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notesSlides/notesSlide1.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notesSlides/notesSlide2.xml" ContentType="application/vnd.openxmlformats-officedocument.presentationml.notesSlide+xml"/>
  <Override PartName="/ppt/charts/chart5.xml" ContentType="application/vnd.openxmlformats-officedocument.drawingml.chart+xml"/>
  <Override PartName="/ppt/drawings/drawing4.xml" ContentType="application/vnd.openxmlformats-officedocument.drawingml.chartshape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5"/>
  </p:notes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12192000" cy="6858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2611E8-81F4-44F0-85EE-C32B6B11FE97}" v="12" dt="2025-10-13T15:59:29.68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3969" autoAdjust="0"/>
  </p:normalViewPr>
  <p:slideViewPr>
    <p:cSldViewPr>
      <p:cViewPr varScale="1">
        <p:scale>
          <a:sx n="95" d="100"/>
          <a:sy n="95" d="100"/>
        </p:scale>
        <p:origin x="84" y="28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jandra Alfaro" userId="8850e100-268e-4759-ac1f-c9ad1a263048" providerId="ADAL" clId="{7FD0288E-C6E9-41C1-80B3-724DC4F0D09A}"/>
    <pc:docChg chg="undo custSel modSld">
      <pc:chgData name="Alejandra Alfaro" userId="8850e100-268e-4759-ac1f-c9ad1a263048" providerId="ADAL" clId="{7FD0288E-C6E9-41C1-80B3-724DC4F0D09A}" dt="2025-10-13T15:59:38.514" v="70" actId="1076"/>
      <pc:docMkLst>
        <pc:docMk/>
      </pc:docMkLst>
      <pc:sldChg chg="addSp delSp modSp mod">
        <pc:chgData name="Alejandra Alfaro" userId="8850e100-268e-4759-ac1f-c9ad1a263048" providerId="ADAL" clId="{7FD0288E-C6E9-41C1-80B3-724DC4F0D09A}" dt="2025-10-13T15:56:58.622" v="49" actId="14100"/>
        <pc:sldMkLst>
          <pc:docMk/>
          <pc:sldMk cId="0" sldId="257"/>
        </pc:sldMkLst>
        <pc:graphicFrameChg chg="add mod">
          <ac:chgData name="Alejandra Alfaro" userId="8850e100-268e-4759-ac1f-c9ad1a263048" providerId="ADAL" clId="{7FD0288E-C6E9-41C1-80B3-724DC4F0D09A}" dt="2025-10-13T15:49:35.922" v="4" actId="14100"/>
          <ac:graphicFrameMkLst>
            <pc:docMk/>
            <pc:sldMk cId="0" sldId="257"/>
            <ac:graphicFrameMk id="4" creationId="{8000B9A1-40BD-47CA-99BD-29FE63FD5F7A}"/>
          </ac:graphicFrameMkLst>
        </pc:graphicFrameChg>
        <pc:graphicFrameChg chg="add mod">
          <ac:chgData name="Alejandra Alfaro" userId="8850e100-268e-4759-ac1f-c9ad1a263048" providerId="ADAL" clId="{7FD0288E-C6E9-41C1-80B3-724DC4F0D09A}" dt="2025-10-13T15:51:35.403" v="38" actId="14100"/>
          <ac:graphicFrameMkLst>
            <pc:docMk/>
            <pc:sldMk cId="0" sldId="257"/>
            <ac:graphicFrameMk id="5" creationId="{8000B9A1-40BD-47CA-99BD-29FE63FD5F7A}"/>
          </ac:graphicFrameMkLst>
        </pc:graphicFrameChg>
        <pc:graphicFrameChg chg="add del mod">
          <ac:chgData name="Alejandra Alfaro" userId="8850e100-268e-4759-ac1f-c9ad1a263048" providerId="ADAL" clId="{7FD0288E-C6E9-41C1-80B3-724DC4F0D09A}" dt="2025-10-13T15:56:58.622" v="49" actId="14100"/>
          <ac:graphicFrameMkLst>
            <pc:docMk/>
            <pc:sldMk cId="0" sldId="257"/>
            <ac:graphicFrameMk id="8" creationId="{8000B9A1-40BD-47CA-99BD-29FE63FD5F7A}"/>
          </ac:graphicFrameMkLst>
        </pc:graphicFrameChg>
      </pc:sldChg>
      <pc:sldChg chg="addSp modSp mod">
        <pc:chgData name="Alejandra Alfaro" userId="8850e100-268e-4759-ac1f-c9ad1a263048" providerId="ADAL" clId="{7FD0288E-C6E9-41C1-80B3-724DC4F0D09A}" dt="2025-10-13T15:56:51.293" v="48" actId="14100"/>
        <pc:sldMkLst>
          <pc:docMk/>
          <pc:sldMk cId="0" sldId="259"/>
        </pc:sldMkLst>
        <pc:graphicFrameChg chg="add mod">
          <ac:chgData name="Alejandra Alfaro" userId="8850e100-268e-4759-ac1f-c9ad1a263048" providerId="ADAL" clId="{7FD0288E-C6E9-41C1-80B3-724DC4F0D09A}" dt="2025-10-13T15:50:08.662" v="32" actId="14100"/>
          <ac:graphicFrameMkLst>
            <pc:docMk/>
            <pc:sldMk cId="0" sldId="259"/>
            <ac:graphicFrameMk id="2" creationId="{DF1060D2-912A-449B-AAD2-46C9BF35F7F8}"/>
          </ac:graphicFrameMkLst>
        </pc:graphicFrameChg>
        <pc:graphicFrameChg chg="mod">
          <ac:chgData name="Alejandra Alfaro" userId="8850e100-268e-4759-ac1f-c9ad1a263048" providerId="ADAL" clId="{7FD0288E-C6E9-41C1-80B3-724DC4F0D09A}" dt="2025-10-13T15:56:51.293" v="48" actId="14100"/>
          <ac:graphicFrameMkLst>
            <pc:docMk/>
            <pc:sldMk cId="0" sldId="259"/>
            <ac:graphicFrameMk id="8" creationId="{DF1060D2-912A-449B-AAD2-46C9BF35F7F8}"/>
          </ac:graphicFrameMkLst>
        </pc:graphicFrameChg>
      </pc:sldChg>
      <pc:sldChg chg="modSp mod">
        <pc:chgData name="Alejandra Alfaro" userId="8850e100-268e-4759-ac1f-c9ad1a263048" providerId="ADAL" clId="{7FD0288E-C6E9-41C1-80B3-724DC4F0D09A}" dt="2025-10-13T15:57:13.398" v="51" actId="14100"/>
        <pc:sldMkLst>
          <pc:docMk/>
          <pc:sldMk cId="0" sldId="261"/>
        </pc:sldMkLst>
        <pc:graphicFrameChg chg="mod">
          <ac:chgData name="Alejandra Alfaro" userId="8850e100-268e-4759-ac1f-c9ad1a263048" providerId="ADAL" clId="{7FD0288E-C6E9-41C1-80B3-724DC4F0D09A}" dt="2025-10-13T15:57:13.398" v="51" actId="14100"/>
          <ac:graphicFrameMkLst>
            <pc:docMk/>
            <pc:sldMk cId="0" sldId="261"/>
            <ac:graphicFrameMk id="5" creationId="{39763048-732F-4015-9392-A937B21A2577}"/>
          </ac:graphicFrameMkLst>
        </pc:graphicFrameChg>
      </pc:sldChg>
      <pc:sldChg chg="modSp mod">
        <pc:chgData name="Alejandra Alfaro" userId="8850e100-268e-4759-ac1f-c9ad1a263048" providerId="ADAL" clId="{7FD0288E-C6E9-41C1-80B3-724DC4F0D09A}" dt="2025-10-13T15:59:10.601" v="66" actId="207"/>
        <pc:sldMkLst>
          <pc:docMk/>
          <pc:sldMk cId="0" sldId="263"/>
        </pc:sldMkLst>
        <pc:spChg chg="mod">
          <ac:chgData name="Alejandra Alfaro" userId="8850e100-268e-4759-ac1f-c9ad1a263048" providerId="ADAL" clId="{7FD0288E-C6E9-41C1-80B3-724DC4F0D09A}" dt="2025-10-13T15:59:10.601" v="66" actId="207"/>
          <ac:spMkLst>
            <pc:docMk/>
            <pc:sldMk cId="0" sldId="263"/>
            <ac:spMk id="8" creationId="{E77AD94D-E8E8-4A24-AD85-8558F9FBF93A}"/>
          </ac:spMkLst>
        </pc:spChg>
        <pc:spChg chg="mod">
          <ac:chgData name="Alejandra Alfaro" userId="8850e100-268e-4759-ac1f-c9ad1a263048" providerId="ADAL" clId="{7FD0288E-C6E9-41C1-80B3-724DC4F0D09A}" dt="2025-10-13T15:59:01.045" v="64" actId="692"/>
          <ac:spMkLst>
            <pc:docMk/>
            <pc:sldMk cId="0" sldId="263"/>
            <ac:spMk id="10" creationId="{14971247-5A5F-42F3-A84D-29E325341183}"/>
          </ac:spMkLst>
        </pc:spChg>
        <pc:graphicFrameChg chg="mod">
          <ac:chgData name="Alejandra Alfaro" userId="8850e100-268e-4759-ac1f-c9ad1a263048" providerId="ADAL" clId="{7FD0288E-C6E9-41C1-80B3-724DC4F0D09A}" dt="2025-10-13T15:58:12.820" v="59" actId="108"/>
          <ac:graphicFrameMkLst>
            <pc:docMk/>
            <pc:sldMk cId="0" sldId="263"/>
            <ac:graphicFrameMk id="7" creationId="{F5AAD4D8-7F03-4A15-8814-27E4918C6BC7}"/>
          </ac:graphicFrameMkLst>
        </pc:graphicFrameChg>
      </pc:sldChg>
      <pc:sldChg chg="modSp mod">
        <pc:chgData name="Alejandra Alfaro" userId="8850e100-268e-4759-ac1f-c9ad1a263048" providerId="ADAL" clId="{7FD0288E-C6E9-41C1-80B3-724DC4F0D09A}" dt="2025-10-13T15:59:38.514" v="70" actId="1076"/>
        <pc:sldMkLst>
          <pc:docMk/>
          <pc:sldMk cId="0" sldId="265"/>
        </pc:sldMkLst>
        <pc:spChg chg="mod">
          <ac:chgData name="Alejandra Alfaro" userId="8850e100-268e-4759-ac1f-c9ad1a263048" providerId="ADAL" clId="{7FD0288E-C6E9-41C1-80B3-724DC4F0D09A}" dt="2025-10-13T15:59:38.514" v="70" actId="1076"/>
          <ac:spMkLst>
            <pc:docMk/>
            <pc:sldMk cId="0" sldId="265"/>
            <ac:spMk id="8" creationId="{F0184606-E187-4662-BDF1-87EEC55968C4}"/>
          </ac:spMkLst>
        </pc:spChg>
        <pc:graphicFrameChg chg="mod">
          <ac:chgData name="Alejandra Alfaro" userId="8850e100-268e-4759-ac1f-c9ad1a263048" providerId="ADAL" clId="{7FD0288E-C6E9-41C1-80B3-724DC4F0D09A}" dt="2025-10-13T15:57:37.202" v="57" actId="14100"/>
          <ac:graphicFrameMkLst>
            <pc:docMk/>
            <pc:sldMk cId="0" sldId="265"/>
            <ac:graphicFrameMk id="7" creationId="{2D2BE42E-5779-4269-8B56-D0D0E4035DBE}"/>
          </ac:graphicFrameMkLst>
        </pc:graphicFrame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sgsfflores\Documents\18-%20reporte%20web\Septiembre%202024\MP10%20AAPP%20(v2)%20(version%202).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sgsfflores\Documents\18-%20reporte%20web\Septiembre%202024\MP10%20AAPP%20(v2)%20(version%202).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sgsfflores\Documents\18-%20reporte%20web\Septiembre%202024\MP10%20AAPP%20(v2)%20(version%202).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sgsfflores\Documents\18-%20reporte%20web\Septiembre%202024\MP10%20AAPP%20(v2)%20(version%202).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sgsfflores\Documents\18-%20reporte%20web\Septiembre%202024\MP10%20AAPP%20(v2)%20(version%20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1"/>
  <mc:AlternateContent xmlns:mc="http://schemas.openxmlformats.org/markup-compatibility/2006">
    <mc:Choice xmlns:c14="http://schemas.microsoft.com/office/drawing/2007/8/2/chart" Requires="c14">
      <c14:style val="123"/>
    </mc:Choice>
    <mc:Fallback>
      <c:style val="23"/>
    </mc:Fallback>
  </mc:AlternateContent>
  <c:chart>
    <c:autoTitleDeleted val="1"/>
    <c:plotArea>
      <c:layout>
        <c:manualLayout>
          <c:layoutTarget val="inner"/>
          <c:xMode val="edge"/>
          <c:yMode val="edge"/>
          <c:x val="7.5124957206436152E-2"/>
          <c:y val="0.17247450627568209"/>
          <c:w val="0.91006029377015196"/>
          <c:h val="0.64611798362232087"/>
        </c:manualLayout>
      </c:layout>
      <c:lineChart>
        <c:grouping val="standard"/>
        <c:varyColors val="0"/>
        <c:ser>
          <c:idx val="1"/>
          <c:order val="1"/>
          <c:tx>
            <c:strRef>
              <c:f>Cuncumen!$X$1</c:f>
              <c:strCache>
                <c:ptCount val="1"/>
                <c:pt idx="0">
                  <c:v>Concentración Promedio Diaria 24hrs PM-10 a = 150 (µg/m3N) D.S N°59/98</c:v>
                </c:pt>
              </c:strCache>
            </c:strRef>
          </c:tx>
          <c:spPr>
            <a:ln>
              <a:solidFill>
                <a:schemeClr val="accent3"/>
              </a:solidFill>
            </a:ln>
          </c:spPr>
          <c:marker>
            <c:symbol val="none"/>
          </c:marker>
          <c:cat>
            <c:numRef>
              <c:f>Cuncumen!$V$2:$V$2550</c:f>
              <c:numCache>
                <c:formatCode>d\-mmm\-yy</c:formatCode>
                <c:ptCount val="2549"/>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38421</c:v>
                </c:pt>
                <c:pt idx="25">
                  <c:v>38422</c:v>
                </c:pt>
                <c:pt idx="26">
                  <c:v>38426</c:v>
                </c:pt>
                <c:pt idx="27">
                  <c:v>38429</c:v>
                </c:pt>
                <c:pt idx="28">
                  <c:v>38435</c:v>
                </c:pt>
                <c:pt idx="29">
                  <c:v>38438</c:v>
                </c:pt>
                <c:pt idx="30">
                  <c:v>38441</c:v>
                </c:pt>
                <c:pt idx="31">
                  <c:v>38450</c:v>
                </c:pt>
                <c:pt idx="32">
                  <c:v>38453</c:v>
                </c:pt>
                <c:pt idx="33">
                  <c:v>38456</c:v>
                </c:pt>
                <c:pt idx="34">
                  <c:v>38459</c:v>
                </c:pt>
                <c:pt idx="35">
                  <c:v>38462</c:v>
                </c:pt>
                <c:pt idx="36">
                  <c:v>38465</c:v>
                </c:pt>
                <c:pt idx="37">
                  <c:v>38468</c:v>
                </c:pt>
                <c:pt idx="38">
                  <c:v>38471</c:v>
                </c:pt>
                <c:pt idx="39">
                  <c:v>38474</c:v>
                </c:pt>
                <c:pt idx="40">
                  <c:v>38477</c:v>
                </c:pt>
                <c:pt idx="41">
                  <c:v>38480</c:v>
                </c:pt>
                <c:pt idx="42">
                  <c:v>38483</c:v>
                </c:pt>
                <c:pt idx="43">
                  <c:v>38486</c:v>
                </c:pt>
                <c:pt idx="44">
                  <c:v>38489</c:v>
                </c:pt>
                <c:pt idx="45">
                  <c:v>38492</c:v>
                </c:pt>
                <c:pt idx="46">
                  <c:v>38495</c:v>
                </c:pt>
                <c:pt idx="47">
                  <c:v>38498</c:v>
                </c:pt>
                <c:pt idx="48">
                  <c:v>38501</c:v>
                </c:pt>
                <c:pt idx="49">
                  <c:v>38504</c:v>
                </c:pt>
                <c:pt idx="50">
                  <c:v>38507</c:v>
                </c:pt>
                <c:pt idx="51">
                  <c:v>38510</c:v>
                </c:pt>
                <c:pt idx="52">
                  <c:v>38513</c:v>
                </c:pt>
                <c:pt idx="53">
                  <c:v>38516</c:v>
                </c:pt>
                <c:pt idx="54">
                  <c:v>38519</c:v>
                </c:pt>
                <c:pt idx="55">
                  <c:v>38522</c:v>
                </c:pt>
                <c:pt idx="56">
                  <c:v>38525</c:v>
                </c:pt>
                <c:pt idx="57">
                  <c:v>38528</c:v>
                </c:pt>
                <c:pt idx="58">
                  <c:v>38531</c:v>
                </c:pt>
                <c:pt idx="59">
                  <c:v>38534</c:v>
                </c:pt>
                <c:pt idx="60">
                  <c:v>38537</c:v>
                </c:pt>
                <c:pt idx="61">
                  <c:v>38540</c:v>
                </c:pt>
                <c:pt idx="62">
                  <c:v>38543</c:v>
                </c:pt>
                <c:pt idx="63">
                  <c:v>38546</c:v>
                </c:pt>
                <c:pt idx="64">
                  <c:v>38549</c:v>
                </c:pt>
                <c:pt idx="65">
                  <c:v>38552</c:v>
                </c:pt>
                <c:pt idx="66">
                  <c:v>38555</c:v>
                </c:pt>
                <c:pt idx="67">
                  <c:v>38558</c:v>
                </c:pt>
                <c:pt idx="68">
                  <c:v>38561</c:v>
                </c:pt>
                <c:pt idx="69">
                  <c:v>38564</c:v>
                </c:pt>
                <c:pt idx="70">
                  <c:v>38568</c:v>
                </c:pt>
                <c:pt idx="71">
                  <c:v>38574</c:v>
                </c:pt>
                <c:pt idx="72">
                  <c:v>38577</c:v>
                </c:pt>
                <c:pt idx="73">
                  <c:v>38582</c:v>
                </c:pt>
                <c:pt idx="74">
                  <c:v>38584</c:v>
                </c:pt>
                <c:pt idx="75">
                  <c:v>38586</c:v>
                </c:pt>
                <c:pt idx="76">
                  <c:v>38589</c:v>
                </c:pt>
                <c:pt idx="77">
                  <c:v>38592</c:v>
                </c:pt>
                <c:pt idx="78">
                  <c:v>38593</c:v>
                </c:pt>
                <c:pt idx="79">
                  <c:v>38595</c:v>
                </c:pt>
                <c:pt idx="80">
                  <c:v>38597</c:v>
                </c:pt>
                <c:pt idx="81">
                  <c:v>38599</c:v>
                </c:pt>
                <c:pt idx="82">
                  <c:v>38602</c:v>
                </c:pt>
                <c:pt idx="83">
                  <c:v>38605</c:v>
                </c:pt>
                <c:pt idx="84">
                  <c:v>38608</c:v>
                </c:pt>
                <c:pt idx="85">
                  <c:v>38611</c:v>
                </c:pt>
                <c:pt idx="86">
                  <c:v>38614</c:v>
                </c:pt>
                <c:pt idx="87">
                  <c:v>38617</c:v>
                </c:pt>
                <c:pt idx="88">
                  <c:v>38620</c:v>
                </c:pt>
                <c:pt idx="89">
                  <c:v>38623</c:v>
                </c:pt>
                <c:pt idx="90">
                  <c:v>38626</c:v>
                </c:pt>
                <c:pt idx="91">
                  <c:v>38629</c:v>
                </c:pt>
                <c:pt idx="92">
                  <c:v>38632</c:v>
                </c:pt>
                <c:pt idx="93">
                  <c:v>38635</c:v>
                </c:pt>
                <c:pt idx="94">
                  <c:v>38638</c:v>
                </c:pt>
                <c:pt idx="95">
                  <c:v>38641</c:v>
                </c:pt>
                <c:pt idx="96">
                  <c:v>38644</c:v>
                </c:pt>
                <c:pt idx="97">
                  <c:v>38647</c:v>
                </c:pt>
                <c:pt idx="98">
                  <c:v>38650</c:v>
                </c:pt>
                <c:pt idx="99">
                  <c:v>38653</c:v>
                </c:pt>
                <c:pt idx="100">
                  <c:v>38656</c:v>
                </c:pt>
                <c:pt idx="101">
                  <c:v>38659</c:v>
                </c:pt>
                <c:pt idx="102">
                  <c:v>38662</c:v>
                </c:pt>
                <c:pt idx="103">
                  <c:v>38665</c:v>
                </c:pt>
                <c:pt idx="104">
                  <c:v>38668</c:v>
                </c:pt>
                <c:pt idx="105">
                  <c:v>38671</c:v>
                </c:pt>
                <c:pt idx="106">
                  <c:v>38674</c:v>
                </c:pt>
                <c:pt idx="107">
                  <c:v>38677</c:v>
                </c:pt>
                <c:pt idx="108">
                  <c:v>38680</c:v>
                </c:pt>
                <c:pt idx="109">
                  <c:v>38683</c:v>
                </c:pt>
                <c:pt idx="110">
                  <c:v>38686</c:v>
                </c:pt>
                <c:pt idx="111">
                  <c:v>38689</c:v>
                </c:pt>
                <c:pt idx="112">
                  <c:v>38692</c:v>
                </c:pt>
                <c:pt idx="113">
                  <c:v>38695</c:v>
                </c:pt>
                <c:pt idx="114">
                  <c:v>38698</c:v>
                </c:pt>
                <c:pt idx="115">
                  <c:v>38701</c:v>
                </c:pt>
                <c:pt idx="116">
                  <c:v>38704</c:v>
                </c:pt>
                <c:pt idx="117">
                  <c:v>38707</c:v>
                </c:pt>
                <c:pt idx="118">
                  <c:v>38710</c:v>
                </c:pt>
                <c:pt idx="119">
                  <c:v>38713</c:v>
                </c:pt>
                <c:pt idx="120">
                  <c:v>38716</c:v>
                </c:pt>
                <c:pt idx="121">
                  <c:v>38719</c:v>
                </c:pt>
                <c:pt idx="122">
                  <c:v>38724</c:v>
                </c:pt>
                <c:pt idx="123">
                  <c:v>38725</c:v>
                </c:pt>
                <c:pt idx="124">
                  <c:v>38728</c:v>
                </c:pt>
                <c:pt idx="125">
                  <c:v>38731</c:v>
                </c:pt>
                <c:pt idx="126">
                  <c:v>38734</c:v>
                </c:pt>
                <c:pt idx="127">
                  <c:v>38738</c:v>
                </c:pt>
                <c:pt idx="128">
                  <c:v>38741</c:v>
                </c:pt>
                <c:pt idx="129">
                  <c:v>38744</c:v>
                </c:pt>
                <c:pt idx="130">
                  <c:v>38747</c:v>
                </c:pt>
                <c:pt idx="131">
                  <c:v>38749</c:v>
                </c:pt>
                <c:pt idx="132">
                  <c:v>38752</c:v>
                </c:pt>
                <c:pt idx="133">
                  <c:v>38755</c:v>
                </c:pt>
                <c:pt idx="134">
                  <c:v>38758</c:v>
                </c:pt>
                <c:pt idx="135">
                  <c:v>38761</c:v>
                </c:pt>
                <c:pt idx="136">
                  <c:v>38764</c:v>
                </c:pt>
                <c:pt idx="137">
                  <c:v>38767</c:v>
                </c:pt>
                <c:pt idx="138">
                  <c:v>38770</c:v>
                </c:pt>
                <c:pt idx="139">
                  <c:v>38773</c:v>
                </c:pt>
                <c:pt idx="140">
                  <c:v>38778</c:v>
                </c:pt>
                <c:pt idx="141">
                  <c:v>38779</c:v>
                </c:pt>
                <c:pt idx="142">
                  <c:v>38782</c:v>
                </c:pt>
                <c:pt idx="143">
                  <c:v>38785</c:v>
                </c:pt>
                <c:pt idx="144">
                  <c:v>38788</c:v>
                </c:pt>
                <c:pt idx="145">
                  <c:v>38791</c:v>
                </c:pt>
                <c:pt idx="146">
                  <c:v>38794</c:v>
                </c:pt>
                <c:pt idx="147">
                  <c:v>38797</c:v>
                </c:pt>
                <c:pt idx="148">
                  <c:v>38800</c:v>
                </c:pt>
                <c:pt idx="149">
                  <c:v>38803</c:v>
                </c:pt>
                <c:pt idx="150">
                  <c:v>38806</c:v>
                </c:pt>
                <c:pt idx="151">
                  <c:v>38809</c:v>
                </c:pt>
                <c:pt idx="152">
                  <c:v>38812</c:v>
                </c:pt>
                <c:pt idx="153">
                  <c:v>38815</c:v>
                </c:pt>
                <c:pt idx="154">
                  <c:v>38818</c:v>
                </c:pt>
                <c:pt idx="155">
                  <c:v>38821</c:v>
                </c:pt>
                <c:pt idx="156">
                  <c:v>38824</c:v>
                </c:pt>
                <c:pt idx="157">
                  <c:v>38827</c:v>
                </c:pt>
                <c:pt idx="158">
                  <c:v>38832</c:v>
                </c:pt>
                <c:pt idx="159">
                  <c:v>38833</c:v>
                </c:pt>
                <c:pt idx="160">
                  <c:v>38836</c:v>
                </c:pt>
                <c:pt idx="161">
                  <c:v>38839</c:v>
                </c:pt>
                <c:pt idx="162">
                  <c:v>38842</c:v>
                </c:pt>
                <c:pt idx="163">
                  <c:v>38845</c:v>
                </c:pt>
                <c:pt idx="164">
                  <c:v>38846</c:v>
                </c:pt>
                <c:pt idx="165">
                  <c:v>38848</c:v>
                </c:pt>
                <c:pt idx="166">
                  <c:v>38851</c:v>
                </c:pt>
                <c:pt idx="167">
                  <c:v>38852</c:v>
                </c:pt>
                <c:pt idx="168">
                  <c:v>38854</c:v>
                </c:pt>
                <c:pt idx="169">
                  <c:v>38857</c:v>
                </c:pt>
                <c:pt idx="170">
                  <c:v>38860</c:v>
                </c:pt>
                <c:pt idx="171">
                  <c:v>38863</c:v>
                </c:pt>
                <c:pt idx="172">
                  <c:v>38866</c:v>
                </c:pt>
                <c:pt idx="173">
                  <c:v>38869</c:v>
                </c:pt>
                <c:pt idx="174">
                  <c:v>38872</c:v>
                </c:pt>
                <c:pt idx="175">
                  <c:v>38875</c:v>
                </c:pt>
                <c:pt idx="176">
                  <c:v>38878</c:v>
                </c:pt>
                <c:pt idx="177">
                  <c:v>38881</c:v>
                </c:pt>
                <c:pt idx="178">
                  <c:v>38884</c:v>
                </c:pt>
                <c:pt idx="179">
                  <c:v>38887</c:v>
                </c:pt>
                <c:pt idx="180">
                  <c:v>38890</c:v>
                </c:pt>
                <c:pt idx="181">
                  <c:v>38893</c:v>
                </c:pt>
                <c:pt idx="182">
                  <c:v>38896</c:v>
                </c:pt>
                <c:pt idx="183">
                  <c:v>38899</c:v>
                </c:pt>
                <c:pt idx="184">
                  <c:v>38902</c:v>
                </c:pt>
                <c:pt idx="185">
                  <c:v>38905</c:v>
                </c:pt>
                <c:pt idx="186">
                  <c:v>38908</c:v>
                </c:pt>
                <c:pt idx="187">
                  <c:v>38911</c:v>
                </c:pt>
                <c:pt idx="188">
                  <c:v>38916</c:v>
                </c:pt>
                <c:pt idx="189">
                  <c:v>38917</c:v>
                </c:pt>
                <c:pt idx="190">
                  <c:v>38920</c:v>
                </c:pt>
                <c:pt idx="191">
                  <c:v>38923</c:v>
                </c:pt>
                <c:pt idx="192">
                  <c:v>38926</c:v>
                </c:pt>
                <c:pt idx="193">
                  <c:v>38929</c:v>
                </c:pt>
                <c:pt idx="194">
                  <c:v>38932</c:v>
                </c:pt>
                <c:pt idx="195">
                  <c:v>38935</c:v>
                </c:pt>
                <c:pt idx="196">
                  <c:v>38938</c:v>
                </c:pt>
                <c:pt idx="197">
                  <c:v>38941</c:v>
                </c:pt>
                <c:pt idx="198">
                  <c:v>38944</c:v>
                </c:pt>
                <c:pt idx="199">
                  <c:v>38947</c:v>
                </c:pt>
                <c:pt idx="200">
                  <c:v>38950</c:v>
                </c:pt>
                <c:pt idx="201">
                  <c:v>38953</c:v>
                </c:pt>
                <c:pt idx="202">
                  <c:v>38956</c:v>
                </c:pt>
                <c:pt idx="203">
                  <c:v>38959</c:v>
                </c:pt>
                <c:pt idx="204">
                  <c:v>38962</c:v>
                </c:pt>
                <c:pt idx="205">
                  <c:v>38965</c:v>
                </c:pt>
                <c:pt idx="206">
                  <c:v>38968</c:v>
                </c:pt>
                <c:pt idx="207">
                  <c:v>38971</c:v>
                </c:pt>
                <c:pt idx="208">
                  <c:v>38974</c:v>
                </c:pt>
                <c:pt idx="209">
                  <c:v>38977</c:v>
                </c:pt>
                <c:pt idx="210">
                  <c:v>38980</c:v>
                </c:pt>
                <c:pt idx="211">
                  <c:v>38983</c:v>
                </c:pt>
                <c:pt idx="212">
                  <c:v>38986</c:v>
                </c:pt>
                <c:pt idx="213">
                  <c:v>38989</c:v>
                </c:pt>
                <c:pt idx="214">
                  <c:v>38992</c:v>
                </c:pt>
                <c:pt idx="215">
                  <c:v>38995</c:v>
                </c:pt>
                <c:pt idx="216">
                  <c:v>38998</c:v>
                </c:pt>
                <c:pt idx="217">
                  <c:v>39001</c:v>
                </c:pt>
                <c:pt idx="218">
                  <c:v>39004</c:v>
                </c:pt>
                <c:pt idx="219">
                  <c:v>39007</c:v>
                </c:pt>
                <c:pt idx="220">
                  <c:v>39010</c:v>
                </c:pt>
                <c:pt idx="221">
                  <c:v>39013</c:v>
                </c:pt>
                <c:pt idx="222">
                  <c:v>39016</c:v>
                </c:pt>
                <c:pt idx="223">
                  <c:v>39019</c:v>
                </c:pt>
                <c:pt idx="224">
                  <c:v>39022</c:v>
                </c:pt>
                <c:pt idx="225">
                  <c:v>39025</c:v>
                </c:pt>
                <c:pt idx="226">
                  <c:v>39028</c:v>
                </c:pt>
                <c:pt idx="227">
                  <c:v>39031</c:v>
                </c:pt>
                <c:pt idx="228">
                  <c:v>39034</c:v>
                </c:pt>
                <c:pt idx="229">
                  <c:v>39038</c:v>
                </c:pt>
                <c:pt idx="230">
                  <c:v>39040</c:v>
                </c:pt>
                <c:pt idx="231">
                  <c:v>39043</c:v>
                </c:pt>
                <c:pt idx="232">
                  <c:v>39046</c:v>
                </c:pt>
                <c:pt idx="233">
                  <c:v>39049</c:v>
                </c:pt>
                <c:pt idx="234">
                  <c:v>39052</c:v>
                </c:pt>
                <c:pt idx="235">
                  <c:v>39055</c:v>
                </c:pt>
                <c:pt idx="236">
                  <c:v>39058</c:v>
                </c:pt>
                <c:pt idx="237">
                  <c:v>39061</c:v>
                </c:pt>
                <c:pt idx="238">
                  <c:v>39064</c:v>
                </c:pt>
                <c:pt idx="239">
                  <c:v>39067</c:v>
                </c:pt>
                <c:pt idx="240">
                  <c:v>39070</c:v>
                </c:pt>
                <c:pt idx="241">
                  <c:v>39073</c:v>
                </c:pt>
                <c:pt idx="242">
                  <c:v>39076</c:v>
                </c:pt>
                <c:pt idx="243">
                  <c:v>39079</c:v>
                </c:pt>
                <c:pt idx="244">
                  <c:v>39085</c:v>
                </c:pt>
                <c:pt idx="245">
                  <c:v>39088</c:v>
                </c:pt>
                <c:pt idx="246">
                  <c:v>39091</c:v>
                </c:pt>
                <c:pt idx="247">
                  <c:v>39094</c:v>
                </c:pt>
                <c:pt idx="248">
                  <c:v>39097</c:v>
                </c:pt>
                <c:pt idx="249">
                  <c:v>39098</c:v>
                </c:pt>
                <c:pt idx="250">
                  <c:v>39100</c:v>
                </c:pt>
                <c:pt idx="251">
                  <c:v>39103</c:v>
                </c:pt>
                <c:pt idx="252">
                  <c:v>39107</c:v>
                </c:pt>
                <c:pt idx="253">
                  <c:v>39108</c:v>
                </c:pt>
                <c:pt idx="254">
                  <c:v>39112</c:v>
                </c:pt>
                <c:pt idx="255">
                  <c:v>39115</c:v>
                </c:pt>
                <c:pt idx="256">
                  <c:v>39118</c:v>
                </c:pt>
                <c:pt idx="257">
                  <c:v>39121</c:v>
                </c:pt>
                <c:pt idx="258">
                  <c:v>39124</c:v>
                </c:pt>
                <c:pt idx="259">
                  <c:v>39127</c:v>
                </c:pt>
                <c:pt idx="260">
                  <c:v>39130</c:v>
                </c:pt>
                <c:pt idx="261">
                  <c:v>39133</c:v>
                </c:pt>
                <c:pt idx="262">
                  <c:v>39136</c:v>
                </c:pt>
                <c:pt idx="263">
                  <c:v>39139</c:v>
                </c:pt>
                <c:pt idx="264">
                  <c:v>39142</c:v>
                </c:pt>
                <c:pt idx="265">
                  <c:v>39145</c:v>
                </c:pt>
                <c:pt idx="266">
                  <c:v>39148</c:v>
                </c:pt>
                <c:pt idx="267">
                  <c:v>39151</c:v>
                </c:pt>
                <c:pt idx="268">
                  <c:v>39154</c:v>
                </c:pt>
                <c:pt idx="269">
                  <c:v>39157</c:v>
                </c:pt>
                <c:pt idx="270">
                  <c:v>39160</c:v>
                </c:pt>
                <c:pt idx="271">
                  <c:v>39163</c:v>
                </c:pt>
                <c:pt idx="272">
                  <c:v>39166</c:v>
                </c:pt>
                <c:pt idx="273">
                  <c:v>39169</c:v>
                </c:pt>
                <c:pt idx="274">
                  <c:v>39172</c:v>
                </c:pt>
                <c:pt idx="275">
                  <c:v>39175</c:v>
                </c:pt>
                <c:pt idx="276">
                  <c:v>39178</c:v>
                </c:pt>
                <c:pt idx="277">
                  <c:v>39181</c:v>
                </c:pt>
                <c:pt idx="278">
                  <c:v>39184</c:v>
                </c:pt>
                <c:pt idx="279">
                  <c:v>39187</c:v>
                </c:pt>
                <c:pt idx="280">
                  <c:v>39190</c:v>
                </c:pt>
                <c:pt idx="281">
                  <c:v>39193</c:v>
                </c:pt>
                <c:pt idx="282">
                  <c:v>39196</c:v>
                </c:pt>
                <c:pt idx="283">
                  <c:v>39199</c:v>
                </c:pt>
                <c:pt idx="284">
                  <c:v>39202</c:v>
                </c:pt>
                <c:pt idx="285">
                  <c:v>39175</c:v>
                </c:pt>
                <c:pt idx="286">
                  <c:v>39205</c:v>
                </c:pt>
                <c:pt idx="287">
                  <c:v>39208</c:v>
                </c:pt>
                <c:pt idx="288">
                  <c:v>39211</c:v>
                </c:pt>
                <c:pt idx="289">
                  <c:v>39214</c:v>
                </c:pt>
                <c:pt idx="290">
                  <c:v>39217</c:v>
                </c:pt>
                <c:pt idx="291">
                  <c:v>39220</c:v>
                </c:pt>
                <c:pt idx="292">
                  <c:v>39223</c:v>
                </c:pt>
                <c:pt idx="293">
                  <c:v>39226</c:v>
                </c:pt>
                <c:pt idx="294">
                  <c:v>39229</c:v>
                </c:pt>
                <c:pt idx="295">
                  <c:v>39232</c:v>
                </c:pt>
                <c:pt idx="296">
                  <c:v>39235</c:v>
                </c:pt>
                <c:pt idx="297">
                  <c:v>39238</c:v>
                </c:pt>
                <c:pt idx="298">
                  <c:v>39241</c:v>
                </c:pt>
                <c:pt idx="299">
                  <c:v>39244</c:v>
                </c:pt>
                <c:pt idx="300">
                  <c:v>39247</c:v>
                </c:pt>
                <c:pt idx="301">
                  <c:v>39250</c:v>
                </c:pt>
                <c:pt idx="302">
                  <c:v>39253</c:v>
                </c:pt>
                <c:pt idx="303">
                  <c:v>39256</c:v>
                </c:pt>
                <c:pt idx="304">
                  <c:v>39259</c:v>
                </c:pt>
                <c:pt idx="305">
                  <c:v>39262</c:v>
                </c:pt>
                <c:pt idx="306">
                  <c:v>39265</c:v>
                </c:pt>
                <c:pt idx="307">
                  <c:v>39268</c:v>
                </c:pt>
                <c:pt idx="308">
                  <c:v>39271</c:v>
                </c:pt>
                <c:pt idx="309">
                  <c:v>39274</c:v>
                </c:pt>
                <c:pt idx="310">
                  <c:v>39277</c:v>
                </c:pt>
                <c:pt idx="311">
                  <c:v>39280</c:v>
                </c:pt>
                <c:pt idx="312">
                  <c:v>39283</c:v>
                </c:pt>
                <c:pt idx="313">
                  <c:v>39286</c:v>
                </c:pt>
                <c:pt idx="314">
                  <c:v>39289</c:v>
                </c:pt>
                <c:pt idx="315">
                  <c:v>39292</c:v>
                </c:pt>
                <c:pt idx="316">
                  <c:v>39295</c:v>
                </c:pt>
                <c:pt idx="317">
                  <c:v>39298</c:v>
                </c:pt>
                <c:pt idx="318">
                  <c:v>39301</c:v>
                </c:pt>
                <c:pt idx="319">
                  <c:v>39304</c:v>
                </c:pt>
                <c:pt idx="320">
                  <c:v>39307</c:v>
                </c:pt>
                <c:pt idx="321">
                  <c:v>39310</c:v>
                </c:pt>
                <c:pt idx="322">
                  <c:v>39313</c:v>
                </c:pt>
                <c:pt idx="323">
                  <c:v>39316</c:v>
                </c:pt>
                <c:pt idx="324">
                  <c:v>39319</c:v>
                </c:pt>
                <c:pt idx="325">
                  <c:v>39320</c:v>
                </c:pt>
                <c:pt idx="326">
                  <c:v>39321</c:v>
                </c:pt>
                <c:pt idx="327">
                  <c:v>39322</c:v>
                </c:pt>
                <c:pt idx="328">
                  <c:v>39323</c:v>
                </c:pt>
                <c:pt idx="329">
                  <c:v>39324</c:v>
                </c:pt>
                <c:pt idx="330">
                  <c:v>39325</c:v>
                </c:pt>
                <c:pt idx="331">
                  <c:v>39326</c:v>
                </c:pt>
                <c:pt idx="332">
                  <c:v>39327</c:v>
                </c:pt>
                <c:pt idx="333">
                  <c:v>39328</c:v>
                </c:pt>
                <c:pt idx="334">
                  <c:v>39329</c:v>
                </c:pt>
                <c:pt idx="335">
                  <c:v>39330</c:v>
                </c:pt>
                <c:pt idx="336">
                  <c:v>39331</c:v>
                </c:pt>
                <c:pt idx="337">
                  <c:v>39332</c:v>
                </c:pt>
                <c:pt idx="338">
                  <c:v>39333</c:v>
                </c:pt>
                <c:pt idx="339">
                  <c:v>39334</c:v>
                </c:pt>
                <c:pt idx="340">
                  <c:v>39335</c:v>
                </c:pt>
                <c:pt idx="341">
                  <c:v>39336</c:v>
                </c:pt>
                <c:pt idx="342">
                  <c:v>39337</c:v>
                </c:pt>
                <c:pt idx="343">
                  <c:v>39338</c:v>
                </c:pt>
                <c:pt idx="344">
                  <c:v>39339</c:v>
                </c:pt>
                <c:pt idx="345">
                  <c:v>39340</c:v>
                </c:pt>
                <c:pt idx="346">
                  <c:v>39341</c:v>
                </c:pt>
                <c:pt idx="347">
                  <c:v>39342</c:v>
                </c:pt>
                <c:pt idx="348">
                  <c:v>39343</c:v>
                </c:pt>
                <c:pt idx="349">
                  <c:v>39344</c:v>
                </c:pt>
                <c:pt idx="350">
                  <c:v>39345</c:v>
                </c:pt>
                <c:pt idx="351">
                  <c:v>39346</c:v>
                </c:pt>
                <c:pt idx="352">
                  <c:v>39347</c:v>
                </c:pt>
                <c:pt idx="353">
                  <c:v>39348</c:v>
                </c:pt>
                <c:pt idx="354">
                  <c:v>39349</c:v>
                </c:pt>
                <c:pt idx="355">
                  <c:v>39350</c:v>
                </c:pt>
                <c:pt idx="356">
                  <c:v>39351</c:v>
                </c:pt>
                <c:pt idx="357">
                  <c:v>39352</c:v>
                </c:pt>
                <c:pt idx="358">
                  <c:v>39353</c:v>
                </c:pt>
                <c:pt idx="359">
                  <c:v>39354</c:v>
                </c:pt>
                <c:pt idx="360">
                  <c:v>39355</c:v>
                </c:pt>
                <c:pt idx="361">
                  <c:v>39356</c:v>
                </c:pt>
                <c:pt idx="362">
                  <c:v>39357</c:v>
                </c:pt>
                <c:pt idx="363">
                  <c:v>39358</c:v>
                </c:pt>
                <c:pt idx="364">
                  <c:v>39359</c:v>
                </c:pt>
                <c:pt idx="365">
                  <c:v>39360</c:v>
                </c:pt>
                <c:pt idx="366">
                  <c:v>39361</c:v>
                </c:pt>
                <c:pt idx="367">
                  <c:v>39362</c:v>
                </c:pt>
                <c:pt idx="368">
                  <c:v>39363</c:v>
                </c:pt>
                <c:pt idx="369">
                  <c:v>39364</c:v>
                </c:pt>
                <c:pt idx="370">
                  <c:v>39365</c:v>
                </c:pt>
                <c:pt idx="371">
                  <c:v>39366</c:v>
                </c:pt>
                <c:pt idx="372">
                  <c:v>39367</c:v>
                </c:pt>
                <c:pt idx="373">
                  <c:v>39368</c:v>
                </c:pt>
                <c:pt idx="374">
                  <c:v>39369</c:v>
                </c:pt>
                <c:pt idx="375">
                  <c:v>39370</c:v>
                </c:pt>
                <c:pt idx="376">
                  <c:v>39371</c:v>
                </c:pt>
                <c:pt idx="377">
                  <c:v>39372</c:v>
                </c:pt>
                <c:pt idx="378">
                  <c:v>39373</c:v>
                </c:pt>
                <c:pt idx="379">
                  <c:v>39374</c:v>
                </c:pt>
                <c:pt idx="380">
                  <c:v>39375</c:v>
                </c:pt>
                <c:pt idx="381">
                  <c:v>39376</c:v>
                </c:pt>
                <c:pt idx="382">
                  <c:v>39377</c:v>
                </c:pt>
                <c:pt idx="383">
                  <c:v>39378</c:v>
                </c:pt>
                <c:pt idx="384">
                  <c:v>39379</c:v>
                </c:pt>
                <c:pt idx="385">
                  <c:v>39380</c:v>
                </c:pt>
                <c:pt idx="386">
                  <c:v>39381</c:v>
                </c:pt>
                <c:pt idx="387">
                  <c:v>39382</c:v>
                </c:pt>
                <c:pt idx="388">
                  <c:v>39383</c:v>
                </c:pt>
                <c:pt idx="389">
                  <c:v>39384</c:v>
                </c:pt>
                <c:pt idx="390">
                  <c:v>39385</c:v>
                </c:pt>
                <c:pt idx="391">
                  <c:v>39387</c:v>
                </c:pt>
                <c:pt idx="392">
                  <c:v>39388</c:v>
                </c:pt>
                <c:pt idx="393">
                  <c:v>39389</c:v>
                </c:pt>
                <c:pt idx="394">
                  <c:v>39390</c:v>
                </c:pt>
                <c:pt idx="395">
                  <c:v>39391</c:v>
                </c:pt>
                <c:pt idx="396">
                  <c:v>39392</c:v>
                </c:pt>
                <c:pt idx="397">
                  <c:v>39393</c:v>
                </c:pt>
                <c:pt idx="398">
                  <c:v>39394</c:v>
                </c:pt>
                <c:pt idx="399">
                  <c:v>39395</c:v>
                </c:pt>
                <c:pt idx="400">
                  <c:v>39396</c:v>
                </c:pt>
                <c:pt idx="401">
                  <c:v>39399</c:v>
                </c:pt>
                <c:pt idx="402">
                  <c:v>39402</c:v>
                </c:pt>
                <c:pt idx="403">
                  <c:v>39405</c:v>
                </c:pt>
                <c:pt idx="404">
                  <c:v>39408</c:v>
                </c:pt>
                <c:pt idx="405">
                  <c:v>39411</c:v>
                </c:pt>
                <c:pt idx="406">
                  <c:v>39414</c:v>
                </c:pt>
                <c:pt idx="407">
                  <c:v>39417</c:v>
                </c:pt>
                <c:pt idx="408">
                  <c:v>39420</c:v>
                </c:pt>
                <c:pt idx="409">
                  <c:v>39423</c:v>
                </c:pt>
                <c:pt idx="410">
                  <c:v>39426</c:v>
                </c:pt>
                <c:pt idx="411">
                  <c:v>39429</c:v>
                </c:pt>
                <c:pt idx="412">
                  <c:v>39432</c:v>
                </c:pt>
                <c:pt idx="413">
                  <c:v>39435</c:v>
                </c:pt>
                <c:pt idx="414">
                  <c:v>39438</c:v>
                </c:pt>
                <c:pt idx="415">
                  <c:v>39441</c:v>
                </c:pt>
                <c:pt idx="416">
                  <c:v>39444</c:v>
                </c:pt>
                <c:pt idx="417">
                  <c:v>39448</c:v>
                </c:pt>
                <c:pt idx="418">
                  <c:v>39451</c:v>
                </c:pt>
                <c:pt idx="419">
                  <c:v>39454</c:v>
                </c:pt>
                <c:pt idx="420">
                  <c:v>39457</c:v>
                </c:pt>
                <c:pt idx="421">
                  <c:v>39460</c:v>
                </c:pt>
                <c:pt idx="422">
                  <c:v>39463</c:v>
                </c:pt>
                <c:pt idx="423">
                  <c:v>39466</c:v>
                </c:pt>
                <c:pt idx="424">
                  <c:v>39469</c:v>
                </c:pt>
                <c:pt idx="425">
                  <c:v>39472</c:v>
                </c:pt>
                <c:pt idx="426">
                  <c:v>39475</c:v>
                </c:pt>
                <c:pt idx="427">
                  <c:v>39478</c:v>
                </c:pt>
                <c:pt idx="428">
                  <c:v>39481</c:v>
                </c:pt>
                <c:pt idx="429">
                  <c:v>39484</c:v>
                </c:pt>
                <c:pt idx="430">
                  <c:v>39487</c:v>
                </c:pt>
                <c:pt idx="431">
                  <c:v>39490</c:v>
                </c:pt>
                <c:pt idx="432">
                  <c:v>39493</c:v>
                </c:pt>
                <c:pt idx="433">
                  <c:v>39496</c:v>
                </c:pt>
                <c:pt idx="434">
                  <c:v>39499</c:v>
                </c:pt>
                <c:pt idx="435">
                  <c:v>39502</c:v>
                </c:pt>
                <c:pt idx="436">
                  <c:v>39505</c:v>
                </c:pt>
                <c:pt idx="437">
                  <c:v>39508</c:v>
                </c:pt>
                <c:pt idx="438">
                  <c:v>39511</c:v>
                </c:pt>
                <c:pt idx="439">
                  <c:v>39512</c:v>
                </c:pt>
                <c:pt idx="440">
                  <c:v>39517</c:v>
                </c:pt>
                <c:pt idx="441">
                  <c:v>39520</c:v>
                </c:pt>
                <c:pt idx="442">
                  <c:v>39523</c:v>
                </c:pt>
                <c:pt idx="443">
                  <c:v>39526</c:v>
                </c:pt>
                <c:pt idx="444">
                  <c:v>39529</c:v>
                </c:pt>
                <c:pt idx="445">
                  <c:v>39532</c:v>
                </c:pt>
                <c:pt idx="446">
                  <c:v>39535</c:v>
                </c:pt>
                <c:pt idx="447">
                  <c:v>39538</c:v>
                </c:pt>
                <c:pt idx="448">
                  <c:v>39541</c:v>
                </c:pt>
                <c:pt idx="449">
                  <c:v>39544</c:v>
                </c:pt>
                <c:pt idx="450">
                  <c:v>39547</c:v>
                </c:pt>
                <c:pt idx="451">
                  <c:v>39550</c:v>
                </c:pt>
                <c:pt idx="452">
                  <c:v>39553</c:v>
                </c:pt>
                <c:pt idx="453">
                  <c:v>39556</c:v>
                </c:pt>
                <c:pt idx="454">
                  <c:v>39559</c:v>
                </c:pt>
                <c:pt idx="455">
                  <c:v>39562</c:v>
                </c:pt>
                <c:pt idx="456">
                  <c:v>39565</c:v>
                </c:pt>
                <c:pt idx="457">
                  <c:v>39568</c:v>
                </c:pt>
                <c:pt idx="458">
                  <c:v>39571</c:v>
                </c:pt>
                <c:pt idx="459">
                  <c:v>39574</c:v>
                </c:pt>
                <c:pt idx="460">
                  <c:v>39577</c:v>
                </c:pt>
                <c:pt idx="461">
                  <c:v>39580</c:v>
                </c:pt>
                <c:pt idx="462">
                  <c:v>39583</c:v>
                </c:pt>
                <c:pt idx="463">
                  <c:v>39586</c:v>
                </c:pt>
                <c:pt idx="464">
                  <c:v>39589</c:v>
                </c:pt>
                <c:pt idx="465">
                  <c:v>39592</c:v>
                </c:pt>
                <c:pt idx="466">
                  <c:v>39595</c:v>
                </c:pt>
                <c:pt idx="467">
                  <c:v>39598</c:v>
                </c:pt>
                <c:pt idx="468">
                  <c:v>39601</c:v>
                </c:pt>
                <c:pt idx="469">
                  <c:v>39605</c:v>
                </c:pt>
                <c:pt idx="470">
                  <c:v>39610</c:v>
                </c:pt>
                <c:pt idx="471">
                  <c:v>39613</c:v>
                </c:pt>
                <c:pt idx="472">
                  <c:v>39616</c:v>
                </c:pt>
                <c:pt idx="473">
                  <c:v>39619</c:v>
                </c:pt>
                <c:pt idx="474">
                  <c:v>39622</c:v>
                </c:pt>
                <c:pt idx="475">
                  <c:v>39628</c:v>
                </c:pt>
                <c:pt idx="476">
                  <c:v>39631</c:v>
                </c:pt>
                <c:pt idx="477">
                  <c:v>39634</c:v>
                </c:pt>
                <c:pt idx="478">
                  <c:v>39637</c:v>
                </c:pt>
                <c:pt idx="479">
                  <c:v>39640</c:v>
                </c:pt>
                <c:pt idx="480">
                  <c:v>39642</c:v>
                </c:pt>
                <c:pt idx="481">
                  <c:v>39645</c:v>
                </c:pt>
                <c:pt idx="482">
                  <c:v>39648</c:v>
                </c:pt>
                <c:pt idx="483">
                  <c:v>39650</c:v>
                </c:pt>
                <c:pt idx="484">
                  <c:v>39653</c:v>
                </c:pt>
                <c:pt idx="485">
                  <c:v>39656</c:v>
                </c:pt>
                <c:pt idx="486">
                  <c:v>39659</c:v>
                </c:pt>
                <c:pt idx="487">
                  <c:v>39661</c:v>
                </c:pt>
                <c:pt idx="488">
                  <c:v>39664</c:v>
                </c:pt>
                <c:pt idx="489">
                  <c:v>39667</c:v>
                </c:pt>
                <c:pt idx="490">
                  <c:v>39670</c:v>
                </c:pt>
                <c:pt idx="491">
                  <c:v>39673</c:v>
                </c:pt>
                <c:pt idx="492">
                  <c:v>39675</c:v>
                </c:pt>
                <c:pt idx="493">
                  <c:v>39678</c:v>
                </c:pt>
                <c:pt idx="494">
                  <c:v>39681</c:v>
                </c:pt>
                <c:pt idx="495">
                  <c:v>39684</c:v>
                </c:pt>
                <c:pt idx="496">
                  <c:v>39687</c:v>
                </c:pt>
                <c:pt idx="497">
                  <c:v>39690</c:v>
                </c:pt>
                <c:pt idx="498">
                  <c:v>39693</c:v>
                </c:pt>
                <c:pt idx="499">
                  <c:v>39696</c:v>
                </c:pt>
                <c:pt idx="500">
                  <c:v>39699</c:v>
                </c:pt>
                <c:pt idx="501">
                  <c:v>39702</c:v>
                </c:pt>
                <c:pt idx="502">
                  <c:v>39705</c:v>
                </c:pt>
                <c:pt idx="503">
                  <c:v>39708</c:v>
                </c:pt>
                <c:pt idx="504">
                  <c:v>39711</c:v>
                </c:pt>
                <c:pt idx="505">
                  <c:v>39714</c:v>
                </c:pt>
                <c:pt idx="506">
                  <c:v>39717</c:v>
                </c:pt>
                <c:pt idx="507">
                  <c:v>39719</c:v>
                </c:pt>
                <c:pt idx="508">
                  <c:v>39722</c:v>
                </c:pt>
                <c:pt idx="509">
                  <c:v>39725</c:v>
                </c:pt>
                <c:pt idx="510">
                  <c:v>39728</c:v>
                </c:pt>
                <c:pt idx="511">
                  <c:v>39731</c:v>
                </c:pt>
                <c:pt idx="512">
                  <c:v>39734</c:v>
                </c:pt>
                <c:pt idx="513">
                  <c:v>39737</c:v>
                </c:pt>
                <c:pt idx="514">
                  <c:v>39740</c:v>
                </c:pt>
                <c:pt idx="515">
                  <c:v>39743</c:v>
                </c:pt>
                <c:pt idx="516">
                  <c:v>39746</c:v>
                </c:pt>
                <c:pt idx="517">
                  <c:v>39749</c:v>
                </c:pt>
                <c:pt idx="518">
                  <c:v>39752</c:v>
                </c:pt>
                <c:pt idx="519">
                  <c:v>39753</c:v>
                </c:pt>
                <c:pt idx="520">
                  <c:v>39755</c:v>
                </c:pt>
                <c:pt idx="521">
                  <c:v>39758</c:v>
                </c:pt>
                <c:pt idx="522">
                  <c:v>39761</c:v>
                </c:pt>
                <c:pt idx="523">
                  <c:v>39764</c:v>
                </c:pt>
                <c:pt idx="524">
                  <c:v>39767</c:v>
                </c:pt>
                <c:pt idx="525">
                  <c:v>39770</c:v>
                </c:pt>
                <c:pt idx="526">
                  <c:v>39773</c:v>
                </c:pt>
                <c:pt idx="527">
                  <c:v>39776</c:v>
                </c:pt>
                <c:pt idx="528">
                  <c:v>39779</c:v>
                </c:pt>
                <c:pt idx="529">
                  <c:v>39782</c:v>
                </c:pt>
                <c:pt idx="530">
                  <c:v>39783</c:v>
                </c:pt>
                <c:pt idx="531">
                  <c:v>39785</c:v>
                </c:pt>
                <c:pt idx="532">
                  <c:v>39788</c:v>
                </c:pt>
                <c:pt idx="533">
                  <c:v>39791</c:v>
                </c:pt>
                <c:pt idx="534">
                  <c:v>39794</c:v>
                </c:pt>
                <c:pt idx="535">
                  <c:v>39797</c:v>
                </c:pt>
                <c:pt idx="536">
                  <c:v>39800</c:v>
                </c:pt>
                <c:pt idx="537">
                  <c:v>39803</c:v>
                </c:pt>
                <c:pt idx="538">
                  <c:v>39806</c:v>
                </c:pt>
                <c:pt idx="539">
                  <c:v>39809</c:v>
                </c:pt>
                <c:pt idx="540">
                  <c:v>39812</c:v>
                </c:pt>
                <c:pt idx="541">
                  <c:v>39815</c:v>
                </c:pt>
                <c:pt idx="542">
                  <c:v>39818</c:v>
                </c:pt>
                <c:pt idx="543">
                  <c:v>39821</c:v>
                </c:pt>
                <c:pt idx="544">
                  <c:v>39824</c:v>
                </c:pt>
                <c:pt idx="545">
                  <c:v>39828</c:v>
                </c:pt>
                <c:pt idx="546">
                  <c:v>39831</c:v>
                </c:pt>
                <c:pt idx="547">
                  <c:v>39834</c:v>
                </c:pt>
                <c:pt idx="548">
                  <c:v>39838</c:v>
                </c:pt>
                <c:pt idx="549">
                  <c:v>39840</c:v>
                </c:pt>
                <c:pt idx="550">
                  <c:v>39843</c:v>
                </c:pt>
                <c:pt idx="551">
                  <c:v>39846</c:v>
                </c:pt>
                <c:pt idx="552">
                  <c:v>39849</c:v>
                </c:pt>
                <c:pt idx="553">
                  <c:v>39852</c:v>
                </c:pt>
                <c:pt idx="554">
                  <c:v>39855</c:v>
                </c:pt>
                <c:pt idx="555">
                  <c:v>39858</c:v>
                </c:pt>
                <c:pt idx="556">
                  <c:v>39861</c:v>
                </c:pt>
                <c:pt idx="557">
                  <c:v>39864</c:v>
                </c:pt>
                <c:pt idx="558">
                  <c:v>39867</c:v>
                </c:pt>
                <c:pt idx="559">
                  <c:v>39870</c:v>
                </c:pt>
                <c:pt idx="560">
                  <c:v>39873</c:v>
                </c:pt>
                <c:pt idx="561">
                  <c:v>39876</c:v>
                </c:pt>
                <c:pt idx="562">
                  <c:v>39879</c:v>
                </c:pt>
                <c:pt idx="563">
                  <c:v>39882</c:v>
                </c:pt>
                <c:pt idx="564">
                  <c:v>39885</c:v>
                </c:pt>
                <c:pt idx="565">
                  <c:v>39888</c:v>
                </c:pt>
                <c:pt idx="566">
                  <c:v>39891</c:v>
                </c:pt>
                <c:pt idx="567">
                  <c:v>39894</c:v>
                </c:pt>
                <c:pt idx="568">
                  <c:v>39897</c:v>
                </c:pt>
                <c:pt idx="569">
                  <c:v>39900</c:v>
                </c:pt>
                <c:pt idx="570">
                  <c:v>39903</c:v>
                </c:pt>
                <c:pt idx="571">
                  <c:v>39906</c:v>
                </c:pt>
                <c:pt idx="572">
                  <c:v>39909</c:v>
                </c:pt>
                <c:pt idx="573">
                  <c:v>39912</c:v>
                </c:pt>
                <c:pt idx="574">
                  <c:v>39915</c:v>
                </c:pt>
                <c:pt idx="575">
                  <c:v>39918</c:v>
                </c:pt>
                <c:pt idx="576">
                  <c:v>39921</c:v>
                </c:pt>
                <c:pt idx="577">
                  <c:v>39924</c:v>
                </c:pt>
                <c:pt idx="578">
                  <c:v>39927</c:v>
                </c:pt>
                <c:pt idx="579">
                  <c:v>39930</c:v>
                </c:pt>
                <c:pt idx="580">
                  <c:v>39933</c:v>
                </c:pt>
                <c:pt idx="581">
                  <c:v>39936</c:v>
                </c:pt>
                <c:pt idx="582">
                  <c:v>39939</c:v>
                </c:pt>
                <c:pt idx="583">
                  <c:v>39942</c:v>
                </c:pt>
                <c:pt idx="584">
                  <c:v>39945</c:v>
                </c:pt>
                <c:pt idx="585">
                  <c:v>39948</c:v>
                </c:pt>
                <c:pt idx="586">
                  <c:v>39951</c:v>
                </c:pt>
                <c:pt idx="587">
                  <c:v>39954</c:v>
                </c:pt>
                <c:pt idx="588">
                  <c:v>39957</c:v>
                </c:pt>
                <c:pt idx="589">
                  <c:v>39960</c:v>
                </c:pt>
                <c:pt idx="590">
                  <c:v>39963</c:v>
                </c:pt>
                <c:pt idx="591">
                  <c:v>39966</c:v>
                </c:pt>
                <c:pt idx="592">
                  <c:v>39969</c:v>
                </c:pt>
                <c:pt idx="593">
                  <c:v>39974</c:v>
                </c:pt>
                <c:pt idx="594">
                  <c:v>39976</c:v>
                </c:pt>
                <c:pt idx="595">
                  <c:v>39978</c:v>
                </c:pt>
                <c:pt idx="596">
                  <c:v>39981</c:v>
                </c:pt>
                <c:pt idx="597">
                  <c:v>39984</c:v>
                </c:pt>
                <c:pt idx="598">
                  <c:v>39987</c:v>
                </c:pt>
                <c:pt idx="599">
                  <c:v>39990</c:v>
                </c:pt>
                <c:pt idx="600">
                  <c:v>39994</c:v>
                </c:pt>
                <c:pt idx="601">
                  <c:v>39996</c:v>
                </c:pt>
                <c:pt idx="602">
                  <c:v>39999</c:v>
                </c:pt>
                <c:pt idx="603">
                  <c:v>40002</c:v>
                </c:pt>
                <c:pt idx="604">
                  <c:v>40005</c:v>
                </c:pt>
                <c:pt idx="605">
                  <c:v>40008</c:v>
                </c:pt>
                <c:pt idx="606">
                  <c:v>40011</c:v>
                </c:pt>
                <c:pt idx="607">
                  <c:v>40014</c:v>
                </c:pt>
                <c:pt idx="608">
                  <c:v>40017</c:v>
                </c:pt>
                <c:pt idx="609">
                  <c:v>40020</c:v>
                </c:pt>
                <c:pt idx="610">
                  <c:v>40023</c:v>
                </c:pt>
                <c:pt idx="611">
                  <c:v>40026</c:v>
                </c:pt>
                <c:pt idx="612">
                  <c:v>40029</c:v>
                </c:pt>
                <c:pt idx="613">
                  <c:v>40032</c:v>
                </c:pt>
                <c:pt idx="614">
                  <c:v>40035</c:v>
                </c:pt>
                <c:pt idx="615">
                  <c:v>40038</c:v>
                </c:pt>
                <c:pt idx="616">
                  <c:v>40041</c:v>
                </c:pt>
                <c:pt idx="617">
                  <c:v>40044</c:v>
                </c:pt>
                <c:pt idx="618">
                  <c:v>40047</c:v>
                </c:pt>
                <c:pt idx="619">
                  <c:v>40050</c:v>
                </c:pt>
                <c:pt idx="620">
                  <c:v>40053</c:v>
                </c:pt>
                <c:pt idx="621">
                  <c:v>40056</c:v>
                </c:pt>
                <c:pt idx="622">
                  <c:v>40059</c:v>
                </c:pt>
                <c:pt idx="623">
                  <c:v>40062</c:v>
                </c:pt>
                <c:pt idx="624">
                  <c:v>40065</c:v>
                </c:pt>
                <c:pt idx="625">
                  <c:v>40068</c:v>
                </c:pt>
                <c:pt idx="626">
                  <c:v>40071</c:v>
                </c:pt>
                <c:pt idx="627">
                  <c:v>40074</c:v>
                </c:pt>
                <c:pt idx="628">
                  <c:v>40077</c:v>
                </c:pt>
                <c:pt idx="629">
                  <c:v>40080</c:v>
                </c:pt>
                <c:pt idx="630">
                  <c:v>40083</c:v>
                </c:pt>
                <c:pt idx="631">
                  <c:v>40086</c:v>
                </c:pt>
                <c:pt idx="632">
                  <c:v>40089</c:v>
                </c:pt>
                <c:pt idx="633">
                  <c:v>40092</c:v>
                </c:pt>
                <c:pt idx="634">
                  <c:v>40095</c:v>
                </c:pt>
                <c:pt idx="635">
                  <c:v>40098</c:v>
                </c:pt>
                <c:pt idx="636">
                  <c:v>40101</c:v>
                </c:pt>
                <c:pt idx="637">
                  <c:v>40104</c:v>
                </c:pt>
                <c:pt idx="638">
                  <c:v>40107</c:v>
                </c:pt>
                <c:pt idx="639">
                  <c:v>40110</c:v>
                </c:pt>
                <c:pt idx="640">
                  <c:v>40113</c:v>
                </c:pt>
                <c:pt idx="641">
                  <c:v>40116</c:v>
                </c:pt>
                <c:pt idx="642">
                  <c:v>40119</c:v>
                </c:pt>
                <c:pt idx="643">
                  <c:v>40122</c:v>
                </c:pt>
                <c:pt idx="644">
                  <c:v>40125</c:v>
                </c:pt>
                <c:pt idx="645">
                  <c:v>40128</c:v>
                </c:pt>
                <c:pt idx="646">
                  <c:v>40131</c:v>
                </c:pt>
                <c:pt idx="647">
                  <c:v>40134</c:v>
                </c:pt>
                <c:pt idx="648">
                  <c:v>40137</c:v>
                </c:pt>
                <c:pt idx="649">
                  <c:v>40140</c:v>
                </c:pt>
                <c:pt idx="650">
                  <c:v>40143</c:v>
                </c:pt>
                <c:pt idx="651">
                  <c:v>40146</c:v>
                </c:pt>
                <c:pt idx="652">
                  <c:v>40149</c:v>
                </c:pt>
                <c:pt idx="653">
                  <c:v>40152</c:v>
                </c:pt>
                <c:pt idx="654">
                  <c:v>40155</c:v>
                </c:pt>
                <c:pt idx="655">
                  <c:v>40158</c:v>
                </c:pt>
                <c:pt idx="656">
                  <c:v>40161</c:v>
                </c:pt>
                <c:pt idx="657">
                  <c:v>40164</c:v>
                </c:pt>
                <c:pt idx="658">
                  <c:v>40167</c:v>
                </c:pt>
                <c:pt idx="659">
                  <c:v>40170</c:v>
                </c:pt>
                <c:pt idx="660">
                  <c:v>40173</c:v>
                </c:pt>
                <c:pt idx="661">
                  <c:v>40176</c:v>
                </c:pt>
                <c:pt idx="662">
                  <c:v>40179</c:v>
                </c:pt>
                <c:pt idx="663">
                  <c:v>40182</c:v>
                </c:pt>
                <c:pt idx="664">
                  <c:v>40185</c:v>
                </c:pt>
                <c:pt idx="665">
                  <c:v>40188</c:v>
                </c:pt>
                <c:pt idx="666">
                  <c:v>40191</c:v>
                </c:pt>
                <c:pt idx="667">
                  <c:v>40194</c:v>
                </c:pt>
                <c:pt idx="668">
                  <c:v>40197</c:v>
                </c:pt>
                <c:pt idx="669">
                  <c:v>40200</c:v>
                </c:pt>
                <c:pt idx="670">
                  <c:v>40203</c:v>
                </c:pt>
                <c:pt idx="671">
                  <c:v>40206</c:v>
                </c:pt>
                <c:pt idx="672">
                  <c:v>40209</c:v>
                </c:pt>
                <c:pt idx="673">
                  <c:v>40212</c:v>
                </c:pt>
                <c:pt idx="674">
                  <c:v>40215</c:v>
                </c:pt>
                <c:pt idx="675">
                  <c:v>40218</c:v>
                </c:pt>
                <c:pt idx="676">
                  <c:v>40221</c:v>
                </c:pt>
                <c:pt idx="677">
                  <c:v>40224</c:v>
                </c:pt>
                <c:pt idx="678">
                  <c:v>40227</c:v>
                </c:pt>
                <c:pt idx="679">
                  <c:v>40230</c:v>
                </c:pt>
                <c:pt idx="680">
                  <c:v>40233</c:v>
                </c:pt>
                <c:pt idx="681">
                  <c:v>40236</c:v>
                </c:pt>
                <c:pt idx="682">
                  <c:v>40239</c:v>
                </c:pt>
                <c:pt idx="683">
                  <c:v>40242</c:v>
                </c:pt>
                <c:pt idx="684">
                  <c:v>40245</c:v>
                </c:pt>
                <c:pt idx="685">
                  <c:v>40248</c:v>
                </c:pt>
                <c:pt idx="686">
                  <c:v>40251</c:v>
                </c:pt>
                <c:pt idx="687">
                  <c:v>40254</c:v>
                </c:pt>
                <c:pt idx="688">
                  <c:v>40257</c:v>
                </c:pt>
                <c:pt idx="689">
                  <c:v>40260</c:v>
                </c:pt>
                <c:pt idx="690">
                  <c:v>40263</c:v>
                </c:pt>
                <c:pt idx="691">
                  <c:v>40266</c:v>
                </c:pt>
                <c:pt idx="692">
                  <c:v>40269</c:v>
                </c:pt>
                <c:pt idx="693">
                  <c:v>40272</c:v>
                </c:pt>
                <c:pt idx="694">
                  <c:v>40275</c:v>
                </c:pt>
                <c:pt idx="695">
                  <c:v>40278</c:v>
                </c:pt>
                <c:pt idx="696">
                  <c:v>40281</c:v>
                </c:pt>
                <c:pt idx="697">
                  <c:v>40284</c:v>
                </c:pt>
                <c:pt idx="698">
                  <c:v>40287</c:v>
                </c:pt>
                <c:pt idx="699">
                  <c:v>40290</c:v>
                </c:pt>
                <c:pt idx="700">
                  <c:v>40293</c:v>
                </c:pt>
                <c:pt idx="701">
                  <c:v>40296</c:v>
                </c:pt>
                <c:pt idx="702">
                  <c:v>40299</c:v>
                </c:pt>
                <c:pt idx="703">
                  <c:v>40302</c:v>
                </c:pt>
                <c:pt idx="704">
                  <c:v>40305</c:v>
                </c:pt>
                <c:pt idx="705">
                  <c:v>40308</c:v>
                </c:pt>
                <c:pt idx="706">
                  <c:v>40311</c:v>
                </c:pt>
                <c:pt idx="707">
                  <c:v>40314</c:v>
                </c:pt>
                <c:pt idx="708">
                  <c:v>40317</c:v>
                </c:pt>
                <c:pt idx="709">
                  <c:v>40320</c:v>
                </c:pt>
                <c:pt idx="710">
                  <c:v>40323</c:v>
                </c:pt>
                <c:pt idx="711">
                  <c:v>40326</c:v>
                </c:pt>
                <c:pt idx="712">
                  <c:v>40329</c:v>
                </c:pt>
                <c:pt idx="713">
                  <c:v>40332</c:v>
                </c:pt>
                <c:pt idx="714">
                  <c:v>40335</c:v>
                </c:pt>
                <c:pt idx="715">
                  <c:v>40338</c:v>
                </c:pt>
                <c:pt idx="716">
                  <c:v>40341</c:v>
                </c:pt>
                <c:pt idx="717">
                  <c:v>40344</c:v>
                </c:pt>
                <c:pt idx="718">
                  <c:v>40347</c:v>
                </c:pt>
                <c:pt idx="719">
                  <c:v>40350</c:v>
                </c:pt>
                <c:pt idx="720">
                  <c:v>40353</c:v>
                </c:pt>
                <c:pt idx="721">
                  <c:v>40356</c:v>
                </c:pt>
                <c:pt idx="722">
                  <c:v>40359</c:v>
                </c:pt>
                <c:pt idx="723">
                  <c:v>40362</c:v>
                </c:pt>
                <c:pt idx="724">
                  <c:v>40365</c:v>
                </c:pt>
                <c:pt idx="725">
                  <c:v>40368</c:v>
                </c:pt>
                <c:pt idx="726">
                  <c:v>40371</c:v>
                </c:pt>
                <c:pt idx="727">
                  <c:v>40374</c:v>
                </c:pt>
                <c:pt idx="728">
                  <c:v>40377</c:v>
                </c:pt>
                <c:pt idx="729">
                  <c:v>40380</c:v>
                </c:pt>
                <c:pt idx="730">
                  <c:v>40383</c:v>
                </c:pt>
                <c:pt idx="731">
                  <c:v>40386</c:v>
                </c:pt>
                <c:pt idx="732">
                  <c:v>40389</c:v>
                </c:pt>
                <c:pt idx="733">
                  <c:v>40392</c:v>
                </c:pt>
                <c:pt idx="734">
                  <c:v>40395</c:v>
                </c:pt>
                <c:pt idx="735">
                  <c:v>40398</c:v>
                </c:pt>
                <c:pt idx="736">
                  <c:v>40401</c:v>
                </c:pt>
                <c:pt idx="737">
                  <c:v>40404</c:v>
                </c:pt>
                <c:pt idx="738">
                  <c:v>40407</c:v>
                </c:pt>
                <c:pt idx="739">
                  <c:v>40410</c:v>
                </c:pt>
                <c:pt idx="740">
                  <c:v>40413</c:v>
                </c:pt>
                <c:pt idx="741">
                  <c:v>40416</c:v>
                </c:pt>
                <c:pt idx="742">
                  <c:v>40419</c:v>
                </c:pt>
                <c:pt idx="743">
                  <c:v>40422</c:v>
                </c:pt>
                <c:pt idx="744">
                  <c:v>40425</c:v>
                </c:pt>
                <c:pt idx="745">
                  <c:v>40428</c:v>
                </c:pt>
                <c:pt idx="746">
                  <c:v>40431</c:v>
                </c:pt>
                <c:pt idx="747">
                  <c:v>40434</c:v>
                </c:pt>
                <c:pt idx="748">
                  <c:v>40437</c:v>
                </c:pt>
                <c:pt idx="749">
                  <c:v>40440</c:v>
                </c:pt>
                <c:pt idx="750">
                  <c:v>40443</c:v>
                </c:pt>
                <c:pt idx="751">
                  <c:v>40446</c:v>
                </c:pt>
                <c:pt idx="752">
                  <c:v>40449</c:v>
                </c:pt>
                <c:pt idx="753">
                  <c:v>40452</c:v>
                </c:pt>
                <c:pt idx="754">
                  <c:v>40455</c:v>
                </c:pt>
                <c:pt idx="755">
                  <c:v>40458</c:v>
                </c:pt>
                <c:pt idx="756">
                  <c:v>40461</c:v>
                </c:pt>
                <c:pt idx="757">
                  <c:v>40464</c:v>
                </c:pt>
                <c:pt idx="758">
                  <c:v>40467</c:v>
                </c:pt>
                <c:pt idx="759">
                  <c:v>40470</c:v>
                </c:pt>
                <c:pt idx="760">
                  <c:v>40473</c:v>
                </c:pt>
                <c:pt idx="761">
                  <c:v>40476</c:v>
                </c:pt>
                <c:pt idx="762">
                  <c:v>40479</c:v>
                </c:pt>
                <c:pt idx="763">
                  <c:v>40482</c:v>
                </c:pt>
                <c:pt idx="764">
                  <c:v>40485</c:v>
                </c:pt>
                <c:pt idx="765">
                  <c:v>40488</c:v>
                </c:pt>
                <c:pt idx="766">
                  <c:v>40491</c:v>
                </c:pt>
                <c:pt idx="767">
                  <c:v>40494</c:v>
                </c:pt>
                <c:pt idx="768">
                  <c:v>40497</c:v>
                </c:pt>
                <c:pt idx="769">
                  <c:v>40500</c:v>
                </c:pt>
                <c:pt idx="770">
                  <c:v>40503</c:v>
                </c:pt>
                <c:pt idx="771">
                  <c:v>40506</c:v>
                </c:pt>
                <c:pt idx="772">
                  <c:v>40509</c:v>
                </c:pt>
                <c:pt idx="773">
                  <c:v>40512</c:v>
                </c:pt>
                <c:pt idx="774">
                  <c:v>40515</c:v>
                </c:pt>
                <c:pt idx="775">
                  <c:v>40518</c:v>
                </c:pt>
                <c:pt idx="776">
                  <c:v>40521</c:v>
                </c:pt>
                <c:pt idx="777">
                  <c:v>40524</c:v>
                </c:pt>
                <c:pt idx="778">
                  <c:v>40527</c:v>
                </c:pt>
                <c:pt idx="779">
                  <c:v>40530</c:v>
                </c:pt>
                <c:pt idx="780">
                  <c:v>40533</c:v>
                </c:pt>
                <c:pt idx="781">
                  <c:v>40536</c:v>
                </c:pt>
                <c:pt idx="782">
                  <c:v>40539</c:v>
                </c:pt>
                <c:pt idx="783">
                  <c:v>40542</c:v>
                </c:pt>
                <c:pt idx="784">
                  <c:v>40545</c:v>
                </c:pt>
                <c:pt idx="785">
                  <c:v>40548</c:v>
                </c:pt>
                <c:pt idx="786">
                  <c:v>40551</c:v>
                </c:pt>
                <c:pt idx="787">
                  <c:v>40554</c:v>
                </c:pt>
                <c:pt idx="788">
                  <c:v>40557</c:v>
                </c:pt>
                <c:pt idx="789">
                  <c:v>40560</c:v>
                </c:pt>
                <c:pt idx="790">
                  <c:v>40563</c:v>
                </c:pt>
                <c:pt idx="791">
                  <c:v>40566</c:v>
                </c:pt>
                <c:pt idx="792">
                  <c:v>40569</c:v>
                </c:pt>
                <c:pt idx="793">
                  <c:v>40572</c:v>
                </c:pt>
                <c:pt idx="794">
                  <c:v>40575</c:v>
                </c:pt>
                <c:pt idx="795">
                  <c:v>40578</c:v>
                </c:pt>
                <c:pt idx="796">
                  <c:v>40581</c:v>
                </c:pt>
                <c:pt idx="797">
                  <c:v>40584</c:v>
                </c:pt>
                <c:pt idx="798">
                  <c:v>40587</c:v>
                </c:pt>
                <c:pt idx="799">
                  <c:v>40590</c:v>
                </c:pt>
                <c:pt idx="800">
                  <c:v>40593</c:v>
                </c:pt>
                <c:pt idx="801">
                  <c:v>40596</c:v>
                </c:pt>
                <c:pt idx="802">
                  <c:v>40599</c:v>
                </c:pt>
                <c:pt idx="803">
                  <c:v>40602</c:v>
                </c:pt>
                <c:pt idx="804">
                  <c:v>40605</c:v>
                </c:pt>
                <c:pt idx="805">
                  <c:v>40608</c:v>
                </c:pt>
                <c:pt idx="806">
                  <c:v>40611</c:v>
                </c:pt>
                <c:pt idx="807">
                  <c:v>40614</c:v>
                </c:pt>
                <c:pt idx="808">
                  <c:v>40617</c:v>
                </c:pt>
                <c:pt idx="809">
                  <c:v>40620</c:v>
                </c:pt>
                <c:pt idx="810">
                  <c:v>40623</c:v>
                </c:pt>
                <c:pt idx="811">
                  <c:v>40626</c:v>
                </c:pt>
                <c:pt idx="812">
                  <c:v>40629</c:v>
                </c:pt>
                <c:pt idx="813">
                  <c:v>40632</c:v>
                </c:pt>
                <c:pt idx="814">
                  <c:v>40635</c:v>
                </c:pt>
                <c:pt idx="815">
                  <c:v>40638</c:v>
                </c:pt>
                <c:pt idx="816">
                  <c:v>40641</c:v>
                </c:pt>
                <c:pt idx="817">
                  <c:v>40644</c:v>
                </c:pt>
                <c:pt idx="818">
                  <c:v>40647</c:v>
                </c:pt>
                <c:pt idx="819">
                  <c:v>40650</c:v>
                </c:pt>
                <c:pt idx="820">
                  <c:v>40653</c:v>
                </c:pt>
                <c:pt idx="821">
                  <c:v>40656</c:v>
                </c:pt>
                <c:pt idx="822">
                  <c:v>40659</c:v>
                </c:pt>
                <c:pt idx="823">
                  <c:v>40662</c:v>
                </c:pt>
                <c:pt idx="824">
                  <c:v>40665</c:v>
                </c:pt>
                <c:pt idx="825">
                  <c:v>40668</c:v>
                </c:pt>
                <c:pt idx="826">
                  <c:v>40671</c:v>
                </c:pt>
                <c:pt idx="827">
                  <c:v>40674</c:v>
                </c:pt>
                <c:pt idx="828">
                  <c:v>40677</c:v>
                </c:pt>
                <c:pt idx="829">
                  <c:v>40680</c:v>
                </c:pt>
                <c:pt idx="830">
                  <c:v>40683</c:v>
                </c:pt>
                <c:pt idx="831">
                  <c:v>40686</c:v>
                </c:pt>
                <c:pt idx="832">
                  <c:v>40689</c:v>
                </c:pt>
                <c:pt idx="833">
                  <c:v>40692</c:v>
                </c:pt>
                <c:pt idx="834">
                  <c:v>40695</c:v>
                </c:pt>
                <c:pt idx="835">
                  <c:v>40698</c:v>
                </c:pt>
                <c:pt idx="836">
                  <c:v>40701</c:v>
                </c:pt>
                <c:pt idx="837">
                  <c:v>40704</c:v>
                </c:pt>
                <c:pt idx="838">
                  <c:v>40707</c:v>
                </c:pt>
                <c:pt idx="839">
                  <c:v>40710</c:v>
                </c:pt>
                <c:pt idx="840">
                  <c:v>40713</c:v>
                </c:pt>
                <c:pt idx="841">
                  <c:v>40716</c:v>
                </c:pt>
                <c:pt idx="842">
                  <c:v>40719</c:v>
                </c:pt>
                <c:pt idx="843">
                  <c:v>40722</c:v>
                </c:pt>
                <c:pt idx="844">
                  <c:v>40725</c:v>
                </c:pt>
                <c:pt idx="845">
                  <c:v>40728</c:v>
                </c:pt>
                <c:pt idx="846">
                  <c:v>40731</c:v>
                </c:pt>
                <c:pt idx="847">
                  <c:v>40734</c:v>
                </c:pt>
                <c:pt idx="848">
                  <c:v>40737</c:v>
                </c:pt>
                <c:pt idx="849">
                  <c:v>40740</c:v>
                </c:pt>
                <c:pt idx="850">
                  <c:v>40743</c:v>
                </c:pt>
                <c:pt idx="851">
                  <c:v>40746</c:v>
                </c:pt>
                <c:pt idx="852">
                  <c:v>40749</c:v>
                </c:pt>
                <c:pt idx="853">
                  <c:v>40752</c:v>
                </c:pt>
                <c:pt idx="854">
                  <c:v>40755</c:v>
                </c:pt>
                <c:pt idx="855">
                  <c:v>40758</c:v>
                </c:pt>
                <c:pt idx="856">
                  <c:v>40761</c:v>
                </c:pt>
                <c:pt idx="857">
                  <c:v>40764</c:v>
                </c:pt>
                <c:pt idx="858">
                  <c:v>40767</c:v>
                </c:pt>
                <c:pt idx="859">
                  <c:v>40770</c:v>
                </c:pt>
                <c:pt idx="860">
                  <c:v>40773</c:v>
                </c:pt>
                <c:pt idx="861">
                  <c:v>40776</c:v>
                </c:pt>
                <c:pt idx="862">
                  <c:v>40779</c:v>
                </c:pt>
                <c:pt idx="863">
                  <c:v>40782</c:v>
                </c:pt>
                <c:pt idx="864">
                  <c:v>40785</c:v>
                </c:pt>
                <c:pt idx="865">
                  <c:v>40788</c:v>
                </c:pt>
                <c:pt idx="866">
                  <c:v>40791</c:v>
                </c:pt>
                <c:pt idx="867">
                  <c:v>40794</c:v>
                </c:pt>
                <c:pt idx="868">
                  <c:v>40797</c:v>
                </c:pt>
                <c:pt idx="869">
                  <c:v>40800</c:v>
                </c:pt>
                <c:pt idx="870">
                  <c:v>40803</c:v>
                </c:pt>
                <c:pt idx="871">
                  <c:v>40806</c:v>
                </c:pt>
                <c:pt idx="872">
                  <c:v>40809</c:v>
                </c:pt>
                <c:pt idx="873">
                  <c:v>40812</c:v>
                </c:pt>
                <c:pt idx="874">
                  <c:v>40815</c:v>
                </c:pt>
                <c:pt idx="875">
                  <c:v>40818</c:v>
                </c:pt>
                <c:pt idx="876">
                  <c:v>40821</c:v>
                </c:pt>
                <c:pt idx="877">
                  <c:v>40824</c:v>
                </c:pt>
                <c:pt idx="878">
                  <c:v>40827</c:v>
                </c:pt>
                <c:pt idx="879">
                  <c:v>40830</c:v>
                </c:pt>
                <c:pt idx="880">
                  <c:v>40833</c:v>
                </c:pt>
                <c:pt idx="881">
                  <c:v>40836</c:v>
                </c:pt>
                <c:pt idx="882">
                  <c:v>40839</c:v>
                </c:pt>
                <c:pt idx="883">
                  <c:v>40842</c:v>
                </c:pt>
                <c:pt idx="884">
                  <c:v>40845</c:v>
                </c:pt>
                <c:pt idx="885">
                  <c:v>40848</c:v>
                </c:pt>
                <c:pt idx="886">
                  <c:v>40851</c:v>
                </c:pt>
                <c:pt idx="887">
                  <c:v>40854</c:v>
                </c:pt>
                <c:pt idx="888">
                  <c:v>40857</c:v>
                </c:pt>
                <c:pt idx="889">
                  <c:v>40860</c:v>
                </c:pt>
                <c:pt idx="890">
                  <c:v>40863</c:v>
                </c:pt>
                <c:pt idx="891">
                  <c:v>40866</c:v>
                </c:pt>
                <c:pt idx="892">
                  <c:v>40869</c:v>
                </c:pt>
                <c:pt idx="893">
                  <c:v>40872</c:v>
                </c:pt>
                <c:pt idx="894">
                  <c:v>40875</c:v>
                </c:pt>
                <c:pt idx="895">
                  <c:v>40878</c:v>
                </c:pt>
                <c:pt idx="896">
                  <c:v>40881</c:v>
                </c:pt>
                <c:pt idx="897">
                  <c:v>40884</c:v>
                </c:pt>
                <c:pt idx="898">
                  <c:v>40887</c:v>
                </c:pt>
                <c:pt idx="899">
                  <c:v>40890</c:v>
                </c:pt>
                <c:pt idx="900">
                  <c:v>40893</c:v>
                </c:pt>
                <c:pt idx="901">
                  <c:v>40896</c:v>
                </c:pt>
                <c:pt idx="902">
                  <c:v>40899</c:v>
                </c:pt>
                <c:pt idx="903">
                  <c:v>40902</c:v>
                </c:pt>
                <c:pt idx="904">
                  <c:v>40905</c:v>
                </c:pt>
                <c:pt idx="905">
                  <c:v>40908</c:v>
                </c:pt>
                <c:pt idx="906">
                  <c:v>40911</c:v>
                </c:pt>
                <c:pt idx="907">
                  <c:v>40914</c:v>
                </c:pt>
                <c:pt idx="908">
                  <c:v>40917</c:v>
                </c:pt>
                <c:pt idx="909">
                  <c:v>40920</c:v>
                </c:pt>
                <c:pt idx="910">
                  <c:v>40923</c:v>
                </c:pt>
                <c:pt idx="911">
                  <c:v>40926</c:v>
                </c:pt>
                <c:pt idx="912">
                  <c:v>40929</c:v>
                </c:pt>
                <c:pt idx="913">
                  <c:v>40932</c:v>
                </c:pt>
                <c:pt idx="914">
                  <c:v>40935</c:v>
                </c:pt>
                <c:pt idx="915">
                  <c:v>40938</c:v>
                </c:pt>
                <c:pt idx="916">
                  <c:v>40941</c:v>
                </c:pt>
                <c:pt idx="917">
                  <c:v>40944</c:v>
                </c:pt>
                <c:pt idx="918">
                  <c:v>40947</c:v>
                </c:pt>
                <c:pt idx="919">
                  <c:v>40950</c:v>
                </c:pt>
                <c:pt idx="920">
                  <c:v>40953</c:v>
                </c:pt>
                <c:pt idx="921">
                  <c:v>40956</c:v>
                </c:pt>
                <c:pt idx="922">
                  <c:v>40959</c:v>
                </c:pt>
                <c:pt idx="923">
                  <c:v>40962</c:v>
                </c:pt>
                <c:pt idx="924">
                  <c:v>40965</c:v>
                </c:pt>
                <c:pt idx="925">
                  <c:v>40968</c:v>
                </c:pt>
                <c:pt idx="926">
                  <c:v>40971</c:v>
                </c:pt>
                <c:pt idx="927">
                  <c:v>40974</c:v>
                </c:pt>
                <c:pt idx="928">
                  <c:v>40977</c:v>
                </c:pt>
                <c:pt idx="929">
                  <c:v>40980</c:v>
                </c:pt>
                <c:pt idx="930">
                  <c:v>40983</c:v>
                </c:pt>
                <c:pt idx="931">
                  <c:v>40986</c:v>
                </c:pt>
                <c:pt idx="932">
                  <c:v>40989</c:v>
                </c:pt>
                <c:pt idx="933">
                  <c:v>40992</c:v>
                </c:pt>
                <c:pt idx="934">
                  <c:v>40995</c:v>
                </c:pt>
                <c:pt idx="935">
                  <c:v>40998</c:v>
                </c:pt>
                <c:pt idx="936">
                  <c:v>41001</c:v>
                </c:pt>
                <c:pt idx="937">
                  <c:v>41004</c:v>
                </c:pt>
                <c:pt idx="938">
                  <c:v>41007</c:v>
                </c:pt>
                <c:pt idx="939">
                  <c:v>41010</c:v>
                </c:pt>
                <c:pt idx="940">
                  <c:v>41013</c:v>
                </c:pt>
                <c:pt idx="941">
                  <c:v>41016</c:v>
                </c:pt>
                <c:pt idx="942">
                  <c:v>41019</c:v>
                </c:pt>
                <c:pt idx="943">
                  <c:v>41022</c:v>
                </c:pt>
                <c:pt idx="944">
                  <c:v>41025</c:v>
                </c:pt>
                <c:pt idx="945">
                  <c:v>41028</c:v>
                </c:pt>
                <c:pt idx="946">
                  <c:v>41031</c:v>
                </c:pt>
                <c:pt idx="947">
                  <c:v>41034</c:v>
                </c:pt>
                <c:pt idx="948">
                  <c:v>41037</c:v>
                </c:pt>
                <c:pt idx="949">
                  <c:v>41040</c:v>
                </c:pt>
                <c:pt idx="950">
                  <c:v>41043</c:v>
                </c:pt>
                <c:pt idx="951">
                  <c:v>41046</c:v>
                </c:pt>
                <c:pt idx="952">
                  <c:v>41049</c:v>
                </c:pt>
                <c:pt idx="953">
                  <c:v>41052</c:v>
                </c:pt>
                <c:pt idx="954">
                  <c:v>41055</c:v>
                </c:pt>
                <c:pt idx="955">
                  <c:v>41058</c:v>
                </c:pt>
                <c:pt idx="956">
                  <c:v>41061</c:v>
                </c:pt>
                <c:pt idx="957">
                  <c:v>41064</c:v>
                </c:pt>
                <c:pt idx="958">
                  <c:v>41067</c:v>
                </c:pt>
                <c:pt idx="959">
                  <c:v>41070</c:v>
                </c:pt>
                <c:pt idx="960">
                  <c:v>41073</c:v>
                </c:pt>
                <c:pt idx="961">
                  <c:v>41076</c:v>
                </c:pt>
                <c:pt idx="962">
                  <c:v>41079</c:v>
                </c:pt>
                <c:pt idx="963">
                  <c:v>41082</c:v>
                </c:pt>
                <c:pt idx="964">
                  <c:v>41085</c:v>
                </c:pt>
                <c:pt idx="965">
                  <c:v>41088</c:v>
                </c:pt>
                <c:pt idx="966">
                  <c:v>41091</c:v>
                </c:pt>
                <c:pt idx="967">
                  <c:v>41094</c:v>
                </c:pt>
                <c:pt idx="968">
                  <c:v>41097</c:v>
                </c:pt>
                <c:pt idx="969">
                  <c:v>41100</c:v>
                </c:pt>
                <c:pt idx="970">
                  <c:v>41103</c:v>
                </c:pt>
                <c:pt idx="971">
                  <c:v>41106</c:v>
                </c:pt>
                <c:pt idx="972">
                  <c:v>41109</c:v>
                </c:pt>
                <c:pt idx="973">
                  <c:v>41112</c:v>
                </c:pt>
                <c:pt idx="974">
                  <c:v>41115</c:v>
                </c:pt>
                <c:pt idx="975">
                  <c:v>41118</c:v>
                </c:pt>
                <c:pt idx="976">
                  <c:v>41121</c:v>
                </c:pt>
                <c:pt idx="977">
                  <c:v>41124</c:v>
                </c:pt>
                <c:pt idx="978">
                  <c:v>41127</c:v>
                </c:pt>
                <c:pt idx="979">
                  <c:v>41130</c:v>
                </c:pt>
                <c:pt idx="980">
                  <c:v>41133</c:v>
                </c:pt>
                <c:pt idx="981">
                  <c:v>41136</c:v>
                </c:pt>
                <c:pt idx="982">
                  <c:v>41139</c:v>
                </c:pt>
                <c:pt idx="983">
                  <c:v>41142</c:v>
                </c:pt>
                <c:pt idx="984">
                  <c:v>41145</c:v>
                </c:pt>
                <c:pt idx="985">
                  <c:v>41148</c:v>
                </c:pt>
                <c:pt idx="986">
                  <c:v>41151</c:v>
                </c:pt>
                <c:pt idx="987">
                  <c:v>41154</c:v>
                </c:pt>
                <c:pt idx="988">
                  <c:v>41157</c:v>
                </c:pt>
                <c:pt idx="989">
                  <c:v>41160</c:v>
                </c:pt>
                <c:pt idx="990">
                  <c:v>41163</c:v>
                </c:pt>
                <c:pt idx="991">
                  <c:v>41166</c:v>
                </c:pt>
                <c:pt idx="992">
                  <c:v>41169</c:v>
                </c:pt>
                <c:pt idx="993">
                  <c:v>41172</c:v>
                </c:pt>
                <c:pt idx="994">
                  <c:v>41175</c:v>
                </c:pt>
                <c:pt idx="995">
                  <c:v>41178</c:v>
                </c:pt>
                <c:pt idx="996">
                  <c:v>41181</c:v>
                </c:pt>
                <c:pt idx="997">
                  <c:v>41184</c:v>
                </c:pt>
                <c:pt idx="998">
                  <c:v>41187</c:v>
                </c:pt>
                <c:pt idx="999">
                  <c:v>41190</c:v>
                </c:pt>
                <c:pt idx="1000">
                  <c:v>41193</c:v>
                </c:pt>
                <c:pt idx="1001">
                  <c:v>41196</c:v>
                </c:pt>
                <c:pt idx="1002">
                  <c:v>41199</c:v>
                </c:pt>
                <c:pt idx="1003">
                  <c:v>41202</c:v>
                </c:pt>
                <c:pt idx="1004">
                  <c:v>41205</c:v>
                </c:pt>
                <c:pt idx="1005">
                  <c:v>41208</c:v>
                </c:pt>
                <c:pt idx="1006">
                  <c:v>41211</c:v>
                </c:pt>
                <c:pt idx="1007">
                  <c:v>41214</c:v>
                </c:pt>
                <c:pt idx="1008">
                  <c:v>41217</c:v>
                </c:pt>
                <c:pt idx="1009">
                  <c:v>41220</c:v>
                </c:pt>
                <c:pt idx="1010">
                  <c:v>41223</c:v>
                </c:pt>
                <c:pt idx="1011">
                  <c:v>41226</c:v>
                </c:pt>
                <c:pt idx="1012">
                  <c:v>41229</c:v>
                </c:pt>
                <c:pt idx="1013">
                  <c:v>41232</c:v>
                </c:pt>
                <c:pt idx="1014">
                  <c:v>41235</c:v>
                </c:pt>
                <c:pt idx="1015">
                  <c:v>41238</c:v>
                </c:pt>
                <c:pt idx="1016">
                  <c:v>41241</c:v>
                </c:pt>
                <c:pt idx="1017">
                  <c:v>41244</c:v>
                </c:pt>
                <c:pt idx="1018">
                  <c:v>41247</c:v>
                </c:pt>
                <c:pt idx="1019">
                  <c:v>41250</c:v>
                </c:pt>
                <c:pt idx="1020">
                  <c:v>41253</c:v>
                </c:pt>
                <c:pt idx="1021">
                  <c:v>41256</c:v>
                </c:pt>
                <c:pt idx="1022">
                  <c:v>41259</c:v>
                </c:pt>
                <c:pt idx="1023">
                  <c:v>41262</c:v>
                </c:pt>
                <c:pt idx="1024">
                  <c:v>41265</c:v>
                </c:pt>
                <c:pt idx="1025">
                  <c:v>41268</c:v>
                </c:pt>
                <c:pt idx="1026">
                  <c:v>41271</c:v>
                </c:pt>
                <c:pt idx="1027">
                  <c:v>41274</c:v>
                </c:pt>
                <c:pt idx="1028">
                  <c:v>41277</c:v>
                </c:pt>
                <c:pt idx="1029">
                  <c:v>41280</c:v>
                </c:pt>
                <c:pt idx="1030">
                  <c:v>41283</c:v>
                </c:pt>
                <c:pt idx="1031">
                  <c:v>41286</c:v>
                </c:pt>
                <c:pt idx="1032">
                  <c:v>41289</c:v>
                </c:pt>
                <c:pt idx="1033">
                  <c:v>41292</c:v>
                </c:pt>
                <c:pt idx="1034">
                  <c:v>41295</c:v>
                </c:pt>
                <c:pt idx="1035">
                  <c:v>41298</c:v>
                </c:pt>
                <c:pt idx="1036">
                  <c:v>41301</c:v>
                </c:pt>
                <c:pt idx="1037">
                  <c:v>41304</c:v>
                </c:pt>
                <c:pt idx="1038">
                  <c:v>41307</c:v>
                </c:pt>
                <c:pt idx="1039">
                  <c:v>41310</c:v>
                </c:pt>
                <c:pt idx="1040">
                  <c:v>41313</c:v>
                </c:pt>
                <c:pt idx="1041">
                  <c:v>41316</c:v>
                </c:pt>
                <c:pt idx="1042">
                  <c:v>41319</c:v>
                </c:pt>
                <c:pt idx="1043">
                  <c:v>41322</c:v>
                </c:pt>
                <c:pt idx="1044">
                  <c:v>41325</c:v>
                </c:pt>
                <c:pt idx="1045">
                  <c:v>41328</c:v>
                </c:pt>
                <c:pt idx="1046">
                  <c:v>41331</c:v>
                </c:pt>
                <c:pt idx="1047">
                  <c:v>41334</c:v>
                </c:pt>
                <c:pt idx="1048">
                  <c:v>41337</c:v>
                </c:pt>
                <c:pt idx="1049">
                  <c:v>41340</c:v>
                </c:pt>
                <c:pt idx="1050">
                  <c:v>41343</c:v>
                </c:pt>
                <c:pt idx="1051">
                  <c:v>41346</c:v>
                </c:pt>
                <c:pt idx="1052">
                  <c:v>41349</c:v>
                </c:pt>
                <c:pt idx="1053">
                  <c:v>41352</c:v>
                </c:pt>
                <c:pt idx="1054">
                  <c:v>41355</c:v>
                </c:pt>
                <c:pt idx="1055">
                  <c:v>41358</c:v>
                </c:pt>
                <c:pt idx="1056">
                  <c:v>41361</c:v>
                </c:pt>
                <c:pt idx="1057">
                  <c:v>41364</c:v>
                </c:pt>
                <c:pt idx="1058">
                  <c:v>41367</c:v>
                </c:pt>
                <c:pt idx="1059">
                  <c:v>41370</c:v>
                </c:pt>
                <c:pt idx="1060">
                  <c:v>41373</c:v>
                </c:pt>
                <c:pt idx="1061">
                  <c:v>41376</c:v>
                </c:pt>
                <c:pt idx="1062">
                  <c:v>41379</c:v>
                </c:pt>
                <c:pt idx="1063">
                  <c:v>41382</c:v>
                </c:pt>
                <c:pt idx="1064">
                  <c:v>41385</c:v>
                </c:pt>
                <c:pt idx="1065">
                  <c:v>41388</c:v>
                </c:pt>
                <c:pt idx="1066">
                  <c:v>41391</c:v>
                </c:pt>
                <c:pt idx="1067">
                  <c:v>41394</c:v>
                </c:pt>
                <c:pt idx="1068">
                  <c:v>41397</c:v>
                </c:pt>
                <c:pt idx="1069">
                  <c:v>41400</c:v>
                </c:pt>
                <c:pt idx="1070">
                  <c:v>41403</c:v>
                </c:pt>
                <c:pt idx="1071">
                  <c:v>41406</c:v>
                </c:pt>
                <c:pt idx="1072">
                  <c:v>41409</c:v>
                </c:pt>
                <c:pt idx="1073">
                  <c:v>41412</c:v>
                </c:pt>
                <c:pt idx="1074">
                  <c:v>41415</c:v>
                </c:pt>
                <c:pt idx="1075">
                  <c:v>41418</c:v>
                </c:pt>
                <c:pt idx="1076">
                  <c:v>41421</c:v>
                </c:pt>
                <c:pt idx="1077">
                  <c:v>41424</c:v>
                </c:pt>
                <c:pt idx="1078">
                  <c:v>41427</c:v>
                </c:pt>
                <c:pt idx="1079">
                  <c:v>41430</c:v>
                </c:pt>
                <c:pt idx="1080">
                  <c:v>41433</c:v>
                </c:pt>
                <c:pt idx="1081">
                  <c:v>41436</c:v>
                </c:pt>
                <c:pt idx="1082">
                  <c:v>41439</c:v>
                </c:pt>
                <c:pt idx="1083">
                  <c:v>41442</c:v>
                </c:pt>
                <c:pt idx="1084">
                  <c:v>41445</c:v>
                </c:pt>
                <c:pt idx="1085">
                  <c:v>41448</c:v>
                </c:pt>
                <c:pt idx="1086">
                  <c:v>41451</c:v>
                </c:pt>
                <c:pt idx="1087">
                  <c:v>41454</c:v>
                </c:pt>
                <c:pt idx="1088">
                  <c:v>41457</c:v>
                </c:pt>
                <c:pt idx="1089">
                  <c:v>41460</c:v>
                </c:pt>
                <c:pt idx="1090">
                  <c:v>41463</c:v>
                </c:pt>
                <c:pt idx="1091">
                  <c:v>41466</c:v>
                </c:pt>
                <c:pt idx="1092">
                  <c:v>41469</c:v>
                </c:pt>
                <c:pt idx="1093">
                  <c:v>41472</c:v>
                </c:pt>
                <c:pt idx="1094">
                  <c:v>41475</c:v>
                </c:pt>
                <c:pt idx="1095">
                  <c:v>41478</c:v>
                </c:pt>
                <c:pt idx="1096">
                  <c:v>41481</c:v>
                </c:pt>
                <c:pt idx="1097">
                  <c:v>41484</c:v>
                </c:pt>
                <c:pt idx="1098">
                  <c:v>41487</c:v>
                </c:pt>
                <c:pt idx="1099">
                  <c:v>41490</c:v>
                </c:pt>
                <c:pt idx="1100">
                  <c:v>41493</c:v>
                </c:pt>
                <c:pt idx="1101">
                  <c:v>41496</c:v>
                </c:pt>
                <c:pt idx="1102">
                  <c:v>41499</c:v>
                </c:pt>
                <c:pt idx="1103">
                  <c:v>41502</c:v>
                </c:pt>
                <c:pt idx="1104">
                  <c:v>41505</c:v>
                </c:pt>
                <c:pt idx="1105">
                  <c:v>41508</c:v>
                </c:pt>
                <c:pt idx="1106">
                  <c:v>41511</c:v>
                </c:pt>
                <c:pt idx="1107">
                  <c:v>41514</c:v>
                </c:pt>
                <c:pt idx="1108">
                  <c:v>41517</c:v>
                </c:pt>
                <c:pt idx="1109">
                  <c:v>41520</c:v>
                </c:pt>
                <c:pt idx="1110">
                  <c:v>41523</c:v>
                </c:pt>
                <c:pt idx="1111">
                  <c:v>41526</c:v>
                </c:pt>
                <c:pt idx="1112">
                  <c:v>41529</c:v>
                </c:pt>
                <c:pt idx="1113">
                  <c:v>41532</c:v>
                </c:pt>
                <c:pt idx="1114">
                  <c:v>41535</c:v>
                </c:pt>
                <c:pt idx="1115">
                  <c:v>41538</c:v>
                </c:pt>
                <c:pt idx="1116">
                  <c:v>41541</c:v>
                </c:pt>
                <c:pt idx="1117">
                  <c:v>41544</c:v>
                </c:pt>
                <c:pt idx="1118">
                  <c:v>41547</c:v>
                </c:pt>
                <c:pt idx="1119">
                  <c:v>41550</c:v>
                </c:pt>
                <c:pt idx="1120">
                  <c:v>41553</c:v>
                </c:pt>
                <c:pt idx="1121">
                  <c:v>41556</c:v>
                </c:pt>
                <c:pt idx="1122">
                  <c:v>41559</c:v>
                </c:pt>
                <c:pt idx="1123">
                  <c:v>41562</c:v>
                </c:pt>
                <c:pt idx="1124">
                  <c:v>41565</c:v>
                </c:pt>
                <c:pt idx="1125">
                  <c:v>41568</c:v>
                </c:pt>
                <c:pt idx="1126">
                  <c:v>41571</c:v>
                </c:pt>
                <c:pt idx="1127">
                  <c:v>41574</c:v>
                </c:pt>
                <c:pt idx="1128">
                  <c:v>41577</c:v>
                </c:pt>
                <c:pt idx="1129">
                  <c:v>41580</c:v>
                </c:pt>
                <c:pt idx="1130">
                  <c:v>41583</c:v>
                </c:pt>
                <c:pt idx="1131">
                  <c:v>41586</c:v>
                </c:pt>
                <c:pt idx="1132">
                  <c:v>41589</c:v>
                </c:pt>
                <c:pt idx="1133">
                  <c:v>41592</c:v>
                </c:pt>
                <c:pt idx="1134">
                  <c:v>41595</c:v>
                </c:pt>
                <c:pt idx="1135">
                  <c:v>41598</c:v>
                </c:pt>
                <c:pt idx="1136">
                  <c:v>41601</c:v>
                </c:pt>
                <c:pt idx="1137">
                  <c:v>41604</c:v>
                </c:pt>
                <c:pt idx="1138">
                  <c:v>41607</c:v>
                </c:pt>
                <c:pt idx="1139">
                  <c:v>41610</c:v>
                </c:pt>
                <c:pt idx="1140">
                  <c:v>41613</c:v>
                </c:pt>
                <c:pt idx="1141">
                  <c:v>41616</c:v>
                </c:pt>
                <c:pt idx="1142">
                  <c:v>41619</c:v>
                </c:pt>
                <c:pt idx="1143">
                  <c:v>41622</c:v>
                </c:pt>
                <c:pt idx="1144">
                  <c:v>41625</c:v>
                </c:pt>
                <c:pt idx="1145">
                  <c:v>41628</c:v>
                </c:pt>
                <c:pt idx="1146">
                  <c:v>41631</c:v>
                </c:pt>
                <c:pt idx="1147">
                  <c:v>41634</c:v>
                </c:pt>
                <c:pt idx="1148">
                  <c:v>41637</c:v>
                </c:pt>
                <c:pt idx="1149">
                  <c:v>41640</c:v>
                </c:pt>
                <c:pt idx="1150">
                  <c:v>41643</c:v>
                </c:pt>
                <c:pt idx="1151">
                  <c:v>41646</c:v>
                </c:pt>
                <c:pt idx="1152">
                  <c:v>41649</c:v>
                </c:pt>
                <c:pt idx="1153">
                  <c:v>41652</c:v>
                </c:pt>
                <c:pt idx="1154">
                  <c:v>41655</c:v>
                </c:pt>
                <c:pt idx="1155">
                  <c:v>41658</c:v>
                </c:pt>
                <c:pt idx="1156">
                  <c:v>41661</c:v>
                </c:pt>
                <c:pt idx="1157">
                  <c:v>41664</c:v>
                </c:pt>
                <c:pt idx="1158">
                  <c:v>41667</c:v>
                </c:pt>
                <c:pt idx="1159">
                  <c:v>41670</c:v>
                </c:pt>
                <c:pt idx="1160">
                  <c:v>41673</c:v>
                </c:pt>
                <c:pt idx="1161">
                  <c:v>41676</c:v>
                </c:pt>
                <c:pt idx="1162">
                  <c:v>41679</c:v>
                </c:pt>
                <c:pt idx="1163">
                  <c:v>41682</c:v>
                </c:pt>
                <c:pt idx="1164">
                  <c:v>41685</c:v>
                </c:pt>
                <c:pt idx="1165">
                  <c:v>41688</c:v>
                </c:pt>
                <c:pt idx="1166">
                  <c:v>41691</c:v>
                </c:pt>
                <c:pt idx="1167">
                  <c:v>41694</c:v>
                </c:pt>
                <c:pt idx="1168">
                  <c:v>41697</c:v>
                </c:pt>
                <c:pt idx="1169">
                  <c:v>41700</c:v>
                </c:pt>
                <c:pt idx="1170">
                  <c:v>41703</c:v>
                </c:pt>
                <c:pt idx="1171">
                  <c:v>41706</c:v>
                </c:pt>
                <c:pt idx="1172">
                  <c:v>41709</c:v>
                </c:pt>
                <c:pt idx="1173">
                  <c:v>41712</c:v>
                </c:pt>
                <c:pt idx="1174">
                  <c:v>41715</c:v>
                </c:pt>
                <c:pt idx="1175">
                  <c:v>41718</c:v>
                </c:pt>
                <c:pt idx="1176">
                  <c:v>41721</c:v>
                </c:pt>
                <c:pt idx="1177">
                  <c:v>41724</c:v>
                </c:pt>
                <c:pt idx="1178">
                  <c:v>41727</c:v>
                </c:pt>
                <c:pt idx="1179">
                  <c:v>41730</c:v>
                </c:pt>
                <c:pt idx="1180">
                  <c:v>41733</c:v>
                </c:pt>
                <c:pt idx="1181">
                  <c:v>41736</c:v>
                </c:pt>
                <c:pt idx="1182">
                  <c:v>41739</c:v>
                </c:pt>
                <c:pt idx="1183">
                  <c:v>41742</c:v>
                </c:pt>
                <c:pt idx="1184">
                  <c:v>41745</c:v>
                </c:pt>
                <c:pt idx="1185">
                  <c:v>41748</c:v>
                </c:pt>
                <c:pt idx="1186">
                  <c:v>41751</c:v>
                </c:pt>
                <c:pt idx="1187">
                  <c:v>41754</c:v>
                </c:pt>
                <c:pt idx="1188">
                  <c:v>41757</c:v>
                </c:pt>
                <c:pt idx="1189">
                  <c:v>41760</c:v>
                </c:pt>
                <c:pt idx="1190">
                  <c:v>41763</c:v>
                </c:pt>
                <c:pt idx="1191">
                  <c:v>41766</c:v>
                </c:pt>
                <c:pt idx="1192">
                  <c:v>41769</c:v>
                </c:pt>
                <c:pt idx="1193">
                  <c:v>41772</c:v>
                </c:pt>
                <c:pt idx="1194">
                  <c:v>41775</c:v>
                </c:pt>
                <c:pt idx="1195">
                  <c:v>41778</c:v>
                </c:pt>
                <c:pt idx="1196">
                  <c:v>41781</c:v>
                </c:pt>
                <c:pt idx="1197">
                  <c:v>41784</c:v>
                </c:pt>
                <c:pt idx="1198">
                  <c:v>41787</c:v>
                </c:pt>
                <c:pt idx="1199">
                  <c:v>41790</c:v>
                </c:pt>
                <c:pt idx="1200">
                  <c:v>41793</c:v>
                </c:pt>
                <c:pt idx="1201">
                  <c:v>41796</c:v>
                </c:pt>
                <c:pt idx="1202">
                  <c:v>41799</c:v>
                </c:pt>
                <c:pt idx="1203">
                  <c:v>41802</c:v>
                </c:pt>
                <c:pt idx="1204">
                  <c:v>41805</c:v>
                </c:pt>
                <c:pt idx="1205">
                  <c:v>41808</c:v>
                </c:pt>
                <c:pt idx="1206">
                  <c:v>41811</c:v>
                </c:pt>
                <c:pt idx="1207">
                  <c:v>41814</c:v>
                </c:pt>
                <c:pt idx="1208">
                  <c:v>41817</c:v>
                </c:pt>
                <c:pt idx="1209">
                  <c:v>41820</c:v>
                </c:pt>
                <c:pt idx="1210">
                  <c:v>41823</c:v>
                </c:pt>
                <c:pt idx="1211">
                  <c:v>41826</c:v>
                </c:pt>
                <c:pt idx="1212">
                  <c:v>41829</c:v>
                </c:pt>
                <c:pt idx="1213">
                  <c:v>41832</c:v>
                </c:pt>
                <c:pt idx="1214">
                  <c:v>41835</c:v>
                </c:pt>
                <c:pt idx="1215">
                  <c:v>41838</c:v>
                </c:pt>
                <c:pt idx="1216">
                  <c:v>41841</c:v>
                </c:pt>
                <c:pt idx="1217">
                  <c:v>41844</c:v>
                </c:pt>
                <c:pt idx="1218">
                  <c:v>41847</c:v>
                </c:pt>
                <c:pt idx="1219">
                  <c:v>41850</c:v>
                </c:pt>
                <c:pt idx="1220">
                  <c:v>41853</c:v>
                </c:pt>
                <c:pt idx="1221">
                  <c:v>41856</c:v>
                </c:pt>
                <c:pt idx="1222">
                  <c:v>41859</c:v>
                </c:pt>
                <c:pt idx="1223">
                  <c:v>41862</c:v>
                </c:pt>
                <c:pt idx="1224">
                  <c:v>41865</c:v>
                </c:pt>
                <c:pt idx="1225">
                  <c:v>41868</c:v>
                </c:pt>
                <c:pt idx="1226">
                  <c:v>41871</c:v>
                </c:pt>
                <c:pt idx="1227">
                  <c:v>41874</c:v>
                </c:pt>
                <c:pt idx="1228">
                  <c:v>41877</c:v>
                </c:pt>
                <c:pt idx="1229">
                  <c:v>41880</c:v>
                </c:pt>
                <c:pt idx="1230">
                  <c:v>41883</c:v>
                </c:pt>
                <c:pt idx="1231">
                  <c:v>41886</c:v>
                </c:pt>
                <c:pt idx="1232">
                  <c:v>41889</c:v>
                </c:pt>
                <c:pt idx="1233">
                  <c:v>41892</c:v>
                </c:pt>
                <c:pt idx="1234">
                  <c:v>41895</c:v>
                </c:pt>
                <c:pt idx="1235">
                  <c:v>41898</c:v>
                </c:pt>
                <c:pt idx="1236">
                  <c:v>41901</c:v>
                </c:pt>
                <c:pt idx="1237">
                  <c:v>41904</c:v>
                </c:pt>
                <c:pt idx="1238">
                  <c:v>41907</c:v>
                </c:pt>
                <c:pt idx="1239">
                  <c:v>41910</c:v>
                </c:pt>
                <c:pt idx="1240">
                  <c:v>41913</c:v>
                </c:pt>
                <c:pt idx="1241">
                  <c:v>41916</c:v>
                </c:pt>
                <c:pt idx="1242">
                  <c:v>41919</c:v>
                </c:pt>
                <c:pt idx="1243">
                  <c:v>41922</c:v>
                </c:pt>
                <c:pt idx="1244">
                  <c:v>41925</c:v>
                </c:pt>
                <c:pt idx="1245">
                  <c:v>41928</c:v>
                </c:pt>
                <c:pt idx="1246">
                  <c:v>41931</c:v>
                </c:pt>
                <c:pt idx="1247">
                  <c:v>41934</c:v>
                </c:pt>
                <c:pt idx="1248">
                  <c:v>41937</c:v>
                </c:pt>
                <c:pt idx="1249">
                  <c:v>41940</c:v>
                </c:pt>
                <c:pt idx="1250">
                  <c:v>41943</c:v>
                </c:pt>
                <c:pt idx="1251">
                  <c:v>41946</c:v>
                </c:pt>
                <c:pt idx="1252">
                  <c:v>41949</c:v>
                </c:pt>
                <c:pt idx="1253">
                  <c:v>41952</c:v>
                </c:pt>
                <c:pt idx="1254">
                  <c:v>41955</c:v>
                </c:pt>
                <c:pt idx="1255">
                  <c:v>41958</c:v>
                </c:pt>
                <c:pt idx="1256">
                  <c:v>41961</c:v>
                </c:pt>
                <c:pt idx="1257">
                  <c:v>41964</c:v>
                </c:pt>
                <c:pt idx="1258">
                  <c:v>41967</c:v>
                </c:pt>
                <c:pt idx="1259">
                  <c:v>41970</c:v>
                </c:pt>
                <c:pt idx="1260">
                  <c:v>41973</c:v>
                </c:pt>
                <c:pt idx="1261">
                  <c:v>41976</c:v>
                </c:pt>
                <c:pt idx="1262">
                  <c:v>41979</c:v>
                </c:pt>
                <c:pt idx="1263">
                  <c:v>41982</c:v>
                </c:pt>
                <c:pt idx="1264">
                  <c:v>41985</c:v>
                </c:pt>
                <c:pt idx="1265">
                  <c:v>41988</c:v>
                </c:pt>
                <c:pt idx="1266">
                  <c:v>41991</c:v>
                </c:pt>
                <c:pt idx="1267">
                  <c:v>41994</c:v>
                </c:pt>
                <c:pt idx="1268">
                  <c:v>41997</c:v>
                </c:pt>
                <c:pt idx="1269">
                  <c:v>42000</c:v>
                </c:pt>
                <c:pt idx="1270">
                  <c:v>42003</c:v>
                </c:pt>
                <c:pt idx="1271">
                  <c:v>42006</c:v>
                </c:pt>
                <c:pt idx="1272">
                  <c:v>42009</c:v>
                </c:pt>
                <c:pt idx="1273">
                  <c:v>42012</c:v>
                </c:pt>
                <c:pt idx="1274">
                  <c:v>42015</c:v>
                </c:pt>
                <c:pt idx="1275">
                  <c:v>42018</c:v>
                </c:pt>
                <c:pt idx="1276">
                  <c:v>42021</c:v>
                </c:pt>
                <c:pt idx="1277">
                  <c:v>42024</c:v>
                </c:pt>
                <c:pt idx="1278">
                  <c:v>42027</c:v>
                </c:pt>
                <c:pt idx="1279">
                  <c:v>42030</c:v>
                </c:pt>
                <c:pt idx="1280">
                  <c:v>42033</c:v>
                </c:pt>
                <c:pt idx="1281">
                  <c:v>42036</c:v>
                </c:pt>
                <c:pt idx="1282">
                  <c:v>42039</c:v>
                </c:pt>
                <c:pt idx="1283">
                  <c:v>42042</c:v>
                </c:pt>
                <c:pt idx="1284">
                  <c:v>42045</c:v>
                </c:pt>
                <c:pt idx="1285">
                  <c:v>42048</c:v>
                </c:pt>
                <c:pt idx="1286">
                  <c:v>42051</c:v>
                </c:pt>
                <c:pt idx="1287">
                  <c:v>42054</c:v>
                </c:pt>
                <c:pt idx="1288">
                  <c:v>42057</c:v>
                </c:pt>
                <c:pt idx="1289">
                  <c:v>42060</c:v>
                </c:pt>
                <c:pt idx="1290">
                  <c:v>42063</c:v>
                </c:pt>
                <c:pt idx="1291">
                  <c:v>42066</c:v>
                </c:pt>
                <c:pt idx="1292">
                  <c:v>42161</c:v>
                </c:pt>
                <c:pt idx="1293">
                  <c:v>42072</c:v>
                </c:pt>
                <c:pt idx="1294">
                  <c:v>42075</c:v>
                </c:pt>
                <c:pt idx="1295">
                  <c:v>42078</c:v>
                </c:pt>
                <c:pt idx="1296">
                  <c:v>42081</c:v>
                </c:pt>
                <c:pt idx="1297">
                  <c:v>42084</c:v>
                </c:pt>
                <c:pt idx="1298">
                  <c:v>42087</c:v>
                </c:pt>
                <c:pt idx="1299">
                  <c:v>42090</c:v>
                </c:pt>
                <c:pt idx="1300">
                  <c:v>42093</c:v>
                </c:pt>
                <c:pt idx="1301">
                  <c:v>42096</c:v>
                </c:pt>
                <c:pt idx="1302">
                  <c:v>42099</c:v>
                </c:pt>
                <c:pt idx="1303">
                  <c:v>42102</c:v>
                </c:pt>
                <c:pt idx="1304">
                  <c:v>42105</c:v>
                </c:pt>
                <c:pt idx="1305">
                  <c:v>42108</c:v>
                </c:pt>
                <c:pt idx="1306">
                  <c:v>42111</c:v>
                </c:pt>
                <c:pt idx="1307">
                  <c:v>42114</c:v>
                </c:pt>
                <c:pt idx="1308">
                  <c:v>42117</c:v>
                </c:pt>
                <c:pt idx="1309">
                  <c:v>42120</c:v>
                </c:pt>
                <c:pt idx="1310">
                  <c:v>42123</c:v>
                </c:pt>
                <c:pt idx="1311">
                  <c:v>42126</c:v>
                </c:pt>
                <c:pt idx="1312">
                  <c:v>42129</c:v>
                </c:pt>
                <c:pt idx="1313">
                  <c:v>42132</c:v>
                </c:pt>
                <c:pt idx="1314">
                  <c:v>42135</c:v>
                </c:pt>
                <c:pt idx="1315">
                  <c:v>42138</c:v>
                </c:pt>
                <c:pt idx="1316">
                  <c:v>42141</c:v>
                </c:pt>
                <c:pt idx="1317">
                  <c:v>42144</c:v>
                </c:pt>
                <c:pt idx="1318">
                  <c:v>42147</c:v>
                </c:pt>
                <c:pt idx="1319">
                  <c:v>42150</c:v>
                </c:pt>
                <c:pt idx="1320">
                  <c:v>42153</c:v>
                </c:pt>
                <c:pt idx="1321">
                  <c:v>42156</c:v>
                </c:pt>
                <c:pt idx="1322">
                  <c:v>42159</c:v>
                </c:pt>
                <c:pt idx="1323">
                  <c:v>42162</c:v>
                </c:pt>
                <c:pt idx="1324">
                  <c:v>42165</c:v>
                </c:pt>
                <c:pt idx="1325">
                  <c:v>42168</c:v>
                </c:pt>
                <c:pt idx="1326">
                  <c:v>42171</c:v>
                </c:pt>
                <c:pt idx="1327">
                  <c:v>42174</c:v>
                </c:pt>
                <c:pt idx="1328">
                  <c:v>42177</c:v>
                </c:pt>
                <c:pt idx="1329">
                  <c:v>42180</c:v>
                </c:pt>
                <c:pt idx="1330">
                  <c:v>42183</c:v>
                </c:pt>
                <c:pt idx="1331">
                  <c:v>42186</c:v>
                </c:pt>
                <c:pt idx="1332">
                  <c:v>42189</c:v>
                </c:pt>
                <c:pt idx="1333">
                  <c:v>42192</c:v>
                </c:pt>
                <c:pt idx="1334">
                  <c:v>42195</c:v>
                </c:pt>
                <c:pt idx="1335">
                  <c:v>42198</c:v>
                </c:pt>
                <c:pt idx="1336">
                  <c:v>42201</c:v>
                </c:pt>
                <c:pt idx="1337">
                  <c:v>42204</c:v>
                </c:pt>
                <c:pt idx="1338">
                  <c:v>42207</c:v>
                </c:pt>
                <c:pt idx="1339">
                  <c:v>42210</c:v>
                </c:pt>
                <c:pt idx="1340">
                  <c:v>42213</c:v>
                </c:pt>
                <c:pt idx="1341">
                  <c:v>42216</c:v>
                </c:pt>
                <c:pt idx="1342">
                  <c:v>42219</c:v>
                </c:pt>
                <c:pt idx="1343">
                  <c:v>42222</c:v>
                </c:pt>
                <c:pt idx="1344">
                  <c:v>42225</c:v>
                </c:pt>
                <c:pt idx="1345">
                  <c:v>42228</c:v>
                </c:pt>
                <c:pt idx="1346">
                  <c:v>42231</c:v>
                </c:pt>
                <c:pt idx="1347">
                  <c:v>42234</c:v>
                </c:pt>
                <c:pt idx="1348">
                  <c:v>42237</c:v>
                </c:pt>
                <c:pt idx="1349">
                  <c:v>42240</c:v>
                </c:pt>
                <c:pt idx="1350">
                  <c:v>42243</c:v>
                </c:pt>
                <c:pt idx="1351">
                  <c:v>42246</c:v>
                </c:pt>
                <c:pt idx="1352">
                  <c:v>42249</c:v>
                </c:pt>
                <c:pt idx="1353">
                  <c:v>42252</c:v>
                </c:pt>
                <c:pt idx="1354">
                  <c:v>42255</c:v>
                </c:pt>
                <c:pt idx="1355">
                  <c:v>42258</c:v>
                </c:pt>
                <c:pt idx="1356">
                  <c:v>42261</c:v>
                </c:pt>
                <c:pt idx="1357">
                  <c:v>42264</c:v>
                </c:pt>
                <c:pt idx="1358">
                  <c:v>42267</c:v>
                </c:pt>
                <c:pt idx="1359">
                  <c:v>42270</c:v>
                </c:pt>
                <c:pt idx="1360">
                  <c:v>42273</c:v>
                </c:pt>
                <c:pt idx="1361">
                  <c:v>42276</c:v>
                </c:pt>
                <c:pt idx="1362">
                  <c:v>42279</c:v>
                </c:pt>
                <c:pt idx="1363">
                  <c:v>42282</c:v>
                </c:pt>
                <c:pt idx="1364">
                  <c:v>42285</c:v>
                </c:pt>
                <c:pt idx="1365">
                  <c:v>42288</c:v>
                </c:pt>
                <c:pt idx="1366">
                  <c:v>42291</c:v>
                </c:pt>
                <c:pt idx="1367">
                  <c:v>42294</c:v>
                </c:pt>
                <c:pt idx="1368">
                  <c:v>42297</c:v>
                </c:pt>
                <c:pt idx="1369">
                  <c:v>42300</c:v>
                </c:pt>
                <c:pt idx="1370">
                  <c:v>42303</c:v>
                </c:pt>
                <c:pt idx="1371">
                  <c:v>42306</c:v>
                </c:pt>
                <c:pt idx="1372">
                  <c:v>42309</c:v>
                </c:pt>
                <c:pt idx="1373">
                  <c:v>42312</c:v>
                </c:pt>
                <c:pt idx="1374">
                  <c:v>42315</c:v>
                </c:pt>
                <c:pt idx="1375">
                  <c:v>42318</c:v>
                </c:pt>
                <c:pt idx="1376">
                  <c:v>42321</c:v>
                </c:pt>
                <c:pt idx="1377">
                  <c:v>42324</c:v>
                </c:pt>
                <c:pt idx="1378">
                  <c:v>42327</c:v>
                </c:pt>
                <c:pt idx="1379">
                  <c:v>42330</c:v>
                </c:pt>
                <c:pt idx="1380">
                  <c:v>42333</c:v>
                </c:pt>
                <c:pt idx="1381">
                  <c:v>42336</c:v>
                </c:pt>
                <c:pt idx="1382">
                  <c:v>42339</c:v>
                </c:pt>
                <c:pt idx="1383">
                  <c:v>42342</c:v>
                </c:pt>
                <c:pt idx="1384">
                  <c:v>42345</c:v>
                </c:pt>
                <c:pt idx="1385">
                  <c:v>42348</c:v>
                </c:pt>
                <c:pt idx="1386">
                  <c:v>42351</c:v>
                </c:pt>
                <c:pt idx="1387">
                  <c:v>42354</c:v>
                </c:pt>
                <c:pt idx="1388">
                  <c:v>42357</c:v>
                </c:pt>
                <c:pt idx="1389">
                  <c:v>42360</c:v>
                </c:pt>
                <c:pt idx="1390">
                  <c:v>42363</c:v>
                </c:pt>
                <c:pt idx="1391">
                  <c:v>42366</c:v>
                </c:pt>
                <c:pt idx="1392">
                  <c:v>42369</c:v>
                </c:pt>
                <c:pt idx="1393">
                  <c:v>42372</c:v>
                </c:pt>
                <c:pt idx="1394">
                  <c:v>42375</c:v>
                </c:pt>
                <c:pt idx="1395">
                  <c:v>42378</c:v>
                </c:pt>
                <c:pt idx="1396">
                  <c:v>42381</c:v>
                </c:pt>
                <c:pt idx="1397">
                  <c:v>42384</c:v>
                </c:pt>
                <c:pt idx="1398">
                  <c:v>42387</c:v>
                </c:pt>
                <c:pt idx="1399">
                  <c:v>42390</c:v>
                </c:pt>
                <c:pt idx="1400">
                  <c:v>42393</c:v>
                </c:pt>
                <c:pt idx="1401">
                  <c:v>42396</c:v>
                </c:pt>
                <c:pt idx="1402">
                  <c:v>42399</c:v>
                </c:pt>
                <c:pt idx="1403">
                  <c:v>42402</c:v>
                </c:pt>
                <c:pt idx="1404">
                  <c:v>42405</c:v>
                </c:pt>
                <c:pt idx="1405">
                  <c:v>42408</c:v>
                </c:pt>
                <c:pt idx="1406">
                  <c:v>42411</c:v>
                </c:pt>
                <c:pt idx="1407">
                  <c:v>42414</c:v>
                </c:pt>
                <c:pt idx="1408">
                  <c:v>42417</c:v>
                </c:pt>
                <c:pt idx="1409">
                  <c:v>42420</c:v>
                </c:pt>
                <c:pt idx="1410">
                  <c:v>42423</c:v>
                </c:pt>
                <c:pt idx="1411">
                  <c:v>42426</c:v>
                </c:pt>
                <c:pt idx="1412">
                  <c:v>42429</c:v>
                </c:pt>
                <c:pt idx="1413">
                  <c:v>42432</c:v>
                </c:pt>
                <c:pt idx="1414">
                  <c:v>42435</c:v>
                </c:pt>
                <c:pt idx="1415">
                  <c:v>42438</c:v>
                </c:pt>
                <c:pt idx="1416">
                  <c:v>42441</c:v>
                </c:pt>
                <c:pt idx="1417">
                  <c:v>42444</c:v>
                </c:pt>
                <c:pt idx="1418">
                  <c:v>42447</c:v>
                </c:pt>
                <c:pt idx="1419">
                  <c:v>42450</c:v>
                </c:pt>
                <c:pt idx="1420">
                  <c:v>42453</c:v>
                </c:pt>
                <c:pt idx="1421">
                  <c:v>42456</c:v>
                </c:pt>
                <c:pt idx="1422">
                  <c:v>42459</c:v>
                </c:pt>
                <c:pt idx="1423">
                  <c:v>42462</c:v>
                </c:pt>
                <c:pt idx="1424">
                  <c:v>42465</c:v>
                </c:pt>
                <c:pt idx="1425">
                  <c:v>42468</c:v>
                </c:pt>
                <c:pt idx="1426">
                  <c:v>42471</c:v>
                </c:pt>
                <c:pt idx="1427">
                  <c:v>42474</c:v>
                </c:pt>
                <c:pt idx="1428">
                  <c:v>42477</c:v>
                </c:pt>
                <c:pt idx="1429">
                  <c:v>42480</c:v>
                </c:pt>
                <c:pt idx="1430">
                  <c:v>42483</c:v>
                </c:pt>
                <c:pt idx="1431">
                  <c:v>42486</c:v>
                </c:pt>
                <c:pt idx="1432">
                  <c:v>42489</c:v>
                </c:pt>
                <c:pt idx="1433">
                  <c:v>42492</c:v>
                </c:pt>
                <c:pt idx="1434">
                  <c:v>42495</c:v>
                </c:pt>
                <c:pt idx="1435">
                  <c:v>42498</c:v>
                </c:pt>
                <c:pt idx="1436">
                  <c:v>42501</c:v>
                </c:pt>
                <c:pt idx="1437">
                  <c:v>42504</c:v>
                </c:pt>
                <c:pt idx="1438">
                  <c:v>42507</c:v>
                </c:pt>
                <c:pt idx="1439">
                  <c:v>42510</c:v>
                </c:pt>
                <c:pt idx="1440">
                  <c:v>42513</c:v>
                </c:pt>
                <c:pt idx="1441">
                  <c:v>42516</c:v>
                </c:pt>
                <c:pt idx="1442">
                  <c:v>42519</c:v>
                </c:pt>
                <c:pt idx="1443">
                  <c:v>42523</c:v>
                </c:pt>
                <c:pt idx="1444">
                  <c:v>42526</c:v>
                </c:pt>
                <c:pt idx="1445">
                  <c:v>42529</c:v>
                </c:pt>
                <c:pt idx="1446">
                  <c:v>42532</c:v>
                </c:pt>
                <c:pt idx="1447">
                  <c:v>42535</c:v>
                </c:pt>
                <c:pt idx="1448">
                  <c:v>42538</c:v>
                </c:pt>
                <c:pt idx="1449">
                  <c:v>42541</c:v>
                </c:pt>
                <c:pt idx="1450">
                  <c:v>42544</c:v>
                </c:pt>
                <c:pt idx="1451">
                  <c:v>42547</c:v>
                </c:pt>
                <c:pt idx="1452">
                  <c:v>42550</c:v>
                </c:pt>
                <c:pt idx="1453">
                  <c:v>42552</c:v>
                </c:pt>
                <c:pt idx="1454">
                  <c:v>42555</c:v>
                </c:pt>
                <c:pt idx="1455">
                  <c:v>42558</c:v>
                </c:pt>
                <c:pt idx="1456">
                  <c:v>42561</c:v>
                </c:pt>
                <c:pt idx="1457">
                  <c:v>42564</c:v>
                </c:pt>
                <c:pt idx="1458">
                  <c:v>42567</c:v>
                </c:pt>
                <c:pt idx="1459">
                  <c:v>42570</c:v>
                </c:pt>
                <c:pt idx="1460">
                  <c:v>42573</c:v>
                </c:pt>
                <c:pt idx="1461">
                  <c:v>42576</c:v>
                </c:pt>
                <c:pt idx="1462">
                  <c:v>42579</c:v>
                </c:pt>
                <c:pt idx="1463">
                  <c:v>42582</c:v>
                </c:pt>
                <c:pt idx="1464">
                  <c:v>42585</c:v>
                </c:pt>
                <c:pt idx="1465">
                  <c:v>42588</c:v>
                </c:pt>
                <c:pt idx="1466">
                  <c:v>42591</c:v>
                </c:pt>
                <c:pt idx="1467">
                  <c:v>42594</c:v>
                </c:pt>
                <c:pt idx="1468">
                  <c:v>42597</c:v>
                </c:pt>
                <c:pt idx="1469">
                  <c:v>42600</c:v>
                </c:pt>
                <c:pt idx="1470">
                  <c:v>42603</c:v>
                </c:pt>
                <c:pt idx="1471">
                  <c:v>42606</c:v>
                </c:pt>
                <c:pt idx="1472">
                  <c:v>42609</c:v>
                </c:pt>
                <c:pt idx="1473">
                  <c:v>42612</c:v>
                </c:pt>
                <c:pt idx="1474">
                  <c:v>42615</c:v>
                </c:pt>
                <c:pt idx="1475">
                  <c:v>42618</c:v>
                </c:pt>
                <c:pt idx="1476">
                  <c:v>42621</c:v>
                </c:pt>
                <c:pt idx="1477">
                  <c:v>42624</c:v>
                </c:pt>
                <c:pt idx="1478">
                  <c:v>42627</c:v>
                </c:pt>
                <c:pt idx="1479">
                  <c:v>42630</c:v>
                </c:pt>
                <c:pt idx="1480">
                  <c:v>42633</c:v>
                </c:pt>
                <c:pt idx="1481">
                  <c:v>42636</c:v>
                </c:pt>
                <c:pt idx="1482">
                  <c:v>42639</c:v>
                </c:pt>
                <c:pt idx="1483">
                  <c:v>42642</c:v>
                </c:pt>
                <c:pt idx="1484">
                  <c:v>42645</c:v>
                </c:pt>
                <c:pt idx="1485">
                  <c:v>42648</c:v>
                </c:pt>
                <c:pt idx="1486">
                  <c:v>42651</c:v>
                </c:pt>
                <c:pt idx="1487">
                  <c:v>42654</c:v>
                </c:pt>
                <c:pt idx="1488">
                  <c:v>42657</c:v>
                </c:pt>
                <c:pt idx="1489">
                  <c:v>42660</c:v>
                </c:pt>
                <c:pt idx="1490">
                  <c:v>42663</c:v>
                </c:pt>
                <c:pt idx="1491">
                  <c:v>42666</c:v>
                </c:pt>
                <c:pt idx="1492">
                  <c:v>42669</c:v>
                </c:pt>
                <c:pt idx="1493">
                  <c:v>42672</c:v>
                </c:pt>
                <c:pt idx="1494">
                  <c:v>42675</c:v>
                </c:pt>
                <c:pt idx="1495">
                  <c:v>42678</c:v>
                </c:pt>
                <c:pt idx="1496">
                  <c:v>42681</c:v>
                </c:pt>
                <c:pt idx="1497">
                  <c:v>42684</c:v>
                </c:pt>
                <c:pt idx="1498">
                  <c:v>42687</c:v>
                </c:pt>
                <c:pt idx="1499">
                  <c:v>42690</c:v>
                </c:pt>
                <c:pt idx="1500">
                  <c:v>42693</c:v>
                </c:pt>
                <c:pt idx="1501">
                  <c:v>42696</c:v>
                </c:pt>
                <c:pt idx="1502">
                  <c:v>42699</c:v>
                </c:pt>
                <c:pt idx="1503">
                  <c:v>42702</c:v>
                </c:pt>
                <c:pt idx="1504">
                  <c:v>42705</c:v>
                </c:pt>
                <c:pt idx="1505">
                  <c:v>42708</c:v>
                </c:pt>
                <c:pt idx="1506">
                  <c:v>42711</c:v>
                </c:pt>
                <c:pt idx="1507">
                  <c:v>42714</c:v>
                </c:pt>
                <c:pt idx="1508">
                  <c:v>42717</c:v>
                </c:pt>
                <c:pt idx="1509">
                  <c:v>42720</c:v>
                </c:pt>
                <c:pt idx="1510">
                  <c:v>42723</c:v>
                </c:pt>
                <c:pt idx="1511">
                  <c:v>42726</c:v>
                </c:pt>
                <c:pt idx="1512">
                  <c:v>42729</c:v>
                </c:pt>
                <c:pt idx="1513">
                  <c:v>42732</c:v>
                </c:pt>
                <c:pt idx="1514">
                  <c:v>42735</c:v>
                </c:pt>
                <c:pt idx="1515">
                  <c:v>42738</c:v>
                </c:pt>
                <c:pt idx="1516">
                  <c:v>42741</c:v>
                </c:pt>
                <c:pt idx="1517">
                  <c:v>42744</c:v>
                </c:pt>
                <c:pt idx="1518">
                  <c:v>42747</c:v>
                </c:pt>
                <c:pt idx="1519">
                  <c:v>42750</c:v>
                </c:pt>
                <c:pt idx="1520">
                  <c:v>42753</c:v>
                </c:pt>
                <c:pt idx="1521">
                  <c:v>42756</c:v>
                </c:pt>
                <c:pt idx="1522">
                  <c:v>42759</c:v>
                </c:pt>
                <c:pt idx="1523">
                  <c:v>42762</c:v>
                </c:pt>
                <c:pt idx="1524">
                  <c:v>42765</c:v>
                </c:pt>
                <c:pt idx="1525">
                  <c:v>42768</c:v>
                </c:pt>
                <c:pt idx="1526">
                  <c:v>42771</c:v>
                </c:pt>
                <c:pt idx="1527">
                  <c:v>42774</c:v>
                </c:pt>
                <c:pt idx="1528">
                  <c:v>42777</c:v>
                </c:pt>
                <c:pt idx="1529">
                  <c:v>42780</c:v>
                </c:pt>
                <c:pt idx="1530">
                  <c:v>42783</c:v>
                </c:pt>
                <c:pt idx="1531">
                  <c:v>42786</c:v>
                </c:pt>
                <c:pt idx="1532">
                  <c:v>42789</c:v>
                </c:pt>
                <c:pt idx="1533">
                  <c:v>42792</c:v>
                </c:pt>
                <c:pt idx="1534">
                  <c:v>42795</c:v>
                </c:pt>
                <c:pt idx="1535">
                  <c:v>42798</c:v>
                </c:pt>
                <c:pt idx="1536">
                  <c:v>42801</c:v>
                </c:pt>
                <c:pt idx="1537">
                  <c:v>42804</c:v>
                </c:pt>
                <c:pt idx="1538">
                  <c:v>42807</c:v>
                </c:pt>
                <c:pt idx="1539">
                  <c:v>42810</c:v>
                </c:pt>
                <c:pt idx="1540">
                  <c:v>42813</c:v>
                </c:pt>
                <c:pt idx="1541">
                  <c:v>42816</c:v>
                </c:pt>
                <c:pt idx="1542">
                  <c:v>42819</c:v>
                </c:pt>
                <c:pt idx="1543">
                  <c:v>42822</c:v>
                </c:pt>
                <c:pt idx="1544">
                  <c:v>42825</c:v>
                </c:pt>
                <c:pt idx="1545">
                  <c:v>42828</c:v>
                </c:pt>
                <c:pt idx="1546">
                  <c:v>42831</c:v>
                </c:pt>
                <c:pt idx="1547">
                  <c:v>42834</c:v>
                </c:pt>
                <c:pt idx="1548">
                  <c:v>42837</c:v>
                </c:pt>
                <c:pt idx="1549">
                  <c:v>42840</c:v>
                </c:pt>
                <c:pt idx="1550">
                  <c:v>42843</c:v>
                </c:pt>
                <c:pt idx="1551">
                  <c:v>42846</c:v>
                </c:pt>
                <c:pt idx="1552">
                  <c:v>42849</c:v>
                </c:pt>
                <c:pt idx="1553">
                  <c:v>42852</c:v>
                </c:pt>
                <c:pt idx="1554">
                  <c:v>42855</c:v>
                </c:pt>
                <c:pt idx="1555">
                  <c:v>42858</c:v>
                </c:pt>
                <c:pt idx="1556">
                  <c:v>42861</c:v>
                </c:pt>
                <c:pt idx="1557">
                  <c:v>42864</c:v>
                </c:pt>
                <c:pt idx="1558">
                  <c:v>42867</c:v>
                </c:pt>
                <c:pt idx="1559">
                  <c:v>42870</c:v>
                </c:pt>
                <c:pt idx="1560">
                  <c:v>42873</c:v>
                </c:pt>
                <c:pt idx="1561">
                  <c:v>42876</c:v>
                </c:pt>
                <c:pt idx="1562">
                  <c:v>42879</c:v>
                </c:pt>
                <c:pt idx="1563">
                  <c:v>42882</c:v>
                </c:pt>
                <c:pt idx="1564">
                  <c:v>42885</c:v>
                </c:pt>
                <c:pt idx="1565">
                  <c:v>42888</c:v>
                </c:pt>
                <c:pt idx="1566">
                  <c:v>42891</c:v>
                </c:pt>
                <c:pt idx="1567">
                  <c:v>42894</c:v>
                </c:pt>
                <c:pt idx="1568">
                  <c:v>42897</c:v>
                </c:pt>
                <c:pt idx="1569">
                  <c:v>42900</c:v>
                </c:pt>
                <c:pt idx="1570">
                  <c:v>42903</c:v>
                </c:pt>
                <c:pt idx="1571">
                  <c:v>42906</c:v>
                </c:pt>
                <c:pt idx="1572">
                  <c:v>42909</c:v>
                </c:pt>
                <c:pt idx="1573">
                  <c:v>42912</c:v>
                </c:pt>
                <c:pt idx="1574">
                  <c:v>42915</c:v>
                </c:pt>
                <c:pt idx="1575">
                  <c:v>42918</c:v>
                </c:pt>
                <c:pt idx="1576">
                  <c:v>42921</c:v>
                </c:pt>
                <c:pt idx="1577">
                  <c:v>42924</c:v>
                </c:pt>
                <c:pt idx="1578">
                  <c:v>42927</c:v>
                </c:pt>
                <c:pt idx="1579">
                  <c:v>42930</c:v>
                </c:pt>
                <c:pt idx="1580">
                  <c:v>42933</c:v>
                </c:pt>
                <c:pt idx="1581">
                  <c:v>42936</c:v>
                </c:pt>
                <c:pt idx="1582">
                  <c:v>42939</c:v>
                </c:pt>
                <c:pt idx="1583">
                  <c:v>42942</c:v>
                </c:pt>
                <c:pt idx="1584">
                  <c:v>42945</c:v>
                </c:pt>
                <c:pt idx="1585">
                  <c:v>42948</c:v>
                </c:pt>
                <c:pt idx="1586">
                  <c:v>42951</c:v>
                </c:pt>
                <c:pt idx="1587">
                  <c:v>42954</c:v>
                </c:pt>
                <c:pt idx="1588">
                  <c:v>42957</c:v>
                </c:pt>
                <c:pt idx="1589">
                  <c:v>42960</c:v>
                </c:pt>
                <c:pt idx="1590">
                  <c:v>42963</c:v>
                </c:pt>
                <c:pt idx="1591">
                  <c:v>42966</c:v>
                </c:pt>
                <c:pt idx="1592">
                  <c:v>42969</c:v>
                </c:pt>
                <c:pt idx="1593">
                  <c:v>42972</c:v>
                </c:pt>
                <c:pt idx="1594">
                  <c:v>42975</c:v>
                </c:pt>
                <c:pt idx="1595">
                  <c:v>42978</c:v>
                </c:pt>
                <c:pt idx="1596">
                  <c:v>42981</c:v>
                </c:pt>
                <c:pt idx="1597">
                  <c:v>42984</c:v>
                </c:pt>
                <c:pt idx="1598">
                  <c:v>42987</c:v>
                </c:pt>
                <c:pt idx="1599">
                  <c:v>42990</c:v>
                </c:pt>
                <c:pt idx="1600">
                  <c:v>42993</c:v>
                </c:pt>
                <c:pt idx="1601">
                  <c:v>42996</c:v>
                </c:pt>
                <c:pt idx="1602">
                  <c:v>42999</c:v>
                </c:pt>
                <c:pt idx="1603">
                  <c:v>43002</c:v>
                </c:pt>
                <c:pt idx="1604">
                  <c:v>43005</c:v>
                </c:pt>
                <c:pt idx="1605">
                  <c:v>43008</c:v>
                </c:pt>
                <c:pt idx="1606">
                  <c:v>43011</c:v>
                </c:pt>
                <c:pt idx="1607">
                  <c:v>43014</c:v>
                </c:pt>
                <c:pt idx="1608">
                  <c:v>43017</c:v>
                </c:pt>
                <c:pt idx="1609">
                  <c:v>43020</c:v>
                </c:pt>
                <c:pt idx="1610">
                  <c:v>43023</c:v>
                </c:pt>
                <c:pt idx="1611">
                  <c:v>43026</c:v>
                </c:pt>
                <c:pt idx="1612">
                  <c:v>43029</c:v>
                </c:pt>
                <c:pt idx="1613">
                  <c:v>43032</c:v>
                </c:pt>
                <c:pt idx="1614">
                  <c:v>43035</c:v>
                </c:pt>
                <c:pt idx="1615">
                  <c:v>43038</c:v>
                </c:pt>
                <c:pt idx="1616">
                  <c:v>43041</c:v>
                </c:pt>
                <c:pt idx="1617">
                  <c:v>43044</c:v>
                </c:pt>
                <c:pt idx="1618">
                  <c:v>43047</c:v>
                </c:pt>
                <c:pt idx="1619">
                  <c:v>43050</c:v>
                </c:pt>
                <c:pt idx="1620">
                  <c:v>43053</c:v>
                </c:pt>
                <c:pt idx="1621">
                  <c:v>43056</c:v>
                </c:pt>
                <c:pt idx="1622">
                  <c:v>43059</c:v>
                </c:pt>
                <c:pt idx="1623">
                  <c:v>43062</c:v>
                </c:pt>
                <c:pt idx="1624">
                  <c:v>43065</c:v>
                </c:pt>
                <c:pt idx="1625">
                  <c:v>43068</c:v>
                </c:pt>
                <c:pt idx="1626">
                  <c:v>43071</c:v>
                </c:pt>
                <c:pt idx="1627">
                  <c:v>43074</c:v>
                </c:pt>
                <c:pt idx="1628">
                  <c:v>43077</c:v>
                </c:pt>
                <c:pt idx="1629">
                  <c:v>43080</c:v>
                </c:pt>
                <c:pt idx="1630">
                  <c:v>43083</c:v>
                </c:pt>
                <c:pt idx="1631">
                  <c:v>43086</c:v>
                </c:pt>
                <c:pt idx="1632">
                  <c:v>43089</c:v>
                </c:pt>
                <c:pt idx="1633">
                  <c:v>43092</c:v>
                </c:pt>
                <c:pt idx="1634">
                  <c:v>43095</c:v>
                </c:pt>
                <c:pt idx="1635">
                  <c:v>43098</c:v>
                </c:pt>
                <c:pt idx="1636">
                  <c:v>43101</c:v>
                </c:pt>
                <c:pt idx="1637">
                  <c:v>43104</c:v>
                </c:pt>
                <c:pt idx="1638">
                  <c:v>43107</c:v>
                </c:pt>
                <c:pt idx="1639">
                  <c:v>43110</c:v>
                </c:pt>
                <c:pt idx="1640">
                  <c:v>43113</c:v>
                </c:pt>
                <c:pt idx="1641">
                  <c:v>43116</c:v>
                </c:pt>
                <c:pt idx="1642">
                  <c:v>43119</c:v>
                </c:pt>
                <c:pt idx="1643">
                  <c:v>43122</c:v>
                </c:pt>
                <c:pt idx="1644">
                  <c:v>43125</c:v>
                </c:pt>
                <c:pt idx="1645">
                  <c:v>43128</c:v>
                </c:pt>
                <c:pt idx="1646">
                  <c:v>43131</c:v>
                </c:pt>
                <c:pt idx="1647">
                  <c:v>43134</c:v>
                </c:pt>
                <c:pt idx="1648">
                  <c:v>43137</c:v>
                </c:pt>
                <c:pt idx="1649">
                  <c:v>43140</c:v>
                </c:pt>
                <c:pt idx="1650">
                  <c:v>43143</c:v>
                </c:pt>
                <c:pt idx="1651">
                  <c:v>43146</c:v>
                </c:pt>
                <c:pt idx="1652">
                  <c:v>43149</c:v>
                </c:pt>
                <c:pt idx="1653">
                  <c:v>43152</c:v>
                </c:pt>
                <c:pt idx="1654">
                  <c:v>43155</c:v>
                </c:pt>
                <c:pt idx="1655">
                  <c:v>43158</c:v>
                </c:pt>
                <c:pt idx="1656">
                  <c:v>43161</c:v>
                </c:pt>
                <c:pt idx="1657">
                  <c:v>43164</c:v>
                </c:pt>
                <c:pt idx="1658">
                  <c:v>43167</c:v>
                </c:pt>
                <c:pt idx="1659">
                  <c:v>43170</c:v>
                </c:pt>
                <c:pt idx="1660">
                  <c:v>43173</c:v>
                </c:pt>
                <c:pt idx="1661">
                  <c:v>43176</c:v>
                </c:pt>
                <c:pt idx="1662">
                  <c:v>43179</c:v>
                </c:pt>
                <c:pt idx="1663">
                  <c:v>43182</c:v>
                </c:pt>
                <c:pt idx="1664">
                  <c:v>43185</c:v>
                </c:pt>
                <c:pt idx="1665">
                  <c:v>43188</c:v>
                </c:pt>
                <c:pt idx="1666">
                  <c:v>43191</c:v>
                </c:pt>
                <c:pt idx="1667">
                  <c:v>43194</c:v>
                </c:pt>
                <c:pt idx="1668">
                  <c:v>43197</c:v>
                </c:pt>
                <c:pt idx="1669">
                  <c:v>43200</c:v>
                </c:pt>
                <c:pt idx="1670">
                  <c:v>43203</c:v>
                </c:pt>
                <c:pt idx="1671">
                  <c:v>43206</c:v>
                </c:pt>
                <c:pt idx="1672">
                  <c:v>43209</c:v>
                </c:pt>
                <c:pt idx="1673">
                  <c:v>43212</c:v>
                </c:pt>
                <c:pt idx="1674">
                  <c:v>43215</c:v>
                </c:pt>
                <c:pt idx="1675">
                  <c:v>43218</c:v>
                </c:pt>
                <c:pt idx="1676">
                  <c:v>43221</c:v>
                </c:pt>
                <c:pt idx="1677">
                  <c:v>43224</c:v>
                </c:pt>
                <c:pt idx="1678">
                  <c:v>43227</c:v>
                </c:pt>
                <c:pt idx="1679">
                  <c:v>43230</c:v>
                </c:pt>
                <c:pt idx="1680">
                  <c:v>43233</c:v>
                </c:pt>
                <c:pt idx="1681">
                  <c:v>43236</c:v>
                </c:pt>
                <c:pt idx="1682">
                  <c:v>43239</c:v>
                </c:pt>
                <c:pt idx="1683">
                  <c:v>43242</c:v>
                </c:pt>
                <c:pt idx="1684">
                  <c:v>43245</c:v>
                </c:pt>
                <c:pt idx="1685">
                  <c:v>43248</c:v>
                </c:pt>
                <c:pt idx="1686">
                  <c:v>43251</c:v>
                </c:pt>
                <c:pt idx="1687">
                  <c:v>43254</c:v>
                </c:pt>
                <c:pt idx="1688">
                  <c:v>43257</c:v>
                </c:pt>
                <c:pt idx="1689">
                  <c:v>43260</c:v>
                </c:pt>
                <c:pt idx="1690">
                  <c:v>43263</c:v>
                </c:pt>
                <c:pt idx="1691">
                  <c:v>43266</c:v>
                </c:pt>
                <c:pt idx="1692">
                  <c:v>43269</c:v>
                </c:pt>
                <c:pt idx="1693">
                  <c:v>43272</c:v>
                </c:pt>
                <c:pt idx="1694">
                  <c:v>43275</c:v>
                </c:pt>
                <c:pt idx="1695">
                  <c:v>43278</c:v>
                </c:pt>
                <c:pt idx="1696">
                  <c:v>43281</c:v>
                </c:pt>
                <c:pt idx="1697">
                  <c:v>43284</c:v>
                </c:pt>
                <c:pt idx="1698">
                  <c:v>43287</c:v>
                </c:pt>
                <c:pt idx="1699">
                  <c:v>43290</c:v>
                </c:pt>
                <c:pt idx="1700">
                  <c:v>43293</c:v>
                </c:pt>
                <c:pt idx="1701">
                  <c:v>43296</c:v>
                </c:pt>
                <c:pt idx="1702">
                  <c:v>43299</c:v>
                </c:pt>
                <c:pt idx="1703">
                  <c:v>43302</c:v>
                </c:pt>
                <c:pt idx="1704">
                  <c:v>43305</c:v>
                </c:pt>
                <c:pt idx="1705">
                  <c:v>43308</c:v>
                </c:pt>
                <c:pt idx="1706">
                  <c:v>43311</c:v>
                </c:pt>
                <c:pt idx="1707">
                  <c:v>43314</c:v>
                </c:pt>
                <c:pt idx="1708">
                  <c:v>43317</c:v>
                </c:pt>
                <c:pt idx="1709">
                  <c:v>43320</c:v>
                </c:pt>
                <c:pt idx="1710">
                  <c:v>43323</c:v>
                </c:pt>
                <c:pt idx="1711">
                  <c:v>43326</c:v>
                </c:pt>
                <c:pt idx="1712">
                  <c:v>43329</c:v>
                </c:pt>
                <c:pt idx="1713">
                  <c:v>43332</c:v>
                </c:pt>
                <c:pt idx="1714">
                  <c:v>43335</c:v>
                </c:pt>
                <c:pt idx="1715">
                  <c:v>43338</c:v>
                </c:pt>
                <c:pt idx="1716">
                  <c:v>43341</c:v>
                </c:pt>
                <c:pt idx="1717">
                  <c:v>43344</c:v>
                </c:pt>
                <c:pt idx="1718">
                  <c:v>43347</c:v>
                </c:pt>
                <c:pt idx="1719">
                  <c:v>43350</c:v>
                </c:pt>
                <c:pt idx="1720">
                  <c:v>43353</c:v>
                </c:pt>
                <c:pt idx="1721">
                  <c:v>43356</c:v>
                </c:pt>
                <c:pt idx="1722">
                  <c:v>43359</c:v>
                </c:pt>
                <c:pt idx="1723">
                  <c:v>43362</c:v>
                </c:pt>
                <c:pt idx="1724">
                  <c:v>43365</c:v>
                </c:pt>
                <c:pt idx="1725">
                  <c:v>43368</c:v>
                </c:pt>
                <c:pt idx="1726">
                  <c:v>43371</c:v>
                </c:pt>
                <c:pt idx="1727">
                  <c:v>43374</c:v>
                </c:pt>
                <c:pt idx="1728">
                  <c:v>43377</c:v>
                </c:pt>
                <c:pt idx="1729">
                  <c:v>43380</c:v>
                </c:pt>
                <c:pt idx="1730">
                  <c:v>43383</c:v>
                </c:pt>
                <c:pt idx="1731">
                  <c:v>43386</c:v>
                </c:pt>
                <c:pt idx="1732">
                  <c:v>43389</c:v>
                </c:pt>
                <c:pt idx="1733">
                  <c:v>43392</c:v>
                </c:pt>
                <c:pt idx="1734">
                  <c:v>43395</c:v>
                </c:pt>
                <c:pt idx="1735">
                  <c:v>43398</c:v>
                </c:pt>
                <c:pt idx="1736">
                  <c:v>43401</c:v>
                </c:pt>
                <c:pt idx="1737">
                  <c:v>43404</c:v>
                </c:pt>
                <c:pt idx="1738">
                  <c:v>43407</c:v>
                </c:pt>
                <c:pt idx="1739">
                  <c:v>43410</c:v>
                </c:pt>
                <c:pt idx="1740">
                  <c:v>43413</c:v>
                </c:pt>
                <c:pt idx="1741">
                  <c:v>43416</c:v>
                </c:pt>
                <c:pt idx="1742">
                  <c:v>43419</c:v>
                </c:pt>
                <c:pt idx="1743">
                  <c:v>43422</c:v>
                </c:pt>
                <c:pt idx="1744">
                  <c:v>43425</c:v>
                </c:pt>
                <c:pt idx="1745">
                  <c:v>43428</c:v>
                </c:pt>
                <c:pt idx="1746">
                  <c:v>43431</c:v>
                </c:pt>
                <c:pt idx="1747">
                  <c:v>43434</c:v>
                </c:pt>
                <c:pt idx="1748">
                  <c:v>43437</c:v>
                </c:pt>
                <c:pt idx="1749">
                  <c:v>43440</c:v>
                </c:pt>
                <c:pt idx="1750">
                  <c:v>43443</c:v>
                </c:pt>
                <c:pt idx="1751">
                  <c:v>43446</c:v>
                </c:pt>
                <c:pt idx="1752">
                  <c:v>43449</c:v>
                </c:pt>
                <c:pt idx="1753">
                  <c:v>43452</c:v>
                </c:pt>
                <c:pt idx="1754">
                  <c:v>43455</c:v>
                </c:pt>
                <c:pt idx="1755">
                  <c:v>43458</c:v>
                </c:pt>
                <c:pt idx="1756">
                  <c:v>43461</c:v>
                </c:pt>
                <c:pt idx="1757">
                  <c:v>43464</c:v>
                </c:pt>
                <c:pt idx="1758">
                  <c:v>43467</c:v>
                </c:pt>
                <c:pt idx="1759">
                  <c:v>43470</c:v>
                </c:pt>
                <c:pt idx="1760">
                  <c:v>43473</c:v>
                </c:pt>
                <c:pt idx="1761">
                  <c:v>43476</c:v>
                </c:pt>
                <c:pt idx="1762">
                  <c:v>43479</c:v>
                </c:pt>
                <c:pt idx="1763">
                  <c:v>43482</c:v>
                </c:pt>
                <c:pt idx="1764">
                  <c:v>43485</c:v>
                </c:pt>
                <c:pt idx="1765">
                  <c:v>43488</c:v>
                </c:pt>
                <c:pt idx="1766">
                  <c:v>43491</c:v>
                </c:pt>
                <c:pt idx="1767">
                  <c:v>43494</c:v>
                </c:pt>
                <c:pt idx="1768">
                  <c:v>43497</c:v>
                </c:pt>
                <c:pt idx="1769">
                  <c:v>43500</c:v>
                </c:pt>
                <c:pt idx="1770">
                  <c:v>43503</c:v>
                </c:pt>
                <c:pt idx="1771">
                  <c:v>43506</c:v>
                </c:pt>
                <c:pt idx="1772">
                  <c:v>43509</c:v>
                </c:pt>
                <c:pt idx="1773">
                  <c:v>43512</c:v>
                </c:pt>
                <c:pt idx="1774">
                  <c:v>43515</c:v>
                </c:pt>
                <c:pt idx="1775">
                  <c:v>43518</c:v>
                </c:pt>
                <c:pt idx="1776">
                  <c:v>43521</c:v>
                </c:pt>
                <c:pt idx="1777">
                  <c:v>43524</c:v>
                </c:pt>
                <c:pt idx="1778">
                  <c:v>43527</c:v>
                </c:pt>
                <c:pt idx="1779">
                  <c:v>43530</c:v>
                </c:pt>
                <c:pt idx="1780">
                  <c:v>43533</c:v>
                </c:pt>
                <c:pt idx="1781">
                  <c:v>43536</c:v>
                </c:pt>
                <c:pt idx="1782">
                  <c:v>43539</c:v>
                </c:pt>
                <c:pt idx="1783">
                  <c:v>43542</c:v>
                </c:pt>
                <c:pt idx="1784">
                  <c:v>43545</c:v>
                </c:pt>
                <c:pt idx="1785">
                  <c:v>43548</c:v>
                </c:pt>
                <c:pt idx="1786">
                  <c:v>43551</c:v>
                </c:pt>
                <c:pt idx="1787">
                  <c:v>43554</c:v>
                </c:pt>
                <c:pt idx="1788">
                  <c:v>43557</c:v>
                </c:pt>
                <c:pt idx="1789">
                  <c:v>43560</c:v>
                </c:pt>
                <c:pt idx="1790">
                  <c:v>43563</c:v>
                </c:pt>
                <c:pt idx="1791">
                  <c:v>43566</c:v>
                </c:pt>
                <c:pt idx="1792">
                  <c:v>43569</c:v>
                </c:pt>
                <c:pt idx="1793">
                  <c:v>43572</c:v>
                </c:pt>
                <c:pt idx="1794">
                  <c:v>43575</c:v>
                </c:pt>
                <c:pt idx="1795">
                  <c:v>43578</c:v>
                </c:pt>
                <c:pt idx="1796">
                  <c:v>43581</c:v>
                </c:pt>
                <c:pt idx="1797">
                  <c:v>43584</c:v>
                </c:pt>
                <c:pt idx="1798">
                  <c:v>43587</c:v>
                </c:pt>
                <c:pt idx="1799">
                  <c:v>43590</c:v>
                </c:pt>
                <c:pt idx="1800">
                  <c:v>43593</c:v>
                </c:pt>
                <c:pt idx="1801">
                  <c:v>43596</c:v>
                </c:pt>
                <c:pt idx="1802">
                  <c:v>43599</c:v>
                </c:pt>
                <c:pt idx="1803">
                  <c:v>43602</c:v>
                </c:pt>
                <c:pt idx="1804">
                  <c:v>43605</c:v>
                </c:pt>
                <c:pt idx="1805">
                  <c:v>43608</c:v>
                </c:pt>
                <c:pt idx="1806">
                  <c:v>43611</c:v>
                </c:pt>
                <c:pt idx="1807">
                  <c:v>43614</c:v>
                </c:pt>
                <c:pt idx="1808">
                  <c:v>43617</c:v>
                </c:pt>
                <c:pt idx="1809">
                  <c:v>43620</c:v>
                </c:pt>
                <c:pt idx="1810">
                  <c:v>43623</c:v>
                </c:pt>
                <c:pt idx="1811">
                  <c:v>43626</c:v>
                </c:pt>
                <c:pt idx="1812">
                  <c:v>43629</c:v>
                </c:pt>
                <c:pt idx="1813">
                  <c:v>43632</c:v>
                </c:pt>
                <c:pt idx="1814">
                  <c:v>43635</c:v>
                </c:pt>
                <c:pt idx="1815">
                  <c:v>43638</c:v>
                </c:pt>
                <c:pt idx="1816">
                  <c:v>43641</c:v>
                </c:pt>
                <c:pt idx="1817">
                  <c:v>43644</c:v>
                </c:pt>
                <c:pt idx="1818">
                  <c:v>43647</c:v>
                </c:pt>
                <c:pt idx="1819">
                  <c:v>43650</c:v>
                </c:pt>
                <c:pt idx="1820">
                  <c:v>43653</c:v>
                </c:pt>
                <c:pt idx="1821">
                  <c:v>43656</c:v>
                </c:pt>
                <c:pt idx="1822">
                  <c:v>43659</c:v>
                </c:pt>
                <c:pt idx="1823">
                  <c:v>43662</c:v>
                </c:pt>
                <c:pt idx="1824">
                  <c:v>43665</c:v>
                </c:pt>
                <c:pt idx="1825">
                  <c:v>43668</c:v>
                </c:pt>
                <c:pt idx="1826">
                  <c:v>43671</c:v>
                </c:pt>
                <c:pt idx="1827">
                  <c:v>43674</c:v>
                </c:pt>
                <c:pt idx="1828">
                  <c:v>43677</c:v>
                </c:pt>
                <c:pt idx="1829">
                  <c:v>43680</c:v>
                </c:pt>
                <c:pt idx="1830">
                  <c:v>43683</c:v>
                </c:pt>
                <c:pt idx="1831">
                  <c:v>43686</c:v>
                </c:pt>
                <c:pt idx="1832">
                  <c:v>43689</c:v>
                </c:pt>
                <c:pt idx="1833">
                  <c:v>43692</c:v>
                </c:pt>
                <c:pt idx="1834">
                  <c:v>43695</c:v>
                </c:pt>
                <c:pt idx="1835">
                  <c:v>43698</c:v>
                </c:pt>
                <c:pt idx="1836">
                  <c:v>43701</c:v>
                </c:pt>
                <c:pt idx="1837">
                  <c:v>43704</c:v>
                </c:pt>
                <c:pt idx="1838">
                  <c:v>43707</c:v>
                </c:pt>
                <c:pt idx="1839">
                  <c:v>43710</c:v>
                </c:pt>
                <c:pt idx="1840">
                  <c:v>43713</c:v>
                </c:pt>
                <c:pt idx="1841">
                  <c:v>43716</c:v>
                </c:pt>
                <c:pt idx="1842">
                  <c:v>43719</c:v>
                </c:pt>
                <c:pt idx="1843">
                  <c:v>43722</c:v>
                </c:pt>
                <c:pt idx="1844">
                  <c:v>43725</c:v>
                </c:pt>
                <c:pt idx="1845">
                  <c:v>43728</c:v>
                </c:pt>
                <c:pt idx="1846">
                  <c:v>43731</c:v>
                </c:pt>
                <c:pt idx="1847">
                  <c:v>43734</c:v>
                </c:pt>
                <c:pt idx="1848">
                  <c:v>43737</c:v>
                </c:pt>
                <c:pt idx="1849">
                  <c:v>43740</c:v>
                </c:pt>
                <c:pt idx="1850">
                  <c:v>43743</c:v>
                </c:pt>
                <c:pt idx="1851">
                  <c:v>43746</c:v>
                </c:pt>
                <c:pt idx="1852">
                  <c:v>43749</c:v>
                </c:pt>
                <c:pt idx="1853">
                  <c:v>43752</c:v>
                </c:pt>
                <c:pt idx="1854">
                  <c:v>43755</c:v>
                </c:pt>
                <c:pt idx="1855">
                  <c:v>43758</c:v>
                </c:pt>
                <c:pt idx="1856">
                  <c:v>43761</c:v>
                </c:pt>
                <c:pt idx="1857">
                  <c:v>43764</c:v>
                </c:pt>
                <c:pt idx="1858">
                  <c:v>43767</c:v>
                </c:pt>
                <c:pt idx="1859">
                  <c:v>43770</c:v>
                </c:pt>
                <c:pt idx="1860">
                  <c:v>43773</c:v>
                </c:pt>
                <c:pt idx="1861">
                  <c:v>43776</c:v>
                </c:pt>
                <c:pt idx="1862">
                  <c:v>43779</c:v>
                </c:pt>
                <c:pt idx="1863">
                  <c:v>43782</c:v>
                </c:pt>
                <c:pt idx="1864">
                  <c:v>43785</c:v>
                </c:pt>
                <c:pt idx="1865">
                  <c:v>43788</c:v>
                </c:pt>
                <c:pt idx="1866">
                  <c:v>43791</c:v>
                </c:pt>
                <c:pt idx="1867">
                  <c:v>43794</c:v>
                </c:pt>
                <c:pt idx="1868">
                  <c:v>43797</c:v>
                </c:pt>
                <c:pt idx="1869">
                  <c:v>43800</c:v>
                </c:pt>
                <c:pt idx="1870">
                  <c:v>43803</c:v>
                </c:pt>
                <c:pt idx="1871">
                  <c:v>43806</c:v>
                </c:pt>
                <c:pt idx="1872">
                  <c:v>43809</c:v>
                </c:pt>
                <c:pt idx="1873">
                  <c:v>43812</c:v>
                </c:pt>
                <c:pt idx="1874">
                  <c:v>43815</c:v>
                </c:pt>
                <c:pt idx="1875">
                  <c:v>43818</c:v>
                </c:pt>
                <c:pt idx="1876">
                  <c:v>43821</c:v>
                </c:pt>
                <c:pt idx="1877">
                  <c:v>43824</c:v>
                </c:pt>
                <c:pt idx="1878">
                  <c:v>43827</c:v>
                </c:pt>
                <c:pt idx="1879">
                  <c:v>43830</c:v>
                </c:pt>
                <c:pt idx="1880">
                  <c:v>43833</c:v>
                </c:pt>
                <c:pt idx="1881">
                  <c:v>43836</c:v>
                </c:pt>
                <c:pt idx="1882">
                  <c:v>43839</c:v>
                </c:pt>
                <c:pt idx="1883">
                  <c:v>43842</c:v>
                </c:pt>
                <c:pt idx="1884">
                  <c:v>43845</c:v>
                </c:pt>
                <c:pt idx="1885">
                  <c:v>43848</c:v>
                </c:pt>
                <c:pt idx="1886">
                  <c:v>43851</c:v>
                </c:pt>
                <c:pt idx="1887">
                  <c:v>43854</c:v>
                </c:pt>
                <c:pt idx="1888">
                  <c:v>43857</c:v>
                </c:pt>
                <c:pt idx="1889">
                  <c:v>43860</c:v>
                </c:pt>
                <c:pt idx="1890">
                  <c:v>43863</c:v>
                </c:pt>
                <c:pt idx="1891">
                  <c:v>43866</c:v>
                </c:pt>
                <c:pt idx="1892">
                  <c:v>43869</c:v>
                </c:pt>
                <c:pt idx="1893">
                  <c:v>43872</c:v>
                </c:pt>
                <c:pt idx="1894">
                  <c:v>43875</c:v>
                </c:pt>
                <c:pt idx="1895">
                  <c:v>43878</c:v>
                </c:pt>
                <c:pt idx="1896">
                  <c:v>43881</c:v>
                </c:pt>
                <c:pt idx="1897">
                  <c:v>43884</c:v>
                </c:pt>
                <c:pt idx="1898">
                  <c:v>43887</c:v>
                </c:pt>
                <c:pt idx="1899">
                  <c:v>43890</c:v>
                </c:pt>
                <c:pt idx="1900">
                  <c:v>43893</c:v>
                </c:pt>
                <c:pt idx="1901">
                  <c:v>43896</c:v>
                </c:pt>
                <c:pt idx="1902">
                  <c:v>43899</c:v>
                </c:pt>
                <c:pt idx="1903">
                  <c:v>43902</c:v>
                </c:pt>
                <c:pt idx="1904">
                  <c:v>43905</c:v>
                </c:pt>
                <c:pt idx="1905">
                  <c:v>43908</c:v>
                </c:pt>
                <c:pt idx="1906">
                  <c:v>43911</c:v>
                </c:pt>
                <c:pt idx="1907">
                  <c:v>43914</c:v>
                </c:pt>
                <c:pt idx="1908">
                  <c:v>43917</c:v>
                </c:pt>
                <c:pt idx="1909">
                  <c:v>43920</c:v>
                </c:pt>
                <c:pt idx="1910">
                  <c:v>43923</c:v>
                </c:pt>
                <c:pt idx="1911">
                  <c:v>43926</c:v>
                </c:pt>
                <c:pt idx="1912">
                  <c:v>43929</c:v>
                </c:pt>
                <c:pt idx="1913">
                  <c:v>43932</c:v>
                </c:pt>
                <c:pt idx="1914">
                  <c:v>43935</c:v>
                </c:pt>
                <c:pt idx="1915">
                  <c:v>43938</c:v>
                </c:pt>
                <c:pt idx="1916">
                  <c:v>43941</c:v>
                </c:pt>
                <c:pt idx="1917">
                  <c:v>43944</c:v>
                </c:pt>
                <c:pt idx="1918">
                  <c:v>43947</c:v>
                </c:pt>
                <c:pt idx="1919">
                  <c:v>43950</c:v>
                </c:pt>
                <c:pt idx="1920">
                  <c:v>43953</c:v>
                </c:pt>
                <c:pt idx="1921">
                  <c:v>43956</c:v>
                </c:pt>
                <c:pt idx="1922">
                  <c:v>43959</c:v>
                </c:pt>
                <c:pt idx="1923">
                  <c:v>43962</c:v>
                </c:pt>
                <c:pt idx="1924">
                  <c:v>43965</c:v>
                </c:pt>
                <c:pt idx="1925">
                  <c:v>43968</c:v>
                </c:pt>
                <c:pt idx="1926">
                  <c:v>43971</c:v>
                </c:pt>
                <c:pt idx="1927">
                  <c:v>43974</c:v>
                </c:pt>
                <c:pt idx="1928">
                  <c:v>43977</c:v>
                </c:pt>
                <c:pt idx="1929">
                  <c:v>43980</c:v>
                </c:pt>
                <c:pt idx="1930">
                  <c:v>43983</c:v>
                </c:pt>
                <c:pt idx="1931">
                  <c:v>43986</c:v>
                </c:pt>
                <c:pt idx="1932">
                  <c:v>43989</c:v>
                </c:pt>
                <c:pt idx="1933">
                  <c:v>43992</c:v>
                </c:pt>
                <c:pt idx="1934">
                  <c:v>43995</c:v>
                </c:pt>
                <c:pt idx="1935">
                  <c:v>43998</c:v>
                </c:pt>
                <c:pt idx="1936">
                  <c:v>44001</c:v>
                </c:pt>
                <c:pt idx="1937">
                  <c:v>44004</c:v>
                </c:pt>
                <c:pt idx="1938">
                  <c:v>44007</c:v>
                </c:pt>
                <c:pt idx="1939">
                  <c:v>44010</c:v>
                </c:pt>
                <c:pt idx="1940">
                  <c:v>44013</c:v>
                </c:pt>
                <c:pt idx="1941">
                  <c:v>44016</c:v>
                </c:pt>
                <c:pt idx="1942">
                  <c:v>44019</c:v>
                </c:pt>
                <c:pt idx="1943">
                  <c:v>44022</c:v>
                </c:pt>
                <c:pt idx="1944">
                  <c:v>44025</c:v>
                </c:pt>
                <c:pt idx="1945">
                  <c:v>44028</c:v>
                </c:pt>
                <c:pt idx="1946">
                  <c:v>44031</c:v>
                </c:pt>
                <c:pt idx="1947">
                  <c:v>44034</c:v>
                </c:pt>
                <c:pt idx="1948">
                  <c:v>44037</c:v>
                </c:pt>
                <c:pt idx="1949">
                  <c:v>44040</c:v>
                </c:pt>
                <c:pt idx="1950">
                  <c:v>44043</c:v>
                </c:pt>
                <c:pt idx="1951">
                  <c:v>44046</c:v>
                </c:pt>
                <c:pt idx="1952">
                  <c:v>44049</c:v>
                </c:pt>
                <c:pt idx="1953">
                  <c:v>44052</c:v>
                </c:pt>
                <c:pt idx="1954">
                  <c:v>44055</c:v>
                </c:pt>
                <c:pt idx="1955">
                  <c:v>44058</c:v>
                </c:pt>
                <c:pt idx="1956">
                  <c:v>44061</c:v>
                </c:pt>
                <c:pt idx="1957">
                  <c:v>44064</c:v>
                </c:pt>
                <c:pt idx="1958">
                  <c:v>44067</c:v>
                </c:pt>
                <c:pt idx="1959">
                  <c:v>44070</c:v>
                </c:pt>
                <c:pt idx="1960">
                  <c:v>44073</c:v>
                </c:pt>
                <c:pt idx="1961">
                  <c:v>44076</c:v>
                </c:pt>
                <c:pt idx="1962">
                  <c:v>44079</c:v>
                </c:pt>
                <c:pt idx="1963">
                  <c:v>44082</c:v>
                </c:pt>
                <c:pt idx="1964">
                  <c:v>44085</c:v>
                </c:pt>
                <c:pt idx="1965">
                  <c:v>44088</c:v>
                </c:pt>
                <c:pt idx="1966">
                  <c:v>44091</c:v>
                </c:pt>
                <c:pt idx="1967">
                  <c:v>44094</c:v>
                </c:pt>
                <c:pt idx="1968">
                  <c:v>44097</c:v>
                </c:pt>
                <c:pt idx="1969">
                  <c:v>44100</c:v>
                </c:pt>
                <c:pt idx="1970">
                  <c:v>44103</c:v>
                </c:pt>
                <c:pt idx="1971">
                  <c:v>44106</c:v>
                </c:pt>
                <c:pt idx="1972">
                  <c:v>44109</c:v>
                </c:pt>
                <c:pt idx="1973">
                  <c:v>44112</c:v>
                </c:pt>
                <c:pt idx="1974">
                  <c:v>44115</c:v>
                </c:pt>
                <c:pt idx="1975">
                  <c:v>44118</c:v>
                </c:pt>
                <c:pt idx="1976">
                  <c:v>44121</c:v>
                </c:pt>
                <c:pt idx="1977">
                  <c:v>44124</c:v>
                </c:pt>
                <c:pt idx="1978">
                  <c:v>44127</c:v>
                </c:pt>
                <c:pt idx="1979">
                  <c:v>44130</c:v>
                </c:pt>
                <c:pt idx="1980">
                  <c:v>44133</c:v>
                </c:pt>
                <c:pt idx="1981">
                  <c:v>44136</c:v>
                </c:pt>
                <c:pt idx="1982">
                  <c:v>44139</c:v>
                </c:pt>
                <c:pt idx="1983">
                  <c:v>44142</c:v>
                </c:pt>
                <c:pt idx="1984">
                  <c:v>44145</c:v>
                </c:pt>
                <c:pt idx="1985">
                  <c:v>44148</c:v>
                </c:pt>
                <c:pt idx="1986">
                  <c:v>44151</c:v>
                </c:pt>
                <c:pt idx="1987">
                  <c:v>44154</c:v>
                </c:pt>
                <c:pt idx="1988">
                  <c:v>44157</c:v>
                </c:pt>
                <c:pt idx="1989">
                  <c:v>44160</c:v>
                </c:pt>
                <c:pt idx="1990">
                  <c:v>44163</c:v>
                </c:pt>
                <c:pt idx="1991">
                  <c:v>44166</c:v>
                </c:pt>
                <c:pt idx="1992">
                  <c:v>44169</c:v>
                </c:pt>
                <c:pt idx="1993">
                  <c:v>44172</c:v>
                </c:pt>
                <c:pt idx="1994">
                  <c:v>44175</c:v>
                </c:pt>
                <c:pt idx="1995">
                  <c:v>44178</c:v>
                </c:pt>
                <c:pt idx="1996">
                  <c:v>44181</c:v>
                </c:pt>
                <c:pt idx="1997">
                  <c:v>44184</c:v>
                </c:pt>
                <c:pt idx="1998">
                  <c:v>44187</c:v>
                </c:pt>
                <c:pt idx="1999">
                  <c:v>44190</c:v>
                </c:pt>
                <c:pt idx="2000">
                  <c:v>44193</c:v>
                </c:pt>
                <c:pt idx="2001">
                  <c:v>44196</c:v>
                </c:pt>
                <c:pt idx="2002">
                  <c:v>44199</c:v>
                </c:pt>
                <c:pt idx="2003">
                  <c:v>44202</c:v>
                </c:pt>
                <c:pt idx="2004">
                  <c:v>44205</c:v>
                </c:pt>
                <c:pt idx="2005">
                  <c:v>44208</c:v>
                </c:pt>
                <c:pt idx="2006">
                  <c:v>44211</c:v>
                </c:pt>
                <c:pt idx="2007">
                  <c:v>44214</c:v>
                </c:pt>
                <c:pt idx="2008">
                  <c:v>44217</c:v>
                </c:pt>
                <c:pt idx="2009">
                  <c:v>44220</c:v>
                </c:pt>
                <c:pt idx="2010">
                  <c:v>44223</c:v>
                </c:pt>
                <c:pt idx="2011">
                  <c:v>44226</c:v>
                </c:pt>
                <c:pt idx="2012">
                  <c:v>44229</c:v>
                </c:pt>
                <c:pt idx="2013">
                  <c:v>44232</c:v>
                </c:pt>
                <c:pt idx="2014">
                  <c:v>44235</c:v>
                </c:pt>
                <c:pt idx="2015">
                  <c:v>44238</c:v>
                </c:pt>
                <c:pt idx="2016">
                  <c:v>44241</c:v>
                </c:pt>
                <c:pt idx="2017">
                  <c:v>44244</c:v>
                </c:pt>
                <c:pt idx="2018">
                  <c:v>44247</c:v>
                </c:pt>
                <c:pt idx="2019">
                  <c:v>44250</c:v>
                </c:pt>
                <c:pt idx="2020">
                  <c:v>44253</c:v>
                </c:pt>
                <c:pt idx="2021">
                  <c:v>44256</c:v>
                </c:pt>
                <c:pt idx="2022">
                  <c:v>44259</c:v>
                </c:pt>
                <c:pt idx="2023">
                  <c:v>44262</c:v>
                </c:pt>
                <c:pt idx="2024">
                  <c:v>44265</c:v>
                </c:pt>
                <c:pt idx="2025">
                  <c:v>44268</c:v>
                </c:pt>
                <c:pt idx="2026">
                  <c:v>44271</c:v>
                </c:pt>
                <c:pt idx="2027">
                  <c:v>44274</c:v>
                </c:pt>
                <c:pt idx="2028">
                  <c:v>44277</c:v>
                </c:pt>
                <c:pt idx="2029">
                  <c:v>44280</c:v>
                </c:pt>
                <c:pt idx="2030">
                  <c:v>44283</c:v>
                </c:pt>
                <c:pt idx="2031">
                  <c:v>44286</c:v>
                </c:pt>
                <c:pt idx="2032">
                  <c:v>44289</c:v>
                </c:pt>
                <c:pt idx="2033">
                  <c:v>44292</c:v>
                </c:pt>
                <c:pt idx="2034">
                  <c:v>44295</c:v>
                </c:pt>
                <c:pt idx="2035">
                  <c:v>44298</c:v>
                </c:pt>
                <c:pt idx="2036">
                  <c:v>44301</c:v>
                </c:pt>
                <c:pt idx="2037">
                  <c:v>44304</c:v>
                </c:pt>
                <c:pt idx="2038">
                  <c:v>44307</c:v>
                </c:pt>
                <c:pt idx="2039">
                  <c:v>44310</c:v>
                </c:pt>
                <c:pt idx="2040">
                  <c:v>44313</c:v>
                </c:pt>
                <c:pt idx="2041">
                  <c:v>44316</c:v>
                </c:pt>
                <c:pt idx="2042">
                  <c:v>44319</c:v>
                </c:pt>
                <c:pt idx="2043">
                  <c:v>44322</c:v>
                </c:pt>
                <c:pt idx="2044">
                  <c:v>44325</c:v>
                </c:pt>
                <c:pt idx="2045">
                  <c:v>44328</c:v>
                </c:pt>
                <c:pt idx="2046">
                  <c:v>44331</c:v>
                </c:pt>
                <c:pt idx="2047">
                  <c:v>44334</c:v>
                </c:pt>
                <c:pt idx="2048">
                  <c:v>44337</c:v>
                </c:pt>
                <c:pt idx="2049">
                  <c:v>44340</c:v>
                </c:pt>
                <c:pt idx="2050">
                  <c:v>44343</c:v>
                </c:pt>
                <c:pt idx="2051">
                  <c:v>44346</c:v>
                </c:pt>
                <c:pt idx="2052">
                  <c:v>44349</c:v>
                </c:pt>
                <c:pt idx="2053">
                  <c:v>44352</c:v>
                </c:pt>
                <c:pt idx="2054">
                  <c:v>44355</c:v>
                </c:pt>
                <c:pt idx="2055">
                  <c:v>44358</c:v>
                </c:pt>
                <c:pt idx="2056">
                  <c:v>44361</c:v>
                </c:pt>
                <c:pt idx="2057">
                  <c:v>44364</c:v>
                </c:pt>
                <c:pt idx="2058">
                  <c:v>44367</c:v>
                </c:pt>
                <c:pt idx="2059">
                  <c:v>44370</c:v>
                </c:pt>
                <c:pt idx="2060">
                  <c:v>44373</c:v>
                </c:pt>
                <c:pt idx="2061">
                  <c:v>44376</c:v>
                </c:pt>
                <c:pt idx="2062">
                  <c:v>44379</c:v>
                </c:pt>
                <c:pt idx="2063">
                  <c:v>44382</c:v>
                </c:pt>
                <c:pt idx="2064">
                  <c:v>44385</c:v>
                </c:pt>
                <c:pt idx="2065">
                  <c:v>44388</c:v>
                </c:pt>
                <c:pt idx="2066">
                  <c:v>44391</c:v>
                </c:pt>
                <c:pt idx="2067">
                  <c:v>44394</c:v>
                </c:pt>
                <c:pt idx="2068">
                  <c:v>44397</c:v>
                </c:pt>
                <c:pt idx="2069">
                  <c:v>44400</c:v>
                </c:pt>
                <c:pt idx="2070">
                  <c:v>44403</c:v>
                </c:pt>
                <c:pt idx="2071">
                  <c:v>44406</c:v>
                </c:pt>
                <c:pt idx="2072">
                  <c:v>44409</c:v>
                </c:pt>
                <c:pt idx="2073">
                  <c:v>44412</c:v>
                </c:pt>
                <c:pt idx="2074">
                  <c:v>44415</c:v>
                </c:pt>
                <c:pt idx="2075">
                  <c:v>44418</c:v>
                </c:pt>
                <c:pt idx="2076">
                  <c:v>44421</c:v>
                </c:pt>
                <c:pt idx="2077">
                  <c:v>44424</c:v>
                </c:pt>
                <c:pt idx="2078">
                  <c:v>44427</c:v>
                </c:pt>
                <c:pt idx="2079">
                  <c:v>44430</c:v>
                </c:pt>
                <c:pt idx="2080">
                  <c:v>44433</c:v>
                </c:pt>
                <c:pt idx="2081">
                  <c:v>44436</c:v>
                </c:pt>
                <c:pt idx="2082">
                  <c:v>44439</c:v>
                </c:pt>
                <c:pt idx="2083">
                  <c:v>44442</c:v>
                </c:pt>
                <c:pt idx="2084">
                  <c:v>44445</c:v>
                </c:pt>
                <c:pt idx="2085">
                  <c:v>44448</c:v>
                </c:pt>
                <c:pt idx="2086">
                  <c:v>44451</c:v>
                </c:pt>
                <c:pt idx="2087">
                  <c:v>44454</c:v>
                </c:pt>
                <c:pt idx="2088">
                  <c:v>44457</c:v>
                </c:pt>
                <c:pt idx="2089">
                  <c:v>44460</c:v>
                </c:pt>
                <c:pt idx="2090">
                  <c:v>44463</c:v>
                </c:pt>
                <c:pt idx="2091">
                  <c:v>44466</c:v>
                </c:pt>
                <c:pt idx="2092">
                  <c:v>44469</c:v>
                </c:pt>
                <c:pt idx="2093">
                  <c:v>44472</c:v>
                </c:pt>
                <c:pt idx="2094">
                  <c:v>44475</c:v>
                </c:pt>
                <c:pt idx="2095">
                  <c:v>44478</c:v>
                </c:pt>
                <c:pt idx="2096">
                  <c:v>44481</c:v>
                </c:pt>
                <c:pt idx="2097">
                  <c:v>44484</c:v>
                </c:pt>
                <c:pt idx="2098">
                  <c:v>44487</c:v>
                </c:pt>
                <c:pt idx="2099">
                  <c:v>44490</c:v>
                </c:pt>
                <c:pt idx="2100">
                  <c:v>44493</c:v>
                </c:pt>
                <c:pt idx="2101">
                  <c:v>44496</c:v>
                </c:pt>
                <c:pt idx="2102">
                  <c:v>44499</c:v>
                </c:pt>
                <c:pt idx="2103">
                  <c:v>44502</c:v>
                </c:pt>
                <c:pt idx="2104">
                  <c:v>44505</c:v>
                </c:pt>
                <c:pt idx="2105">
                  <c:v>44508</c:v>
                </c:pt>
                <c:pt idx="2106">
                  <c:v>44511</c:v>
                </c:pt>
                <c:pt idx="2107">
                  <c:v>44514</c:v>
                </c:pt>
                <c:pt idx="2108">
                  <c:v>44517</c:v>
                </c:pt>
                <c:pt idx="2109">
                  <c:v>44520</c:v>
                </c:pt>
                <c:pt idx="2110">
                  <c:v>44523</c:v>
                </c:pt>
                <c:pt idx="2111">
                  <c:v>44526</c:v>
                </c:pt>
                <c:pt idx="2112">
                  <c:v>44529</c:v>
                </c:pt>
                <c:pt idx="2113">
                  <c:v>44532</c:v>
                </c:pt>
                <c:pt idx="2114">
                  <c:v>44535</c:v>
                </c:pt>
                <c:pt idx="2115">
                  <c:v>44538</c:v>
                </c:pt>
                <c:pt idx="2116">
                  <c:v>44541</c:v>
                </c:pt>
                <c:pt idx="2117">
                  <c:v>44544</c:v>
                </c:pt>
                <c:pt idx="2118">
                  <c:v>44547</c:v>
                </c:pt>
                <c:pt idx="2119">
                  <c:v>44550</c:v>
                </c:pt>
                <c:pt idx="2120">
                  <c:v>44553</c:v>
                </c:pt>
                <c:pt idx="2121">
                  <c:v>44556</c:v>
                </c:pt>
                <c:pt idx="2122">
                  <c:v>44559</c:v>
                </c:pt>
                <c:pt idx="2123">
                  <c:v>44562</c:v>
                </c:pt>
                <c:pt idx="2124">
                  <c:v>44565</c:v>
                </c:pt>
                <c:pt idx="2125">
                  <c:v>44568</c:v>
                </c:pt>
                <c:pt idx="2126">
                  <c:v>44571</c:v>
                </c:pt>
                <c:pt idx="2127">
                  <c:v>44574</c:v>
                </c:pt>
                <c:pt idx="2128">
                  <c:v>44577</c:v>
                </c:pt>
                <c:pt idx="2129">
                  <c:v>44580</c:v>
                </c:pt>
                <c:pt idx="2130">
                  <c:v>44583</c:v>
                </c:pt>
                <c:pt idx="2131">
                  <c:v>44586</c:v>
                </c:pt>
                <c:pt idx="2132">
                  <c:v>44589</c:v>
                </c:pt>
                <c:pt idx="2133">
                  <c:v>44592</c:v>
                </c:pt>
                <c:pt idx="2134">
                  <c:v>44595</c:v>
                </c:pt>
                <c:pt idx="2135">
                  <c:v>44598</c:v>
                </c:pt>
                <c:pt idx="2136">
                  <c:v>44601</c:v>
                </c:pt>
                <c:pt idx="2137">
                  <c:v>44604</c:v>
                </c:pt>
                <c:pt idx="2138">
                  <c:v>44607</c:v>
                </c:pt>
                <c:pt idx="2139">
                  <c:v>44610</c:v>
                </c:pt>
                <c:pt idx="2140">
                  <c:v>44613</c:v>
                </c:pt>
                <c:pt idx="2141">
                  <c:v>44616</c:v>
                </c:pt>
                <c:pt idx="2142">
                  <c:v>44619</c:v>
                </c:pt>
                <c:pt idx="2143">
                  <c:v>44622</c:v>
                </c:pt>
                <c:pt idx="2144">
                  <c:v>44625</c:v>
                </c:pt>
                <c:pt idx="2145">
                  <c:v>44628</c:v>
                </c:pt>
                <c:pt idx="2146">
                  <c:v>44631</c:v>
                </c:pt>
                <c:pt idx="2147">
                  <c:v>44634</c:v>
                </c:pt>
                <c:pt idx="2148">
                  <c:v>44637</c:v>
                </c:pt>
                <c:pt idx="2149">
                  <c:v>44640</c:v>
                </c:pt>
                <c:pt idx="2150">
                  <c:v>44643</c:v>
                </c:pt>
                <c:pt idx="2151">
                  <c:v>44646</c:v>
                </c:pt>
                <c:pt idx="2152">
                  <c:v>44649</c:v>
                </c:pt>
                <c:pt idx="2153">
                  <c:v>44652</c:v>
                </c:pt>
                <c:pt idx="2154">
                  <c:v>44655</c:v>
                </c:pt>
                <c:pt idx="2155">
                  <c:v>44658</c:v>
                </c:pt>
                <c:pt idx="2156">
                  <c:v>44661</c:v>
                </c:pt>
                <c:pt idx="2157">
                  <c:v>44664</c:v>
                </c:pt>
                <c:pt idx="2158">
                  <c:v>44667</c:v>
                </c:pt>
                <c:pt idx="2159">
                  <c:v>44670</c:v>
                </c:pt>
                <c:pt idx="2160">
                  <c:v>44673</c:v>
                </c:pt>
                <c:pt idx="2161">
                  <c:v>44676</c:v>
                </c:pt>
                <c:pt idx="2162">
                  <c:v>44679</c:v>
                </c:pt>
                <c:pt idx="2163">
                  <c:v>44682</c:v>
                </c:pt>
                <c:pt idx="2164">
                  <c:v>44685</c:v>
                </c:pt>
                <c:pt idx="2165">
                  <c:v>44688</c:v>
                </c:pt>
                <c:pt idx="2166">
                  <c:v>44691</c:v>
                </c:pt>
                <c:pt idx="2167">
                  <c:v>44694</c:v>
                </c:pt>
                <c:pt idx="2168">
                  <c:v>44697</c:v>
                </c:pt>
                <c:pt idx="2169">
                  <c:v>44700</c:v>
                </c:pt>
                <c:pt idx="2170">
                  <c:v>44703</c:v>
                </c:pt>
                <c:pt idx="2171">
                  <c:v>44706</c:v>
                </c:pt>
                <c:pt idx="2172">
                  <c:v>44709</c:v>
                </c:pt>
                <c:pt idx="2173">
                  <c:v>44712</c:v>
                </c:pt>
                <c:pt idx="2174">
                  <c:v>44715</c:v>
                </c:pt>
                <c:pt idx="2175">
                  <c:v>44718</c:v>
                </c:pt>
                <c:pt idx="2176">
                  <c:v>44721</c:v>
                </c:pt>
                <c:pt idx="2177">
                  <c:v>44724</c:v>
                </c:pt>
                <c:pt idx="2178">
                  <c:v>44727</c:v>
                </c:pt>
                <c:pt idx="2179">
                  <c:v>44730</c:v>
                </c:pt>
                <c:pt idx="2180">
                  <c:v>44733</c:v>
                </c:pt>
                <c:pt idx="2181">
                  <c:v>44736</c:v>
                </c:pt>
                <c:pt idx="2182">
                  <c:v>44739</c:v>
                </c:pt>
                <c:pt idx="2183">
                  <c:v>44742</c:v>
                </c:pt>
                <c:pt idx="2184">
                  <c:v>44745</c:v>
                </c:pt>
                <c:pt idx="2185">
                  <c:v>44748</c:v>
                </c:pt>
                <c:pt idx="2186">
                  <c:v>44751</c:v>
                </c:pt>
                <c:pt idx="2187">
                  <c:v>44754</c:v>
                </c:pt>
                <c:pt idx="2188">
                  <c:v>44757</c:v>
                </c:pt>
                <c:pt idx="2189">
                  <c:v>44760</c:v>
                </c:pt>
                <c:pt idx="2190">
                  <c:v>44763</c:v>
                </c:pt>
                <c:pt idx="2191">
                  <c:v>44766</c:v>
                </c:pt>
                <c:pt idx="2192">
                  <c:v>44769</c:v>
                </c:pt>
                <c:pt idx="2193">
                  <c:v>44772</c:v>
                </c:pt>
                <c:pt idx="2194">
                  <c:v>44775</c:v>
                </c:pt>
                <c:pt idx="2195">
                  <c:v>44778</c:v>
                </c:pt>
                <c:pt idx="2196">
                  <c:v>44781</c:v>
                </c:pt>
                <c:pt idx="2197">
                  <c:v>44784</c:v>
                </c:pt>
                <c:pt idx="2198">
                  <c:v>44787</c:v>
                </c:pt>
                <c:pt idx="2199">
                  <c:v>44790</c:v>
                </c:pt>
                <c:pt idx="2200">
                  <c:v>44793</c:v>
                </c:pt>
                <c:pt idx="2201">
                  <c:v>44796</c:v>
                </c:pt>
                <c:pt idx="2202">
                  <c:v>44799</c:v>
                </c:pt>
                <c:pt idx="2203">
                  <c:v>44802</c:v>
                </c:pt>
                <c:pt idx="2204">
                  <c:v>44805</c:v>
                </c:pt>
                <c:pt idx="2205">
                  <c:v>44808</c:v>
                </c:pt>
                <c:pt idx="2206">
                  <c:v>44811</c:v>
                </c:pt>
                <c:pt idx="2207">
                  <c:v>44814</c:v>
                </c:pt>
                <c:pt idx="2208">
                  <c:v>44817</c:v>
                </c:pt>
                <c:pt idx="2209">
                  <c:v>44820</c:v>
                </c:pt>
                <c:pt idx="2210">
                  <c:v>44823</c:v>
                </c:pt>
                <c:pt idx="2211">
                  <c:v>44826</c:v>
                </c:pt>
                <c:pt idx="2212">
                  <c:v>44829</c:v>
                </c:pt>
                <c:pt idx="2213">
                  <c:v>44832</c:v>
                </c:pt>
                <c:pt idx="2214">
                  <c:v>44835</c:v>
                </c:pt>
                <c:pt idx="2215">
                  <c:v>44838</c:v>
                </c:pt>
                <c:pt idx="2216">
                  <c:v>44841</c:v>
                </c:pt>
                <c:pt idx="2217">
                  <c:v>44844</c:v>
                </c:pt>
                <c:pt idx="2218">
                  <c:v>44847</c:v>
                </c:pt>
                <c:pt idx="2219">
                  <c:v>44850</c:v>
                </c:pt>
                <c:pt idx="2220">
                  <c:v>44853</c:v>
                </c:pt>
                <c:pt idx="2221">
                  <c:v>44856</c:v>
                </c:pt>
                <c:pt idx="2222">
                  <c:v>44859</c:v>
                </c:pt>
                <c:pt idx="2223">
                  <c:v>44862</c:v>
                </c:pt>
                <c:pt idx="2224">
                  <c:v>44865</c:v>
                </c:pt>
                <c:pt idx="2225">
                  <c:v>44868</c:v>
                </c:pt>
                <c:pt idx="2226">
                  <c:v>44871</c:v>
                </c:pt>
                <c:pt idx="2227">
                  <c:v>44874</c:v>
                </c:pt>
                <c:pt idx="2228">
                  <c:v>44877</c:v>
                </c:pt>
                <c:pt idx="2229">
                  <c:v>44880</c:v>
                </c:pt>
                <c:pt idx="2230">
                  <c:v>44883</c:v>
                </c:pt>
                <c:pt idx="2231">
                  <c:v>44886</c:v>
                </c:pt>
                <c:pt idx="2232">
                  <c:v>44889</c:v>
                </c:pt>
                <c:pt idx="2233">
                  <c:v>44892</c:v>
                </c:pt>
                <c:pt idx="2234">
                  <c:v>44895</c:v>
                </c:pt>
                <c:pt idx="2235">
                  <c:v>44898</c:v>
                </c:pt>
                <c:pt idx="2236">
                  <c:v>44901</c:v>
                </c:pt>
                <c:pt idx="2237">
                  <c:v>44904</c:v>
                </c:pt>
                <c:pt idx="2238">
                  <c:v>44907</c:v>
                </c:pt>
                <c:pt idx="2239">
                  <c:v>44910</c:v>
                </c:pt>
                <c:pt idx="2240">
                  <c:v>44913</c:v>
                </c:pt>
                <c:pt idx="2241">
                  <c:v>44916</c:v>
                </c:pt>
                <c:pt idx="2242">
                  <c:v>44919</c:v>
                </c:pt>
                <c:pt idx="2243">
                  <c:v>44922</c:v>
                </c:pt>
                <c:pt idx="2244">
                  <c:v>44925</c:v>
                </c:pt>
                <c:pt idx="2245">
                  <c:v>44928</c:v>
                </c:pt>
                <c:pt idx="2246">
                  <c:v>44931</c:v>
                </c:pt>
                <c:pt idx="2247">
                  <c:v>44934</c:v>
                </c:pt>
                <c:pt idx="2248">
                  <c:v>44937</c:v>
                </c:pt>
                <c:pt idx="2249">
                  <c:v>44940</c:v>
                </c:pt>
                <c:pt idx="2250">
                  <c:v>44943</c:v>
                </c:pt>
                <c:pt idx="2251">
                  <c:v>44946</c:v>
                </c:pt>
                <c:pt idx="2252">
                  <c:v>44949</c:v>
                </c:pt>
                <c:pt idx="2253">
                  <c:v>44952</c:v>
                </c:pt>
                <c:pt idx="2254">
                  <c:v>44955</c:v>
                </c:pt>
                <c:pt idx="2255">
                  <c:v>44958</c:v>
                </c:pt>
                <c:pt idx="2256">
                  <c:v>44961</c:v>
                </c:pt>
                <c:pt idx="2257">
                  <c:v>44964</c:v>
                </c:pt>
                <c:pt idx="2258">
                  <c:v>44967</c:v>
                </c:pt>
                <c:pt idx="2259">
                  <c:v>44970</c:v>
                </c:pt>
                <c:pt idx="2260">
                  <c:v>44973</c:v>
                </c:pt>
                <c:pt idx="2261">
                  <c:v>44976</c:v>
                </c:pt>
                <c:pt idx="2262">
                  <c:v>44979</c:v>
                </c:pt>
                <c:pt idx="2263">
                  <c:v>44982</c:v>
                </c:pt>
                <c:pt idx="2264">
                  <c:v>44985</c:v>
                </c:pt>
                <c:pt idx="2265">
                  <c:v>44988</c:v>
                </c:pt>
                <c:pt idx="2266">
                  <c:v>44991</c:v>
                </c:pt>
                <c:pt idx="2267">
                  <c:v>44994</c:v>
                </c:pt>
                <c:pt idx="2268">
                  <c:v>44997</c:v>
                </c:pt>
                <c:pt idx="2269">
                  <c:v>45000</c:v>
                </c:pt>
                <c:pt idx="2270">
                  <c:v>45003</c:v>
                </c:pt>
                <c:pt idx="2271">
                  <c:v>45006</c:v>
                </c:pt>
                <c:pt idx="2272">
                  <c:v>45009</c:v>
                </c:pt>
                <c:pt idx="2273">
                  <c:v>45012</c:v>
                </c:pt>
                <c:pt idx="2274">
                  <c:v>45015</c:v>
                </c:pt>
                <c:pt idx="2275">
                  <c:v>45018</c:v>
                </c:pt>
                <c:pt idx="2276">
                  <c:v>45021</c:v>
                </c:pt>
                <c:pt idx="2277">
                  <c:v>45024</c:v>
                </c:pt>
                <c:pt idx="2278">
                  <c:v>45027</c:v>
                </c:pt>
                <c:pt idx="2279">
                  <c:v>45030</c:v>
                </c:pt>
                <c:pt idx="2280">
                  <c:v>45033</c:v>
                </c:pt>
                <c:pt idx="2281">
                  <c:v>45036</c:v>
                </c:pt>
                <c:pt idx="2282">
                  <c:v>45039</c:v>
                </c:pt>
                <c:pt idx="2283">
                  <c:v>45042</c:v>
                </c:pt>
                <c:pt idx="2284">
                  <c:v>45045</c:v>
                </c:pt>
                <c:pt idx="2285">
                  <c:v>45048</c:v>
                </c:pt>
                <c:pt idx="2286">
                  <c:v>45051</c:v>
                </c:pt>
                <c:pt idx="2287">
                  <c:v>45054</c:v>
                </c:pt>
                <c:pt idx="2288">
                  <c:v>45057</c:v>
                </c:pt>
                <c:pt idx="2289">
                  <c:v>45060</c:v>
                </c:pt>
                <c:pt idx="2290">
                  <c:v>45063</c:v>
                </c:pt>
                <c:pt idx="2291">
                  <c:v>45066</c:v>
                </c:pt>
                <c:pt idx="2292">
                  <c:v>45069</c:v>
                </c:pt>
                <c:pt idx="2293">
                  <c:v>45072</c:v>
                </c:pt>
                <c:pt idx="2294">
                  <c:v>45075</c:v>
                </c:pt>
                <c:pt idx="2295">
                  <c:v>45078</c:v>
                </c:pt>
                <c:pt idx="2296">
                  <c:v>45081</c:v>
                </c:pt>
                <c:pt idx="2297">
                  <c:v>45084</c:v>
                </c:pt>
                <c:pt idx="2298">
                  <c:v>45087</c:v>
                </c:pt>
                <c:pt idx="2299">
                  <c:v>45090</c:v>
                </c:pt>
                <c:pt idx="2300">
                  <c:v>45093</c:v>
                </c:pt>
                <c:pt idx="2301">
                  <c:v>45096</c:v>
                </c:pt>
                <c:pt idx="2302">
                  <c:v>45099</c:v>
                </c:pt>
                <c:pt idx="2303">
                  <c:v>45102</c:v>
                </c:pt>
                <c:pt idx="2304">
                  <c:v>45105</c:v>
                </c:pt>
                <c:pt idx="2305">
                  <c:v>45108</c:v>
                </c:pt>
                <c:pt idx="2306">
                  <c:v>45111</c:v>
                </c:pt>
                <c:pt idx="2307">
                  <c:v>45114</c:v>
                </c:pt>
                <c:pt idx="2308">
                  <c:v>45117</c:v>
                </c:pt>
                <c:pt idx="2309">
                  <c:v>45120</c:v>
                </c:pt>
                <c:pt idx="2310">
                  <c:v>45123</c:v>
                </c:pt>
                <c:pt idx="2311">
                  <c:v>45126</c:v>
                </c:pt>
                <c:pt idx="2312">
                  <c:v>45129</c:v>
                </c:pt>
                <c:pt idx="2313">
                  <c:v>45132</c:v>
                </c:pt>
                <c:pt idx="2314">
                  <c:v>45135</c:v>
                </c:pt>
                <c:pt idx="2315">
                  <c:v>45138</c:v>
                </c:pt>
                <c:pt idx="2316">
                  <c:v>45141</c:v>
                </c:pt>
                <c:pt idx="2317">
                  <c:v>45144</c:v>
                </c:pt>
                <c:pt idx="2318">
                  <c:v>45147</c:v>
                </c:pt>
                <c:pt idx="2319">
                  <c:v>45150</c:v>
                </c:pt>
                <c:pt idx="2320">
                  <c:v>45153</c:v>
                </c:pt>
                <c:pt idx="2321">
                  <c:v>45156</c:v>
                </c:pt>
                <c:pt idx="2322">
                  <c:v>45159</c:v>
                </c:pt>
                <c:pt idx="2323">
                  <c:v>45162</c:v>
                </c:pt>
                <c:pt idx="2324">
                  <c:v>45165</c:v>
                </c:pt>
                <c:pt idx="2325">
                  <c:v>45168</c:v>
                </c:pt>
                <c:pt idx="2326">
                  <c:v>45171</c:v>
                </c:pt>
                <c:pt idx="2327">
                  <c:v>45174</c:v>
                </c:pt>
                <c:pt idx="2328">
                  <c:v>45177</c:v>
                </c:pt>
                <c:pt idx="2329">
                  <c:v>45180</c:v>
                </c:pt>
                <c:pt idx="2330">
                  <c:v>45183</c:v>
                </c:pt>
                <c:pt idx="2331">
                  <c:v>45186</c:v>
                </c:pt>
                <c:pt idx="2332">
                  <c:v>45189</c:v>
                </c:pt>
                <c:pt idx="2333">
                  <c:v>45192</c:v>
                </c:pt>
                <c:pt idx="2334">
                  <c:v>45195</c:v>
                </c:pt>
                <c:pt idx="2335">
                  <c:v>45198</c:v>
                </c:pt>
                <c:pt idx="2336">
                  <c:v>45201</c:v>
                </c:pt>
                <c:pt idx="2337">
                  <c:v>45204</c:v>
                </c:pt>
                <c:pt idx="2338">
                  <c:v>45207</c:v>
                </c:pt>
                <c:pt idx="2339">
                  <c:v>45210</c:v>
                </c:pt>
                <c:pt idx="2340">
                  <c:v>45213</c:v>
                </c:pt>
                <c:pt idx="2341">
                  <c:v>45216</c:v>
                </c:pt>
                <c:pt idx="2342">
                  <c:v>45219</c:v>
                </c:pt>
                <c:pt idx="2343">
                  <c:v>45222</c:v>
                </c:pt>
                <c:pt idx="2344">
                  <c:v>45225</c:v>
                </c:pt>
                <c:pt idx="2345">
                  <c:v>45228</c:v>
                </c:pt>
                <c:pt idx="2346">
                  <c:v>45231</c:v>
                </c:pt>
                <c:pt idx="2347">
                  <c:v>45234</c:v>
                </c:pt>
                <c:pt idx="2348">
                  <c:v>45237</c:v>
                </c:pt>
                <c:pt idx="2349">
                  <c:v>45240</c:v>
                </c:pt>
                <c:pt idx="2350">
                  <c:v>45243</c:v>
                </c:pt>
                <c:pt idx="2351">
                  <c:v>45246</c:v>
                </c:pt>
                <c:pt idx="2352">
                  <c:v>45249</c:v>
                </c:pt>
                <c:pt idx="2353">
                  <c:v>45252</c:v>
                </c:pt>
                <c:pt idx="2354">
                  <c:v>45255</c:v>
                </c:pt>
                <c:pt idx="2355">
                  <c:v>45258</c:v>
                </c:pt>
                <c:pt idx="2356">
                  <c:v>45261</c:v>
                </c:pt>
                <c:pt idx="2357">
                  <c:v>45264</c:v>
                </c:pt>
                <c:pt idx="2358">
                  <c:v>45267</c:v>
                </c:pt>
                <c:pt idx="2359">
                  <c:v>45270</c:v>
                </c:pt>
                <c:pt idx="2360">
                  <c:v>45273</c:v>
                </c:pt>
                <c:pt idx="2361">
                  <c:v>45276</c:v>
                </c:pt>
                <c:pt idx="2362">
                  <c:v>45279</c:v>
                </c:pt>
                <c:pt idx="2363">
                  <c:v>45282</c:v>
                </c:pt>
                <c:pt idx="2364">
                  <c:v>45285</c:v>
                </c:pt>
                <c:pt idx="2365">
                  <c:v>45288</c:v>
                </c:pt>
                <c:pt idx="2366">
                  <c:v>45291</c:v>
                </c:pt>
                <c:pt idx="2367">
                  <c:v>45294</c:v>
                </c:pt>
                <c:pt idx="2368">
                  <c:v>45297</c:v>
                </c:pt>
                <c:pt idx="2369">
                  <c:v>45300</c:v>
                </c:pt>
                <c:pt idx="2370">
                  <c:v>45303</c:v>
                </c:pt>
                <c:pt idx="2371">
                  <c:v>45306</c:v>
                </c:pt>
                <c:pt idx="2372">
                  <c:v>45309</c:v>
                </c:pt>
                <c:pt idx="2373">
                  <c:v>45312</c:v>
                </c:pt>
                <c:pt idx="2374">
                  <c:v>45315</c:v>
                </c:pt>
                <c:pt idx="2375">
                  <c:v>45318</c:v>
                </c:pt>
                <c:pt idx="2376">
                  <c:v>45321</c:v>
                </c:pt>
                <c:pt idx="2377">
                  <c:v>45324</c:v>
                </c:pt>
                <c:pt idx="2378">
                  <c:v>45327</c:v>
                </c:pt>
                <c:pt idx="2379">
                  <c:v>45330</c:v>
                </c:pt>
                <c:pt idx="2380">
                  <c:v>45333</c:v>
                </c:pt>
                <c:pt idx="2381">
                  <c:v>45336</c:v>
                </c:pt>
                <c:pt idx="2382">
                  <c:v>45339</c:v>
                </c:pt>
                <c:pt idx="2383">
                  <c:v>45342</c:v>
                </c:pt>
                <c:pt idx="2384">
                  <c:v>45345</c:v>
                </c:pt>
                <c:pt idx="2385">
                  <c:v>45348</c:v>
                </c:pt>
                <c:pt idx="2386">
                  <c:v>45351</c:v>
                </c:pt>
                <c:pt idx="2387">
                  <c:v>45354</c:v>
                </c:pt>
                <c:pt idx="2388">
                  <c:v>45357</c:v>
                </c:pt>
                <c:pt idx="2389">
                  <c:v>45360</c:v>
                </c:pt>
                <c:pt idx="2390">
                  <c:v>45363</c:v>
                </c:pt>
                <c:pt idx="2391">
                  <c:v>45366</c:v>
                </c:pt>
                <c:pt idx="2392">
                  <c:v>45369</c:v>
                </c:pt>
                <c:pt idx="2393">
                  <c:v>45372</c:v>
                </c:pt>
                <c:pt idx="2394">
                  <c:v>45375</c:v>
                </c:pt>
                <c:pt idx="2395">
                  <c:v>45378</c:v>
                </c:pt>
                <c:pt idx="2396">
                  <c:v>45381</c:v>
                </c:pt>
                <c:pt idx="2397">
                  <c:v>45384</c:v>
                </c:pt>
                <c:pt idx="2398">
                  <c:v>45387</c:v>
                </c:pt>
                <c:pt idx="2399">
                  <c:v>45390</c:v>
                </c:pt>
                <c:pt idx="2400">
                  <c:v>45393</c:v>
                </c:pt>
                <c:pt idx="2401">
                  <c:v>45396</c:v>
                </c:pt>
                <c:pt idx="2402">
                  <c:v>45399</c:v>
                </c:pt>
                <c:pt idx="2403">
                  <c:v>45402</c:v>
                </c:pt>
                <c:pt idx="2404">
                  <c:v>45405</c:v>
                </c:pt>
                <c:pt idx="2405">
                  <c:v>45408</c:v>
                </c:pt>
                <c:pt idx="2406">
                  <c:v>45411</c:v>
                </c:pt>
                <c:pt idx="2407">
                  <c:v>45414</c:v>
                </c:pt>
                <c:pt idx="2408">
                  <c:v>45417</c:v>
                </c:pt>
                <c:pt idx="2409">
                  <c:v>45420</c:v>
                </c:pt>
                <c:pt idx="2410">
                  <c:v>45423</c:v>
                </c:pt>
                <c:pt idx="2411">
                  <c:v>45426</c:v>
                </c:pt>
                <c:pt idx="2412">
                  <c:v>45429</c:v>
                </c:pt>
                <c:pt idx="2413">
                  <c:v>45432</c:v>
                </c:pt>
                <c:pt idx="2414">
                  <c:v>45435</c:v>
                </c:pt>
                <c:pt idx="2415">
                  <c:v>45438</c:v>
                </c:pt>
                <c:pt idx="2416">
                  <c:v>45441</c:v>
                </c:pt>
                <c:pt idx="2417">
                  <c:v>45444</c:v>
                </c:pt>
                <c:pt idx="2418">
                  <c:v>45447</c:v>
                </c:pt>
                <c:pt idx="2419">
                  <c:v>45450</c:v>
                </c:pt>
                <c:pt idx="2420">
                  <c:v>45453</c:v>
                </c:pt>
                <c:pt idx="2421">
                  <c:v>45456</c:v>
                </c:pt>
                <c:pt idx="2422">
                  <c:v>45459</c:v>
                </c:pt>
                <c:pt idx="2423">
                  <c:v>45462</c:v>
                </c:pt>
                <c:pt idx="2424">
                  <c:v>45465</c:v>
                </c:pt>
                <c:pt idx="2425">
                  <c:v>45468</c:v>
                </c:pt>
                <c:pt idx="2426">
                  <c:v>45471</c:v>
                </c:pt>
                <c:pt idx="2427">
                  <c:v>45474</c:v>
                </c:pt>
                <c:pt idx="2428">
                  <c:v>45477</c:v>
                </c:pt>
                <c:pt idx="2429">
                  <c:v>45480</c:v>
                </c:pt>
                <c:pt idx="2430">
                  <c:v>45483</c:v>
                </c:pt>
                <c:pt idx="2431">
                  <c:v>45486</c:v>
                </c:pt>
                <c:pt idx="2432">
                  <c:v>45489</c:v>
                </c:pt>
                <c:pt idx="2433">
                  <c:v>45492</c:v>
                </c:pt>
                <c:pt idx="2434">
                  <c:v>45495</c:v>
                </c:pt>
                <c:pt idx="2435">
                  <c:v>45498</c:v>
                </c:pt>
                <c:pt idx="2436">
                  <c:v>45501</c:v>
                </c:pt>
                <c:pt idx="2437">
                  <c:v>45504</c:v>
                </c:pt>
                <c:pt idx="2438">
                  <c:v>45507</c:v>
                </c:pt>
                <c:pt idx="2439">
                  <c:v>45510</c:v>
                </c:pt>
                <c:pt idx="2440">
                  <c:v>45513</c:v>
                </c:pt>
                <c:pt idx="2441">
                  <c:v>45516</c:v>
                </c:pt>
                <c:pt idx="2442">
                  <c:v>45519</c:v>
                </c:pt>
                <c:pt idx="2443">
                  <c:v>45522</c:v>
                </c:pt>
                <c:pt idx="2444">
                  <c:v>45525</c:v>
                </c:pt>
                <c:pt idx="2445">
                  <c:v>45528</c:v>
                </c:pt>
                <c:pt idx="2446">
                  <c:v>45531</c:v>
                </c:pt>
                <c:pt idx="2447">
                  <c:v>45534</c:v>
                </c:pt>
                <c:pt idx="2448">
                  <c:v>45537</c:v>
                </c:pt>
                <c:pt idx="2449">
                  <c:v>45540</c:v>
                </c:pt>
                <c:pt idx="2450">
                  <c:v>45543</c:v>
                </c:pt>
                <c:pt idx="2451">
                  <c:v>45546</c:v>
                </c:pt>
                <c:pt idx="2452">
                  <c:v>45549</c:v>
                </c:pt>
                <c:pt idx="2453">
                  <c:v>45552</c:v>
                </c:pt>
                <c:pt idx="2454">
                  <c:v>45555</c:v>
                </c:pt>
                <c:pt idx="2455">
                  <c:v>45558</c:v>
                </c:pt>
                <c:pt idx="2456">
                  <c:v>45561</c:v>
                </c:pt>
                <c:pt idx="2457">
                  <c:v>45564</c:v>
                </c:pt>
                <c:pt idx="2458">
                  <c:v>45567</c:v>
                </c:pt>
                <c:pt idx="2459">
                  <c:v>45570</c:v>
                </c:pt>
                <c:pt idx="2460">
                  <c:v>45573</c:v>
                </c:pt>
                <c:pt idx="2461">
                  <c:v>45576</c:v>
                </c:pt>
                <c:pt idx="2462">
                  <c:v>45579</c:v>
                </c:pt>
                <c:pt idx="2463">
                  <c:v>45582</c:v>
                </c:pt>
                <c:pt idx="2464">
                  <c:v>45585</c:v>
                </c:pt>
                <c:pt idx="2465">
                  <c:v>45588</c:v>
                </c:pt>
                <c:pt idx="2466">
                  <c:v>45591</c:v>
                </c:pt>
                <c:pt idx="2467">
                  <c:v>45594</c:v>
                </c:pt>
                <c:pt idx="2468">
                  <c:v>45597</c:v>
                </c:pt>
                <c:pt idx="2469">
                  <c:v>45600</c:v>
                </c:pt>
                <c:pt idx="2470">
                  <c:v>45603</c:v>
                </c:pt>
                <c:pt idx="2471">
                  <c:v>45606</c:v>
                </c:pt>
                <c:pt idx="2472">
                  <c:v>45609</c:v>
                </c:pt>
                <c:pt idx="2473">
                  <c:v>45612</c:v>
                </c:pt>
                <c:pt idx="2474">
                  <c:v>45615</c:v>
                </c:pt>
                <c:pt idx="2475">
                  <c:v>45618</c:v>
                </c:pt>
                <c:pt idx="2476">
                  <c:v>45621</c:v>
                </c:pt>
                <c:pt idx="2477">
                  <c:v>45624</c:v>
                </c:pt>
                <c:pt idx="2478">
                  <c:v>45627</c:v>
                </c:pt>
                <c:pt idx="2479">
                  <c:v>45630</c:v>
                </c:pt>
                <c:pt idx="2480">
                  <c:v>45633</c:v>
                </c:pt>
                <c:pt idx="2481">
                  <c:v>45636</c:v>
                </c:pt>
                <c:pt idx="2482">
                  <c:v>45639</c:v>
                </c:pt>
                <c:pt idx="2483">
                  <c:v>45642</c:v>
                </c:pt>
                <c:pt idx="2484">
                  <c:v>45645</c:v>
                </c:pt>
                <c:pt idx="2485">
                  <c:v>45648</c:v>
                </c:pt>
                <c:pt idx="2486">
                  <c:v>45651</c:v>
                </c:pt>
                <c:pt idx="2487">
                  <c:v>45654</c:v>
                </c:pt>
                <c:pt idx="2488">
                  <c:v>45657</c:v>
                </c:pt>
                <c:pt idx="2489">
                  <c:v>45660</c:v>
                </c:pt>
                <c:pt idx="2490">
                  <c:v>45663</c:v>
                </c:pt>
                <c:pt idx="2491">
                  <c:v>45666</c:v>
                </c:pt>
                <c:pt idx="2492">
                  <c:v>45669</c:v>
                </c:pt>
                <c:pt idx="2493">
                  <c:v>45672</c:v>
                </c:pt>
                <c:pt idx="2494">
                  <c:v>45675</c:v>
                </c:pt>
                <c:pt idx="2495">
                  <c:v>45678</c:v>
                </c:pt>
                <c:pt idx="2496">
                  <c:v>45681</c:v>
                </c:pt>
                <c:pt idx="2497">
                  <c:v>45684</c:v>
                </c:pt>
                <c:pt idx="2498">
                  <c:v>45687</c:v>
                </c:pt>
                <c:pt idx="2499">
                  <c:v>45690</c:v>
                </c:pt>
                <c:pt idx="2500">
                  <c:v>45693</c:v>
                </c:pt>
                <c:pt idx="2501">
                  <c:v>45696</c:v>
                </c:pt>
                <c:pt idx="2502">
                  <c:v>45699</c:v>
                </c:pt>
                <c:pt idx="2503">
                  <c:v>45702</c:v>
                </c:pt>
                <c:pt idx="2504">
                  <c:v>45705</c:v>
                </c:pt>
                <c:pt idx="2505">
                  <c:v>45708</c:v>
                </c:pt>
                <c:pt idx="2506">
                  <c:v>45711</c:v>
                </c:pt>
                <c:pt idx="2507">
                  <c:v>45714</c:v>
                </c:pt>
                <c:pt idx="2508">
                  <c:v>45717</c:v>
                </c:pt>
                <c:pt idx="2509">
                  <c:v>45720</c:v>
                </c:pt>
                <c:pt idx="2510">
                  <c:v>45723</c:v>
                </c:pt>
                <c:pt idx="2511">
                  <c:v>45726</c:v>
                </c:pt>
                <c:pt idx="2512">
                  <c:v>45729</c:v>
                </c:pt>
                <c:pt idx="2513">
                  <c:v>45732</c:v>
                </c:pt>
                <c:pt idx="2514">
                  <c:v>45735</c:v>
                </c:pt>
                <c:pt idx="2515">
                  <c:v>45738</c:v>
                </c:pt>
                <c:pt idx="2516">
                  <c:v>45741</c:v>
                </c:pt>
                <c:pt idx="2517">
                  <c:v>45744</c:v>
                </c:pt>
                <c:pt idx="2518">
                  <c:v>45747</c:v>
                </c:pt>
                <c:pt idx="2519">
                  <c:v>45750</c:v>
                </c:pt>
                <c:pt idx="2520">
                  <c:v>45753</c:v>
                </c:pt>
                <c:pt idx="2521">
                  <c:v>45756</c:v>
                </c:pt>
                <c:pt idx="2522">
                  <c:v>45759</c:v>
                </c:pt>
                <c:pt idx="2523">
                  <c:v>45762</c:v>
                </c:pt>
                <c:pt idx="2524">
                  <c:v>45765</c:v>
                </c:pt>
                <c:pt idx="2525">
                  <c:v>45768</c:v>
                </c:pt>
                <c:pt idx="2526">
                  <c:v>45771</c:v>
                </c:pt>
                <c:pt idx="2527">
                  <c:v>45774</c:v>
                </c:pt>
                <c:pt idx="2528">
                  <c:v>45777</c:v>
                </c:pt>
                <c:pt idx="2529">
                  <c:v>45780</c:v>
                </c:pt>
                <c:pt idx="2530">
                  <c:v>45783</c:v>
                </c:pt>
                <c:pt idx="2531">
                  <c:v>45786</c:v>
                </c:pt>
                <c:pt idx="2532">
                  <c:v>45789</c:v>
                </c:pt>
                <c:pt idx="2533">
                  <c:v>45792</c:v>
                </c:pt>
                <c:pt idx="2534">
                  <c:v>45795</c:v>
                </c:pt>
                <c:pt idx="2535">
                  <c:v>45798</c:v>
                </c:pt>
                <c:pt idx="2536">
                  <c:v>45801</c:v>
                </c:pt>
                <c:pt idx="2537">
                  <c:v>45804</c:v>
                </c:pt>
                <c:pt idx="2538">
                  <c:v>45807</c:v>
                </c:pt>
                <c:pt idx="2539">
                  <c:v>45810</c:v>
                </c:pt>
                <c:pt idx="2540">
                  <c:v>45813</c:v>
                </c:pt>
                <c:pt idx="2541">
                  <c:v>45816</c:v>
                </c:pt>
                <c:pt idx="2542">
                  <c:v>45819</c:v>
                </c:pt>
                <c:pt idx="2543">
                  <c:v>45822</c:v>
                </c:pt>
                <c:pt idx="2544">
                  <c:v>45825</c:v>
                </c:pt>
                <c:pt idx="2545">
                  <c:v>45828</c:v>
                </c:pt>
                <c:pt idx="2546">
                  <c:v>45831</c:v>
                </c:pt>
                <c:pt idx="2547">
                  <c:v>45834</c:v>
                </c:pt>
                <c:pt idx="2548">
                  <c:v>45837</c:v>
                </c:pt>
              </c:numCache>
            </c:numRef>
          </c:cat>
          <c:val>
            <c:numRef>
              <c:f>Cuncumen!$X$2:$X$2550</c:f>
              <c:numCache>
                <c:formatCode>General</c:formatCode>
                <c:ptCount val="2549"/>
                <c:pt idx="0">
                  <c:v>150</c:v>
                </c:pt>
                <c:pt idx="1">
                  <c:v>150</c:v>
                </c:pt>
                <c:pt idx="2">
                  <c:v>150</c:v>
                </c:pt>
                <c:pt idx="3">
                  <c:v>150</c:v>
                </c:pt>
                <c:pt idx="4">
                  <c:v>150</c:v>
                </c:pt>
                <c:pt idx="5">
                  <c:v>150</c:v>
                </c:pt>
                <c:pt idx="6">
                  <c:v>150</c:v>
                </c:pt>
                <c:pt idx="7">
                  <c:v>150</c:v>
                </c:pt>
                <c:pt idx="8">
                  <c:v>150</c:v>
                </c:pt>
                <c:pt idx="9">
                  <c:v>150</c:v>
                </c:pt>
                <c:pt idx="10">
                  <c:v>150</c:v>
                </c:pt>
                <c:pt idx="11">
                  <c:v>150</c:v>
                </c:pt>
                <c:pt idx="12">
                  <c:v>150</c:v>
                </c:pt>
                <c:pt idx="13">
                  <c:v>150</c:v>
                </c:pt>
                <c:pt idx="14">
                  <c:v>150</c:v>
                </c:pt>
                <c:pt idx="15">
                  <c:v>150</c:v>
                </c:pt>
                <c:pt idx="16">
                  <c:v>150</c:v>
                </c:pt>
                <c:pt idx="17">
                  <c:v>150</c:v>
                </c:pt>
                <c:pt idx="18">
                  <c:v>150</c:v>
                </c:pt>
                <c:pt idx="19">
                  <c:v>150</c:v>
                </c:pt>
                <c:pt idx="20">
                  <c:v>150</c:v>
                </c:pt>
                <c:pt idx="21">
                  <c:v>150</c:v>
                </c:pt>
                <c:pt idx="22">
                  <c:v>150</c:v>
                </c:pt>
                <c:pt idx="23">
                  <c:v>150</c:v>
                </c:pt>
                <c:pt idx="24">
                  <c:v>150</c:v>
                </c:pt>
                <c:pt idx="25">
                  <c:v>150</c:v>
                </c:pt>
                <c:pt idx="26">
                  <c:v>150</c:v>
                </c:pt>
                <c:pt idx="27">
                  <c:v>150</c:v>
                </c:pt>
                <c:pt idx="28">
                  <c:v>150</c:v>
                </c:pt>
                <c:pt idx="29">
                  <c:v>150</c:v>
                </c:pt>
                <c:pt idx="30">
                  <c:v>150</c:v>
                </c:pt>
                <c:pt idx="31">
                  <c:v>150</c:v>
                </c:pt>
                <c:pt idx="32">
                  <c:v>150</c:v>
                </c:pt>
                <c:pt idx="33">
                  <c:v>150</c:v>
                </c:pt>
                <c:pt idx="34">
                  <c:v>150</c:v>
                </c:pt>
                <c:pt idx="35">
                  <c:v>150</c:v>
                </c:pt>
                <c:pt idx="36">
                  <c:v>150</c:v>
                </c:pt>
                <c:pt idx="37">
                  <c:v>150</c:v>
                </c:pt>
                <c:pt idx="38">
                  <c:v>150</c:v>
                </c:pt>
                <c:pt idx="39">
                  <c:v>150</c:v>
                </c:pt>
                <c:pt idx="40">
                  <c:v>150</c:v>
                </c:pt>
                <c:pt idx="41">
                  <c:v>150</c:v>
                </c:pt>
                <c:pt idx="42">
                  <c:v>150</c:v>
                </c:pt>
                <c:pt idx="43">
                  <c:v>150</c:v>
                </c:pt>
                <c:pt idx="44">
                  <c:v>150</c:v>
                </c:pt>
                <c:pt idx="45">
                  <c:v>150</c:v>
                </c:pt>
                <c:pt idx="46">
                  <c:v>150</c:v>
                </c:pt>
                <c:pt idx="47">
                  <c:v>150</c:v>
                </c:pt>
                <c:pt idx="48">
                  <c:v>150</c:v>
                </c:pt>
                <c:pt idx="49">
                  <c:v>150</c:v>
                </c:pt>
                <c:pt idx="50">
                  <c:v>150</c:v>
                </c:pt>
                <c:pt idx="51">
                  <c:v>150</c:v>
                </c:pt>
                <c:pt idx="52">
                  <c:v>150</c:v>
                </c:pt>
                <c:pt idx="53">
                  <c:v>150</c:v>
                </c:pt>
                <c:pt idx="54">
                  <c:v>150</c:v>
                </c:pt>
                <c:pt idx="55">
                  <c:v>150</c:v>
                </c:pt>
                <c:pt idx="56">
                  <c:v>150</c:v>
                </c:pt>
                <c:pt idx="57">
                  <c:v>150</c:v>
                </c:pt>
                <c:pt idx="58">
                  <c:v>150</c:v>
                </c:pt>
                <c:pt idx="59">
                  <c:v>150</c:v>
                </c:pt>
                <c:pt idx="60">
                  <c:v>150</c:v>
                </c:pt>
                <c:pt idx="61">
                  <c:v>150</c:v>
                </c:pt>
                <c:pt idx="62">
                  <c:v>150</c:v>
                </c:pt>
                <c:pt idx="63">
                  <c:v>150</c:v>
                </c:pt>
                <c:pt idx="64">
                  <c:v>150</c:v>
                </c:pt>
                <c:pt idx="65">
                  <c:v>150</c:v>
                </c:pt>
                <c:pt idx="66">
                  <c:v>150</c:v>
                </c:pt>
                <c:pt idx="67">
                  <c:v>150</c:v>
                </c:pt>
                <c:pt idx="68">
                  <c:v>150</c:v>
                </c:pt>
                <c:pt idx="69">
                  <c:v>150</c:v>
                </c:pt>
                <c:pt idx="70">
                  <c:v>150</c:v>
                </c:pt>
                <c:pt idx="71">
                  <c:v>150</c:v>
                </c:pt>
                <c:pt idx="72">
                  <c:v>150</c:v>
                </c:pt>
                <c:pt idx="73">
                  <c:v>150</c:v>
                </c:pt>
                <c:pt idx="74">
                  <c:v>150</c:v>
                </c:pt>
                <c:pt idx="75">
                  <c:v>150</c:v>
                </c:pt>
                <c:pt idx="76">
                  <c:v>150</c:v>
                </c:pt>
                <c:pt idx="77">
                  <c:v>150</c:v>
                </c:pt>
                <c:pt idx="78">
                  <c:v>150</c:v>
                </c:pt>
                <c:pt idx="79">
                  <c:v>150</c:v>
                </c:pt>
                <c:pt idx="80">
                  <c:v>150</c:v>
                </c:pt>
                <c:pt idx="81">
                  <c:v>150</c:v>
                </c:pt>
                <c:pt idx="82">
                  <c:v>150</c:v>
                </c:pt>
                <c:pt idx="83">
                  <c:v>150</c:v>
                </c:pt>
                <c:pt idx="84">
                  <c:v>150</c:v>
                </c:pt>
                <c:pt idx="85">
                  <c:v>150</c:v>
                </c:pt>
                <c:pt idx="86">
                  <c:v>150</c:v>
                </c:pt>
                <c:pt idx="87">
                  <c:v>150</c:v>
                </c:pt>
                <c:pt idx="88">
                  <c:v>150</c:v>
                </c:pt>
                <c:pt idx="89">
                  <c:v>150</c:v>
                </c:pt>
                <c:pt idx="90">
                  <c:v>150</c:v>
                </c:pt>
                <c:pt idx="91">
                  <c:v>150</c:v>
                </c:pt>
                <c:pt idx="92">
                  <c:v>150</c:v>
                </c:pt>
                <c:pt idx="93">
                  <c:v>150</c:v>
                </c:pt>
                <c:pt idx="94">
                  <c:v>150</c:v>
                </c:pt>
                <c:pt idx="95">
                  <c:v>150</c:v>
                </c:pt>
                <c:pt idx="96">
                  <c:v>150</c:v>
                </c:pt>
                <c:pt idx="97">
                  <c:v>150</c:v>
                </c:pt>
                <c:pt idx="98">
                  <c:v>150</c:v>
                </c:pt>
                <c:pt idx="99">
                  <c:v>150</c:v>
                </c:pt>
                <c:pt idx="100">
                  <c:v>150</c:v>
                </c:pt>
                <c:pt idx="101">
                  <c:v>150</c:v>
                </c:pt>
                <c:pt idx="102">
                  <c:v>150</c:v>
                </c:pt>
                <c:pt idx="103">
                  <c:v>150</c:v>
                </c:pt>
                <c:pt idx="104">
                  <c:v>150</c:v>
                </c:pt>
                <c:pt idx="105">
                  <c:v>150</c:v>
                </c:pt>
                <c:pt idx="106">
                  <c:v>150</c:v>
                </c:pt>
                <c:pt idx="107">
                  <c:v>150</c:v>
                </c:pt>
                <c:pt idx="108">
                  <c:v>150</c:v>
                </c:pt>
                <c:pt idx="109">
                  <c:v>150</c:v>
                </c:pt>
                <c:pt idx="110">
                  <c:v>150</c:v>
                </c:pt>
                <c:pt idx="111">
                  <c:v>150</c:v>
                </c:pt>
                <c:pt idx="112">
                  <c:v>150</c:v>
                </c:pt>
                <c:pt idx="113">
                  <c:v>150</c:v>
                </c:pt>
                <c:pt idx="114">
                  <c:v>150</c:v>
                </c:pt>
                <c:pt idx="115">
                  <c:v>150</c:v>
                </c:pt>
                <c:pt idx="116">
                  <c:v>150</c:v>
                </c:pt>
                <c:pt idx="117">
                  <c:v>150</c:v>
                </c:pt>
                <c:pt idx="118">
                  <c:v>150</c:v>
                </c:pt>
                <c:pt idx="119">
                  <c:v>150</c:v>
                </c:pt>
                <c:pt idx="120">
                  <c:v>150</c:v>
                </c:pt>
                <c:pt idx="121">
                  <c:v>150</c:v>
                </c:pt>
                <c:pt idx="122">
                  <c:v>150</c:v>
                </c:pt>
                <c:pt idx="123">
                  <c:v>150</c:v>
                </c:pt>
                <c:pt idx="124">
                  <c:v>150</c:v>
                </c:pt>
                <c:pt idx="125">
                  <c:v>150</c:v>
                </c:pt>
                <c:pt idx="126">
                  <c:v>150</c:v>
                </c:pt>
                <c:pt idx="127">
                  <c:v>150</c:v>
                </c:pt>
                <c:pt idx="128">
                  <c:v>150</c:v>
                </c:pt>
                <c:pt idx="129">
                  <c:v>150</c:v>
                </c:pt>
                <c:pt idx="130">
                  <c:v>150</c:v>
                </c:pt>
                <c:pt idx="131">
                  <c:v>150</c:v>
                </c:pt>
                <c:pt idx="132">
                  <c:v>150</c:v>
                </c:pt>
                <c:pt idx="133">
                  <c:v>150</c:v>
                </c:pt>
                <c:pt idx="134">
                  <c:v>150</c:v>
                </c:pt>
                <c:pt idx="135">
                  <c:v>150</c:v>
                </c:pt>
                <c:pt idx="136">
                  <c:v>150</c:v>
                </c:pt>
                <c:pt idx="137">
                  <c:v>150</c:v>
                </c:pt>
                <c:pt idx="138">
                  <c:v>150</c:v>
                </c:pt>
                <c:pt idx="139">
                  <c:v>150</c:v>
                </c:pt>
                <c:pt idx="140">
                  <c:v>150</c:v>
                </c:pt>
                <c:pt idx="141">
                  <c:v>150</c:v>
                </c:pt>
                <c:pt idx="142">
                  <c:v>150</c:v>
                </c:pt>
                <c:pt idx="143">
                  <c:v>150</c:v>
                </c:pt>
                <c:pt idx="144">
                  <c:v>150</c:v>
                </c:pt>
                <c:pt idx="145">
                  <c:v>150</c:v>
                </c:pt>
                <c:pt idx="146">
                  <c:v>150</c:v>
                </c:pt>
                <c:pt idx="147">
                  <c:v>150</c:v>
                </c:pt>
                <c:pt idx="148">
                  <c:v>150</c:v>
                </c:pt>
                <c:pt idx="149">
                  <c:v>150</c:v>
                </c:pt>
                <c:pt idx="150">
                  <c:v>150</c:v>
                </c:pt>
                <c:pt idx="151">
                  <c:v>150</c:v>
                </c:pt>
                <c:pt idx="152">
                  <c:v>150</c:v>
                </c:pt>
                <c:pt idx="153">
                  <c:v>150</c:v>
                </c:pt>
                <c:pt idx="154">
                  <c:v>150</c:v>
                </c:pt>
                <c:pt idx="155">
                  <c:v>150</c:v>
                </c:pt>
                <c:pt idx="156">
                  <c:v>150</c:v>
                </c:pt>
                <c:pt idx="157">
                  <c:v>150</c:v>
                </c:pt>
                <c:pt idx="158">
                  <c:v>150</c:v>
                </c:pt>
                <c:pt idx="159">
                  <c:v>150</c:v>
                </c:pt>
                <c:pt idx="160">
                  <c:v>150</c:v>
                </c:pt>
                <c:pt idx="161">
                  <c:v>150</c:v>
                </c:pt>
                <c:pt idx="162">
                  <c:v>150</c:v>
                </c:pt>
                <c:pt idx="163">
                  <c:v>150</c:v>
                </c:pt>
                <c:pt idx="164">
                  <c:v>150</c:v>
                </c:pt>
                <c:pt idx="165">
                  <c:v>150</c:v>
                </c:pt>
                <c:pt idx="166">
                  <c:v>150</c:v>
                </c:pt>
                <c:pt idx="167">
                  <c:v>150</c:v>
                </c:pt>
                <c:pt idx="168">
                  <c:v>150</c:v>
                </c:pt>
                <c:pt idx="169">
                  <c:v>150</c:v>
                </c:pt>
                <c:pt idx="170">
                  <c:v>150</c:v>
                </c:pt>
                <c:pt idx="171">
                  <c:v>150</c:v>
                </c:pt>
                <c:pt idx="172">
                  <c:v>150</c:v>
                </c:pt>
                <c:pt idx="173">
                  <c:v>150</c:v>
                </c:pt>
                <c:pt idx="174">
                  <c:v>150</c:v>
                </c:pt>
                <c:pt idx="175">
                  <c:v>150</c:v>
                </c:pt>
                <c:pt idx="176">
                  <c:v>150</c:v>
                </c:pt>
                <c:pt idx="177">
                  <c:v>150</c:v>
                </c:pt>
                <c:pt idx="178">
                  <c:v>150</c:v>
                </c:pt>
                <c:pt idx="179">
                  <c:v>150</c:v>
                </c:pt>
                <c:pt idx="180">
                  <c:v>150</c:v>
                </c:pt>
                <c:pt idx="181">
                  <c:v>150</c:v>
                </c:pt>
                <c:pt idx="182">
                  <c:v>150</c:v>
                </c:pt>
                <c:pt idx="183">
                  <c:v>150</c:v>
                </c:pt>
                <c:pt idx="184">
                  <c:v>150</c:v>
                </c:pt>
                <c:pt idx="185">
                  <c:v>150</c:v>
                </c:pt>
                <c:pt idx="186">
                  <c:v>150</c:v>
                </c:pt>
                <c:pt idx="187">
                  <c:v>150</c:v>
                </c:pt>
                <c:pt idx="188">
                  <c:v>150</c:v>
                </c:pt>
                <c:pt idx="189">
                  <c:v>150</c:v>
                </c:pt>
                <c:pt idx="190">
                  <c:v>150</c:v>
                </c:pt>
                <c:pt idx="191">
                  <c:v>150</c:v>
                </c:pt>
                <c:pt idx="192">
                  <c:v>150</c:v>
                </c:pt>
                <c:pt idx="193">
                  <c:v>150</c:v>
                </c:pt>
                <c:pt idx="194">
                  <c:v>150</c:v>
                </c:pt>
                <c:pt idx="195">
                  <c:v>150</c:v>
                </c:pt>
                <c:pt idx="196">
                  <c:v>150</c:v>
                </c:pt>
                <c:pt idx="197">
                  <c:v>150</c:v>
                </c:pt>
                <c:pt idx="198">
                  <c:v>150</c:v>
                </c:pt>
                <c:pt idx="199">
                  <c:v>150</c:v>
                </c:pt>
                <c:pt idx="200">
                  <c:v>150</c:v>
                </c:pt>
                <c:pt idx="201">
                  <c:v>150</c:v>
                </c:pt>
                <c:pt idx="202">
                  <c:v>150</c:v>
                </c:pt>
                <c:pt idx="203">
                  <c:v>150</c:v>
                </c:pt>
                <c:pt idx="204">
                  <c:v>150</c:v>
                </c:pt>
                <c:pt idx="205">
                  <c:v>150</c:v>
                </c:pt>
                <c:pt idx="206">
                  <c:v>150</c:v>
                </c:pt>
                <c:pt idx="207">
                  <c:v>150</c:v>
                </c:pt>
                <c:pt idx="208">
                  <c:v>150</c:v>
                </c:pt>
                <c:pt idx="209">
                  <c:v>150</c:v>
                </c:pt>
                <c:pt idx="210">
                  <c:v>150</c:v>
                </c:pt>
                <c:pt idx="211">
                  <c:v>150</c:v>
                </c:pt>
                <c:pt idx="212">
                  <c:v>150</c:v>
                </c:pt>
                <c:pt idx="213">
                  <c:v>150</c:v>
                </c:pt>
                <c:pt idx="214">
                  <c:v>150</c:v>
                </c:pt>
                <c:pt idx="215">
                  <c:v>150</c:v>
                </c:pt>
                <c:pt idx="216">
                  <c:v>150</c:v>
                </c:pt>
                <c:pt idx="217">
                  <c:v>150</c:v>
                </c:pt>
                <c:pt idx="218">
                  <c:v>150</c:v>
                </c:pt>
                <c:pt idx="219">
                  <c:v>150</c:v>
                </c:pt>
                <c:pt idx="220">
                  <c:v>150</c:v>
                </c:pt>
                <c:pt idx="221">
                  <c:v>150</c:v>
                </c:pt>
                <c:pt idx="222">
                  <c:v>150</c:v>
                </c:pt>
                <c:pt idx="223">
                  <c:v>150</c:v>
                </c:pt>
                <c:pt idx="224">
                  <c:v>150</c:v>
                </c:pt>
                <c:pt idx="225">
                  <c:v>150</c:v>
                </c:pt>
                <c:pt idx="226">
                  <c:v>150</c:v>
                </c:pt>
                <c:pt idx="227">
                  <c:v>150</c:v>
                </c:pt>
                <c:pt idx="228">
                  <c:v>150</c:v>
                </c:pt>
                <c:pt idx="229">
                  <c:v>150</c:v>
                </c:pt>
                <c:pt idx="230">
                  <c:v>150</c:v>
                </c:pt>
                <c:pt idx="231">
                  <c:v>150</c:v>
                </c:pt>
                <c:pt idx="232">
                  <c:v>150</c:v>
                </c:pt>
                <c:pt idx="233">
                  <c:v>150</c:v>
                </c:pt>
                <c:pt idx="234">
                  <c:v>150</c:v>
                </c:pt>
                <c:pt idx="235">
                  <c:v>150</c:v>
                </c:pt>
                <c:pt idx="236">
                  <c:v>150</c:v>
                </c:pt>
                <c:pt idx="237">
                  <c:v>150</c:v>
                </c:pt>
                <c:pt idx="238">
                  <c:v>150</c:v>
                </c:pt>
                <c:pt idx="239">
                  <c:v>150</c:v>
                </c:pt>
                <c:pt idx="240">
                  <c:v>150</c:v>
                </c:pt>
                <c:pt idx="241">
                  <c:v>150</c:v>
                </c:pt>
                <c:pt idx="242">
                  <c:v>150</c:v>
                </c:pt>
                <c:pt idx="243">
                  <c:v>150</c:v>
                </c:pt>
                <c:pt idx="244">
                  <c:v>150</c:v>
                </c:pt>
                <c:pt idx="245">
                  <c:v>150</c:v>
                </c:pt>
                <c:pt idx="246">
                  <c:v>150</c:v>
                </c:pt>
                <c:pt idx="247">
                  <c:v>150</c:v>
                </c:pt>
                <c:pt idx="248">
                  <c:v>150</c:v>
                </c:pt>
                <c:pt idx="249">
                  <c:v>150</c:v>
                </c:pt>
                <c:pt idx="250">
                  <c:v>150</c:v>
                </c:pt>
                <c:pt idx="251">
                  <c:v>150</c:v>
                </c:pt>
                <c:pt idx="252">
                  <c:v>150</c:v>
                </c:pt>
                <c:pt idx="253">
                  <c:v>150</c:v>
                </c:pt>
                <c:pt idx="254">
                  <c:v>150</c:v>
                </c:pt>
                <c:pt idx="255">
                  <c:v>150</c:v>
                </c:pt>
                <c:pt idx="256">
                  <c:v>150</c:v>
                </c:pt>
                <c:pt idx="257">
                  <c:v>150</c:v>
                </c:pt>
                <c:pt idx="258">
                  <c:v>150</c:v>
                </c:pt>
                <c:pt idx="259">
                  <c:v>150</c:v>
                </c:pt>
                <c:pt idx="260">
                  <c:v>150</c:v>
                </c:pt>
                <c:pt idx="261">
                  <c:v>150</c:v>
                </c:pt>
                <c:pt idx="262">
                  <c:v>150</c:v>
                </c:pt>
                <c:pt idx="263">
                  <c:v>150</c:v>
                </c:pt>
                <c:pt idx="264">
                  <c:v>150</c:v>
                </c:pt>
                <c:pt idx="265">
                  <c:v>150</c:v>
                </c:pt>
                <c:pt idx="266">
                  <c:v>150</c:v>
                </c:pt>
                <c:pt idx="267">
                  <c:v>150</c:v>
                </c:pt>
                <c:pt idx="268">
                  <c:v>150</c:v>
                </c:pt>
                <c:pt idx="269">
                  <c:v>150</c:v>
                </c:pt>
                <c:pt idx="270">
                  <c:v>150</c:v>
                </c:pt>
                <c:pt idx="271">
                  <c:v>150</c:v>
                </c:pt>
                <c:pt idx="272">
                  <c:v>150</c:v>
                </c:pt>
                <c:pt idx="273">
                  <c:v>150</c:v>
                </c:pt>
                <c:pt idx="274">
                  <c:v>150</c:v>
                </c:pt>
                <c:pt idx="275">
                  <c:v>150</c:v>
                </c:pt>
                <c:pt idx="276">
                  <c:v>150</c:v>
                </c:pt>
                <c:pt idx="277">
                  <c:v>150</c:v>
                </c:pt>
                <c:pt idx="278">
                  <c:v>150</c:v>
                </c:pt>
                <c:pt idx="279">
                  <c:v>150</c:v>
                </c:pt>
                <c:pt idx="280">
                  <c:v>150</c:v>
                </c:pt>
                <c:pt idx="281">
                  <c:v>150</c:v>
                </c:pt>
                <c:pt idx="282">
                  <c:v>150</c:v>
                </c:pt>
                <c:pt idx="283">
                  <c:v>150</c:v>
                </c:pt>
                <c:pt idx="284">
                  <c:v>150</c:v>
                </c:pt>
                <c:pt idx="285">
                  <c:v>150</c:v>
                </c:pt>
                <c:pt idx="286">
                  <c:v>150</c:v>
                </c:pt>
                <c:pt idx="287">
                  <c:v>150</c:v>
                </c:pt>
                <c:pt idx="288">
                  <c:v>150</c:v>
                </c:pt>
                <c:pt idx="289">
                  <c:v>150</c:v>
                </c:pt>
                <c:pt idx="290">
                  <c:v>150</c:v>
                </c:pt>
                <c:pt idx="291">
                  <c:v>150</c:v>
                </c:pt>
                <c:pt idx="292">
                  <c:v>150</c:v>
                </c:pt>
                <c:pt idx="293">
                  <c:v>150</c:v>
                </c:pt>
                <c:pt idx="294">
                  <c:v>150</c:v>
                </c:pt>
                <c:pt idx="295">
                  <c:v>150</c:v>
                </c:pt>
                <c:pt idx="296">
                  <c:v>150</c:v>
                </c:pt>
                <c:pt idx="297">
                  <c:v>150</c:v>
                </c:pt>
                <c:pt idx="298">
                  <c:v>150</c:v>
                </c:pt>
                <c:pt idx="299">
                  <c:v>150</c:v>
                </c:pt>
                <c:pt idx="300">
                  <c:v>150</c:v>
                </c:pt>
                <c:pt idx="301">
                  <c:v>150</c:v>
                </c:pt>
                <c:pt idx="302">
                  <c:v>150</c:v>
                </c:pt>
                <c:pt idx="303">
                  <c:v>150</c:v>
                </c:pt>
                <c:pt idx="304">
                  <c:v>150</c:v>
                </c:pt>
                <c:pt idx="305">
                  <c:v>150</c:v>
                </c:pt>
                <c:pt idx="306">
                  <c:v>150</c:v>
                </c:pt>
                <c:pt idx="307">
                  <c:v>150</c:v>
                </c:pt>
                <c:pt idx="308">
                  <c:v>150</c:v>
                </c:pt>
                <c:pt idx="309">
                  <c:v>150</c:v>
                </c:pt>
                <c:pt idx="310">
                  <c:v>150</c:v>
                </c:pt>
                <c:pt idx="311">
                  <c:v>150</c:v>
                </c:pt>
                <c:pt idx="312">
                  <c:v>150</c:v>
                </c:pt>
                <c:pt idx="313">
                  <c:v>150</c:v>
                </c:pt>
                <c:pt idx="314">
                  <c:v>150</c:v>
                </c:pt>
                <c:pt idx="315">
                  <c:v>150</c:v>
                </c:pt>
                <c:pt idx="316">
                  <c:v>150</c:v>
                </c:pt>
                <c:pt idx="317">
                  <c:v>150</c:v>
                </c:pt>
                <c:pt idx="318">
                  <c:v>150</c:v>
                </c:pt>
                <c:pt idx="319">
                  <c:v>150</c:v>
                </c:pt>
                <c:pt idx="320">
                  <c:v>150</c:v>
                </c:pt>
                <c:pt idx="321">
                  <c:v>150</c:v>
                </c:pt>
                <c:pt idx="322">
                  <c:v>150</c:v>
                </c:pt>
                <c:pt idx="323">
                  <c:v>150</c:v>
                </c:pt>
                <c:pt idx="324">
                  <c:v>150</c:v>
                </c:pt>
                <c:pt idx="325">
                  <c:v>150</c:v>
                </c:pt>
                <c:pt idx="326">
                  <c:v>150</c:v>
                </c:pt>
                <c:pt idx="327">
                  <c:v>150</c:v>
                </c:pt>
                <c:pt idx="328">
                  <c:v>150</c:v>
                </c:pt>
                <c:pt idx="329">
                  <c:v>150</c:v>
                </c:pt>
                <c:pt idx="330">
                  <c:v>150</c:v>
                </c:pt>
                <c:pt idx="331">
                  <c:v>150</c:v>
                </c:pt>
                <c:pt idx="332">
                  <c:v>150</c:v>
                </c:pt>
                <c:pt idx="333">
                  <c:v>150</c:v>
                </c:pt>
                <c:pt idx="334">
                  <c:v>150</c:v>
                </c:pt>
                <c:pt idx="335">
                  <c:v>150</c:v>
                </c:pt>
                <c:pt idx="336">
                  <c:v>150</c:v>
                </c:pt>
                <c:pt idx="337">
                  <c:v>150</c:v>
                </c:pt>
                <c:pt idx="338">
                  <c:v>150</c:v>
                </c:pt>
                <c:pt idx="339">
                  <c:v>150</c:v>
                </c:pt>
                <c:pt idx="340">
                  <c:v>150</c:v>
                </c:pt>
                <c:pt idx="341">
                  <c:v>150</c:v>
                </c:pt>
                <c:pt idx="342">
                  <c:v>150</c:v>
                </c:pt>
                <c:pt idx="343">
                  <c:v>150</c:v>
                </c:pt>
                <c:pt idx="344">
                  <c:v>150</c:v>
                </c:pt>
                <c:pt idx="345">
                  <c:v>150</c:v>
                </c:pt>
                <c:pt idx="346">
                  <c:v>150</c:v>
                </c:pt>
                <c:pt idx="347">
                  <c:v>150</c:v>
                </c:pt>
                <c:pt idx="348">
                  <c:v>150</c:v>
                </c:pt>
                <c:pt idx="349">
                  <c:v>150</c:v>
                </c:pt>
                <c:pt idx="350">
                  <c:v>150</c:v>
                </c:pt>
                <c:pt idx="351">
                  <c:v>150</c:v>
                </c:pt>
                <c:pt idx="352">
                  <c:v>150</c:v>
                </c:pt>
                <c:pt idx="353">
                  <c:v>150</c:v>
                </c:pt>
                <c:pt idx="354">
                  <c:v>150</c:v>
                </c:pt>
                <c:pt idx="355">
                  <c:v>150</c:v>
                </c:pt>
                <c:pt idx="356">
                  <c:v>150</c:v>
                </c:pt>
                <c:pt idx="357">
                  <c:v>150</c:v>
                </c:pt>
                <c:pt idx="358">
                  <c:v>150</c:v>
                </c:pt>
                <c:pt idx="359">
                  <c:v>150</c:v>
                </c:pt>
                <c:pt idx="360">
                  <c:v>150</c:v>
                </c:pt>
                <c:pt idx="361">
                  <c:v>150</c:v>
                </c:pt>
                <c:pt idx="362">
                  <c:v>150</c:v>
                </c:pt>
                <c:pt idx="363">
                  <c:v>150</c:v>
                </c:pt>
                <c:pt idx="364">
                  <c:v>150</c:v>
                </c:pt>
                <c:pt idx="365">
                  <c:v>150</c:v>
                </c:pt>
                <c:pt idx="366">
                  <c:v>150</c:v>
                </c:pt>
                <c:pt idx="367">
                  <c:v>150</c:v>
                </c:pt>
                <c:pt idx="368">
                  <c:v>150</c:v>
                </c:pt>
                <c:pt idx="369">
                  <c:v>150</c:v>
                </c:pt>
                <c:pt idx="370">
                  <c:v>150</c:v>
                </c:pt>
                <c:pt idx="371">
                  <c:v>150</c:v>
                </c:pt>
                <c:pt idx="372">
                  <c:v>150</c:v>
                </c:pt>
                <c:pt idx="373">
                  <c:v>150</c:v>
                </c:pt>
                <c:pt idx="374">
                  <c:v>150</c:v>
                </c:pt>
                <c:pt idx="375">
                  <c:v>150</c:v>
                </c:pt>
                <c:pt idx="376">
                  <c:v>150</c:v>
                </c:pt>
                <c:pt idx="377">
                  <c:v>150</c:v>
                </c:pt>
                <c:pt idx="378">
                  <c:v>150</c:v>
                </c:pt>
                <c:pt idx="379">
                  <c:v>150</c:v>
                </c:pt>
                <c:pt idx="380">
                  <c:v>150</c:v>
                </c:pt>
                <c:pt idx="381">
                  <c:v>150</c:v>
                </c:pt>
                <c:pt idx="382">
                  <c:v>150</c:v>
                </c:pt>
                <c:pt idx="383">
                  <c:v>150</c:v>
                </c:pt>
                <c:pt idx="384">
                  <c:v>150</c:v>
                </c:pt>
                <c:pt idx="385">
                  <c:v>150</c:v>
                </c:pt>
                <c:pt idx="386">
                  <c:v>150</c:v>
                </c:pt>
                <c:pt idx="387">
                  <c:v>150</c:v>
                </c:pt>
                <c:pt idx="388">
                  <c:v>150</c:v>
                </c:pt>
                <c:pt idx="389">
                  <c:v>150</c:v>
                </c:pt>
                <c:pt idx="390">
                  <c:v>150</c:v>
                </c:pt>
                <c:pt idx="391">
                  <c:v>150</c:v>
                </c:pt>
                <c:pt idx="392">
                  <c:v>150</c:v>
                </c:pt>
                <c:pt idx="393">
                  <c:v>150</c:v>
                </c:pt>
                <c:pt idx="394">
                  <c:v>150</c:v>
                </c:pt>
                <c:pt idx="395">
                  <c:v>150</c:v>
                </c:pt>
                <c:pt idx="396">
                  <c:v>150</c:v>
                </c:pt>
                <c:pt idx="397">
                  <c:v>150</c:v>
                </c:pt>
                <c:pt idx="398">
                  <c:v>150</c:v>
                </c:pt>
                <c:pt idx="399">
                  <c:v>150</c:v>
                </c:pt>
                <c:pt idx="400">
                  <c:v>150</c:v>
                </c:pt>
                <c:pt idx="401">
                  <c:v>150</c:v>
                </c:pt>
                <c:pt idx="402">
                  <c:v>150</c:v>
                </c:pt>
                <c:pt idx="403">
                  <c:v>150</c:v>
                </c:pt>
                <c:pt idx="404">
                  <c:v>150</c:v>
                </c:pt>
                <c:pt idx="405">
                  <c:v>150</c:v>
                </c:pt>
                <c:pt idx="406">
                  <c:v>150</c:v>
                </c:pt>
                <c:pt idx="407">
                  <c:v>150</c:v>
                </c:pt>
                <c:pt idx="408">
                  <c:v>150</c:v>
                </c:pt>
                <c:pt idx="409">
                  <c:v>150</c:v>
                </c:pt>
                <c:pt idx="410">
                  <c:v>150</c:v>
                </c:pt>
                <c:pt idx="411">
                  <c:v>150</c:v>
                </c:pt>
                <c:pt idx="412">
                  <c:v>150</c:v>
                </c:pt>
                <c:pt idx="413">
                  <c:v>150</c:v>
                </c:pt>
                <c:pt idx="414">
                  <c:v>150</c:v>
                </c:pt>
                <c:pt idx="415">
                  <c:v>150</c:v>
                </c:pt>
                <c:pt idx="416">
                  <c:v>150</c:v>
                </c:pt>
                <c:pt idx="417">
                  <c:v>150</c:v>
                </c:pt>
                <c:pt idx="418">
                  <c:v>150</c:v>
                </c:pt>
                <c:pt idx="419">
                  <c:v>150</c:v>
                </c:pt>
                <c:pt idx="420">
                  <c:v>150</c:v>
                </c:pt>
                <c:pt idx="421">
                  <c:v>150</c:v>
                </c:pt>
                <c:pt idx="422">
                  <c:v>150</c:v>
                </c:pt>
                <c:pt idx="423">
                  <c:v>150</c:v>
                </c:pt>
                <c:pt idx="424">
                  <c:v>150</c:v>
                </c:pt>
                <c:pt idx="425">
                  <c:v>150</c:v>
                </c:pt>
                <c:pt idx="426">
                  <c:v>150</c:v>
                </c:pt>
                <c:pt idx="427">
                  <c:v>150</c:v>
                </c:pt>
                <c:pt idx="428">
                  <c:v>150</c:v>
                </c:pt>
                <c:pt idx="429">
                  <c:v>150</c:v>
                </c:pt>
                <c:pt idx="430">
                  <c:v>150</c:v>
                </c:pt>
                <c:pt idx="431">
                  <c:v>150</c:v>
                </c:pt>
                <c:pt idx="432">
                  <c:v>150</c:v>
                </c:pt>
                <c:pt idx="433">
                  <c:v>150</c:v>
                </c:pt>
                <c:pt idx="434">
                  <c:v>150</c:v>
                </c:pt>
                <c:pt idx="435">
                  <c:v>150</c:v>
                </c:pt>
                <c:pt idx="436">
                  <c:v>150</c:v>
                </c:pt>
                <c:pt idx="437">
                  <c:v>150</c:v>
                </c:pt>
                <c:pt idx="438">
                  <c:v>150</c:v>
                </c:pt>
                <c:pt idx="439">
                  <c:v>150</c:v>
                </c:pt>
                <c:pt idx="440">
                  <c:v>150</c:v>
                </c:pt>
                <c:pt idx="441">
                  <c:v>150</c:v>
                </c:pt>
                <c:pt idx="442">
                  <c:v>150</c:v>
                </c:pt>
                <c:pt idx="443">
                  <c:v>150</c:v>
                </c:pt>
                <c:pt idx="444">
                  <c:v>150</c:v>
                </c:pt>
                <c:pt idx="445">
                  <c:v>150</c:v>
                </c:pt>
                <c:pt idx="446">
                  <c:v>150</c:v>
                </c:pt>
                <c:pt idx="447">
                  <c:v>150</c:v>
                </c:pt>
                <c:pt idx="448">
                  <c:v>150</c:v>
                </c:pt>
                <c:pt idx="449">
                  <c:v>150</c:v>
                </c:pt>
                <c:pt idx="450">
                  <c:v>150</c:v>
                </c:pt>
                <c:pt idx="451">
                  <c:v>150</c:v>
                </c:pt>
                <c:pt idx="452">
                  <c:v>150</c:v>
                </c:pt>
                <c:pt idx="453">
                  <c:v>150</c:v>
                </c:pt>
                <c:pt idx="454">
                  <c:v>150</c:v>
                </c:pt>
                <c:pt idx="455">
                  <c:v>150</c:v>
                </c:pt>
                <c:pt idx="456">
                  <c:v>150</c:v>
                </c:pt>
                <c:pt idx="457">
                  <c:v>150</c:v>
                </c:pt>
                <c:pt idx="458">
                  <c:v>150</c:v>
                </c:pt>
                <c:pt idx="459">
                  <c:v>150</c:v>
                </c:pt>
                <c:pt idx="460">
                  <c:v>150</c:v>
                </c:pt>
                <c:pt idx="461">
                  <c:v>150</c:v>
                </c:pt>
                <c:pt idx="462">
                  <c:v>150</c:v>
                </c:pt>
                <c:pt idx="463">
                  <c:v>150</c:v>
                </c:pt>
                <c:pt idx="464">
                  <c:v>150</c:v>
                </c:pt>
                <c:pt idx="465">
                  <c:v>150</c:v>
                </c:pt>
                <c:pt idx="466">
                  <c:v>150</c:v>
                </c:pt>
                <c:pt idx="467">
                  <c:v>150</c:v>
                </c:pt>
                <c:pt idx="468">
                  <c:v>150</c:v>
                </c:pt>
                <c:pt idx="469">
                  <c:v>150</c:v>
                </c:pt>
                <c:pt idx="470">
                  <c:v>150</c:v>
                </c:pt>
                <c:pt idx="471">
                  <c:v>150</c:v>
                </c:pt>
                <c:pt idx="472">
                  <c:v>150</c:v>
                </c:pt>
                <c:pt idx="473">
                  <c:v>150</c:v>
                </c:pt>
                <c:pt idx="474">
                  <c:v>150</c:v>
                </c:pt>
                <c:pt idx="475">
                  <c:v>150</c:v>
                </c:pt>
                <c:pt idx="476">
                  <c:v>150</c:v>
                </c:pt>
                <c:pt idx="477">
                  <c:v>150</c:v>
                </c:pt>
                <c:pt idx="478">
                  <c:v>150</c:v>
                </c:pt>
                <c:pt idx="479">
                  <c:v>150</c:v>
                </c:pt>
                <c:pt idx="480">
                  <c:v>150</c:v>
                </c:pt>
                <c:pt idx="481">
                  <c:v>150</c:v>
                </c:pt>
                <c:pt idx="482">
                  <c:v>150</c:v>
                </c:pt>
                <c:pt idx="483">
                  <c:v>150</c:v>
                </c:pt>
                <c:pt idx="484">
                  <c:v>150</c:v>
                </c:pt>
                <c:pt idx="485">
                  <c:v>150</c:v>
                </c:pt>
                <c:pt idx="486">
                  <c:v>150</c:v>
                </c:pt>
                <c:pt idx="487">
                  <c:v>150</c:v>
                </c:pt>
                <c:pt idx="488">
                  <c:v>150</c:v>
                </c:pt>
                <c:pt idx="489">
                  <c:v>150</c:v>
                </c:pt>
                <c:pt idx="490">
                  <c:v>150</c:v>
                </c:pt>
                <c:pt idx="491">
                  <c:v>150</c:v>
                </c:pt>
                <c:pt idx="492">
                  <c:v>150</c:v>
                </c:pt>
                <c:pt idx="493">
                  <c:v>150</c:v>
                </c:pt>
                <c:pt idx="494">
                  <c:v>150</c:v>
                </c:pt>
                <c:pt idx="495">
                  <c:v>150</c:v>
                </c:pt>
                <c:pt idx="496">
                  <c:v>150</c:v>
                </c:pt>
                <c:pt idx="497">
                  <c:v>150</c:v>
                </c:pt>
                <c:pt idx="498">
                  <c:v>150</c:v>
                </c:pt>
                <c:pt idx="499">
                  <c:v>150</c:v>
                </c:pt>
                <c:pt idx="500">
                  <c:v>150</c:v>
                </c:pt>
                <c:pt idx="501">
                  <c:v>150</c:v>
                </c:pt>
                <c:pt idx="502">
                  <c:v>150</c:v>
                </c:pt>
                <c:pt idx="503">
                  <c:v>150</c:v>
                </c:pt>
                <c:pt idx="504">
                  <c:v>150</c:v>
                </c:pt>
                <c:pt idx="505">
                  <c:v>150</c:v>
                </c:pt>
                <c:pt idx="506">
                  <c:v>150</c:v>
                </c:pt>
                <c:pt idx="507">
                  <c:v>150</c:v>
                </c:pt>
                <c:pt idx="508">
                  <c:v>150</c:v>
                </c:pt>
                <c:pt idx="509">
                  <c:v>150</c:v>
                </c:pt>
                <c:pt idx="510">
                  <c:v>150</c:v>
                </c:pt>
                <c:pt idx="511">
                  <c:v>150</c:v>
                </c:pt>
                <c:pt idx="512">
                  <c:v>150</c:v>
                </c:pt>
                <c:pt idx="513">
                  <c:v>150</c:v>
                </c:pt>
                <c:pt idx="514">
                  <c:v>150</c:v>
                </c:pt>
                <c:pt idx="515">
                  <c:v>150</c:v>
                </c:pt>
                <c:pt idx="516">
                  <c:v>150</c:v>
                </c:pt>
                <c:pt idx="517">
                  <c:v>150</c:v>
                </c:pt>
                <c:pt idx="518">
                  <c:v>150</c:v>
                </c:pt>
                <c:pt idx="519">
                  <c:v>150</c:v>
                </c:pt>
                <c:pt idx="520">
                  <c:v>150</c:v>
                </c:pt>
                <c:pt idx="521">
                  <c:v>150</c:v>
                </c:pt>
                <c:pt idx="522">
                  <c:v>150</c:v>
                </c:pt>
                <c:pt idx="523">
                  <c:v>150</c:v>
                </c:pt>
                <c:pt idx="524">
                  <c:v>150</c:v>
                </c:pt>
                <c:pt idx="525">
                  <c:v>150</c:v>
                </c:pt>
                <c:pt idx="526">
                  <c:v>150</c:v>
                </c:pt>
                <c:pt idx="527">
                  <c:v>150</c:v>
                </c:pt>
                <c:pt idx="528">
                  <c:v>150</c:v>
                </c:pt>
                <c:pt idx="529">
                  <c:v>150</c:v>
                </c:pt>
                <c:pt idx="530">
                  <c:v>150</c:v>
                </c:pt>
                <c:pt idx="531">
                  <c:v>150</c:v>
                </c:pt>
                <c:pt idx="532">
                  <c:v>150</c:v>
                </c:pt>
                <c:pt idx="533">
                  <c:v>150</c:v>
                </c:pt>
                <c:pt idx="534">
                  <c:v>150</c:v>
                </c:pt>
                <c:pt idx="535">
                  <c:v>150</c:v>
                </c:pt>
                <c:pt idx="536">
                  <c:v>150</c:v>
                </c:pt>
                <c:pt idx="537">
                  <c:v>150</c:v>
                </c:pt>
                <c:pt idx="538">
                  <c:v>150</c:v>
                </c:pt>
                <c:pt idx="539">
                  <c:v>150</c:v>
                </c:pt>
                <c:pt idx="540">
                  <c:v>150</c:v>
                </c:pt>
                <c:pt idx="541">
                  <c:v>150</c:v>
                </c:pt>
                <c:pt idx="542">
                  <c:v>150</c:v>
                </c:pt>
                <c:pt idx="543">
                  <c:v>150</c:v>
                </c:pt>
                <c:pt idx="544">
                  <c:v>150</c:v>
                </c:pt>
                <c:pt idx="545">
                  <c:v>150</c:v>
                </c:pt>
                <c:pt idx="546">
                  <c:v>150</c:v>
                </c:pt>
                <c:pt idx="547">
                  <c:v>150</c:v>
                </c:pt>
                <c:pt idx="548">
                  <c:v>150</c:v>
                </c:pt>
                <c:pt idx="549">
                  <c:v>150</c:v>
                </c:pt>
                <c:pt idx="550">
                  <c:v>150</c:v>
                </c:pt>
                <c:pt idx="551">
                  <c:v>150</c:v>
                </c:pt>
                <c:pt idx="552">
                  <c:v>150</c:v>
                </c:pt>
                <c:pt idx="553">
                  <c:v>150</c:v>
                </c:pt>
                <c:pt idx="554">
                  <c:v>150</c:v>
                </c:pt>
                <c:pt idx="555">
                  <c:v>150</c:v>
                </c:pt>
                <c:pt idx="556">
                  <c:v>150</c:v>
                </c:pt>
                <c:pt idx="557">
                  <c:v>150</c:v>
                </c:pt>
                <c:pt idx="558">
                  <c:v>150</c:v>
                </c:pt>
                <c:pt idx="559">
                  <c:v>150</c:v>
                </c:pt>
                <c:pt idx="560">
                  <c:v>150</c:v>
                </c:pt>
                <c:pt idx="561">
                  <c:v>150</c:v>
                </c:pt>
                <c:pt idx="562">
                  <c:v>150</c:v>
                </c:pt>
                <c:pt idx="563">
                  <c:v>150</c:v>
                </c:pt>
                <c:pt idx="564">
                  <c:v>150</c:v>
                </c:pt>
                <c:pt idx="565">
                  <c:v>150</c:v>
                </c:pt>
                <c:pt idx="566">
                  <c:v>150</c:v>
                </c:pt>
                <c:pt idx="567">
                  <c:v>150</c:v>
                </c:pt>
                <c:pt idx="568">
                  <c:v>150</c:v>
                </c:pt>
                <c:pt idx="569">
                  <c:v>150</c:v>
                </c:pt>
                <c:pt idx="570">
                  <c:v>150</c:v>
                </c:pt>
                <c:pt idx="571">
                  <c:v>150</c:v>
                </c:pt>
                <c:pt idx="572">
                  <c:v>150</c:v>
                </c:pt>
                <c:pt idx="573">
                  <c:v>150</c:v>
                </c:pt>
                <c:pt idx="574">
                  <c:v>150</c:v>
                </c:pt>
                <c:pt idx="575">
                  <c:v>150</c:v>
                </c:pt>
                <c:pt idx="576">
                  <c:v>150</c:v>
                </c:pt>
                <c:pt idx="577">
                  <c:v>150</c:v>
                </c:pt>
                <c:pt idx="578">
                  <c:v>150</c:v>
                </c:pt>
                <c:pt idx="579">
                  <c:v>150</c:v>
                </c:pt>
                <c:pt idx="580">
                  <c:v>150</c:v>
                </c:pt>
                <c:pt idx="581">
                  <c:v>150</c:v>
                </c:pt>
                <c:pt idx="582">
                  <c:v>150</c:v>
                </c:pt>
                <c:pt idx="583">
                  <c:v>150</c:v>
                </c:pt>
                <c:pt idx="584">
                  <c:v>150</c:v>
                </c:pt>
                <c:pt idx="585">
                  <c:v>150</c:v>
                </c:pt>
                <c:pt idx="586">
                  <c:v>150</c:v>
                </c:pt>
                <c:pt idx="587">
                  <c:v>150</c:v>
                </c:pt>
                <c:pt idx="588">
                  <c:v>150</c:v>
                </c:pt>
                <c:pt idx="589">
                  <c:v>150</c:v>
                </c:pt>
                <c:pt idx="590">
                  <c:v>150</c:v>
                </c:pt>
                <c:pt idx="591">
                  <c:v>150</c:v>
                </c:pt>
                <c:pt idx="592">
                  <c:v>150</c:v>
                </c:pt>
                <c:pt idx="593">
                  <c:v>150</c:v>
                </c:pt>
                <c:pt idx="594">
                  <c:v>150</c:v>
                </c:pt>
                <c:pt idx="595">
                  <c:v>150</c:v>
                </c:pt>
                <c:pt idx="596">
                  <c:v>150</c:v>
                </c:pt>
                <c:pt idx="597">
                  <c:v>150</c:v>
                </c:pt>
                <c:pt idx="598">
                  <c:v>150</c:v>
                </c:pt>
                <c:pt idx="599">
                  <c:v>150</c:v>
                </c:pt>
                <c:pt idx="600">
                  <c:v>150</c:v>
                </c:pt>
                <c:pt idx="601">
                  <c:v>150</c:v>
                </c:pt>
                <c:pt idx="602">
                  <c:v>150</c:v>
                </c:pt>
                <c:pt idx="603">
                  <c:v>150</c:v>
                </c:pt>
                <c:pt idx="604">
                  <c:v>150</c:v>
                </c:pt>
                <c:pt idx="605">
                  <c:v>150</c:v>
                </c:pt>
                <c:pt idx="606">
                  <c:v>150</c:v>
                </c:pt>
                <c:pt idx="607">
                  <c:v>150</c:v>
                </c:pt>
                <c:pt idx="608">
                  <c:v>150</c:v>
                </c:pt>
                <c:pt idx="609">
                  <c:v>150</c:v>
                </c:pt>
                <c:pt idx="610">
                  <c:v>150</c:v>
                </c:pt>
                <c:pt idx="611">
                  <c:v>150</c:v>
                </c:pt>
                <c:pt idx="612">
                  <c:v>150</c:v>
                </c:pt>
                <c:pt idx="613">
                  <c:v>150</c:v>
                </c:pt>
                <c:pt idx="614">
                  <c:v>150</c:v>
                </c:pt>
                <c:pt idx="615">
                  <c:v>150</c:v>
                </c:pt>
                <c:pt idx="616">
                  <c:v>150</c:v>
                </c:pt>
                <c:pt idx="617">
                  <c:v>150</c:v>
                </c:pt>
                <c:pt idx="618">
                  <c:v>150</c:v>
                </c:pt>
                <c:pt idx="619">
                  <c:v>150</c:v>
                </c:pt>
                <c:pt idx="620">
                  <c:v>150</c:v>
                </c:pt>
                <c:pt idx="621">
                  <c:v>150</c:v>
                </c:pt>
                <c:pt idx="622">
                  <c:v>150</c:v>
                </c:pt>
                <c:pt idx="623">
                  <c:v>150</c:v>
                </c:pt>
                <c:pt idx="624">
                  <c:v>150</c:v>
                </c:pt>
                <c:pt idx="625">
                  <c:v>150</c:v>
                </c:pt>
                <c:pt idx="626">
                  <c:v>150</c:v>
                </c:pt>
                <c:pt idx="627">
                  <c:v>150</c:v>
                </c:pt>
                <c:pt idx="628">
                  <c:v>150</c:v>
                </c:pt>
                <c:pt idx="629">
                  <c:v>150</c:v>
                </c:pt>
                <c:pt idx="630">
                  <c:v>150</c:v>
                </c:pt>
                <c:pt idx="631">
                  <c:v>150</c:v>
                </c:pt>
                <c:pt idx="632">
                  <c:v>150</c:v>
                </c:pt>
                <c:pt idx="633">
                  <c:v>150</c:v>
                </c:pt>
                <c:pt idx="634">
                  <c:v>150</c:v>
                </c:pt>
                <c:pt idx="635">
                  <c:v>150</c:v>
                </c:pt>
                <c:pt idx="636">
                  <c:v>150</c:v>
                </c:pt>
                <c:pt idx="637">
                  <c:v>150</c:v>
                </c:pt>
                <c:pt idx="638">
                  <c:v>150</c:v>
                </c:pt>
                <c:pt idx="639">
                  <c:v>150</c:v>
                </c:pt>
                <c:pt idx="640">
                  <c:v>150</c:v>
                </c:pt>
                <c:pt idx="641">
                  <c:v>150</c:v>
                </c:pt>
                <c:pt idx="642">
                  <c:v>150</c:v>
                </c:pt>
                <c:pt idx="643">
                  <c:v>150</c:v>
                </c:pt>
                <c:pt idx="644">
                  <c:v>150</c:v>
                </c:pt>
                <c:pt idx="645">
                  <c:v>150</c:v>
                </c:pt>
                <c:pt idx="646">
                  <c:v>150</c:v>
                </c:pt>
                <c:pt idx="647">
                  <c:v>150</c:v>
                </c:pt>
                <c:pt idx="648">
                  <c:v>150</c:v>
                </c:pt>
                <c:pt idx="649">
                  <c:v>150</c:v>
                </c:pt>
                <c:pt idx="650">
                  <c:v>150</c:v>
                </c:pt>
                <c:pt idx="651">
                  <c:v>150</c:v>
                </c:pt>
                <c:pt idx="652">
                  <c:v>150</c:v>
                </c:pt>
                <c:pt idx="653">
                  <c:v>150</c:v>
                </c:pt>
                <c:pt idx="654">
                  <c:v>150</c:v>
                </c:pt>
                <c:pt idx="655">
                  <c:v>150</c:v>
                </c:pt>
                <c:pt idx="656">
                  <c:v>150</c:v>
                </c:pt>
                <c:pt idx="657">
                  <c:v>150</c:v>
                </c:pt>
                <c:pt idx="658">
                  <c:v>150</c:v>
                </c:pt>
                <c:pt idx="659">
                  <c:v>150</c:v>
                </c:pt>
                <c:pt idx="660">
                  <c:v>150</c:v>
                </c:pt>
                <c:pt idx="661">
                  <c:v>150</c:v>
                </c:pt>
                <c:pt idx="662">
                  <c:v>150</c:v>
                </c:pt>
                <c:pt idx="663">
                  <c:v>150</c:v>
                </c:pt>
                <c:pt idx="664">
                  <c:v>150</c:v>
                </c:pt>
                <c:pt idx="665">
                  <c:v>150</c:v>
                </c:pt>
                <c:pt idx="666">
                  <c:v>150</c:v>
                </c:pt>
                <c:pt idx="667">
                  <c:v>150</c:v>
                </c:pt>
                <c:pt idx="668">
                  <c:v>150</c:v>
                </c:pt>
                <c:pt idx="669">
                  <c:v>150</c:v>
                </c:pt>
                <c:pt idx="670">
                  <c:v>150</c:v>
                </c:pt>
                <c:pt idx="671">
                  <c:v>150</c:v>
                </c:pt>
                <c:pt idx="672">
                  <c:v>150</c:v>
                </c:pt>
                <c:pt idx="673">
                  <c:v>150</c:v>
                </c:pt>
                <c:pt idx="674">
                  <c:v>150</c:v>
                </c:pt>
                <c:pt idx="675">
                  <c:v>150</c:v>
                </c:pt>
                <c:pt idx="676">
                  <c:v>150</c:v>
                </c:pt>
                <c:pt idx="677">
                  <c:v>150</c:v>
                </c:pt>
                <c:pt idx="678">
                  <c:v>150</c:v>
                </c:pt>
                <c:pt idx="679">
                  <c:v>150</c:v>
                </c:pt>
                <c:pt idx="680">
                  <c:v>150</c:v>
                </c:pt>
                <c:pt idx="681">
                  <c:v>150</c:v>
                </c:pt>
                <c:pt idx="682">
                  <c:v>150</c:v>
                </c:pt>
                <c:pt idx="683">
                  <c:v>150</c:v>
                </c:pt>
                <c:pt idx="684">
                  <c:v>150</c:v>
                </c:pt>
                <c:pt idx="685">
                  <c:v>150</c:v>
                </c:pt>
                <c:pt idx="686">
                  <c:v>150</c:v>
                </c:pt>
                <c:pt idx="687">
                  <c:v>150</c:v>
                </c:pt>
                <c:pt idx="688">
                  <c:v>150</c:v>
                </c:pt>
                <c:pt idx="689">
                  <c:v>150</c:v>
                </c:pt>
                <c:pt idx="690">
                  <c:v>150</c:v>
                </c:pt>
                <c:pt idx="691">
                  <c:v>150</c:v>
                </c:pt>
                <c:pt idx="692">
                  <c:v>150</c:v>
                </c:pt>
                <c:pt idx="693">
                  <c:v>150</c:v>
                </c:pt>
                <c:pt idx="694">
                  <c:v>150</c:v>
                </c:pt>
                <c:pt idx="695">
                  <c:v>150</c:v>
                </c:pt>
                <c:pt idx="696">
                  <c:v>150</c:v>
                </c:pt>
                <c:pt idx="697">
                  <c:v>150</c:v>
                </c:pt>
                <c:pt idx="698">
                  <c:v>150</c:v>
                </c:pt>
                <c:pt idx="699">
                  <c:v>150</c:v>
                </c:pt>
                <c:pt idx="700">
                  <c:v>150</c:v>
                </c:pt>
                <c:pt idx="701">
                  <c:v>150</c:v>
                </c:pt>
                <c:pt idx="702">
                  <c:v>150</c:v>
                </c:pt>
                <c:pt idx="703">
                  <c:v>150</c:v>
                </c:pt>
                <c:pt idx="704">
                  <c:v>150</c:v>
                </c:pt>
                <c:pt idx="705">
                  <c:v>150</c:v>
                </c:pt>
                <c:pt idx="706">
                  <c:v>150</c:v>
                </c:pt>
                <c:pt idx="707">
                  <c:v>150</c:v>
                </c:pt>
                <c:pt idx="708">
                  <c:v>150</c:v>
                </c:pt>
                <c:pt idx="709">
                  <c:v>150</c:v>
                </c:pt>
                <c:pt idx="710">
                  <c:v>150</c:v>
                </c:pt>
                <c:pt idx="711">
                  <c:v>150</c:v>
                </c:pt>
                <c:pt idx="712">
                  <c:v>150</c:v>
                </c:pt>
                <c:pt idx="713">
                  <c:v>150</c:v>
                </c:pt>
                <c:pt idx="714">
                  <c:v>150</c:v>
                </c:pt>
                <c:pt idx="715">
                  <c:v>150</c:v>
                </c:pt>
                <c:pt idx="716">
                  <c:v>150</c:v>
                </c:pt>
                <c:pt idx="717">
                  <c:v>150</c:v>
                </c:pt>
                <c:pt idx="718">
                  <c:v>150</c:v>
                </c:pt>
                <c:pt idx="719">
                  <c:v>150</c:v>
                </c:pt>
                <c:pt idx="720">
                  <c:v>150</c:v>
                </c:pt>
                <c:pt idx="721">
                  <c:v>150</c:v>
                </c:pt>
                <c:pt idx="722">
                  <c:v>150</c:v>
                </c:pt>
                <c:pt idx="723">
                  <c:v>150</c:v>
                </c:pt>
                <c:pt idx="724">
                  <c:v>150</c:v>
                </c:pt>
                <c:pt idx="725">
                  <c:v>150</c:v>
                </c:pt>
                <c:pt idx="726">
                  <c:v>150</c:v>
                </c:pt>
                <c:pt idx="727">
                  <c:v>150</c:v>
                </c:pt>
                <c:pt idx="728">
                  <c:v>150</c:v>
                </c:pt>
                <c:pt idx="729">
                  <c:v>150</c:v>
                </c:pt>
                <c:pt idx="730">
                  <c:v>150</c:v>
                </c:pt>
                <c:pt idx="731">
                  <c:v>150</c:v>
                </c:pt>
                <c:pt idx="732">
                  <c:v>150</c:v>
                </c:pt>
                <c:pt idx="733">
                  <c:v>150</c:v>
                </c:pt>
                <c:pt idx="734">
                  <c:v>150</c:v>
                </c:pt>
                <c:pt idx="735">
                  <c:v>150</c:v>
                </c:pt>
                <c:pt idx="736">
                  <c:v>150</c:v>
                </c:pt>
                <c:pt idx="737">
                  <c:v>150</c:v>
                </c:pt>
                <c:pt idx="738">
                  <c:v>150</c:v>
                </c:pt>
                <c:pt idx="739">
                  <c:v>150</c:v>
                </c:pt>
                <c:pt idx="740">
                  <c:v>150</c:v>
                </c:pt>
                <c:pt idx="741">
                  <c:v>150</c:v>
                </c:pt>
                <c:pt idx="742">
                  <c:v>150</c:v>
                </c:pt>
                <c:pt idx="743">
                  <c:v>150</c:v>
                </c:pt>
                <c:pt idx="744">
                  <c:v>150</c:v>
                </c:pt>
                <c:pt idx="745">
                  <c:v>150</c:v>
                </c:pt>
                <c:pt idx="746">
                  <c:v>150</c:v>
                </c:pt>
                <c:pt idx="747">
                  <c:v>150</c:v>
                </c:pt>
                <c:pt idx="748">
                  <c:v>150</c:v>
                </c:pt>
                <c:pt idx="749">
                  <c:v>150</c:v>
                </c:pt>
                <c:pt idx="750">
                  <c:v>150</c:v>
                </c:pt>
                <c:pt idx="751">
                  <c:v>150</c:v>
                </c:pt>
                <c:pt idx="752">
                  <c:v>150</c:v>
                </c:pt>
                <c:pt idx="753">
                  <c:v>150</c:v>
                </c:pt>
                <c:pt idx="754">
                  <c:v>150</c:v>
                </c:pt>
                <c:pt idx="755">
                  <c:v>150</c:v>
                </c:pt>
                <c:pt idx="756">
                  <c:v>150</c:v>
                </c:pt>
                <c:pt idx="757">
                  <c:v>150</c:v>
                </c:pt>
                <c:pt idx="758">
                  <c:v>150</c:v>
                </c:pt>
                <c:pt idx="759">
                  <c:v>150</c:v>
                </c:pt>
                <c:pt idx="760">
                  <c:v>150</c:v>
                </c:pt>
                <c:pt idx="761">
                  <c:v>150</c:v>
                </c:pt>
                <c:pt idx="762">
                  <c:v>150</c:v>
                </c:pt>
                <c:pt idx="763">
                  <c:v>150</c:v>
                </c:pt>
                <c:pt idx="764">
                  <c:v>150</c:v>
                </c:pt>
                <c:pt idx="765">
                  <c:v>150</c:v>
                </c:pt>
                <c:pt idx="766">
                  <c:v>150</c:v>
                </c:pt>
                <c:pt idx="767">
                  <c:v>150</c:v>
                </c:pt>
                <c:pt idx="768">
                  <c:v>150</c:v>
                </c:pt>
                <c:pt idx="769">
                  <c:v>150</c:v>
                </c:pt>
                <c:pt idx="770">
                  <c:v>150</c:v>
                </c:pt>
                <c:pt idx="771">
                  <c:v>150</c:v>
                </c:pt>
                <c:pt idx="772">
                  <c:v>150</c:v>
                </c:pt>
                <c:pt idx="773">
                  <c:v>150</c:v>
                </c:pt>
                <c:pt idx="774">
                  <c:v>150</c:v>
                </c:pt>
                <c:pt idx="775">
                  <c:v>150</c:v>
                </c:pt>
                <c:pt idx="776">
                  <c:v>150</c:v>
                </c:pt>
                <c:pt idx="777">
                  <c:v>150</c:v>
                </c:pt>
                <c:pt idx="778">
                  <c:v>150</c:v>
                </c:pt>
                <c:pt idx="779">
                  <c:v>150</c:v>
                </c:pt>
                <c:pt idx="780">
                  <c:v>150</c:v>
                </c:pt>
                <c:pt idx="781">
                  <c:v>150</c:v>
                </c:pt>
                <c:pt idx="782">
                  <c:v>150</c:v>
                </c:pt>
                <c:pt idx="783">
                  <c:v>150</c:v>
                </c:pt>
                <c:pt idx="784">
                  <c:v>150</c:v>
                </c:pt>
                <c:pt idx="785">
                  <c:v>150</c:v>
                </c:pt>
                <c:pt idx="786">
                  <c:v>150</c:v>
                </c:pt>
                <c:pt idx="787">
                  <c:v>150</c:v>
                </c:pt>
                <c:pt idx="788">
                  <c:v>150</c:v>
                </c:pt>
                <c:pt idx="789">
                  <c:v>150</c:v>
                </c:pt>
                <c:pt idx="790">
                  <c:v>150</c:v>
                </c:pt>
                <c:pt idx="791">
                  <c:v>150</c:v>
                </c:pt>
                <c:pt idx="792">
                  <c:v>150</c:v>
                </c:pt>
                <c:pt idx="793">
                  <c:v>150</c:v>
                </c:pt>
                <c:pt idx="794">
                  <c:v>150</c:v>
                </c:pt>
                <c:pt idx="795">
                  <c:v>150</c:v>
                </c:pt>
                <c:pt idx="796">
                  <c:v>150</c:v>
                </c:pt>
                <c:pt idx="797">
                  <c:v>150</c:v>
                </c:pt>
                <c:pt idx="798">
                  <c:v>150</c:v>
                </c:pt>
                <c:pt idx="799">
                  <c:v>150</c:v>
                </c:pt>
                <c:pt idx="800">
                  <c:v>150</c:v>
                </c:pt>
                <c:pt idx="801">
                  <c:v>150</c:v>
                </c:pt>
                <c:pt idx="802">
                  <c:v>150</c:v>
                </c:pt>
                <c:pt idx="803">
                  <c:v>150</c:v>
                </c:pt>
                <c:pt idx="804">
                  <c:v>150</c:v>
                </c:pt>
                <c:pt idx="805">
                  <c:v>150</c:v>
                </c:pt>
                <c:pt idx="806">
                  <c:v>150</c:v>
                </c:pt>
                <c:pt idx="807">
                  <c:v>150</c:v>
                </c:pt>
                <c:pt idx="808">
                  <c:v>150</c:v>
                </c:pt>
                <c:pt idx="809">
                  <c:v>150</c:v>
                </c:pt>
                <c:pt idx="810">
                  <c:v>150</c:v>
                </c:pt>
                <c:pt idx="811">
                  <c:v>150</c:v>
                </c:pt>
                <c:pt idx="812">
                  <c:v>150</c:v>
                </c:pt>
                <c:pt idx="813">
                  <c:v>150</c:v>
                </c:pt>
                <c:pt idx="814">
                  <c:v>150</c:v>
                </c:pt>
                <c:pt idx="815">
                  <c:v>150</c:v>
                </c:pt>
                <c:pt idx="816">
                  <c:v>150</c:v>
                </c:pt>
                <c:pt idx="817">
                  <c:v>150</c:v>
                </c:pt>
                <c:pt idx="818">
                  <c:v>150</c:v>
                </c:pt>
                <c:pt idx="819">
                  <c:v>150</c:v>
                </c:pt>
                <c:pt idx="820">
                  <c:v>150</c:v>
                </c:pt>
                <c:pt idx="821">
                  <c:v>150</c:v>
                </c:pt>
                <c:pt idx="822">
                  <c:v>150</c:v>
                </c:pt>
                <c:pt idx="823">
                  <c:v>150</c:v>
                </c:pt>
                <c:pt idx="824">
                  <c:v>150</c:v>
                </c:pt>
                <c:pt idx="825">
                  <c:v>150</c:v>
                </c:pt>
                <c:pt idx="826">
                  <c:v>150</c:v>
                </c:pt>
                <c:pt idx="827">
                  <c:v>150</c:v>
                </c:pt>
                <c:pt idx="828">
                  <c:v>150</c:v>
                </c:pt>
                <c:pt idx="829">
                  <c:v>150</c:v>
                </c:pt>
                <c:pt idx="830">
                  <c:v>150</c:v>
                </c:pt>
                <c:pt idx="831">
                  <c:v>150</c:v>
                </c:pt>
                <c:pt idx="832">
                  <c:v>150</c:v>
                </c:pt>
                <c:pt idx="833">
                  <c:v>150</c:v>
                </c:pt>
                <c:pt idx="834">
                  <c:v>150</c:v>
                </c:pt>
                <c:pt idx="835">
                  <c:v>150</c:v>
                </c:pt>
                <c:pt idx="836">
                  <c:v>150</c:v>
                </c:pt>
                <c:pt idx="837">
                  <c:v>150</c:v>
                </c:pt>
                <c:pt idx="838">
                  <c:v>150</c:v>
                </c:pt>
                <c:pt idx="839">
                  <c:v>150</c:v>
                </c:pt>
                <c:pt idx="840">
                  <c:v>150</c:v>
                </c:pt>
                <c:pt idx="841">
                  <c:v>150</c:v>
                </c:pt>
                <c:pt idx="842">
                  <c:v>150</c:v>
                </c:pt>
                <c:pt idx="843">
                  <c:v>150</c:v>
                </c:pt>
                <c:pt idx="844">
                  <c:v>150</c:v>
                </c:pt>
                <c:pt idx="845">
                  <c:v>150</c:v>
                </c:pt>
                <c:pt idx="846">
                  <c:v>150</c:v>
                </c:pt>
                <c:pt idx="847">
                  <c:v>150</c:v>
                </c:pt>
                <c:pt idx="848">
                  <c:v>150</c:v>
                </c:pt>
                <c:pt idx="849">
                  <c:v>150</c:v>
                </c:pt>
                <c:pt idx="850">
                  <c:v>150</c:v>
                </c:pt>
                <c:pt idx="851">
                  <c:v>150</c:v>
                </c:pt>
                <c:pt idx="852">
                  <c:v>150</c:v>
                </c:pt>
                <c:pt idx="853">
                  <c:v>150</c:v>
                </c:pt>
                <c:pt idx="854">
                  <c:v>150</c:v>
                </c:pt>
                <c:pt idx="855">
                  <c:v>150</c:v>
                </c:pt>
                <c:pt idx="856">
                  <c:v>150</c:v>
                </c:pt>
                <c:pt idx="857">
                  <c:v>150</c:v>
                </c:pt>
                <c:pt idx="858">
                  <c:v>150</c:v>
                </c:pt>
                <c:pt idx="859">
                  <c:v>150</c:v>
                </c:pt>
                <c:pt idx="860">
                  <c:v>150</c:v>
                </c:pt>
                <c:pt idx="861">
                  <c:v>150</c:v>
                </c:pt>
                <c:pt idx="862">
                  <c:v>150</c:v>
                </c:pt>
                <c:pt idx="863">
                  <c:v>150</c:v>
                </c:pt>
                <c:pt idx="864">
                  <c:v>150</c:v>
                </c:pt>
                <c:pt idx="865">
                  <c:v>150</c:v>
                </c:pt>
                <c:pt idx="866">
                  <c:v>150</c:v>
                </c:pt>
                <c:pt idx="867">
                  <c:v>150</c:v>
                </c:pt>
                <c:pt idx="868">
                  <c:v>150</c:v>
                </c:pt>
                <c:pt idx="869">
                  <c:v>150</c:v>
                </c:pt>
                <c:pt idx="870">
                  <c:v>150</c:v>
                </c:pt>
                <c:pt idx="871">
                  <c:v>150</c:v>
                </c:pt>
                <c:pt idx="872">
                  <c:v>150</c:v>
                </c:pt>
                <c:pt idx="873">
                  <c:v>150</c:v>
                </c:pt>
                <c:pt idx="874">
                  <c:v>150</c:v>
                </c:pt>
                <c:pt idx="875">
                  <c:v>150</c:v>
                </c:pt>
                <c:pt idx="876">
                  <c:v>150</c:v>
                </c:pt>
                <c:pt idx="877">
                  <c:v>150</c:v>
                </c:pt>
                <c:pt idx="878">
                  <c:v>150</c:v>
                </c:pt>
                <c:pt idx="879">
                  <c:v>150</c:v>
                </c:pt>
                <c:pt idx="880">
                  <c:v>150</c:v>
                </c:pt>
                <c:pt idx="881">
                  <c:v>150</c:v>
                </c:pt>
                <c:pt idx="882">
                  <c:v>150</c:v>
                </c:pt>
                <c:pt idx="883">
                  <c:v>150</c:v>
                </c:pt>
                <c:pt idx="884">
                  <c:v>150</c:v>
                </c:pt>
                <c:pt idx="885">
                  <c:v>150</c:v>
                </c:pt>
                <c:pt idx="886">
                  <c:v>150</c:v>
                </c:pt>
                <c:pt idx="887">
                  <c:v>150</c:v>
                </c:pt>
                <c:pt idx="888">
                  <c:v>150</c:v>
                </c:pt>
                <c:pt idx="889">
                  <c:v>150</c:v>
                </c:pt>
                <c:pt idx="890">
                  <c:v>150</c:v>
                </c:pt>
                <c:pt idx="891">
                  <c:v>150</c:v>
                </c:pt>
                <c:pt idx="892">
                  <c:v>150</c:v>
                </c:pt>
                <c:pt idx="893">
                  <c:v>150</c:v>
                </c:pt>
                <c:pt idx="894">
                  <c:v>150</c:v>
                </c:pt>
                <c:pt idx="895">
                  <c:v>150</c:v>
                </c:pt>
                <c:pt idx="896">
                  <c:v>150</c:v>
                </c:pt>
                <c:pt idx="897">
                  <c:v>150</c:v>
                </c:pt>
                <c:pt idx="898">
                  <c:v>150</c:v>
                </c:pt>
                <c:pt idx="899">
                  <c:v>150</c:v>
                </c:pt>
                <c:pt idx="900">
                  <c:v>150</c:v>
                </c:pt>
                <c:pt idx="901">
                  <c:v>150</c:v>
                </c:pt>
                <c:pt idx="902">
                  <c:v>150</c:v>
                </c:pt>
                <c:pt idx="903">
                  <c:v>150</c:v>
                </c:pt>
                <c:pt idx="904">
                  <c:v>150</c:v>
                </c:pt>
                <c:pt idx="905">
                  <c:v>150</c:v>
                </c:pt>
                <c:pt idx="906">
                  <c:v>150</c:v>
                </c:pt>
                <c:pt idx="907">
                  <c:v>150</c:v>
                </c:pt>
                <c:pt idx="908">
                  <c:v>150</c:v>
                </c:pt>
                <c:pt idx="909">
                  <c:v>150</c:v>
                </c:pt>
                <c:pt idx="910">
                  <c:v>150</c:v>
                </c:pt>
                <c:pt idx="911">
                  <c:v>150</c:v>
                </c:pt>
                <c:pt idx="912">
                  <c:v>150</c:v>
                </c:pt>
                <c:pt idx="913">
                  <c:v>150</c:v>
                </c:pt>
                <c:pt idx="914">
                  <c:v>150</c:v>
                </c:pt>
                <c:pt idx="915">
                  <c:v>150</c:v>
                </c:pt>
                <c:pt idx="916">
                  <c:v>150</c:v>
                </c:pt>
                <c:pt idx="917">
                  <c:v>150</c:v>
                </c:pt>
                <c:pt idx="918">
                  <c:v>150</c:v>
                </c:pt>
                <c:pt idx="919">
                  <c:v>150</c:v>
                </c:pt>
                <c:pt idx="920">
                  <c:v>150</c:v>
                </c:pt>
                <c:pt idx="921">
                  <c:v>150</c:v>
                </c:pt>
                <c:pt idx="922">
                  <c:v>150</c:v>
                </c:pt>
                <c:pt idx="923">
                  <c:v>150</c:v>
                </c:pt>
                <c:pt idx="924">
                  <c:v>150</c:v>
                </c:pt>
                <c:pt idx="925">
                  <c:v>150</c:v>
                </c:pt>
                <c:pt idx="926">
                  <c:v>150</c:v>
                </c:pt>
                <c:pt idx="927">
                  <c:v>150</c:v>
                </c:pt>
                <c:pt idx="928">
                  <c:v>150</c:v>
                </c:pt>
                <c:pt idx="929">
                  <c:v>150</c:v>
                </c:pt>
                <c:pt idx="930">
                  <c:v>150</c:v>
                </c:pt>
                <c:pt idx="931">
                  <c:v>150</c:v>
                </c:pt>
                <c:pt idx="932">
                  <c:v>150</c:v>
                </c:pt>
                <c:pt idx="933">
                  <c:v>150</c:v>
                </c:pt>
                <c:pt idx="934">
                  <c:v>150</c:v>
                </c:pt>
                <c:pt idx="935">
                  <c:v>150</c:v>
                </c:pt>
                <c:pt idx="936">
                  <c:v>150</c:v>
                </c:pt>
                <c:pt idx="937">
                  <c:v>150</c:v>
                </c:pt>
                <c:pt idx="938">
                  <c:v>150</c:v>
                </c:pt>
                <c:pt idx="939">
                  <c:v>150</c:v>
                </c:pt>
                <c:pt idx="940">
                  <c:v>150</c:v>
                </c:pt>
                <c:pt idx="941">
                  <c:v>150</c:v>
                </c:pt>
                <c:pt idx="942">
                  <c:v>150</c:v>
                </c:pt>
                <c:pt idx="943">
                  <c:v>150</c:v>
                </c:pt>
                <c:pt idx="944">
                  <c:v>150</c:v>
                </c:pt>
                <c:pt idx="945">
                  <c:v>150</c:v>
                </c:pt>
                <c:pt idx="946">
                  <c:v>150</c:v>
                </c:pt>
                <c:pt idx="947">
                  <c:v>150</c:v>
                </c:pt>
                <c:pt idx="948">
                  <c:v>150</c:v>
                </c:pt>
                <c:pt idx="949">
                  <c:v>150</c:v>
                </c:pt>
                <c:pt idx="950">
                  <c:v>150</c:v>
                </c:pt>
                <c:pt idx="951">
                  <c:v>150</c:v>
                </c:pt>
                <c:pt idx="952">
                  <c:v>150</c:v>
                </c:pt>
                <c:pt idx="953">
                  <c:v>150</c:v>
                </c:pt>
                <c:pt idx="954">
                  <c:v>150</c:v>
                </c:pt>
                <c:pt idx="955">
                  <c:v>150</c:v>
                </c:pt>
                <c:pt idx="956">
                  <c:v>150</c:v>
                </c:pt>
                <c:pt idx="957">
                  <c:v>150</c:v>
                </c:pt>
                <c:pt idx="958">
                  <c:v>150</c:v>
                </c:pt>
                <c:pt idx="959">
                  <c:v>150</c:v>
                </c:pt>
                <c:pt idx="960">
                  <c:v>150</c:v>
                </c:pt>
                <c:pt idx="961">
                  <c:v>150</c:v>
                </c:pt>
                <c:pt idx="962">
                  <c:v>150</c:v>
                </c:pt>
                <c:pt idx="963">
                  <c:v>150</c:v>
                </c:pt>
                <c:pt idx="964">
                  <c:v>150</c:v>
                </c:pt>
                <c:pt idx="965">
                  <c:v>150</c:v>
                </c:pt>
                <c:pt idx="966">
                  <c:v>150</c:v>
                </c:pt>
                <c:pt idx="967">
                  <c:v>150</c:v>
                </c:pt>
                <c:pt idx="968">
                  <c:v>150</c:v>
                </c:pt>
                <c:pt idx="969">
                  <c:v>150</c:v>
                </c:pt>
                <c:pt idx="970">
                  <c:v>150</c:v>
                </c:pt>
                <c:pt idx="971">
                  <c:v>150</c:v>
                </c:pt>
                <c:pt idx="972">
                  <c:v>150</c:v>
                </c:pt>
                <c:pt idx="973">
                  <c:v>150</c:v>
                </c:pt>
                <c:pt idx="974">
                  <c:v>150</c:v>
                </c:pt>
                <c:pt idx="975">
                  <c:v>150</c:v>
                </c:pt>
                <c:pt idx="976">
                  <c:v>150</c:v>
                </c:pt>
                <c:pt idx="977">
                  <c:v>150</c:v>
                </c:pt>
                <c:pt idx="978">
                  <c:v>150</c:v>
                </c:pt>
                <c:pt idx="979">
                  <c:v>150</c:v>
                </c:pt>
                <c:pt idx="980">
                  <c:v>150</c:v>
                </c:pt>
                <c:pt idx="981">
                  <c:v>150</c:v>
                </c:pt>
                <c:pt idx="982">
                  <c:v>150</c:v>
                </c:pt>
                <c:pt idx="983">
                  <c:v>150</c:v>
                </c:pt>
                <c:pt idx="984">
                  <c:v>150</c:v>
                </c:pt>
                <c:pt idx="985">
                  <c:v>150</c:v>
                </c:pt>
                <c:pt idx="986">
                  <c:v>150</c:v>
                </c:pt>
                <c:pt idx="987">
                  <c:v>150</c:v>
                </c:pt>
                <c:pt idx="988">
                  <c:v>150</c:v>
                </c:pt>
                <c:pt idx="989">
                  <c:v>150</c:v>
                </c:pt>
                <c:pt idx="990">
                  <c:v>150</c:v>
                </c:pt>
                <c:pt idx="991">
                  <c:v>150</c:v>
                </c:pt>
                <c:pt idx="992">
                  <c:v>150</c:v>
                </c:pt>
                <c:pt idx="993">
                  <c:v>150</c:v>
                </c:pt>
                <c:pt idx="994">
                  <c:v>150</c:v>
                </c:pt>
                <c:pt idx="995">
                  <c:v>150</c:v>
                </c:pt>
                <c:pt idx="996">
                  <c:v>150</c:v>
                </c:pt>
                <c:pt idx="997">
                  <c:v>150</c:v>
                </c:pt>
                <c:pt idx="998">
                  <c:v>150</c:v>
                </c:pt>
                <c:pt idx="999">
                  <c:v>150</c:v>
                </c:pt>
                <c:pt idx="1000">
                  <c:v>150</c:v>
                </c:pt>
                <c:pt idx="1001">
                  <c:v>150</c:v>
                </c:pt>
                <c:pt idx="1002">
                  <c:v>150</c:v>
                </c:pt>
                <c:pt idx="1003">
                  <c:v>150</c:v>
                </c:pt>
                <c:pt idx="1004">
                  <c:v>150</c:v>
                </c:pt>
                <c:pt idx="1005">
                  <c:v>150</c:v>
                </c:pt>
                <c:pt idx="1006">
                  <c:v>150</c:v>
                </c:pt>
                <c:pt idx="1007">
                  <c:v>150</c:v>
                </c:pt>
                <c:pt idx="1008">
                  <c:v>150</c:v>
                </c:pt>
                <c:pt idx="1009">
                  <c:v>150</c:v>
                </c:pt>
                <c:pt idx="1010">
                  <c:v>150</c:v>
                </c:pt>
                <c:pt idx="1011">
                  <c:v>150</c:v>
                </c:pt>
                <c:pt idx="1012">
                  <c:v>150</c:v>
                </c:pt>
                <c:pt idx="1013">
                  <c:v>150</c:v>
                </c:pt>
                <c:pt idx="1014">
                  <c:v>150</c:v>
                </c:pt>
                <c:pt idx="1015">
                  <c:v>150</c:v>
                </c:pt>
                <c:pt idx="1016">
                  <c:v>150</c:v>
                </c:pt>
                <c:pt idx="1017">
                  <c:v>150</c:v>
                </c:pt>
                <c:pt idx="1018">
                  <c:v>150</c:v>
                </c:pt>
                <c:pt idx="1019">
                  <c:v>150</c:v>
                </c:pt>
                <c:pt idx="1020">
                  <c:v>150</c:v>
                </c:pt>
                <c:pt idx="1021">
                  <c:v>150</c:v>
                </c:pt>
                <c:pt idx="1022">
                  <c:v>150</c:v>
                </c:pt>
                <c:pt idx="1023">
                  <c:v>150</c:v>
                </c:pt>
                <c:pt idx="1024">
                  <c:v>150</c:v>
                </c:pt>
                <c:pt idx="1025">
                  <c:v>150</c:v>
                </c:pt>
                <c:pt idx="1026">
                  <c:v>150</c:v>
                </c:pt>
                <c:pt idx="1027">
                  <c:v>150</c:v>
                </c:pt>
                <c:pt idx="1028">
                  <c:v>150</c:v>
                </c:pt>
                <c:pt idx="1029">
                  <c:v>150</c:v>
                </c:pt>
                <c:pt idx="1030">
                  <c:v>150</c:v>
                </c:pt>
                <c:pt idx="1031">
                  <c:v>150</c:v>
                </c:pt>
                <c:pt idx="1032">
                  <c:v>150</c:v>
                </c:pt>
                <c:pt idx="1033">
                  <c:v>150</c:v>
                </c:pt>
                <c:pt idx="1034">
                  <c:v>150</c:v>
                </c:pt>
                <c:pt idx="1035">
                  <c:v>150</c:v>
                </c:pt>
                <c:pt idx="1036">
                  <c:v>150</c:v>
                </c:pt>
                <c:pt idx="1037">
                  <c:v>150</c:v>
                </c:pt>
                <c:pt idx="1038">
                  <c:v>150</c:v>
                </c:pt>
                <c:pt idx="1039">
                  <c:v>150</c:v>
                </c:pt>
                <c:pt idx="1040">
                  <c:v>150</c:v>
                </c:pt>
                <c:pt idx="1041">
                  <c:v>150</c:v>
                </c:pt>
                <c:pt idx="1042">
                  <c:v>150</c:v>
                </c:pt>
                <c:pt idx="1043">
                  <c:v>150</c:v>
                </c:pt>
                <c:pt idx="1044">
                  <c:v>150</c:v>
                </c:pt>
                <c:pt idx="1045">
                  <c:v>150</c:v>
                </c:pt>
                <c:pt idx="1046">
                  <c:v>150</c:v>
                </c:pt>
                <c:pt idx="1047">
                  <c:v>150</c:v>
                </c:pt>
                <c:pt idx="1048">
                  <c:v>150</c:v>
                </c:pt>
                <c:pt idx="1049">
                  <c:v>150</c:v>
                </c:pt>
                <c:pt idx="1050">
                  <c:v>150</c:v>
                </c:pt>
                <c:pt idx="1051">
                  <c:v>150</c:v>
                </c:pt>
                <c:pt idx="1052">
                  <c:v>150</c:v>
                </c:pt>
                <c:pt idx="1053">
                  <c:v>150</c:v>
                </c:pt>
                <c:pt idx="1054">
                  <c:v>150</c:v>
                </c:pt>
                <c:pt idx="1055">
                  <c:v>150</c:v>
                </c:pt>
                <c:pt idx="1056">
                  <c:v>150</c:v>
                </c:pt>
                <c:pt idx="1057">
                  <c:v>150</c:v>
                </c:pt>
                <c:pt idx="1058">
                  <c:v>150</c:v>
                </c:pt>
                <c:pt idx="1059">
                  <c:v>150</c:v>
                </c:pt>
                <c:pt idx="1060">
                  <c:v>150</c:v>
                </c:pt>
                <c:pt idx="1061">
                  <c:v>150</c:v>
                </c:pt>
                <c:pt idx="1062">
                  <c:v>150</c:v>
                </c:pt>
                <c:pt idx="1063">
                  <c:v>150</c:v>
                </c:pt>
                <c:pt idx="1064">
                  <c:v>150</c:v>
                </c:pt>
                <c:pt idx="1065">
                  <c:v>150</c:v>
                </c:pt>
                <c:pt idx="1066">
                  <c:v>150</c:v>
                </c:pt>
                <c:pt idx="1067">
                  <c:v>150</c:v>
                </c:pt>
                <c:pt idx="1068">
                  <c:v>150</c:v>
                </c:pt>
                <c:pt idx="1069">
                  <c:v>150</c:v>
                </c:pt>
                <c:pt idx="1070">
                  <c:v>150</c:v>
                </c:pt>
                <c:pt idx="1071">
                  <c:v>150</c:v>
                </c:pt>
                <c:pt idx="1072">
                  <c:v>150</c:v>
                </c:pt>
                <c:pt idx="1073">
                  <c:v>150</c:v>
                </c:pt>
                <c:pt idx="1074">
                  <c:v>150</c:v>
                </c:pt>
                <c:pt idx="1075">
                  <c:v>150</c:v>
                </c:pt>
                <c:pt idx="1076">
                  <c:v>150</c:v>
                </c:pt>
                <c:pt idx="1077">
                  <c:v>150</c:v>
                </c:pt>
                <c:pt idx="1078">
                  <c:v>150</c:v>
                </c:pt>
                <c:pt idx="1079">
                  <c:v>150</c:v>
                </c:pt>
                <c:pt idx="1080">
                  <c:v>150</c:v>
                </c:pt>
                <c:pt idx="1081">
                  <c:v>150</c:v>
                </c:pt>
                <c:pt idx="1082">
                  <c:v>150</c:v>
                </c:pt>
                <c:pt idx="1083">
                  <c:v>150</c:v>
                </c:pt>
                <c:pt idx="1084">
                  <c:v>150</c:v>
                </c:pt>
                <c:pt idx="1085">
                  <c:v>150</c:v>
                </c:pt>
                <c:pt idx="1086">
                  <c:v>150</c:v>
                </c:pt>
                <c:pt idx="1087">
                  <c:v>150</c:v>
                </c:pt>
                <c:pt idx="1088">
                  <c:v>150</c:v>
                </c:pt>
                <c:pt idx="1089">
                  <c:v>150</c:v>
                </c:pt>
                <c:pt idx="1090">
                  <c:v>150</c:v>
                </c:pt>
                <c:pt idx="1091">
                  <c:v>150</c:v>
                </c:pt>
                <c:pt idx="1092">
                  <c:v>150</c:v>
                </c:pt>
                <c:pt idx="1093">
                  <c:v>150</c:v>
                </c:pt>
                <c:pt idx="1094">
                  <c:v>150</c:v>
                </c:pt>
                <c:pt idx="1095">
                  <c:v>150</c:v>
                </c:pt>
                <c:pt idx="1096">
                  <c:v>150</c:v>
                </c:pt>
                <c:pt idx="1097">
                  <c:v>150</c:v>
                </c:pt>
                <c:pt idx="1098">
                  <c:v>150</c:v>
                </c:pt>
                <c:pt idx="1099">
                  <c:v>150</c:v>
                </c:pt>
                <c:pt idx="1100">
                  <c:v>150</c:v>
                </c:pt>
                <c:pt idx="1101">
                  <c:v>150</c:v>
                </c:pt>
                <c:pt idx="1102">
                  <c:v>150</c:v>
                </c:pt>
                <c:pt idx="1103">
                  <c:v>150</c:v>
                </c:pt>
                <c:pt idx="1104">
                  <c:v>150</c:v>
                </c:pt>
                <c:pt idx="1105">
                  <c:v>150</c:v>
                </c:pt>
                <c:pt idx="1106">
                  <c:v>150</c:v>
                </c:pt>
                <c:pt idx="1107">
                  <c:v>150</c:v>
                </c:pt>
                <c:pt idx="1108">
                  <c:v>150</c:v>
                </c:pt>
                <c:pt idx="1109">
                  <c:v>150</c:v>
                </c:pt>
                <c:pt idx="1110">
                  <c:v>150</c:v>
                </c:pt>
                <c:pt idx="1111">
                  <c:v>150</c:v>
                </c:pt>
                <c:pt idx="1112">
                  <c:v>150</c:v>
                </c:pt>
                <c:pt idx="1113">
                  <c:v>150</c:v>
                </c:pt>
                <c:pt idx="1114">
                  <c:v>150</c:v>
                </c:pt>
                <c:pt idx="1115">
                  <c:v>150</c:v>
                </c:pt>
                <c:pt idx="1116">
                  <c:v>150</c:v>
                </c:pt>
                <c:pt idx="1117">
                  <c:v>150</c:v>
                </c:pt>
                <c:pt idx="1118">
                  <c:v>150</c:v>
                </c:pt>
                <c:pt idx="1119">
                  <c:v>150</c:v>
                </c:pt>
                <c:pt idx="1120">
                  <c:v>150</c:v>
                </c:pt>
                <c:pt idx="1121">
                  <c:v>150</c:v>
                </c:pt>
                <c:pt idx="1122">
                  <c:v>150</c:v>
                </c:pt>
                <c:pt idx="1123">
                  <c:v>150</c:v>
                </c:pt>
                <c:pt idx="1124">
                  <c:v>150</c:v>
                </c:pt>
                <c:pt idx="1125">
                  <c:v>150</c:v>
                </c:pt>
                <c:pt idx="1126">
                  <c:v>150</c:v>
                </c:pt>
                <c:pt idx="1127">
                  <c:v>150</c:v>
                </c:pt>
                <c:pt idx="1128">
                  <c:v>150</c:v>
                </c:pt>
                <c:pt idx="1129">
                  <c:v>150</c:v>
                </c:pt>
                <c:pt idx="1130">
                  <c:v>150</c:v>
                </c:pt>
                <c:pt idx="1131">
                  <c:v>150</c:v>
                </c:pt>
                <c:pt idx="1132">
                  <c:v>150</c:v>
                </c:pt>
                <c:pt idx="1133">
                  <c:v>150</c:v>
                </c:pt>
                <c:pt idx="1134">
                  <c:v>150</c:v>
                </c:pt>
                <c:pt idx="1135">
                  <c:v>150</c:v>
                </c:pt>
                <c:pt idx="1136">
                  <c:v>150</c:v>
                </c:pt>
                <c:pt idx="1137">
                  <c:v>150</c:v>
                </c:pt>
                <c:pt idx="1138">
                  <c:v>150</c:v>
                </c:pt>
                <c:pt idx="1139">
                  <c:v>150</c:v>
                </c:pt>
                <c:pt idx="1140">
                  <c:v>150</c:v>
                </c:pt>
                <c:pt idx="1141">
                  <c:v>150</c:v>
                </c:pt>
                <c:pt idx="1142">
                  <c:v>150</c:v>
                </c:pt>
                <c:pt idx="1143">
                  <c:v>150</c:v>
                </c:pt>
                <c:pt idx="1144">
                  <c:v>150</c:v>
                </c:pt>
                <c:pt idx="1145">
                  <c:v>150</c:v>
                </c:pt>
                <c:pt idx="1146">
                  <c:v>150</c:v>
                </c:pt>
                <c:pt idx="1147">
                  <c:v>150</c:v>
                </c:pt>
                <c:pt idx="1148">
                  <c:v>150</c:v>
                </c:pt>
                <c:pt idx="1149">
                  <c:v>150</c:v>
                </c:pt>
                <c:pt idx="1150">
                  <c:v>150</c:v>
                </c:pt>
                <c:pt idx="1151">
                  <c:v>150</c:v>
                </c:pt>
                <c:pt idx="1152">
                  <c:v>150</c:v>
                </c:pt>
                <c:pt idx="1153">
                  <c:v>150</c:v>
                </c:pt>
                <c:pt idx="1154">
                  <c:v>150</c:v>
                </c:pt>
                <c:pt idx="1155">
                  <c:v>150</c:v>
                </c:pt>
                <c:pt idx="1156">
                  <c:v>150</c:v>
                </c:pt>
                <c:pt idx="1157">
                  <c:v>150</c:v>
                </c:pt>
                <c:pt idx="1158">
                  <c:v>150</c:v>
                </c:pt>
                <c:pt idx="1159">
                  <c:v>150</c:v>
                </c:pt>
                <c:pt idx="1160">
                  <c:v>150</c:v>
                </c:pt>
                <c:pt idx="1161">
                  <c:v>150</c:v>
                </c:pt>
                <c:pt idx="1162">
                  <c:v>150</c:v>
                </c:pt>
                <c:pt idx="1163">
                  <c:v>150</c:v>
                </c:pt>
                <c:pt idx="1164">
                  <c:v>150</c:v>
                </c:pt>
                <c:pt idx="1165">
                  <c:v>150</c:v>
                </c:pt>
                <c:pt idx="1166">
                  <c:v>150</c:v>
                </c:pt>
                <c:pt idx="1167">
                  <c:v>150</c:v>
                </c:pt>
                <c:pt idx="1168">
                  <c:v>150</c:v>
                </c:pt>
                <c:pt idx="1169">
                  <c:v>150</c:v>
                </c:pt>
                <c:pt idx="1170">
                  <c:v>150</c:v>
                </c:pt>
                <c:pt idx="1171">
                  <c:v>150</c:v>
                </c:pt>
                <c:pt idx="1172">
                  <c:v>150</c:v>
                </c:pt>
                <c:pt idx="1173">
                  <c:v>150</c:v>
                </c:pt>
                <c:pt idx="1174">
                  <c:v>150</c:v>
                </c:pt>
                <c:pt idx="1175">
                  <c:v>150</c:v>
                </c:pt>
                <c:pt idx="1176">
                  <c:v>150</c:v>
                </c:pt>
                <c:pt idx="1177">
                  <c:v>150</c:v>
                </c:pt>
                <c:pt idx="1178">
                  <c:v>150</c:v>
                </c:pt>
                <c:pt idx="1179">
                  <c:v>150</c:v>
                </c:pt>
                <c:pt idx="1180">
                  <c:v>150</c:v>
                </c:pt>
                <c:pt idx="1181">
                  <c:v>150</c:v>
                </c:pt>
                <c:pt idx="1182">
                  <c:v>150</c:v>
                </c:pt>
                <c:pt idx="1183">
                  <c:v>150</c:v>
                </c:pt>
                <c:pt idx="1184">
                  <c:v>150</c:v>
                </c:pt>
                <c:pt idx="1185">
                  <c:v>150</c:v>
                </c:pt>
                <c:pt idx="1186">
                  <c:v>150</c:v>
                </c:pt>
                <c:pt idx="1187">
                  <c:v>150</c:v>
                </c:pt>
                <c:pt idx="1188">
                  <c:v>150</c:v>
                </c:pt>
                <c:pt idx="1189">
                  <c:v>150</c:v>
                </c:pt>
                <c:pt idx="1190">
                  <c:v>150</c:v>
                </c:pt>
                <c:pt idx="1191">
                  <c:v>150</c:v>
                </c:pt>
                <c:pt idx="1192">
                  <c:v>150</c:v>
                </c:pt>
                <c:pt idx="1193">
                  <c:v>150</c:v>
                </c:pt>
                <c:pt idx="1194">
                  <c:v>150</c:v>
                </c:pt>
                <c:pt idx="1195">
                  <c:v>150</c:v>
                </c:pt>
                <c:pt idx="1196">
                  <c:v>150</c:v>
                </c:pt>
                <c:pt idx="1197">
                  <c:v>150</c:v>
                </c:pt>
                <c:pt idx="1198">
                  <c:v>150</c:v>
                </c:pt>
                <c:pt idx="1199">
                  <c:v>150</c:v>
                </c:pt>
                <c:pt idx="1200">
                  <c:v>150</c:v>
                </c:pt>
                <c:pt idx="1201">
                  <c:v>150</c:v>
                </c:pt>
                <c:pt idx="1202">
                  <c:v>150</c:v>
                </c:pt>
                <c:pt idx="1203">
                  <c:v>150</c:v>
                </c:pt>
                <c:pt idx="1204">
                  <c:v>150</c:v>
                </c:pt>
                <c:pt idx="1205">
                  <c:v>150</c:v>
                </c:pt>
                <c:pt idx="1206">
                  <c:v>150</c:v>
                </c:pt>
                <c:pt idx="1207">
                  <c:v>150</c:v>
                </c:pt>
                <c:pt idx="1208">
                  <c:v>150</c:v>
                </c:pt>
                <c:pt idx="1209">
                  <c:v>150</c:v>
                </c:pt>
                <c:pt idx="1210">
                  <c:v>150</c:v>
                </c:pt>
                <c:pt idx="1211">
                  <c:v>150</c:v>
                </c:pt>
                <c:pt idx="1212">
                  <c:v>150</c:v>
                </c:pt>
                <c:pt idx="1213">
                  <c:v>150</c:v>
                </c:pt>
                <c:pt idx="1214">
                  <c:v>150</c:v>
                </c:pt>
                <c:pt idx="1215">
                  <c:v>150</c:v>
                </c:pt>
                <c:pt idx="1216">
                  <c:v>150</c:v>
                </c:pt>
                <c:pt idx="1217">
                  <c:v>150</c:v>
                </c:pt>
                <c:pt idx="1218">
                  <c:v>150</c:v>
                </c:pt>
                <c:pt idx="1219">
                  <c:v>150</c:v>
                </c:pt>
                <c:pt idx="1220">
                  <c:v>150</c:v>
                </c:pt>
                <c:pt idx="1221">
                  <c:v>150</c:v>
                </c:pt>
                <c:pt idx="1222">
                  <c:v>150</c:v>
                </c:pt>
                <c:pt idx="1223">
                  <c:v>150</c:v>
                </c:pt>
                <c:pt idx="1224">
                  <c:v>150</c:v>
                </c:pt>
                <c:pt idx="1225">
                  <c:v>150</c:v>
                </c:pt>
                <c:pt idx="1226">
                  <c:v>150</c:v>
                </c:pt>
                <c:pt idx="1227">
                  <c:v>150</c:v>
                </c:pt>
                <c:pt idx="1228">
                  <c:v>150</c:v>
                </c:pt>
                <c:pt idx="1229">
                  <c:v>150</c:v>
                </c:pt>
                <c:pt idx="1230">
                  <c:v>150</c:v>
                </c:pt>
                <c:pt idx="1231">
                  <c:v>150</c:v>
                </c:pt>
                <c:pt idx="1232">
                  <c:v>150</c:v>
                </c:pt>
                <c:pt idx="1233">
                  <c:v>150</c:v>
                </c:pt>
                <c:pt idx="1234">
                  <c:v>150</c:v>
                </c:pt>
                <c:pt idx="1235">
                  <c:v>150</c:v>
                </c:pt>
                <c:pt idx="1236">
                  <c:v>150</c:v>
                </c:pt>
                <c:pt idx="1237">
                  <c:v>150</c:v>
                </c:pt>
                <c:pt idx="1238">
                  <c:v>150</c:v>
                </c:pt>
                <c:pt idx="1239">
                  <c:v>150</c:v>
                </c:pt>
                <c:pt idx="1240">
                  <c:v>150</c:v>
                </c:pt>
                <c:pt idx="1241">
                  <c:v>150</c:v>
                </c:pt>
                <c:pt idx="1242">
                  <c:v>150</c:v>
                </c:pt>
                <c:pt idx="1243">
                  <c:v>150</c:v>
                </c:pt>
                <c:pt idx="1244">
                  <c:v>150</c:v>
                </c:pt>
                <c:pt idx="1245">
                  <c:v>150</c:v>
                </c:pt>
                <c:pt idx="1246">
                  <c:v>150</c:v>
                </c:pt>
                <c:pt idx="1247">
                  <c:v>150</c:v>
                </c:pt>
                <c:pt idx="1248">
                  <c:v>150</c:v>
                </c:pt>
                <c:pt idx="1249">
                  <c:v>150</c:v>
                </c:pt>
                <c:pt idx="1250">
                  <c:v>150</c:v>
                </c:pt>
                <c:pt idx="1251">
                  <c:v>150</c:v>
                </c:pt>
                <c:pt idx="1252">
                  <c:v>150</c:v>
                </c:pt>
                <c:pt idx="1253">
                  <c:v>150</c:v>
                </c:pt>
                <c:pt idx="1254">
                  <c:v>150</c:v>
                </c:pt>
                <c:pt idx="1255">
                  <c:v>150</c:v>
                </c:pt>
                <c:pt idx="1256">
                  <c:v>150</c:v>
                </c:pt>
                <c:pt idx="1257">
                  <c:v>150</c:v>
                </c:pt>
                <c:pt idx="1258">
                  <c:v>150</c:v>
                </c:pt>
                <c:pt idx="1259">
                  <c:v>150</c:v>
                </c:pt>
                <c:pt idx="1260">
                  <c:v>150</c:v>
                </c:pt>
                <c:pt idx="1261">
                  <c:v>150</c:v>
                </c:pt>
                <c:pt idx="1262">
                  <c:v>150</c:v>
                </c:pt>
                <c:pt idx="1263">
                  <c:v>150</c:v>
                </c:pt>
                <c:pt idx="1264">
                  <c:v>150</c:v>
                </c:pt>
                <c:pt idx="1265">
                  <c:v>150</c:v>
                </c:pt>
                <c:pt idx="1266">
                  <c:v>150</c:v>
                </c:pt>
                <c:pt idx="1267">
                  <c:v>150</c:v>
                </c:pt>
                <c:pt idx="1268">
                  <c:v>150</c:v>
                </c:pt>
                <c:pt idx="1269">
                  <c:v>150</c:v>
                </c:pt>
                <c:pt idx="1270">
                  <c:v>150</c:v>
                </c:pt>
                <c:pt idx="1271">
                  <c:v>150</c:v>
                </c:pt>
                <c:pt idx="1272">
                  <c:v>150</c:v>
                </c:pt>
                <c:pt idx="1273">
                  <c:v>150</c:v>
                </c:pt>
                <c:pt idx="1274">
                  <c:v>150</c:v>
                </c:pt>
                <c:pt idx="1275">
                  <c:v>150</c:v>
                </c:pt>
                <c:pt idx="1276">
                  <c:v>150</c:v>
                </c:pt>
                <c:pt idx="1277">
                  <c:v>150</c:v>
                </c:pt>
                <c:pt idx="1278">
                  <c:v>150</c:v>
                </c:pt>
                <c:pt idx="1279">
                  <c:v>150</c:v>
                </c:pt>
                <c:pt idx="1280">
                  <c:v>150</c:v>
                </c:pt>
                <c:pt idx="1281">
                  <c:v>150</c:v>
                </c:pt>
                <c:pt idx="1282">
                  <c:v>150</c:v>
                </c:pt>
                <c:pt idx="1283">
                  <c:v>150</c:v>
                </c:pt>
                <c:pt idx="1284">
                  <c:v>150</c:v>
                </c:pt>
                <c:pt idx="1285">
                  <c:v>150</c:v>
                </c:pt>
                <c:pt idx="1286">
                  <c:v>150</c:v>
                </c:pt>
                <c:pt idx="1287">
                  <c:v>150</c:v>
                </c:pt>
                <c:pt idx="1288">
                  <c:v>150</c:v>
                </c:pt>
                <c:pt idx="1289">
                  <c:v>150</c:v>
                </c:pt>
                <c:pt idx="1290">
                  <c:v>150</c:v>
                </c:pt>
                <c:pt idx="1291">
                  <c:v>150</c:v>
                </c:pt>
                <c:pt idx="1292">
                  <c:v>150</c:v>
                </c:pt>
                <c:pt idx="1293">
                  <c:v>150</c:v>
                </c:pt>
                <c:pt idx="1294">
                  <c:v>150</c:v>
                </c:pt>
                <c:pt idx="1295">
                  <c:v>150</c:v>
                </c:pt>
                <c:pt idx="1296">
                  <c:v>150</c:v>
                </c:pt>
                <c:pt idx="1297">
                  <c:v>150</c:v>
                </c:pt>
                <c:pt idx="1298">
                  <c:v>150</c:v>
                </c:pt>
                <c:pt idx="1299">
                  <c:v>150</c:v>
                </c:pt>
                <c:pt idx="1300">
                  <c:v>150</c:v>
                </c:pt>
                <c:pt idx="1301">
                  <c:v>150</c:v>
                </c:pt>
                <c:pt idx="1302">
                  <c:v>150</c:v>
                </c:pt>
                <c:pt idx="1303">
                  <c:v>150</c:v>
                </c:pt>
                <c:pt idx="1304">
                  <c:v>150</c:v>
                </c:pt>
                <c:pt idx="1305">
                  <c:v>150</c:v>
                </c:pt>
                <c:pt idx="1306">
                  <c:v>150</c:v>
                </c:pt>
                <c:pt idx="1307">
                  <c:v>150</c:v>
                </c:pt>
                <c:pt idx="1308">
                  <c:v>150</c:v>
                </c:pt>
                <c:pt idx="1309">
                  <c:v>150</c:v>
                </c:pt>
                <c:pt idx="1310">
                  <c:v>150</c:v>
                </c:pt>
                <c:pt idx="1311">
                  <c:v>150</c:v>
                </c:pt>
                <c:pt idx="1312">
                  <c:v>150</c:v>
                </c:pt>
                <c:pt idx="1313">
                  <c:v>150</c:v>
                </c:pt>
                <c:pt idx="1314">
                  <c:v>150</c:v>
                </c:pt>
                <c:pt idx="1315">
                  <c:v>150</c:v>
                </c:pt>
                <c:pt idx="1316">
                  <c:v>150</c:v>
                </c:pt>
                <c:pt idx="1317">
                  <c:v>150</c:v>
                </c:pt>
                <c:pt idx="1318">
                  <c:v>150</c:v>
                </c:pt>
                <c:pt idx="1319">
                  <c:v>150</c:v>
                </c:pt>
                <c:pt idx="1320">
                  <c:v>150</c:v>
                </c:pt>
                <c:pt idx="1321">
                  <c:v>150</c:v>
                </c:pt>
                <c:pt idx="1322">
                  <c:v>150</c:v>
                </c:pt>
                <c:pt idx="1323">
                  <c:v>150</c:v>
                </c:pt>
                <c:pt idx="1324">
                  <c:v>150</c:v>
                </c:pt>
                <c:pt idx="1325">
                  <c:v>150</c:v>
                </c:pt>
                <c:pt idx="1326">
                  <c:v>150</c:v>
                </c:pt>
                <c:pt idx="1327">
                  <c:v>150</c:v>
                </c:pt>
                <c:pt idx="1328">
                  <c:v>150</c:v>
                </c:pt>
                <c:pt idx="1329">
                  <c:v>150</c:v>
                </c:pt>
                <c:pt idx="1330">
                  <c:v>150</c:v>
                </c:pt>
                <c:pt idx="1331">
                  <c:v>150</c:v>
                </c:pt>
                <c:pt idx="1332">
                  <c:v>150</c:v>
                </c:pt>
                <c:pt idx="1333">
                  <c:v>150</c:v>
                </c:pt>
                <c:pt idx="1334">
                  <c:v>150</c:v>
                </c:pt>
                <c:pt idx="1335">
                  <c:v>150</c:v>
                </c:pt>
                <c:pt idx="1336">
                  <c:v>150</c:v>
                </c:pt>
                <c:pt idx="1337">
                  <c:v>150</c:v>
                </c:pt>
                <c:pt idx="1338">
                  <c:v>150</c:v>
                </c:pt>
                <c:pt idx="1339">
                  <c:v>150</c:v>
                </c:pt>
                <c:pt idx="1340">
                  <c:v>150</c:v>
                </c:pt>
                <c:pt idx="1341">
                  <c:v>150</c:v>
                </c:pt>
                <c:pt idx="1342">
                  <c:v>150</c:v>
                </c:pt>
                <c:pt idx="1343">
                  <c:v>150</c:v>
                </c:pt>
                <c:pt idx="1344">
                  <c:v>150</c:v>
                </c:pt>
                <c:pt idx="1345">
                  <c:v>150</c:v>
                </c:pt>
                <c:pt idx="1346">
                  <c:v>150</c:v>
                </c:pt>
                <c:pt idx="1347">
                  <c:v>150</c:v>
                </c:pt>
                <c:pt idx="1348">
                  <c:v>150</c:v>
                </c:pt>
                <c:pt idx="1349">
                  <c:v>150</c:v>
                </c:pt>
                <c:pt idx="1350">
                  <c:v>150</c:v>
                </c:pt>
                <c:pt idx="1351">
                  <c:v>150</c:v>
                </c:pt>
                <c:pt idx="1352">
                  <c:v>150</c:v>
                </c:pt>
                <c:pt idx="1353">
                  <c:v>150</c:v>
                </c:pt>
                <c:pt idx="1354">
                  <c:v>150</c:v>
                </c:pt>
                <c:pt idx="1355">
                  <c:v>150</c:v>
                </c:pt>
                <c:pt idx="1356">
                  <c:v>150</c:v>
                </c:pt>
                <c:pt idx="1357">
                  <c:v>150</c:v>
                </c:pt>
                <c:pt idx="1358">
                  <c:v>150</c:v>
                </c:pt>
                <c:pt idx="1359">
                  <c:v>150</c:v>
                </c:pt>
                <c:pt idx="1360">
                  <c:v>150</c:v>
                </c:pt>
                <c:pt idx="1361">
                  <c:v>150</c:v>
                </c:pt>
                <c:pt idx="1362">
                  <c:v>150</c:v>
                </c:pt>
                <c:pt idx="1363">
                  <c:v>150</c:v>
                </c:pt>
                <c:pt idx="1364">
                  <c:v>150</c:v>
                </c:pt>
                <c:pt idx="1365">
                  <c:v>150</c:v>
                </c:pt>
                <c:pt idx="1366">
                  <c:v>150</c:v>
                </c:pt>
                <c:pt idx="1367">
                  <c:v>150</c:v>
                </c:pt>
                <c:pt idx="1368">
                  <c:v>150</c:v>
                </c:pt>
                <c:pt idx="1369">
                  <c:v>150</c:v>
                </c:pt>
                <c:pt idx="1370">
                  <c:v>150</c:v>
                </c:pt>
                <c:pt idx="1371">
                  <c:v>150</c:v>
                </c:pt>
                <c:pt idx="1372">
                  <c:v>150</c:v>
                </c:pt>
                <c:pt idx="1373">
                  <c:v>150</c:v>
                </c:pt>
                <c:pt idx="1374">
                  <c:v>150</c:v>
                </c:pt>
                <c:pt idx="1375">
                  <c:v>150</c:v>
                </c:pt>
                <c:pt idx="1376">
                  <c:v>150</c:v>
                </c:pt>
                <c:pt idx="1377">
                  <c:v>150</c:v>
                </c:pt>
                <c:pt idx="1378">
                  <c:v>150</c:v>
                </c:pt>
                <c:pt idx="1379">
                  <c:v>150</c:v>
                </c:pt>
                <c:pt idx="1380">
                  <c:v>150</c:v>
                </c:pt>
                <c:pt idx="1381">
                  <c:v>150</c:v>
                </c:pt>
                <c:pt idx="1382">
                  <c:v>150</c:v>
                </c:pt>
                <c:pt idx="1383">
                  <c:v>150</c:v>
                </c:pt>
                <c:pt idx="1384">
                  <c:v>150</c:v>
                </c:pt>
                <c:pt idx="1385">
                  <c:v>150</c:v>
                </c:pt>
                <c:pt idx="1386">
                  <c:v>150</c:v>
                </c:pt>
                <c:pt idx="1387">
                  <c:v>150</c:v>
                </c:pt>
                <c:pt idx="1388">
                  <c:v>150</c:v>
                </c:pt>
                <c:pt idx="1389">
                  <c:v>150</c:v>
                </c:pt>
                <c:pt idx="1390">
                  <c:v>150</c:v>
                </c:pt>
                <c:pt idx="1391">
                  <c:v>150</c:v>
                </c:pt>
                <c:pt idx="1392">
                  <c:v>150</c:v>
                </c:pt>
                <c:pt idx="1393">
                  <c:v>150</c:v>
                </c:pt>
                <c:pt idx="1394">
                  <c:v>150</c:v>
                </c:pt>
                <c:pt idx="1395">
                  <c:v>150</c:v>
                </c:pt>
                <c:pt idx="1396">
                  <c:v>150</c:v>
                </c:pt>
                <c:pt idx="1397">
                  <c:v>150</c:v>
                </c:pt>
                <c:pt idx="1398">
                  <c:v>150</c:v>
                </c:pt>
                <c:pt idx="1399">
                  <c:v>150</c:v>
                </c:pt>
                <c:pt idx="1400">
                  <c:v>150</c:v>
                </c:pt>
                <c:pt idx="1401">
                  <c:v>150</c:v>
                </c:pt>
                <c:pt idx="1402">
                  <c:v>150</c:v>
                </c:pt>
                <c:pt idx="1403">
                  <c:v>150</c:v>
                </c:pt>
                <c:pt idx="1404">
                  <c:v>150</c:v>
                </c:pt>
                <c:pt idx="1405">
                  <c:v>150</c:v>
                </c:pt>
                <c:pt idx="1406">
                  <c:v>150</c:v>
                </c:pt>
                <c:pt idx="1407">
                  <c:v>150</c:v>
                </c:pt>
                <c:pt idx="1408">
                  <c:v>150</c:v>
                </c:pt>
                <c:pt idx="1409">
                  <c:v>150</c:v>
                </c:pt>
                <c:pt idx="1410">
                  <c:v>150</c:v>
                </c:pt>
                <c:pt idx="1411">
                  <c:v>150</c:v>
                </c:pt>
                <c:pt idx="1412">
                  <c:v>150</c:v>
                </c:pt>
                <c:pt idx="1413">
                  <c:v>150</c:v>
                </c:pt>
                <c:pt idx="1414">
                  <c:v>150</c:v>
                </c:pt>
                <c:pt idx="1415">
                  <c:v>150</c:v>
                </c:pt>
                <c:pt idx="1416">
                  <c:v>150</c:v>
                </c:pt>
                <c:pt idx="1417">
                  <c:v>150</c:v>
                </c:pt>
                <c:pt idx="1418">
                  <c:v>150</c:v>
                </c:pt>
                <c:pt idx="1419">
                  <c:v>150</c:v>
                </c:pt>
                <c:pt idx="1420">
                  <c:v>150</c:v>
                </c:pt>
                <c:pt idx="1421">
                  <c:v>150</c:v>
                </c:pt>
                <c:pt idx="1422">
                  <c:v>150</c:v>
                </c:pt>
                <c:pt idx="1423">
                  <c:v>150</c:v>
                </c:pt>
                <c:pt idx="1424">
                  <c:v>150</c:v>
                </c:pt>
                <c:pt idx="1425">
                  <c:v>150</c:v>
                </c:pt>
                <c:pt idx="1426">
                  <c:v>150</c:v>
                </c:pt>
                <c:pt idx="1427">
                  <c:v>150</c:v>
                </c:pt>
                <c:pt idx="1428">
                  <c:v>150</c:v>
                </c:pt>
                <c:pt idx="1429">
                  <c:v>150</c:v>
                </c:pt>
                <c:pt idx="1430">
                  <c:v>150</c:v>
                </c:pt>
                <c:pt idx="1431">
                  <c:v>150</c:v>
                </c:pt>
                <c:pt idx="1432">
                  <c:v>150</c:v>
                </c:pt>
                <c:pt idx="1433">
                  <c:v>150</c:v>
                </c:pt>
                <c:pt idx="1434">
                  <c:v>150</c:v>
                </c:pt>
                <c:pt idx="1435">
                  <c:v>150</c:v>
                </c:pt>
                <c:pt idx="1436">
                  <c:v>150</c:v>
                </c:pt>
                <c:pt idx="1437">
                  <c:v>150</c:v>
                </c:pt>
                <c:pt idx="1438">
                  <c:v>150</c:v>
                </c:pt>
                <c:pt idx="1439">
                  <c:v>150</c:v>
                </c:pt>
                <c:pt idx="1440">
                  <c:v>150</c:v>
                </c:pt>
                <c:pt idx="1441">
                  <c:v>150</c:v>
                </c:pt>
                <c:pt idx="1442">
                  <c:v>150</c:v>
                </c:pt>
                <c:pt idx="1443">
                  <c:v>150</c:v>
                </c:pt>
                <c:pt idx="1444">
                  <c:v>150</c:v>
                </c:pt>
                <c:pt idx="1445">
                  <c:v>150</c:v>
                </c:pt>
                <c:pt idx="1446">
                  <c:v>150</c:v>
                </c:pt>
                <c:pt idx="1447">
                  <c:v>150</c:v>
                </c:pt>
                <c:pt idx="1448">
                  <c:v>150</c:v>
                </c:pt>
                <c:pt idx="1449">
                  <c:v>150</c:v>
                </c:pt>
                <c:pt idx="1450">
                  <c:v>150</c:v>
                </c:pt>
                <c:pt idx="1451">
                  <c:v>150</c:v>
                </c:pt>
                <c:pt idx="1452">
                  <c:v>150</c:v>
                </c:pt>
                <c:pt idx="1453">
                  <c:v>150</c:v>
                </c:pt>
                <c:pt idx="1454">
                  <c:v>150</c:v>
                </c:pt>
                <c:pt idx="1455">
                  <c:v>150</c:v>
                </c:pt>
                <c:pt idx="1456">
                  <c:v>150</c:v>
                </c:pt>
                <c:pt idx="1457">
                  <c:v>150</c:v>
                </c:pt>
                <c:pt idx="1458">
                  <c:v>150</c:v>
                </c:pt>
                <c:pt idx="1459">
                  <c:v>150</c:v>
                </c:pt>
                <c:pt idx="1460">
                  <c:v>150</c:v>
                </c:pt>
                <c:pt idx="1461">
                  <c:v>150</c:v>
                </c:pt>
                <c:pt idx="1462">
                  <c:v>150</c:v>
                </c:pt>
                <c:pt idx="1463">
                  <c:v>150</c:v>
                </c:pt>
                <c:pt idx="1464">
                  <c:v>150</c:v>
                </c:pt>
                <c:pt idx="1465">
                  <c:v>150</c:v>
                </c:pt>
                <c:pt idx="1466">
                  <c:v>150</c:v>
                </c:pt>
                <c:pt idx="1467">
                  <c:v>150</c:v>
                </c:pt>
                <c:pt idx="1468">
                  <c:v>150</c:v>
                </c:pt>
                <c:pt idx="1469">
                  <c:v>150</c:v>
                </c:pt>
                <c:pt idx="1470">
                  <c:v>150</c:v>
                </c:pt>
                <c:pt idx="1471">
                  <c:v>150</c:v>
                </c:pt>
                <c:pt idx="1472">
                  <c:v>150</c:v>
                </c:pt>
                <c:pt idx="1473">
                  <c:v>150</c:v>
                </c:pt>
                <c:pt idx="1474">
                  <c:v>150</c:v>
                </c:pt>
                <c:pt idx="1475">
                  <c:v>150</c:v>
                </c:pt>
                <c:pt idx="1476">
                  <c:v>150</c:v>
                </c:pt>
                <c:pt idx="1477">
                  <c:v>150</c:v>
                </c:pt>
                <c:pt idx="1478">
                  <c:v>150</c:v>
                </c:pt>
                <c:pt idx="1479">
                  <c:v>150</c:v>
                </c:pt>
                <c:pt idx="1480">
                  <c:v>150</c:v>
                </c:pt>
                <c:pt idx="1481">
                  <c:v>150</c:v>
                </c:pt>
                <c:pt idx="1482">
                  <c:v>150</c:v>
                </c:pt>
                <c:pt idx="1483">
                  <c:v>150</c:v>
                </c:pt>
                <c:pt idx="1484">
                  <c:v>150</c:v>
                </c:pt>
                <c:pt idx="1485">
                  <c:v>150</c:v>
                </c:pt>
                <c:pt idx="1486">
                  <c:v>150</c:v>
                </c:pt>
                <c:pt idx="1487">
                  <c:v>150</c:v>
                </c:pt>
                <c:pt idx="1488">
                  <c:v>150</c:v>
                </c:pt>
                <c:pt idx="1489">
                  <c:v>150</c:v>
                </c:pt>
                <c:pt idx="1490">
                  <c:v>150</c:v>
                </c:pt>
                <c:pt idx="1491">
                  <c:v>150</c:v>
                </c:pt>
                <c:pt idx="1492">
                  <c:v>150</c:v>
                </c:pt>
                <c:pt idx="1493">
                  <c:v>150</c:v>
                </c:pt>
                <c:pt idx="1494">
                  <c:v>150</c:v>
                </c:pt>
                <c:pt idx="1495">
                  <c:v>150</c:v>
                </c:pt>
                <c:pt idx="1496">
                  <c:v>150</c:v>
                </c:pt>
                <c:pt idx="1497">
                  <c:v>150</c:v>
                </c:pt>
                <c:pt idx="1498">
                  <c:v>150</c:v>
                </c:pt>
                <c:pt idx="1499">
                  <c:v>150</c:v>
                </c:pt>
                <c:pt idx="1500">
                  <c:v>150</c:v>
                </c:pt>
                <c:pt idx="1501">
                  <c:v>150</c:v>
                </c:pt>
                <c:pt idx="1502">
                  <c:v>150</c:v>
                </c:pt>
                <c:pt idx="1503">
                  <c:v>150</c:v>
                </c:pt>
                <c:pt idx="1504">
                  <c:v>150</c:v>
                </c:pt>
                <c:pt idx="1505">
                  <c:v>150</c:v>
                </c:pt>
                <c:pt idx="1506">
                  <c:v>150</c:v>
                </c:pt>
                <c:pt idx="1507">
                  <c:v>150</c:v>
                </c:pt>
                <c:pt idx="1508">
                  <c:v>150</c:v>
                </c:pt>
                <c:pt idx="1509">
                  <c:v>150</c:v>
                </c:pt>
                <c:pt idx="1510">
                  <c:v>150</c:v>
                </c:pt>
                <c:pt idx="1511">
                  <c:v>150</c:v>
                </c:pt>
                <c:pt idx="1512">
                  <c:v>150</c:v>
                </c:pt>
                <c:pt idx="1513">
                  <c:v>150</c:v>
                </c:pt>
                <c:pt idx="1514">
                  <c:v>150</c:v>
                </c:pt>
                <c:pt idx="1515">
                  <c:v>150</c:v>
                </c:pt>
                <c:pt idx="1516">
                  <c:v>150</c:v>
                </c:pt>
                <c:pt idx="1517">
                  <c:v>150</c:v>
                </c:pt>
                <c:pt idx="1518">
                  <c:v>150</c:v>
                </c:pt>
                <c:pt idx="1519">
                  <c:v>150</c:v>
                </c:pt>
                <c:pt idx="1520">
                  <c:v>150</c:v>
                </c:pt>
                <c:pt idx="1521">
                  <c:v>150</c:v>
                </c:pt>
                <c:pt idx="1522">
                  <c:v>150</c:v>
                </c:pt>
                <c:pt idx="1523">
                  <c:v>150</c:v>
                </c:pt>
                <c:pt idx="1524">
                  <c:v>150</c:v>
                </c:pt>
                <c:pt idx="1525">
                  <c:v>150</c:v>
                </c:pt>
                <c:pt idx="1526">
                  <c:v>150</c:v>
                </c:pt>
                <c:pt idx="1527">
                  <c:v>150</c:v>
                </c:pt>
                <c:pt idx="1528">
                  <c:v>150</c:v>
                </c:pt>
                <c:pt idx="1529">
                  <c:v>150</c:v>
                </c:pt>
                <c:pt idx="1530">
                  <c:v>150</c:v>
                </c:pt>
                <c:pt idx="1531">
                  <c:v>150</c:v>
                </c:pt>
                <c:pt idx="1532">
                  <c:v>150</c:v>
                </c:pt>
                <c:pt idx="1533">
                  <c:v>150</c:v>
                </c:pt>
                <c:pt idx="1534">
                  <c:v>150</c:v>
                </c:pt>
                <c:pt idx="1535">
                  <c:v>150</c:v>
                </c:pt>
                <c:pt idx="1536">
                  <c:v>150</c:v>
                </c:pt>
                <c:pt idx="1537">
                  <c:v>150</c:v>
                </c:pt>
                <c:pt idx="1538">
                  <c:v>150</c:v>
                </c:pt>
                <c:pt idx="1539">
                  <c:v>150</c:v>
                </c:pt>
                <c:pt idx="1540">
                  <c:v>150</c:v>
                </c:pt>
                <c:pt idx="1541">
                  <c:v>150</c:v>
                </c:pt>
                <c:pt idx="1542">
                  <c:v>150</c:v>
                </c:pt>
                <c:pt idx="1543">
                  <c:v>150</c:v>
                </c:pt>
                <c:pt idx="1544">
                  <c:v>150</c:v>
                </c:pt>
                <c:pt idx="1545">
                  <c:v>150</c:v>
                </c:pt>
                <c:pt idx="1546">
                  <c:v>150</c:v>
                </c:pt>
                <c:pt idx="1547">
                  <c:v>150</c:v>
                </c:pt>
                <c:pt idx="1548">
                  <c:v>150</c:v>
                </c:pt>
                <c:pt idx="1549">
                  <c:v>150</c:v>
                </c:pt>
                <c:pt idx="1550">
                  <c:v>150</c:v>
                </c:pt>
                <c:pt idx="1551">
                  <c:v>150</c:v>
                </c:pt>
                <c:pt idx="1552">
                  <c:v>150</c:v>
                </c:pt>
                <c:pt idx="1553">
                  <c:v>150</c:v>
                </c:pt>
                <c:pt idx="1554">
                  <c:v>150</c:v>
                </c:pt>
                <c:pt idx="1555">
                  <c:v>150</c:v>
                </c:pt>
                <c:pt idx="1556">
                  <c:v>150</c:v>
                </c:pt>
                <c:pt idx="1557">
                  <c:v>150</c:v>
                </c:pt>
                <c:pt idx="1558">
                  <c:v>150</c:v>
                </c:pt>
                <c:pt idx="1559">
                  <c:v>150</c:v>
                </c:pt>
                <c:pt idx="1560">
                  <c:v>150</c:v>
                </c:pt>
                <c:pt idx="1561">
                  <c:v>150</c:v>
                </c:pt>
                <c:pt idx="1562">
                  <c:v>150</c:v>
                </c:pt>
                <c:pt idx="1563">
                  <c:v>150</c:v>
                </c:pt>
                <c:pt idx="1564">
                  <c:v>150</c:v>
                </c:pt>
                <c:pt idx="1565">
                  <c:v>150</c:v>
                </c:pt>
                <c:pt idx="1566">
                  <c:v>150</c:v>
                </c:pt>
                <c:pt idx="1567">
                  <c:v>150</c:v>
                </c:pt>
                <c:pt idx="1568">
                  <c:v>150</c:v>
                </c:pt>
                <c:pt idx="1569">
                  <c:v>150</c:v>
                </c:pt>
                <c:pt idx="1570">
                  <c:v>150</c:v>
                </c:pt>
                <c:pt idx="1571">
                  <c:v>150</c:v>
                </c:pt>
                <c:pt idx="1572">
                  <c:v>150</c:v>
                </c:pt>
                <c:pt idx="1573">
                  <c:v>150</c:v>
                </c:pt>
                <c:pt idx="1574">
                  <c:v>150</c:v>
                </c:pt>
                <c:pt idx="1575">
                  <c:v>150</c:v>
                </c:pt>
                <c:pt idx="1576">
                  <c:v>150</c:v>
                </c:pt>
                <c:pt idx="1577">
                  <c:v>150</c:v>
                </c:pt>
                <c:pt idx="1578">
                  <c:v>150</c:v>
                </c:pt>
                <c:pt idx="1579">
                  <c:v>150</c:v>
                </c:pt>
                <c:pt idx="1580">
                  <c:v>150</c:v>
                </c:pt>
                <c:pt idx="1581">
                  <c:v>150</c:v>
                </c:pt>
                <c:pt idx="1582">
                  <c:v>150</c:v>
                </c:pt>
                <c:pt idx="1583">
                  <c:v>150</c:v>
                </c:pt>
                <c:pt idx="1584">
                  <c:v>150</c:v>
                </c:pt>
                <c:pt idx="1585">
                  <c:v>150</c:v>
                </c:pt>
                <c:pt idx="1586">
                  <c:v>150</c:v>
                </c:pt>
                <c:pt idx="1587">
                  <c:v>150</c:v>
                </c:pt>
                <c:pt idx="1588">
                  <c:v>150</c:v>
                </c:pt>
                <c:pt idx="1589">
                  <c:v>150</c:v>
                </c:pt>
                <c:pt idx="1590">
                  <c:v>150</c:v>
                </c:pt>
                <c:pt idx="1591">
                  <c:v>150</c:v>
                </c:pt>
                <c:pt idx="1592">
                  <c:v>150</c:v>
                </c:pt>
                <c:pt idx="1593">
                  <c:v>150</c:v>
                </c:pt>
                <c:pt idx="1594">
                  <c:v>150</c:v>
                </c:pt>
                <c:pt idx="1595">
                  <c:v>150</c:v>
                </c:pt>
                <c:pt idx="1596">
                  <c:v>150</c:v>
                </c:pt>
                <c:pt idx="1597">
                  <c:v>150</c:v>
                </c:pt>
                <c:pt idx="1598">
                  <c:v>150</c:v>
                </c:pt>
                <c:pt idx="1599">
                  <c:v>150</c:v>
                </c:pt>
                <c:pt idx="1600">
                  <c:v>150</c:v>
                </c:pt>
                <c:pt idx="1601">
                  <c:v>150</c:v>
                </c:pt>
                <c:pt idx="1602">
                  <c:v>150</c:v>
                </c:pt>
                <c:pt idx="1603">
                  <c:v>150</c:v>
                </c:pt>
                <c:pt idx="1604">
                  <c:v>150</c:v>
                </c:pt>
                <c:pt idx="1605">
                  <c:v>150</c:v>
                </c:pt>
                <c:pt idx="1606">
                  <c:v>150</c:v>
                </c:pt>
                <c:pt idx="1607">
                  <c:v>150</c:v>
                </c:pt>
                <c:pt idx="1608">
                  <c:v>150</c:v>
                </c:pt>
                <c:pt idx="1609">
                  <c:v>150</c:v>
                </c:pt>
                <c:pt idx="1610">
                  <c:v>150</c:v>
                </c:pt>
                <c:pt idx="1611">
                  <c:v>150</c:v>
                </c:pt>
                <c:pt idx="1612">
                  <c:v>150</c:v>
                </c:pt>
                <c:pt idx="1613">
                  <c:v>150</c:v>
                </c:pt>
                <c:pt idx="1614">
                  <c:v>150</c:v>
                </c:pt>
                <c:pt idx="1615">
                  <c:v>150</c:v>
                </c:pt>
                <c:pt idx="1616">
                  <c:v>150</c:v>
                </c:pt>
                <c:pt idx="1617">
                  <c:v>150</c:v>
                </c:pt>
                <c:pt idx="1618">
                  <c:v>150</c:v>
                </c:pt>
                <c:pt idx="1619">
                  <c:v>150</c:v>
                </c:pt>
                <c:pt idx="1620">
                  <c:v>150</c:v>
                </c:pt>
                <c:pt idx="1621">
                  <c:v>150</c:v>
                </c:pt>
                <c:pt idx="1622">
                  <c:v>150</c:v>
                </c:pt>
                <c:pt idx="1623">
                  <c:v>150</c:v>
                </c:pt>
                <c:pt idx="1624">
                  <c:v>150</c:v>
                </c:pt>
                <c:pt idx="1625">
                  <c:v>150</c:v>
                </c:pt>
                <c:pt idx="1626">
                  <c:v>150</c:v>
                </c:pt>
                <c:pt idx="1627">
                  <c:v>150</c:v>
                </c:pt>
                <c:pt idx="1628">
                  <c:v>150</c:v>
                </c:pt>
                <c:pt idx="1629">
                  <c:v>150</c:v>
                </c:pt>
                <c:pt idx="1630">
                  <c:v>150</c:v>
                </c:pt>
                <c:pt idx="1631">
                  <c:v>150</c:v>
                </c:pt>
                <c:pt idx="1632">
                  <c:v>150</c:v>
                </c:pt>
                <c:pt idx="1633">
                  <c:v>150</c:v>
                </c:pt>
                <c:pt idx="1634">
                  <c:v>150</c:v>
                </c:pt>
                <c:pt idx="1635">
                  <c:v>150</c:v>
                </c:pt>
                <c:pt idx="1636">
                  <c:v>150</c:v>
                </c:pt>
                <c:pt idx="1637">
                  <c:v>150</c:v>
                </c:pt>
                <c:pt idx="1638">
                  <c:v>150</c:v>
                </c:pt>
                <c:pt idx="1639">
                  <c:v>150</c:v>
                </c:pt>
                <c:pt idx="1640">
                  <c:v>150</c:v>
                </c:pt>
                <c:pt idx="1641">
                  <c:v>150</c:v>
                </c:pt>
                <c:pt idx="1642">
                  <c:v>150</c:v>
                </c:pt>
                <c:pt idx="1643">
                  <c:v>150</c:v>
                </c:pt>
                <c:pt idx="1644">
                  <c:v>150</c:v>
                </c:pt>
                <c:pt idx="1645">
                  <c:v>150</c:v>
                </c:pt>
                <c:pt idx="1646">
                  <c:v>150</c:v>
                </c:pt>
                <c:pt idx="1647">
                  <c:v>150</c:v>
                </c:pt>
                <c:pt idx="1648">
                  <c:v>150</c:v>
                </c:pt>
                <c:pt idx="1649">
                  <c:v>150</c:v>
                </c:pt>
                <c:pt idx="1650">
                  <c:v>150</c:v>
                </c:pt>
                <c:pt idx="1651">
                  <c:v>150</c:v>
                </c:pt>
                <c:pt idx="1652">
                  <c:v>150</c:v>
                </c:pt>
                <c:pt idx="1653">
                  <c:v>150</c:v>
                </c:pt>
                <c:pt idx="1654">
                  <c:v>150</c:v>
                </c:pt>
                <c:pt idx="1655">
                  <c:v>150</c:v>
                </c:pt>
                <c:pt idx="1656">
                  <c:v>150</c:v>
                </c:pt>
                <c:pt idx="1657">
                  <c:v>150</c:v>
                </c:pt>
                <c:pt idx="1658">
                  <c:v>150</c:v>
                </c:pt>
                <c:pt idx="1659">
                  <c:v>150</c:v>
                </c:pt>
                <c:pt idx="1660">
                  <c:v>150</c:v>
                </c:pt>
                <c:pt idx="1661">
                  <c:v>150</c:v>
                </c:pt>
                <c:pt idx="1662">
                  <c:v>150</c:v>
                </c:pt>
                <c:pt idx="1663">
                  <c:v>150</c:v>
                </c:pt>
                <c:pt idx="1664">
                  <c:v>150</c:v>
                </c:pt>
                <c:pt idx="1665">
                  <c:v>150</c:v>
                </c:pt>
                <c:pt idx="1666">
                  <c:v>150</c:v>
                </c:pt>
                <c:pt idx="1667">
                  <c:v>150</c:v>
                </c:pt>
                <c:pt idx="1668">
                  <c:v>150</c:v>
                </c:pt>
                <c:pt idx="1669">
                  <c:v>150</c:v>
                </c:pt>
                <c:pt idx="1670">
                  <c:v>150</c:v>
                </c:pt>
                <c:pt idx="1671">
                  <c:v>150</c:v>
                </c:pt>
                <c:pt idx="1672">
                  <c:v>150</c:v>
                </c:pt>
                <c:pt idx="1673">
                  <c:v>150</c:v>
                </c:pt>
                <c:pt idx="1674">
                  <c:v>150</c:v>
                </c:pt>
                <c:pt idx="1675">
                  <c:v>150</c:v>
                </c:pt>
                <c:pt idx="1676">
                  <c:v>150</c:v>
                </c:pt>
                <c:pt idx="1677">
                  <c:v>150</c:v>
                </c:pt>
                <c:pt idx="1678">
                  <c:v>150</c:v>
                </c:pt>
                <c:pt idx="1679">
                  <c:v>150</c:v>
                </c:pt>
                <c:pt idx="1680">
                  <c:v>150</c:v>
                </c:pt>
                <c:pt idx="1681">
                  <c:v>150</c:v>
                </c:pt>
                <c:pt idx="1682">
                  <c:v>150</c:v>
                </c:pt>
                <c:pt idx="1683">
                  <c:v>150</c:v>
                </c:pt>
                <c:pt idx="1684">
                  <c:v>150</c:v>
                </c:pt>
                <c:pt idx="1685">
                  <c:v>150</c:v>
                </c:pt>
                <c:pt idx="1686">
                  <c:v>150</c:v>
                </c:pt>
                <c:pt idx="1687">
                  <c:v>150</c:v>
                </c:pt>
                <c:pt idx="1688">
                  <c:v>150</c:v>
                </c:pt>
                <c:pt idx="1689">
                  <c:v>150</c:v>
                </c:pt>
                <c:pt idx="1690">
                  <c:v>150</c:v>
                </c:pt>
                <c:pt idx="1691">
                  <c:v>150</c:v>
                </c:pt>
                <c:pt idx="1692">
                  <c:v>150</c:v>
                </c:pt>
                <c:pt idx="1693">
                  <c:v>150</c:v>
                </c:pt>
                <c:pt idx="1694">
                  <c:v>150</c:v>
                </c:pt>
                <c:pt idx="1695">
                  <c:v>150</c:v>
                </c:pt>
                <c:pt idx="1696">
                  <c:v>150</c:v>
                </c:pt>
                <c:pt idx="1697">
                  <c:v>150</c:v>
                </c:pt>
                <c:pt idx="1698">
                  <c:v>150</c:v>
                </c:pt>
                <c:pt idx="1699">
                  <c:v>150</c:v>
                </c:pt>
                <c:pt idx="1700">
                  <c:v>150</c:v>
                </c:pt>
                <c:pt idx="1701">
                  <c:v>150</c:v>
                </c:pt>
                <c:pt idx="1702">
                  <c:v>150</c:v>
                </c:pt>
                <c:pt idx="1703">
                  <c:v>150</c:v>
                </c:pt>
                <c:pt idx="1704">
                  <c:v>150</c:v>
                </c:pt>
                <c:pt idx="1705">
                  <c:v>150</c:v>
                </c:pt>
                <c:pt idx="1706">
                  <c:v>150</c:v>
                </c:pt>
                <c:pt idx="1707">
                  <c:v>150</c:v>
                </c:pt>
                <c:pt idx="1708">
                  <c:v>150</c:v>
                </c:pt>
                <c:pt idx="1709">
                  <c:v>150</c:v>
                </c:pt>
                <c:pt idx="1710">
                  <c:v>150</c:v>
                </c:pt>
                <c:pt idx="1711">
                  <c:v>150</c:v>
                </c:pt>
                <c:pt idx="1712">
                  <c:v>150</c:v>
                </c:pt>
                <c:pt idx="1713">
                  <c:v>150</c:v>
                </c:pt>
                <c:pt idx="1714">
                  <c:v>150</c:v>
                </c:pt>
                <c:pt idx="1715">
                  <c:v>150</c:v>
                </c:pt>
                <c:pt idx="1716">
                  <c:v>150</c:v>
                </c:pt>
                <c:pt idx="1717">
                  <c:v>150</c:v>
                </c:pt>
                <c:pt idx="1718">
                  <c:v>150</c:v>
                </c:pt>
                <c:pt idx="1719">
                  <c:v>150</c:v>
                </c:pt>
                <c:pt idx="1720">
                  <c:v>150</c:v>
                </c:pt>
                <c:pt idx="1721">
                  <c:v>150</c:v>
                </c:pt>
                <c:pt idx="1722">
                  <c:v>150</c:v>
                </c:pt>
                <c:pt idx="1723">
                  <c:v>150</c:v>
                </c:pt>
                <c:pt idx="1724">
                  <c:v>150</c:v>
                </c:pt>
                <c:pt idx="1725">
                  <c:v>150</c:v>
                </c:pt>
                <c:pt idx="1726">
                  <c:v>150</c:v>
                </c:pt>
                <c:pt idx="1727">
                  <c:v>150</c:v>
                </c:pt>
                <c:pt idx="1728">
                  <c:v>150</c:v>
                </c:pt>
                <c:pt idx="1729">
                  <c:v>150</c:v>
                </c:pt>
                <c:pt idx="1730">
                  <c:v>150</c:v>
                </c:pt>
                <c:pt idx="1731">
                  <c:v>150</c:v>
                </c:pt>
                <c:pt idx="1732">
                  <c:v>150</c:v>
                </c:pt>
                <c:pt idx="1733">
                  <c:v>150</c:v>
                </c:pt>
                <c:pt idx="1734">
                  <c:v>150</c:v>
                </c:pt>
                <c:pt idx="1735">
                  <c:v>150</c:v>
                </c:pt>
                <c:pt idx="1736">
                  <c:v>150</c:v>
                </c:pt>
                <c:pt idx="1737">
                  <c:v>150</c:v>
                </c:pt>
                <c:pt idx="1738">
                  <c:v>150</c:v>
                </c:pt>
                <c:pt idx="1739">
                  <c:v>150</c:v>
                </c:pt>
                <c:pt idx="1740">
                  <c:v>150</c:v>
                </c:pt>
                <c:pt idx="1741">
                  <c:v>150</c:v>
                </c:pt>
                <c:pt idx="1742">
                  <c:v>150</c:v>
                </c:pt>
                <c:pt idx="1743">
                  <c:v>150</c:v>
                </c:pt>
                <c:pt idx="1744">
                  <c:v>150</c:v>
                </c:pt>
                <c:pt idx="1745">
                  <c:v>150</c:v>
                </c:pt>
                <c:pt idx="1746">
                  <c:v>150</c:v>
                </c:pt>
                <c:pt idx="1747">
                  <c:v>150</c:v>
                </c:pt>
                <c:pt idx="1748">
                  <c:v>150</c:v>
                </c:pt>
                <c:pt idx="1749">
                  <c:v>150</c:v>
                </c:pt>
                <c:pt idx="1750">
                  <c:v>150</c:v>
                </c:pt>
                <c:pt idx="1751">
                  <c:v>150</c:v>
                </c:pt>
                <c:pt idx="1752">
                  <c:v>150</c:v>
                </c:pt>
                <c:pt idx="1753">
                  <c:v>150</c:v>
                </c:pt>
                <c:pt idx="1754">
                  <c:v>150</c:v>
                </c:pt>
                <c:pt idx="1755">
                  <c:v>150</c:v>
                </c:pt>
                <c:pt idx="1756">
                  <c:v>150</c:v>
                </c:pt>
                <c:pt idx="1757">
                  <c:v>150</c:v>
                </c:pt>
                <c:pt idx="1758">
                  <c:v>150</c:v>
                </c:pt>
                <c:pt idx="1759">
                  <c:v>150</c:v>
                </c:pt>
                <c:pt idx="1760">
                  <c:v>150</c:v>
                </c:pt>
                <c:pt idx="1761">
                  <c:v>150</c:v>
                </c:pt>
                <c:pt idx="1762">
                  <c:v>150</c:v>
                </c:pt>
                <c:pt idx="1763">
                  <c:v>150</c:v>
                </c:pt>
                <c:pt idx="1764">
                  <c:v>150</c:v>
                </c:pt>
                <c:pt idx="1765">
                  <c:v>150</c:v>
                </c:pt>
                <c:pt idx="1766">
                  <c:v>150</c:v>
                </c:pt>
                <c:pt idx="1767">
                  <c:v>150</c:v>
                </c:pt>
                <c:pt idx="1768">
                  <c:v>150</c:v>
                </c:pt>
                <c:pt idx="1769">
                  <c:v>150</c:v>
                </c:pt>
                <c:pt idx="1770">
                  <c:v>150</c:v>
                </c:pt>
                <c:pt idx="1771">
                  <c:v>150</c:v>
                </c:pt>
                <c:pt idx="1772">
                  <c:v>150</c:v>
                </c:pt>
                <c:pt idx="1773">
                  <c:v>150</c:v>
                </c:pt>
                <c:pt idx="1774">
                  <c:v>150</c:v>
                </c:pt>
                <c:pt idx="1775">
                  <c:v>150</c:v>
                </c:pt>
                <c:pt idx="1776">
                  <c:v>150</c:v>
                </c:pt>
                <c:pt idx="1777">
                  <c:v>150</c:v>
                </c:pt>
                <c:pt idx="1778">
                  <c:v>150</c:v>
                </c:pt>
                <c:pt idx="1779">
                  <c:v>150</c:v>
                </c:pt>
                <c:pt idx="1780">
                  <c:v>150</c:v>
                </c:pt>
                <c:pt idx="1781">
                  <c:v>150</c:v>
                </c:pt>
                <c:pt idx="1782">
                  <c:v>150</c:v>
                </c:pt>
                <c:pt idx="1783">
                  <c:v>150</c:v>
                </c:pt>
                <c:pt idx="1784">
                  <c:v>150</c:v>
                </c:pt>
                <c:pt idx="1785">
                  <c:v>150</c:v>
                </c:pt>
                <c:pt idx="1786">
                  <c:v>150</c:v>
                </c:pt>
                <c:pt idx="1787">
                  <c:v>150</c:v>
                </c:pt>
                <c:pt idx="1788">
                  <c:v>150</c:v>
                </c:pt>
                <c:pt idx="1789">
                  <c:v>150</c:v>
                </c:pt>
                <c:pt idx="1790">
                  <c:v>150</c:v>
                </c:pt>
                <c:pt idx="1791">
                  <c:v>150</c:v>
                </c:pt>
                <c:pt idx="1792">
                  <c:v>150</c:v>
                </c:pt>
                <c:pt idx="1793">
                  <c:v>150</c:v>
                </c:pt>
                <c:pt idx="1794">
                  <c:v>150</c:v>
                </c:pt>
                <c:pt idx="1795">
                  <c:v>150</c:v>
                </c:pt>
                <c:pt idx="1796">
                  <c:v>150</c:v>
                </c:pt>
                <c:pt idx="1797">
                  <c:v>150</c:v>
                </c:pt>
                <c:pt idx="1798">
                  <c:v>150</c:v>
                </c:pt>
                <c:pt idx="1799">
                  <c:v>150</c:v>
                </c:pt>
                <c:pt idx="1800">
                  <c:v>150</c:v>
                </c:pt>
                <c:pt idx="1801">
                  <c:v>150</c:v>
                </c:pt>
                <c:pt idx="1802">
                  <c:v>150</c:v>
                </c:pt>
                <c:pt idx="1803">
                  <c:v>150</c:v>
                </c:pt>
                <c:pt idx="1804">
                  <c:v>150</c:v>
                </c:pt>
                <c:pt idx="1805">
                  <c:v>150</c:v>
                </c:pt>
                <c:pt idx="1806">
                  <c:v>150</c:v>
                </c:pt>
                <c:pt idx="1807">
                  <c:v>150</c:v>
                </c:pt>
                <c:pt idx="1808">
                  <c:v>150</c:v>
                </c:pt>
                <c:pt idx="1809">
                  <c:v>150</c:v>
                </c:pt>
                <c:pt idx="1810">
                  <c:v>150</c:v>
                </c:pt>
                <c:pt idx="1811">
                  <c:v>150</c:v>
                </c:pt>
                <c:pt idx="1812">
                  <c:v>150</c:v>
                </c:pt>
                <c:pt idx="1813">
                  <c:v>150</c:v>
                </c:pt>
                <c:pt idx="1814">
                  <c:v>150</c:v>
                </c:pt>
                <c:pt idx="1815">
                  <c:v>150</c:v>
                </c:pt>
                <c:pt idx="1816">
                  <c:v>150</c:v>
                </c:pt>
                <c:pt idx="1817">
                  <c:v>150</c:v>
                </c:pt>
                <c:pt idx="1818">
                  <c:v>150</c:v>
                </c:pt>
                <c:pt idx="1819">
                  <c:v>150</c:v>
                </c:pt>
                <c:pt idx="1820">
                  <c:v>150</c:v>
                </c:pt>
                <c:pt idx="1821">
                  <c:v>150</c:v>
                </c:pt>
                <c:pt idx="1822">
                  <c:v>150</c:v>
                </c:pt>
                <c:pt idx="1823">
                  <c:v>150</c:v>
                </c:pt>
                <c:pt idx="1824">
                  <c:v>150</c:v>
                </c:pt>
                <c:pt idx="1825">
                  <c:v>150</c:v>
                </c:pt>
                <c:pt idx="1826">
                  <c:v>150</c:v>
                </c:pt>
                <c:pt idx="1827">
                  <c:v>150</c:v>
                </c:pt>
                <c:pt idx="1828">
                  <c:v>150</c:v>
                </c:pt>
                <c:pt idx="1829">
                  <c:v>150</c:v>
                </c:pt>
                <c:pt idx="1830">
                  <c:v>150</c:v>
                </c:pt>
                <c:pt idx="1831">
                  <c:v>150</c:v>
                </c:pt>
                <c:pt idx="1832">
                  <c:v>150</c:v>
                </c:pt>
                <c:pt idx="1833">
                  <c:v>150</c:v>
                </c:pt>
                <c:pt idx="1834">
                  <c:v>150</c:v>
                </c:pt>
                <c:pt idx="1835">
                  <c:v>150</c:v>
                </c:pt>
                <c:pt idx="1836">
                  <c:v>150</c:v>
                </c:pt>
                <c:pt idx="1837">
                  <c:v>150</c:v>
                </c:pt>
                <c:pt idx="1838">
                  <c:v>150</c:v>
                </c:pt>
                <c:pt idx="1839">
                  <c:v>150</c:v>
                </c:pt>
                <c:pt idx="1840">
                  <c:v>150</c:v>
                </c:pt>
                <c:pt idx="1841">
                  <c:v>150</c:v>
                </c:pt>
                <c:pt idx="1842">
                  <c:v>150</c:v>
                </c:pt>
                <c:pt idx="1843">
                  <c:v>150</c:v>
                </c:pt>
                <c:pt idx="1844">
                  <c:v>150</c:v>
                </c:pt>
                <c:pt idx="1845">
                  <c:v>150</c:v>
                </c:pt>
                <c:pt idx="1846">
                  <c:v>150</c:v>
                </c:pt>
                <c:pt idx="1847">
                  <c:v>150</c:v>
                </c:pt>
                <c:pt idx="1848">
                  <c:v>150</c:v>
                </c:pt>
                <c:pt idx="1849">
                  <c:v>150</c:v>
                </c:pt>
                <c:pt idx="1850">
                  <c:v>150</c:v>
                </c:pt>
                <c:pt idx="1851">
                  <c:v>150</c:v>
                </c:pt>
                <c:pt idx="1852">
                  <c:v>150</c:v>
                </c:pt>
                <c:pt idx="1853">
                  <c:v>150</c:v>
                </c:pt>
                <c:pt idx="1854">
                  <c:v>150</c:v>
                </c:pt>
                <c:pt idx="1855">
                  <c:v>150</c:v>
                </c:pt>
                <c:pt idx="1856">
                  <c:v>150</c:v>
                </c:pt>
                <c:pt idx="1857">
                  <c:v>150</c:v>
                </c:pt>
                <c:pt idx="1858">
                  <c:v>150</c:v>
                </c:pt>
                <c:pt idx="1859">
                  <c:v>150</c:v>
                </c:pt>
                <c:pt idx="1860">
                  <c:v>150</c:v>
                </c:pt>
                <c:pt idx="1861">
                  <c:v>150</c:v>
                </c:pt>
                <c:pt idx="1862">
                  <c:v>150</c:v>
                </c:pt>
                <c:pt idx="1863">
                  <c:v>150</c:v>
                </c:pt>
                <c:pt idx="1864">
                  <c:v>150</c:v>
                </c:pt>
                <c:pt idx="1865">
                  <c:v>150</c:v>
                </c:pt>
                <c:pt idx="1866">
                  <c:v>150</c:v>
                </c:pt>
                <c:pt idx="1867">
                  <c:v>150</c:v>
                </c:pt>
                <c:pt idx="1868">
                  <c:v>150</c:v>
                </c:pt>
                <c:pt idx="1869">
                  <c:v>150</c:v>
                </c:pt>
                <c:pt idx="1870">
                  <c:v>150</c:v>
                </c:pt>
                <c:pt idx="1871">
                  <c:v>150</c:v>
                </c:pt>
                <c:pt idx="1872">
                  <c:v>150</c:v>
                </c:pt>
                <c:pt idx="1873">
                  <c:v>150</c:v>
                </c:pt>
                <c:pt idx="1874">
                  <c:v>150</c:v>
                </c:pt>
                <c:pt idx="1875">
                  <c:v>150</c:v>
                </c:pt>
                <c:pt idx="1876">
                  <c:v>150</c:v>
                </c:pt>
                <c:pt idx="1877">
                  <c:v>150</c:v>
                </c:pt>
                <c:pt idx="1878">
                  <c:v>150</c:v>
                </c:pt>
                <c:pt idx="1879">
                  <c:v>150</c:v>
                </c:pt>
                <c:pt idx="1880">
                  <c:v>150</c:v>
                </c:pt>
                <c:pt idx="1881">
                  <c:v>150</c:v>
                </c:pt>
                <c:pt idx="1882">
                  <c:v>150</c:v>
                </c:pt>
                <c:pt idx="1883">
                  <c:v>150</c:v>
                </c:pt>
                <c:pt idx="1884">
                  <c:v>150</c:v>
                </c:pt>
                <c:pt idx="1885">
                  <c:v>150</c:v>
                </c:pt>
                <c:pt idx="1886">
                  <c:v>150</c:v>
                </c:pt>
                <c:pt idx="1887">
                  <c:v>150</c:v>
                </c:pt>
                <c:pt idx="1888">
                  <c:v>150</c:v>
                </c:pt>
                <c:pt idx="1889">
                  <c:v>150</c:v>
                </c:pt>
                <c:pt idx="1890">
                  <c:v>150</c:v>
                </c:pt>
                <c:pt idx="1891">
                  <c:v>150</c:v>
                </c:pt>
                <c:pt idx="1892">
                  <c:v>150</c:v>
                </c:pt>
                <c:pt idx="1893">
                  <c:v>150</c:v>
                </c:pt>
                <c:pt idx="1894">
                  <c:v>150</c:v>
                </c:pt>
                <c:pt idx="1895">
                  <c:v>150</c:v>
                </c:pt>
                <c:pt idx="1896">
                  <c:v>150</c:v>
                </c:pt>
                <c:pt idx="1897">
                  <c:v>150</c:v>
                </c:pt>
                <c:pt idx="1898">
                  <c:v>150</c:v>
                </c:pt>
                <c:pt idx="1899">
                  <c:v>150</c:v>
                </c:pt>
                <c:pt idx="1900">
                  <c:v>150</c:v>
                </c:pt>
                <c:pt idx="1901">
                  <c:v>150</c:v>
                </c:pt>
                <c:pt idx="1902">
                  <c:v>150</c:v>
                </c:pt>
                <c:pt idx="1903">
                  <c:v>150</c:v>
                </c:pt>
                <c:pt idx="1904">
                  <c:v>150</c:v>
                </c:pt>
                <c:pt idx="1905">
                  <c:v>150</c:v>
                </c:pt>
                <c:pt idx="1906">
                  <c:v>150</c:v>
                </c:pt>
                <c:pt idx="1907">
                  <c:v>150</c:v>
                </c:pt>
                <c:pt idx="1908">
                  <c:v>150</c:v>
                </c:pt>
                <c:pt idx="1909">
                  <c:v>150</c:v>
                </c:pt>
                <c:pt idx="1910">
                  <c:v>150</c:v>
                </c:pt>
                <c:pt idx="1911">
                  <c:v>150</c:v>
                </c:pt>
                <c:pt idx="1912">
                  <c:v>150</c:v>
                </c:pt>
                <c:pt idx="1913">
                  <c:v>150</c:v>
                </c:pt>
                <c:pt idx="1914">
                  <c:v>150</c:v>
                </c:pt>
                <c:pt idx="1915">
                  <c:v>150</c:v>
                </c:pt>
                <c:pt idx="1916">
                  <c:v>150</c:v>
                </c:pt>
                <c:pt idx="1917">
                  <c:v>150</c:v>
                </c:pt>
                <c:pt idx="1918">
                  <c:v>150</c:v>
                </c:pt>
                <c:pt idx="1919">
                  <c:v>150</c:v>
                </c:pt>
                <c:pt idx="1920">
                  <c:v>150</c:v>
                </c:pt>
                <c:pt idx="1921">
                  <c:v>150</c:v>
                </c:pt>
                <c:pt idx="1922">
                  <c:v>150</c:v>
                </c:pt>
                <c:pt idx="1923">
                  <c:v>150</c:v>
                </c:pt>
                <c:pt idx="1924">
                  <c:v>150</c:v>
                </c:pt>
                <c:pt idx="1925">
                  <c:v>150</c:v>
                </c:pt>
                <c:pt idx="1926">
                  <c:v>150</c:v>
                </c:pt>
                <c:pt idx="1927">
                  <c:v>150</c:v>
                </c:pt>
                <c:pt idx="1928">
                  <c:v>150</c:v>
                </c:pt>
                <c:pt idx="1929">
                  <c:v>150</c:v>
                </c:pt>
                <c:pt idx="1930">
                  <c:v>150</c:v>
                </c:pt>
                <c:pt idx="1931">
                  <c:v>150</c:v>
                </c:pt>
                <c:pt idx="1932">
                  <c:v>150</c:v>
                </c:pt>
                <c:pt idx="1933">
                  <c:v>150</c:v>
                </c:pt>
                <c:pt idx="1934">
                  <c:v>150</c:v>
                </c:pt>
                <c:pt idx="1935">
                  <c:v>150</c:v>
                </c:pt>
                <c:pt idx="1936">
                  <c:v>150</c:v>
                </c:pt>
                <c:pt idx="1937">
                  <c:v>150</c:v>
                </c:pt>
                <c:pt idx="1938">
                  <c:v>150</c:v>
                </c:pt>
                <c:pt idx="1939">
                  <c:v>150</c:v>
                </c:pt>
                <c:pt idx="1940">
                  <c:v>150</c:v>
                </c:pt>
                <c:pt idx="1941">
                  <c:v>150</c:v>
                </c:pt>
                <c:pt idx="1942">
                  <c:v>150</c:v>
                </c:pt>
                <c:pt idx="1943">
                  <c:v>150</c:v>
                </c:pt>
                <c:pt idx="1944">
                  <c:v>150</c:v>
                </c:pt>
                <c:pt idx="1945">
                  <c:v>150</c:v>
                </c:pt>
                <c:pt idx="1946">
                  <c:v>150</c:v>
                </c:pt>
                <c:pt idx="1947">
                  <c:v>150</c:v>
                </c:pt>
                <c:pt idx="1948">
                  <c:v>150</c:v>
                </c:pt>
                <c:pt idx="1949">
                  <c:v>150</c:v>
                </c:pt>
                <c:pt idx="1950">
                  <c:v>150</c:v>
                </c:pt>
                <c:pt idx="1951">
                  <c:v>150</c:v>
                </c:pt>
                <c:pt idx="1952">
                  <c:v>150</c:v>
                </c:pt>
                <c:pt idx="1953">
                  <c:v>150</c:v>
                </c:pt>
                <c:pt idx="1954">
                  <c:v>150</c:v>
                </c:pt>
                <c:pt idx="1955">
                  <c:v>150</c:v>
                </c:pt>
                <c:pt idx="1956">
                  <c:v>150</c:v>
                </c:pt>
                <c:pt idx="1957">
                  <c:v>150</c:v>
                </c:pt>
                <c:pt idx="1958">
                  <c:v>150</c:v>
                </c:pt>
                <c:pt idx="1959">
                  <c:v>150</c:v>
                </c:pt>
                <c:pt idx="1960">
                  <c:v>150</c:v>
                </c:pt>
                <c:pt idx="1961">
                  <c:v>150</c:v>
                </c:pt>
                <c:pt idx="1962">
                  <c:v>150</c:v>
                </c:pt>
                <c:pt idx="1963">
                  <c:v>150</c:v>
                </c:pt>
                <c:pt idx="1964">
                  <c:v>150</c:v>
                </c:pt>
                <c:pt idx="1965">
                  <c:v>150</c:v>
                </c:pt>
                <c:pt idx="1966">
                  <c:v>150</c:v>
                </c:pt>
                <c:pt idx="1967">
                  <c:v>150</c:v>
                </c:pt>
                <c:pt idx="1968">
                  <c:v>150</c:v>
                </c:pt>
                <c:pt idx="1969">
                  <c:v>150</c:v>
                </c:pt>
                <c:pt idx="1970">
                  <c:v>150</c:v>
                </c:pt>
                <c:pt idx="1971">
                  <c:v>150</c:v>
                </c:pt>
                <c:pt idx="1972">
                  <c:v>150</c:v>
                </c:pt>
                <c:pt idx="1973">
                  <c:v>150</c:v>
                </c:pt>
                <c:pt idx="1974">
                  <c:v>150</c:v>
                </c:pt>
                <c:pt idx="1975">
                  <c:v>150</c:v>
                </c:pt>
                <c:pt idx="1976">
                  <c:v>150</c:v>
                </c:pt>
                <c:pt idx="1977">
                  <c:v>150</c:v>
                </c:pt>
                <c:pt idx="1978">
                  <c:v>150</c:v>
                </c:pt>
                <c:pt idx="1979">
                  <c:v>150</c:v>
                </c:pt>
                <c:pt idx="1980">
                  <c:v>150</c:v>
                </c:pt>
                <c:pt idx="1981">
                  <c:v>150</c:v>
                </c:pt>
                <c:pt idx="1982">
                  <c:v>150</c:v>
                </c:pt>
                <c:pt idx="1983">
                  <c:v>150</c:v>
                </c:pt>
                <c:pt idx="1984">
                  <c:v>150</c:v>
                </c:pt>
                <c:pt idx="1985">
                  <c:v>150</c:v>
                </c:pt>
                <c:pt idx="1986">
                  <c:v>150</c:v>
                </c:pt>
                <c:pt idx="1987">
                  <c:v>150</c:v>
                </c:pt>
                <c:pt idx="1988">
                  <c:v>150</c:v>
                </c:pt>
                <c:pt idx="1989">
                  <c:v>150</c:v>
                </c:pt>
                <c:pt idx="1990">
                  <c:v>150</c:v>
                </c:pt>
                <c:pt idx="1991">
                  <c:v>150</c:v>
                </c:pt>
                <c:pt idx="1992">
                  <c:v>150</c:v>
                </c:pt>
                <c:pt idx="1993">
                  <c:v>150</c:v>
                </c:pt>
                <c:pt idx="1994">
                  <c:v>150</c:v>
                </c:pt>
                <c:pt idx="1995">
                  <c:v>150</c:v>
                </c:pt>
                <c:pt idx="1996">
                  <c:v>150</c:v>
                </c:pt>
                <c:pt idx="1997">
                  <c:v>150</c:v>
                </c:pt>
                <c:pt idx="1998">
                  <c:v>150</c:v>
                </c:pt>
                <c:pt idx="1999">
                  <c:v>150</c:v>
                </c:pt>
                <c:pt idx="2000">
                  <c:v>150</c:v>
                </c:pt>
                <c:pt idx="2001">
                  <c:v>150</c:v>
                </c:pt>
                <c:pt idx="2002">
                  <c:v>150</c:v>
                </c:pt>
                <c:pt idx="2003">
                  <c:v>150</c:v>
                </c:pt>
                <c:pt idx="2004">
                  <c:v>150</c:v>
                </c:pt>
                <c:pt idx="2005">
                  <c:v>150</c:v>
                </c:pt>
                <c:pt idx="2006">
                  <c:v>150</c:v>
                </c:pt>
                <c:pt idx="2007">
                  <c:v>150</c:v>
                </c:pt>
                <c:pt idx="2008">
                  <c:v>150</c:v>
                </c:pt>
                <c:pt idx="2009">
                  <c:v>150</c:v>
                </c:pt>
                <c:pt idx="2010">
                  <c:v>150</c:v>
                </c:pt>
                <c:pt idx="2011">
                  <c:v>150</c:v>
                </c:pt>
                <c:pt idx="2012">
                  <c:v>150</c:v>
                </c:pt>
                <c:pt idx="2013">
                  <c:v>150</c:v>
                </c:pt>
                <c:pt idx="2014">
                  <c:v>150</c:v>
                </c:pt>
                <c:pt idx="2015">
                  <c:v>150</c:v>
                </c:pt>
                <c:pt idx="2016">
                  <c:v>150</c:v>
                </c:pt>
                <c:pt idx="2017">
                  <c:v>150</c:v>
                </c:pt>
                <c:pt idx="2018">
                  <c:v>150</c:v>
                </c:pt>
                <c:pt idx="2019">
                  <c:v>150</c:v>
                </c:pt>
                <c:pt idx="2020">
                  <c:v>150</c:v>
                </c:pt>
                <c:pt idx="2021">
                  <c:v>150</c:v>
                </c:pt>
                <c:pt idx="2022">
                  <c:v>150</c:v>
                </c:pt>
                <c:pt idx="2023">
                  <c:v>150</c:v>
                </c:pt>
                <c:pt idx="2024">
                  <c:v>150</c:v>
                </c:pt>
                <c:pt idx="2025">
                  <c:v>150</c:v>
                </c:pt>
                <c:pt idx="2026">
                  <c:v>150</c:v>
                </c:pt>
                <c:pt idx="2027">
                  <c:v>150</c:v>
                </c:pt>
                <c:pt idx="2028">
                  <c:v>150</c:v>
                </c:pt>
                <c:pt idx="2029">
                  <c:v>150</c:v>
                </c:pt>
                <c:pt idx="2030">
                  <c:v>150</c:v>
                </c:pt>
                <c:pt idx="2031">
                  <c:v>150</c:v>
                </c:pt>
                <c:pt idx="2032">
                  <c:v>150</c:v>
                </c:pt>
                <c:pt idx="2033">
                  <c:v>150</c:v>
                </c:pt>
                <c:pt idx="2034">
                  <c:v>150</c:v>
                </c:pt>
                <c:pt idx="2035">
                  <c:v>150</c:v>
                </c:pt>
                <c:pt idx="2036">
                  <c:v>150</c:v>
                </c:pt>
                <c:pt idx="2037">
                  <c:v>150</c:v>
                </c:pt>
                <c:pt idx="2038">
                  <c:v>150</c:v>
                </c:pt>
                <c:pt idx="2039">
                  <c:v>150</c:v>
                </c:pt>
                <c:pt idx="2040">
                  <c:v>150</c:v>
                </c:pt>
                <c:pt idx="2041">
                  <c:v>150</c:v>
                </c:pt>
                <c:pt idx="2042">
                  <c:v>150</c:v>
                </c:pt>
                <c:pt idx="2043">
                  <c:v>150</c:v>
                </c:pt>
                <c:pt idx="2044">
                  <c:v>150</c:v>
                </c:pt>
                <c:pt idx="2045">
                  <c:v>150</c:v>
                </c:pt>
                <c:pt idx="2046">
                  <c:v>150</c:v>
                </c:pt>
                <c:pt idx="2047">
                  <c:v>150</c:v>
                </c:pt>
                <c:pt idx="2048">
                  <c:v>150</c:v>
                </c:pt>
                <c:pt idx="2049">
                  <c:v>150</c:v>
                </c:pt>
                <c:pt idx="2050">
                  <c:v>150</c:v>
                </c:pt>
                <c:pt idx="2051">
                  <c:v>150</c:v>
                </c:pt>
                <c:pt idx="2052">
                  <c:v>150</c:v>
                </c:pt>
                <c:pt idx="2053">
                  <c:v>150</c:v>
                </c:pt>
                <c:pt idx="2054">
                  <c:v>150</c:v>
                </c:pt>
                <c:pt idx="2055">
                  <c:v>150</c:v>
                </c:pt>
                <c:pt idx="2056">
                  <c:v>150</c:v>
                </c:pt>
                <c:pt idx="2057">
                  <c:v>150</c:v>
                </c:pt>
                <c:pt idx="2058">
                  <c:v>150</c:v>
                </c:pt>
                <c:pt idx="2059">
                  <c:v>150</c:v>
                </c:pt>
                <c:pt idx="2060">
                  <c:v>150</c:v>
                </c:pt>
                <c:pt idx="2061">
                  <c:v>150</c:v>
                </c:pt>
                <c:pt idx="2062">
                  <c:v>150</c:v>
                </c:pt>
                <c:pt idx="2063">
                  <c:v>150</c:v>
                </c:pt>
                <c:pt idx="2064">
                  <c:v>150</c:v>
                </c:pt>
                <c:pt idx="2065">
                  <c:v>150</c:v>
                </c:pt>
                <c:pt idx="2066">
                  <c:v>150</c:v>
                </c:pt>
                <c:pt idx="2067">
                  <c:v>150</c:v>
                </c:pt>
                <c:pt idx="2068">
                  <c:v>150</c:v>
                </c:pt>
                <c:pt idx="2069">
                  <c:v>150</c:v>
                </c:pt>
                <c:pt idx="2070">
                  <c:v>150</c:v>
                </c:pt>
                <c:pt idx="2071">
                  <c:v>150</c:v>
                </c:pt>
                <c:pt idx="2072">
                  <c:v>150</c:v>
                </c:pt>
                <c:pt idx="2073">
                  <c:v>150</c:v>
                </c:pt>
                <c:pt idx="2074">
                  <c:v>150</c:v>
                </c:pt>
                <c:pt idx="2075">
                  <c:v>150</c:v>
                </c:pt>
                <c:pt idx="2076">
                  <c:v>150</c:v>
                </c:pt>
                <c:pt idx="2077">
                  <c:v>150</c:v>
                </c:pt>
                <c:pt idx="2078">
                  <c:v>150</c:v>
                </c:pt>
                <c:pt idx="2079">
                  <c:v>150</c:v>
                </c:pt>
                <c:pt idx="2080">
                  <c:v>150</c:v>
                </c:pt>
                <c:pt idx="2081">
                  <c:v>150</c:v>
                </c:pt>
                <c:pt idx="2082">
                  <c:v>150</c:v>
                </c:pt>
                <c:pt idx="2083">
                  <c:v>150</c:v>
                </c:pt>
                <c:pt idx="2084">
                  <c:v>150</c:v>
                </c:pt>
                <c:pt idx="2085">
                  <c:v>150</c:v>
                </c:pt>
                <c:pt idx="2086">
                  <c:v>150</c:v>
                </c:pt>
                <c:pt idx="2087">
                  <c:v>150</c:v>
                </c:pt>
                <c:pt idx="2088">
                  <c:v>150</c:v>
                </c:pt>
                <c:pt idx="2089">
                  <c:v>150</c:v>
                </c:pt>
                <c:pt idx="2090">
                  <c:v>150</c:v>
                </c:pt>
                <c:pt idx="2091">
                  <c:v>150</c:v>
                </c:pt>
                <c:pt idx="2092">
                  <c:v>150</c:v>
                </c:pt>
                <c:pt idx="2093">
                  <c:v>150</c:v>
                </c:pt>
                <c:pt idx="2094">
                  <c:v>150</c:v>
                </c:pt>
                <c:pt idx="2095">
                  <c:v>150</c:v>
                </c:pt>
                <c:pt idx="2096">
                  <c:v>150</c:v>
                </c:pt>
                <c:pt idx="2097">
                  <c:v>150</c:v>
                </c:pt>
                <c:pt idx="2098">
                  <c:v>150</c:v>
                </c:pt>
                <c:pt idx="2099">
                  <c:v>150</c:v>
                </c:pt>
                <c:pt idx="2100">
                  <c:v>150</c:v>
                </c:pt>
                <c:pt idx="2101">
                  <c:v>150</c:v>
                </c:pt>
                <c:pt idx="2102">
                  <c:v>150</c:v>
                </c:pt>
                <c:pt idx="2103">
                  <c:v>150</c:v>
                </c:pt>
                <c:pt idx="2104">
                  <c:v>150</c:v>
                </c:pt>
                <c:pt idx="2105">
                  <c:v>150</c:v>
                </c:pt>
                <c:pt idx="2106">
                  <c:v>150</c:v>
                </c:pt>
                <c:pt idx="2107">
                  <c:v>150</c:v>
                </c:pt>
                <c:pt idx="2108">
                  <c:v>150</c:v>
                </c:pt>
                <c:pt idx="2109">
                  <c:v>150</c:v>
                </c:pt>
                <c:pt idx="2110">
                  <c:v>150</c:v>
                </c:pt>
                <c:pt idx="2111">
                  <c:v>150</c:v>
                </c:pt>
                <c:pt idx="2112">
                  <c:v>150</c:v>
                </c:pt>
                <c:pt idx="2113">
                  <c:v>150</c:v>
                </c:pt>
                <c:pt idx="2114">
                  <c:v>150</c:v>
                </c:pt>
                <c:pt idx="2115">
                  <c:v>150</c:v>
                </c:pt>
                <c:pt idx="2116">
                  <c:v>150</c:v>
                </c:pt>
                <c:pt idx="2117">
                  <c:v>150</c:v>
                </c:pt>
                <c:pt idx="2118">
                  <c:v>150</c:v>
                </c:pt>
                <c:pt idx="2119">
                  <c:v>150</c:v>
                </c:pt>
                <c:pt idx="2120">
                  <c:v>150</c:v>
                </c:pt>
                <c:pt idx="2121">
                  <c:v>150</c:v>
                </c:pt>
                <c:pt idx="2122">
                  <c:v>150</c:v>
                </c:pt>
                <c:pt idx="2123">
                  <c:v>150</c:v>
                </c:pt>
                <c:pt idx="2124">
                  <c:v>150</c:v>
                </c:pt>
                <c:pt idx="2125">
                  <c:v>150</c:v>
                </c:pt>
                <c:pt idx="2126">
                  <c:v>150</c:v>
                </c:pt>
                <c:pt idx="2127">
                  <c:v>150</c:v>
                </c:pt>
                <c:pt idx="2128">
                  <c:v>150</c:v>
                </c:pt>
                <c:pt idx="2129">
                  <c:v>150</c:v>
                </c:pt>
                <c:pt idx="2130">
                  <c:v>150</c:v>
                </c:pt>
                <c:pt idx="2131">
                  <c:v>150</c:v>
                </c:pt>
                <c:pt idx="2132">
                  <c:v>150</c:v>
                </c:pt>
                <c:pt idx="2133">
                  <c:v>150</c:v>
                </c:pt>
                <c:pt idx="2134">
                  <c:v>150</c:v>
                </c:pt>
                <c:pt idx="2135">
                  <c:v>150</c:v>
                </c:pt>
                <c:pt idx="2136">
                  <c:v>150</c:v>
                </c:pt>
                <c:pt idx="2137">
                  <c:v>150</c:v>
                </c:pt>
                <c:pt idx="2138">
                  <c:v>150</c:v>
                </c:pt>
                <c:pt idx="2139">
                  <c:v>150</c:v>
                </c:pt>
                <c:pt idx="2140">
                  <c:v>150</c:v>
                </c:pt>
                <c:pt idx="2141">
                  <c:v>150</c:v>
                </c:pt>
                <c:pt idx="2142">
                  <c:v>150</c:v>
                </c:pt>
                <c:pt idx="2143">
                  <c:v>150</c:v>
                </c:pt>
                <c:pt idx="2144">
                  <c:v>150</c:v>
                </c:pt>
                <c:pt idx="2145">
                  <c:v>150</c:v>
                </c:pt>
                <c:pt idx="2146">
                  <c:v>150</c:v>
                </c:pt>
                <c:pt idx="2147">
                  <c:v>150</c:v>
                </c:pt>
                <c:pt idx="2148">
                  <c:v>150</c:v>
                </c:pt>
                <c:pt idx="2149">
                  <c:v>150</c:v>
                </c:pt>
                <c:pt idx="2150">
                  <c:v>150</c:v>
                </c:pt>
                <c:pt idx="2151">
                  <c:v>150</c:v>
                </c:pt>
                <c:pt idx="2152">
                  <c:v>150</c:v>
                </c:pt>
                <c:pt idx="2153">
                  <c:v>150</c:v>
                </c:pt>
                <c:pt idx="2154">
                  <c:v>150</c:v>
                </c:pt>
                <c:pt idx="2155">
                  <c:v>150</c:v>
                </c:pt>
                <c:pt idx="2156">
                  <c:v>150</c:v>
                </c:pt>
                <c:pt idx="2157">
                  <c:v>150</c:v>
                </c:pt>
                <c:pt idx="2158">
                  <c:v>150</c:v>
                </c:pt>
                <c:pt idx="2159">
                  <c:v>150</c:v>
                </c:pt>
                <c:pt idx="2160">
                  <c:v>150</c:v>
                </c:pt>
                <c:pt idx="2161">
                  <c:v>150</c:v>
                </c:pt>
                <c:pt idx="2162">
                  <c:v>150</c:v>
                </c:pt>
                <c:pt idx="2163">
                  <c:v>150</c:v>
                </c:pt>
                <c:pt idx="2164">
                  <c:v>150</c:v>
                </c:pt>
                <c:pt idx="2165">
                  <c:v>150</c:v>
                </c:pt>
                <c:pt idx="2166">
                  <c:v>150</c:v>
                </c:pt>
                <c:pt idx="2167">
                  <c:v>150</c:v>
                </c:pt>
                <c:pt idx="2168">
                  <c:v>150</c:v>
                </c:pt>
                <c:pt idx="2169">
                  <c:v>150</c:v>
                </c:pt>
                <c:pt idx="2170">
                  <c:v>150</c:v>
                </c:pt>
                <c:pt idx="2171">
                  <c:v>150</c:v>
                </c:pt>
                <c:pt idx="2172">
                  <c:v>150</c:v>
                </c:pt>
                <c:pt idx="2173">
                  <c:v>150</c:v>
                </c:pt>
              </c:numCache>
            </c:numRef>
          </c:val>
          <c:smooth val="0"/>
          <c:extLst>
            <c:ext xmlns:c16="http://schemas.microsoft.com/office/drawing/2014/chart" uri="{C3380CC4-5D6E-409C-BE32-E72D297353CC}">
              <c16:uniqueId val="{00000000-ECF6-44CF-9F28-5B4C9E6A7063}"/>
            </c:ext>
          </c:extLst>
        </c:ser>
        <c:ser>
          <c:idx val="2"/>
          <c:order val="2"/>
          <c:tx>
            <c:strRef>
              <c:f>Cuncumen!$Y$1</c:f>
              <c:strCache>
                <c:ptCount val="1"/>
                <c:pt idx="0">
                  <c:v>Concentración Promedio Diaria 24hrs PM-10 a = 130 (µg/m3N) D.S N° 12/21</c:v>
                </c:pt>
              </c:strCache>
            </c:strRef>
          </c:tx>
          <c:spPr>
            <a:ln>
              <a:solidFill>
                <a:schemeClr val="accent2"/>
              </a:solidFill>
            </a:ln>
          </c:spPr>
          <c:marker>
            <c:symbol val="none"/>
          </c:marker>
          <c:cat>
            <c:numRef>
              <c:f>Cuncumen!$V$2:$V$2550</c:f>
              <c:numCache>
                <c:formatCode>d\-mmm\-yy</c:formatCode>
                <c:ptCount val="2549"/>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38421</c:v>
                </c:pt>
                <c:pt idx="25">
                  <c:v>38422</c:v>
                </c:pt>
                <c:pt idx="26">
                  <c:v>38426</c:v>
                </c:pt>
                <c:pt idx="27">
                  <c:v>38429</c:v>
                </c:pt>
                <c:pt idx="28">
                  <c:v>38435</c:v>
                </c:pt>
                <c:pt idx="29">
                  <c:v>38438</c:v>
                </c:pt>
                <c:pt idx="30">
                  <c:v>38441</c:v>
                </c:pt>
                <c:pt idx="31">
                  <c:v>38450</c:v>
                </c:pt>
                <c:pt idx="32">
                  <c:v>38453</c:v>
                </c:pt>
                <c:pt idx="33">
                  <c:v>38456</c:v>
                </c:pt>
                <c:pt idx="34">
                  <c:v>38459</c:v>
                </c:pt>
                <c:pt idx="35">
                  <c:v>38462</c:v>
                </c:pt>
                <c:pt idx="36">
                  <c:v>38465</c:v>
                </c:pt>
                <c:pt idx="37">
                  <c:v>38468</c:v>
                </c:pt>
                <c:pt idx="38">
                  <c:v>38471</c:v>
                </c:pt>
                <c:pt idx="39">
                  <c:v>38474</c:v>
                </c:pt>
                <c:pt idx="40">
                  <c:v>38477</c:v>
                </c:pt>
                <c:pt idx="41">
                  <c:v>38480</c:v>
                </c:pt>
                <c:pt idx="42">
                  <c:v>38483</c:v>
                </c:pt>
                <c:pt idx="43">
                  <c:v>38486</c:v>
                </c:pt>
                <c:pt idx="44">
                  <c:v>38489</c:v>
                </c:pt>
                <c:pt idx="45">
                  <c:v>38492</c:v>
                </c:pt>
                <c:pt idx="46">
                  <c:v>38495</c:v>
                </c:pt>
                <c:pt idx="47">
                  <c:v>38498</c:v>
                </c:pt>
                <c:pt idx="48">
                  <c:v>38501</c:v>
                </c:pt>
                <c:pt idx="49">
                  <c:v>38504</c:v>
                </c:pt>
                <c:pt idx="50">
                  <c:v>38507</c:v>
                </c:pt>
                <c:pt idx="51">
                  <c:v>38510</c:v>
                </c:pt>
                <c:pt idx="52">
                  <c:v>38513</c:v>
                </c:pt>
                <c:pt idx="53">
                  <c:v>38516</c:v>
                </c:pt>
                <c:pt idx="54">
                  <c:v>38519</c:v>
                </c:pt>
                <c:pt idx="55">
                  <c:v>38522</c:v>
                </c:pt>
                <c:pt idx="56">
                  <c:v>38525</c:v>
                </c:pt>
                <c:pt idx="57">
                  <c:v>38528</c:v>
                </c:pt>
                <c:pt idx="58">
                  <c:v>38531</c:v>
                </c:pt>
                <c:pt idx="59">
                  <c:v>38534</c:v>
                </c:pt>
                <c:pt idx="60">
                  <c:v>38537</c:v>
                </c:pt>
                <c:pt idx="61">
                  <c:v>38540</c:v>
                </c:pt>
                <c:pt idx="62">
                  <c:v>38543</c:v>
                </c:pt>
                <c:pt idx="63">
                  <c:v>38546</c:v>
                </c:pt>
                <c:pt idx="64">
                  <c:v>38549</c:v>
                </c:pt>
                <c:pt idx="65">
                  <c:v>38552</c:v>
                </c:pt>
                <c:pt idx="66">
                  <c:v>38555</c:v>
                </c:pt>
                <c:pt idx="67">
                  <c:v>38558</c:v>
                </c:pt>
                <c:pt idx="68">
                  <c:v>38561</c:v>
                </c:pt>
                <c:pt idx="69">
                  <c:v>38564</c:v>
                </c:pt>
                <c:pt idx="70">
                  <c:v>38568</c:v>
                </c:pt>
                <c:pt idx="71">
                  <c:v>38574</c:v>
                </c:pt>
                <c:pt idx="72">
                  <c:v>38577</c:v>
                </c:pt>
                <c:pt idx="73">
                  <c:v>38582</c:v>
                </c:pt>
                <c:pt idx="74">
                  <c:v>38584</c:v>
                </c:pt>
                <c:pt idx="75">
                  <c:v>38586</c:v>
                </c:pt>
                <c:pt idx="76">
                  <c:v>38589</c:v>
                </c:pt>
                <c:pt idx="77">
                  <c:v>38592</c:v>
                </c:pt>
                <c:pt idx="78">
                  <c:v>38593</c:v>
                </c:pt>
                <c:pt idx="79">
                  <c:v>38595</c:v>
                </c:pt>
                <c:pt idx="80">
                  <c:v>38597</c:v>
                </c:pt>
                <c:pt idx="81">
                  <c:v>38599</c:v>
                </c:pt>
                <c:pt idx="82">
                  <c:v>38602</c:v>
                </c:pt>
                <c:pt idx="83">
                  <c:v>38605</c:v>
                </c:pt>
                <c:pt idx="84">
                  <c:v>38608</c:v>
                </c:pt>
                <c:pt idx="85">
                  <c:v>38611</c:v>
                </c:pt>
                <c:pt idx="86">
                  <c:v>38614</c:v>
                </c:pt>
                <c:pt idx="87">
                  <c:v>38617</c:v>
                </c:pt>
                <c:pt idx="88">
                  <c:v>38620</c:v>
                </c:pt>
                <c:pt idx="89">
                  <c:v>38623</c:v>
                </c:pt>
                <c:pt idx="90">
                  <c:v>38626</c:v>
                </c:pt>
                <c:pt idx="91">
                  <c:v>38629</c:v>
                </c:pt>
                <c:pt idx="92">
                  <c:v>38632</c:v>
                </c:pt>
                <c:pt idx="93">
                  <c:v>38635</c:v>
                </c:pt>
                <c:pt idx="94">
                  <c:v>38638</c:v>
                </c:pt>
                <c:pt idx="95">
                  <c:v>38641</c:v>
                </c:pt>
                <c:pt idx="96">
                  <c:v>38644</c:v>
                </c:pt>
                <c:pt idx="97">
                  <c:v>38647</c:v>
                </c:pt>
                <c:pt idx="98">
                  <c:v>38650</c:v>
                </c:pt>
                <c:pt idx="99">
                  <c:v>38653</c:v>
                </c:pt>
                <c:pt idx="100">
                  <c:v>38656</c:v>
                </c:pt>
                <c:pt idx="101">
                  <c:v>38659</c:v>
                </c:pt>
                <c:pt idx="102">
                  <c:v>38662</c:v>
                </c:pt>
                <c:pt idx="103">
                  <c:v>38665</c:v>
                </c:pt>
                <c:pt idx="104">
                  <c:v>38668</c:v>
                </c:pt>
                <c:pt idx="105">
                  <c:v>38671</c:v>
                </c:pt>
                <c:pt idx="106">
                  <c:v>38674</c:v>
                </c:pt>
                <c:pt idx="107">
                  <c:v>38677</c:v>
                </c:pt>
                <c:pt idx="108">
                  <c:v>38680</c:v>
                </c:pt>
                <c:pt idx="109">
                  <c:v>38683</c:v>
                </c:pt>
                <c:pt idx="110">
                  <c:v>38686</c:v>
                </c:pt>
                <c:pt idx="111">
                  <c:v>38689</c:v>
                </c:pt>
                <c:pt idx="112">
                  <c:v>38692</c:v>
                </c:pt>
                <c:pt idx="113">
                  <c:v>38695</c:v>
                </c:pt>
                <c:pt idx="114">
                  <c:v>38698</c:v>
                </c:pt>
                <c:pt idx="115">
                  <c:v>38701</c:v>
                </c:pt>
                <c:pt idx="116">
                  <c:v>38704</c:v>
                </c:pt>
                <c:pt idx="117">
                  <c:v>38707</c:v>
                </c:pt>
                <c:pt idx="118">
                  <c:v>38710</c:v>
                </c:pt>
                <c:pt idx="119">
                  <c:v>38713</c:v>
                </c:pt>
                <c:pt idx="120">
                  <c:v>38716</c:v>
                </c:pt>
                <c:pt idx="121">
                  <c:v>38719</c:v>
                </c:pt>
                <c:pt idx="122">
                  <c:v>38724</c:v>
                </c:pt>
                <c:pt idx="123">
                  <c:v>38725</c:v>
                </c:pt>
                <c:pt idx="124">
                  <c:v>38728</c:v>
                </c:pt>
                <c:pt idx="125">
                  <c:v>38731</c:v>
                </c:pt>
                <c:pt idx="126">
                  <c:v>38734</c:v>
                </c:pt>
                <c:pt idx="127">
                  <c:v>38738</c:v>
                </c:pt>
                <c:pt idx="128">
                  <c:v>38741</c:v>
                </c:pt>
                <c:pt idx="129">
                  <c:v>38744</c:v>
                </c:pt>
                <c:pt idx="130">
                  <c:v>38747</c:v>
                </c:pt>
                <c:pt idx="131">
                  <c:v>38749</c:v>
                </c:pt>
                <c:pt idx="132">
                  <c:v>38752</c:v>
                </c:pt>
                <c:pt idx="133">
                  <c:v>38755</c:v>
                </c:pt>
                <c:pt idx="134">
                  <c:v>38758</c:v>
                </c:pt>
                <c:pt idx="135">
                  <c:v>38761</c:v>
                </c:pt>
                <c:pt idx="136">
                  <c:v>38764</c:v>
                </c:pt>
                <c:pt idx="137">
                  <c:v>38767</c:v>
                </c:pt>
                <c:pt idx="138">
                  <c:v>38770</c:v>
                </c:pt>
                <c:pt idx="139">
                  <c:v>38773</c:v>
                </c:pt>
                <c:pt idx="140">
                  <c:v>38778</c:v>
                </c:pt>
                <c:pt idx="141">
                  <c:v>38779</c:v>
                </c:pt>
                <c:pt idx="142">
                  <c:v>38782</c:v>
                </c:pt>
                <c:pt idx="143">
                  <c:v>38785</c:v>
                </c:pt>
                <c:pt idx="144">
                  <c:v>38788</c:v>
                </c:pt>
                <c:pt idx="145">
                  <c:v>38791</c:v>
                </c:pt>
                <c:pt idx="146">
                  <c:v>38794</c:v>
                </c:pt>
                <c:pt idx="147">
                  <c:v>38797</c:v>
                </c:pt>
                <c:pt idx="148">
                  <c:v>38800</c:v>
                </c:pt>
                <c:pt idx="149">
                  <c:v>38803</c:v>
                </c:pt>
                <c:pt idx="150">
                  <c:v>38806</c:v>
                </c:pt>
                <c:pt idx="151">
                  <c:v>38809</c:v>
                </c:pt>
                <c:pt idx="152">
                  <c:v>38812</c:v>
                </c:pt>
                <c:pt idx="153">
                  <c:v>38815</c:v>
                </c:pt>
                <c:pt idx="154">
                  <c:v>38818</c:v>
                </c:pt>
                <c:pt idx="155">
                  <c:v>38821</c:v>
                </c:pt>
                <c:pt idx="156">
                  <c:v>38824</c:v>
                </c:pt>
                <c:pt idx="157">
                  <c:v>38827</c:v>
                </c:pt>
                <c:pt idx="158">
                  <c:v>38832</c:v>
                </c:pt>
                <c:pt idx="159">
                  <c:v>38833</c:v>
                </c:pt>
                <c:pt idx="160">
                  <c:v>38836</c:v>
                </c:pt>
                <c:pt idx="161">
                  <c:v>38839</c:v>
                </c:pt>
                <c:pt idx="162">
                  <c:v>38842</c:v>
                </c:pt>
                <c:pt idx="163">
                  <c:v>38845</c:v>
                </c:pt>
                <c:pt idx="164">
                  <c:v>38846</c:v>
                </c:pt>
                <c:pt idx="165">
                  <c:v>38848</c:v>
                </c:pt>
                <c:pt idx="166">
                  <c:v>38851</c:v>
                </c:pt>
                <c:pt idx="167">
                  <c:v>38852</c:v>
                </c:pt>
                <c:pt idx="168">
                  <c:v>38854</c:v>
                </c:pt>
                <c:pt idx="169">
                  <c:v>38857</c:v>
                </c:pt>
                <c:pt idx="170">
                  <c:v>38860</c:v>
                </c:pt>
                <c:pt idx="171">
                  <c:v>38863</c:v>
                </c:pt>
                <c:pt idx="172">
                  <c:v>38866</c:v>
                </c:pt>
                <c:pt idx="173">
                  <c:v>38869</c:v>
                </c:pt>
                <c:pt idx="174">
                  <c:v>38872</c:v>
                </c:pt>
                <c:pt idx="175">
                  <c:v>38875</c:v>
                </c:pt>
                <c:pt idx="176">
                  <c:v>38878</c:v>
                </c:pt>
                <c:pt idx="177">
                  <c:v>38881</c:v>
                </c:pt>
                <c:pt idx="178">
                  <c:v>38884</c:v>
                </c:pt>
                <c:pt idx="179">
                  <c:v>38887</c:v>
                </c:pt>
                <c:pt idx="180">
                  <c:v>38890</c:v>
                </c:pt>
                <c:pt idx="181">
                  <c:v>38893</c:v>
                </c:pt>
                <c:pt idx="182">
                  <c:v>38896</c:v>
                </c:pt>
                <c:pt idx="183">
                  <c:v>38899</c:v>
                </c:pt>
                <c:pt idx="184">
                  <c:v>38902</c:v>
                </c:pt>
                <c:pt idx="185">
                  <c:v>38905</c:v>
                </c:pt>
                <c:pt idx="186">
                  <c:v>38908</c:v>
                </c:pt>
                <c:pt idx="187">
                  <c:v>38911</c:v>
                </c:pt>
                <c:pt idx="188">
                  <c:v>38916</c:v>
                </c:pt>
                <c:pt idx="189">
                  <c:v>38917</c:v>
                </c:pt>
                <c:pt idx="190">
                  <c:v>38920</c:v>
                </c:pt>
                <c:pt idx="191">
                  <c:v>38923</c:v>
                </c:pt>
                <c:pt idx="192">
                  <c:v>38926</c:v>
                </c:pt>
                <c:pt idx="193">
                  <c:v>38929</c:v>
                </c:pt>
                <c:pt idx="194">
                  <c:v>38932</c:v>
                </c:pt>
                <c:pt idx="195">
                  <c:v>38935</c:v>
                </c:pt>
                <c:pt idx="196">
                  <c:v>38938</c:v>
                </c:pt>
                <c:pt idx="197">
                  <c:v>38941</c:v>
                </c:pt>
                <c:pt idx="198">
                  <c:v>38944</c:v>
                </c:pt>
                <c:pt idx="199">
                  <c:v>38947</c:v>
                </c:pt>
                <c:pt idx="200">
                  <c:v>38950</c:v>
                </c:pt>
                <c:pt idx="201">
                  <c:v>38953</c:v>
                </c:pt>
                <c:pt idx="202">
                  <c:v>38956</c:v>
                </c:pt>
                <c:pt idx="203">
                  <c:v>38959</c:v>
                </c:pt>
                <c:pt idx="204">
                  <c:v>38962</c:v>
                </c:pt>
                <c:pt idx="205">
                  <c:v>38965</c:v>
                </c:pt>
                <c:pt idx="206">
                  <c:v>38968</c:v>
                </c:pt>
                <c:pt idx="207">
                  <c:v>38971</c:v>
                </c:pt>
                <c:pt idx="208">
                  <c:v>38974</c:v>
                </c:pt>
                <c:pt idx="209">
                  <c:v>38977</c:v>
                </c:pt>
                <c:pt idx="210">
                  <c:v>38980</c:v>
                </c:pt>
                <c:pt idx="211">
                  <c:v>38983</c:v>
                </c:pt>
                <c:pt idx="212">
                  <c:v>38986</c:v>
                </c:pt>
                <c:pt idx="213">
                  <c:v>38989</c:v>
                </c:pt>
                <c:pt idx="214">
                  <c:v>38992</c:v>
                </c:pt>
                <c:pt idx="215">
                  <c:v>38995</c:v>
                </c:pt>
                <c:pt idx="216">
                  <c:v>38998</c:v>
                </c:pt>
                <c:pt idx="217">
                  <c:v>39001</c:v>
                </c:pt>
                <c:pt idx="218">
                  <c:v>39004</c:v>
                </c:pt>
                <c:pt idx="219">
                  <c:v>39007</c:v>
                </c:pt>
                <c:pt idx="220">
                  <c:v>39010</c:v>
                </c:pt>
                <c:pt idx="221">
                  <c:v>39013</c:v>
                </c:pt>
                <c:pt idx="222">
                  <c:v>39016</c:v>
                </c:pt>
                <c:pt idx="223">
                  <c:v>39019</c:v>
                </c:pt>
                <c:pt idx="224">
                  <c:v>39022</c:v>
                </c:pt>
                <c:pt idx="225">
                  <c:v>39025</c:v>
                </c:pt>
                <c:pt idx="226">
                  <c:v>39028</c:v>
                </c:pt>
                <c:pt idx="227">
                  <c:v>39031</c:v>
                </c:pt>
                <c:pt idx="228">
                  <c:v>39034</c:v>
                </c:pt>
                <c:pt idx="229">
                  <c:v>39038</c:v>
                </c:pt>
                <c:pt idx="230">
                  <c:v>39040</c:v>
                </c:pt>
                <c:pt idx="231">
                  <c:v>39043</c:v>
                </c:pt>
                <c:pt idx="232">
                  <c:v>39046</c:v>
                </c:pt>
                <c:pt idx="233">
                  <c:v>39049</c:v>
                </c:pt>
                <c:pt idx="234">
                  <c:v>39052</c:v>
                </c:pt>
                <c:pt idx="235">
                  <c:v>39055</c:v>
                </c:pt>
                <c:pt idx="236">
                  <c:v>39058</c:v>
                </c:pt>
                <c:pt idx="237">
                  <c:v>39061</c:v>
                </c:pt>
                <c:pt idx="238">
                  <c:v>39064</c:v>
                </c:pt>
                <c:pt idx="239">
                  <c:v>39067</c:v>
                </c:pt>
                <c:pt idx="240">
                  <c:v>39070</c:v>
                </c:pt>
                <c:pt idx="241">
                  <c:v>39073</c:v>
                </c:pt>
                <c:pt idx="242">
                  <c:v>39076</c:v>
                </c:pt>
                <c:pt idx="243">
                  <c:v>39079</c:v>
                </c:pt>
                <c:pt idx="244">
                  <c:v>39085</c:v>
                </c:pt>
                <c:pt idx="245">
                  <c:v>39088</c:v>
                </c:pt>
                <c:pt idx="246">
                  <c:v>39091</c:v>
                </c:pt>
                <c:pt idx="247">
                  <c:v>39094</c:v>
                </c:pt>
                <c:pt idx="248">
                  <c:v>39097</c:v>
                </c:pt>
                <c:pt idx="249">
                  <c:v>39098</c:v>
                </c:pt>
                <c:pt idx="250">
                  <c:v>39100</c:v>
                </c:pt>
                <c:pt idx="251">
                  <c:v>39103</c:v>
                </c:pt>
                <c:pt idx="252">
                  <c:v>39107</c:v>
                </c:pt>
                <c:pt idx="253">
                  <c:v>39108</c:v>
                </c:pt>
                <c:pt idx="254">
                  <c:v>39112</c:v>
                </c:pt>
                <c:pt idx="255">
                  <c:v>39115</c:v>
                </c:pt>
                <c:pt idx="256">
                  <c:v>39118</c:v>
                </c:pt>
                <c:pt idx="257">
                  <c:v>39121</c:v>
                </c:pt>
                <c:pt idx="258">
                  <c:v>39124</c:v>
                </c:pt>
                <c:pt idx="259">
                  <c:v>39127</c:v>
                </c:pt>
                <c:pt idx="260">
                  <c:v>39130</c:v>
                </c:pt>
                <c:pt idx="261">
                  <c:v>39133</c:v>
                </c:pt>
                <c:pt idx="262">
                  <c:v>39136</c:v>
                </c:pt>
                <c:pt idx="263">
                  <c:v>39139</c:v>
                </c:pt>
                <c:pt idx="264">
                  <c:v>39142</c:v>
                </c:pt>
                <c:pt idx="265">
                  <c:v>39145</c:v>
                </c:pt>
                <c:pt idx="266">
                  <c:v>39148</c:v>
                </c:pt>
                <c:pt idx="267">
                  <c:v>39151</c:v>
                </c:pt>
                <c:pt idx="268">
                  <c:v>39154</c:v>
                </c:pt>
                <c:pt idx="269">
                  <c:v>39157</c:v>
                </c:pt>
                <c:pt idx="270">
                  <c:v>39160</c:v>
                </c:pt>
                <c:pt idx="271">
                  <c:v>39163</c:v>
                </c:pt>
                <c:pt idx="272">
                  <c:v>39166</c:v>
                </c:pt>
                <c:pt idx="273">
                  <c:v>39169</c:v>
                </c:pt>
                <c:pt idx="274">
                  <c:v>39172</c:v>
                </c:pt>
                <c:pt idx="275">
                  <c:v>39175</c:v>
                </c:pt>
                <c:pt idx="276">
                  <c:v>39178</c:v>
                </c:pt>
                <c:pt idx="277">
                  <c:v>39181</c:v>
                </c:pt>
                <c:pt idx="278">
                  <c:v>39184</c:v>
                </c:pt>
                <c:pt idx="279">
                  <c:v>39187</c:v>
                </c:pt>
                <c:pt idx="280">
                  <c:v>39190</c:v>
                </c:pt>
                <c:pt idx="281">
                  <c:v>39193</c:v>
                </c:pt>
                <c:pt idx="282">
                  <c:v>39196</c:v>
                </c:pt>
                <c:pt idx="283">
                  <c:v>39199</c:v>
                </c:pt>
                <c:pt idx="284">
                  <c:v>39202</c:v>
                </c:pt>
                <c:pt idx="285">
                  <c:v>39175</c:v>
                </c:pt>
                <c:pt idx="286">
                  <c:v>39205</c:v>
                </c:pt>
                <c:pt idx="287">
                  <c:v>39208</c:v>
                </c:pt>
                <c:pt idx="288">
                  <c:v>39211</c:v>
                </c:pt>
                <c:pt idx="289">
                  <c:v>39214</c:v>
                </c:pt>
                <c:pt idx="290">
                  <c:v>39217</c:v>
                </c:pt>
                <c:pt idx="291">
                  <c:v>39220</c:v>
                </c:pt>
                <c:pt idx="292">
                  <c:v>39223</c:v>
                </c:pt>
                <c:pt idx="293">
                  <c:v>39226</c:v>
                </c:pt>
                <c:pt idx="294">
                  <c:v>39229</c:v>
                </c:pt>
                <c:pt idx="295">
                  <c:v>39232</c:v>
                </c:pt>
                <c:pt idx="296">
                  <c:v>39235</c:v>
                </c:pt>
                <c:pt idx="297">
                  <c:v>39238</c:v>
                </c:pt>
                <c:pt idx="298">
                  <c:v>39241</c:v>
                </c:pt>
                <c:pt idx="299">
                  <c:v>39244</c:v>
                </c:pt>
                <c:pt idx="300">
                  <c:v>39247</c:v>
                </c:pt>
                <c:pt idx="301">
                  <c:v>39250</c:v>
                </c:pt>
                <c:pt idx="302">
                  <c:v>39253</c:v>
                </c:pt>
                <c:pt idx="303">
                  <c:v>39256</c:v>
                </c:pt>
                <c:pt idx="304">
                  <c:v>39259</c:v>
                </c:pt>
                <c:pt idx="305">
                  <c:v>39262</c:v>
                </c:pt>
                <c:pt idx="306">
                  <c:v>39265</c:v>
                </c:pt>
                <c:pt idx="307">
                  <c:v>39268</c:v>
                </c:pt>
                <c:pt idx="308">
                  <c:v>39271</c:v>
                </c:pt>
                <c:pt idx="309">
                  <c:v>39274</c:v>
                </c:pt>
                <c:pt idx="310">
                  <c:v>39277</c:v>
                </c:pt>
                <c:pt idx="311">
                  <c:v>39280</c:v>
                </c:pt>
                <c:pt idx="312">
                  <c:v>39283</c:v>
                </c:pt>
                <c:pt idx="313">
                  <c:v>39286</c:v>
                </c:pt>
                <c:pt idx="314">
                  <c:v>39289</c:v>
                </c:pt>
                <c:pt idx="315">
                  <c:v>39292</c:v>
                </c:pt>
                <c:pt idx="316">
                  <c:v>39295</c:v>
                </c:pt>
                <c:pt idx="317">
                  <c:v>39298</c:v>
                </c:pt>
                <c:pt idx="318">
                  <c:v>39301</c:v>
                </c:pt>
                <c:pt idx="319">
                  <c:v>39304</c:v>
                </c:pt>
                <c:pt idx="320">
                  <c:v>39307</c:v>
                </c:pt>
                <c:pt idx="321">
                  <c:v>39310</c:v>
                </c:pt>
                <c:pt idx="322">
                  <c:v>39313</c:v>
                </c:pt>
                <c:pt idx="323">
                  <c:v>39316</c:v>
                </c:pt>
                <c:pt idx="324">
                  <c:v>39319</c:v>
                </c:pt>
                <c:pt idx="325">
                  <c:v>39320</c:v>
                </c:pt>
                <c:pt idx="326">
                  <c:v>39321</c:v>
                </c:pt>
                <c:pt idx="327">
                  <c:v>39322</c:v>
                </c:pt>
                <c:pt idx="328">
                  <c:v>39323</c:v>
                </c:pt>
                <c:pt idx="329">
                  <c:v>39324</c:v>
                </c:pt>
                <c:pt idx="330">
                  <c:v>39325</c:v>
                </c:pt>
                <c:pt idx="331">
                  <c:v>39326</c:v>
                </c:pt>
                <c:pt idx="332">
                  <c:v>39327</c:v>
                </c:pt>
                <c:pt idx="333">
                  <c:v>39328</c:v>
                </c:pt>
                <c:pt idx="334">
                  <c:v>39329</c:v>
                </c:pt>
                <c:pt idx="335">
                  <c:v>39330</c:v>
                </c:pt>
                <c:pt idx="336">
                  <c:v>39331</c:v>
                </c:pt>
                <c:pt idx="337">
                  <c:v>39332</c:v>
                </c:pt>
                <c:pt idx="338">
                  <c:v>39333</c:v>
                </c:pt>
                <c:pt idx="339">
                  <c:v>39334</c:v>
                </c:pt>
                <c:pt idx="340">
                  <c:v>39335</c:v>
                </c:pt>
                <c:pt idx="341">
                  <c:v>39336</c:v>
                </c:pt>
                <c:pt idx="342">
                  <c:v>39337</c:v>
                </c:pt>
                <c:pt idx="343">
                  <c:v>39338</c:v>
                </c:pt>
                <c:pt idx="344">
                  <c:v>39339</c:v>
                </c:pt>
                <c:pt idx="345">
                  <c:v>39340</c:v>
                </c:pt>
                <c:pt idx="346">
                  <c:v>39341</c:v>
                </c:pt>
                <c:pt idx="347">
                  <c:v>39342</c:v>
                </c:pt>
                <c:pt idx="348">
                  <c:v>39343</c:v>
                </c:pt>
                <c:pt idx="349">
                  <c:v>39344</c:v>
                </c:pt>
                <c:pt idx="350">
                  <c:v>39345</c:v>
                </c:pt>
                <c:pt idx="351">
                  <c:v>39346</c:v>
                </c:pt>
                <c:pt idx="352">
                  <c:v>39347</c:v>
                </c:pt>
                <c:pt idx="353">
                  <c:v>39348</c:v>
                </c:pt>
                <c:pt idx="354">
                  <c:v>39349</c:v>
                </c:pt>
                <c:pt idx="355">
                  <c:v>39350</c:v>
                </c:pt>
                <c:pt idx="356">
                  <c:v>39351</c:v>
                </c:pt>
                <c:pt idx="357">
                  <c:v>39352</c:v>
                </c:pt>
                <c:pt idx="358">
                  <c:v>39353</c:v>
                </c:pt>
                <c:pt idx="359">
                  <c:v>39354</c:v>
                </c:pt>
                <c:pt idx="360">
                  <c:v>39355</c:v>
                </c:pt>
                <c:pt idx="361">
                  <c:v>39356</c:v>
                </c:pt>
                <c:pt idx="362">
                  <c:v>39357</c:v>
                </c:pt>
                <c:pt idx="363">
                  <c:v>39358</c:v>
                </c:pt>
                <c:pt idx="364">
                  <c:v>39359</c:v>
                </c:pt>
                <c:pt idx="365">
                  <c:v>39360</c:v>
                </c:pt>
                <c:pt idx="366">
                  <c:v>39361</c:v>
                </c:pt>
                <c:pt idx="367">
                  <c:v>39362</c:v>
                </c:pt>
                <c:pt idx="368">
                  <c:v>39363</c:v>
                </c:pt>
                <c:pt idx="369">
                  <c:v>39364</c:v>
                </c:pt>
                <c:pt idx="370">
                  <c:v>39365</c:v>
                </c:pt>
                <c:pt idx="371">
                  <c:v>39366</c:v>
                </c:pt>
                <c:pt idx="372">
                  <c:v>39367</c:v>
                </c:pt>
                <c:pt idx="373">
                  <c:v>39368</c:v>
                </c:pt>
                <c:pt idx="374">
                  <c:v>39369</c:v>
                </c:pt>
                <c:pt idx="375">
                  <c:v>39370</c:v>
                </c:pt>
                <c:pt idx="376">
                  <c:v>39371</c:v>
                </c:pt>
                <c:pt idx="377">
                  <c:v>39372</c:v>
                </c:pt>
                <c:pt idx="378">
                  <c:v>39373</c:v>
                </c:pt>
                <c:pt idx="379">
                  <c:v>39374</c:v>
                </c:pt>
                <c:pt idx="380">
                  <c:v>39375</c:v>
                </c:pt>
                <c:pt idx="381">
                  <c:v>39376</c:v>
                </c:pt>
                <c:pt idx="382">
                  <c:v>39377</c:v>
                </c:pt>
                <c:pt idx="383">
                  <c:v>39378</c:v>
                </c:pt>
                <c:pt idx="384">
                  <c:v>39379</c:v>
                </c:pt>
                <c:pt idx="385">
                  <c:v>39380</c:v>
                </c:pt>
                <c:pt idx="386">
                  <c:v>39381</c:v>
                </c:pt>
                <c:pt idx="387">
                  <c:v>39382</c:v>
                </c:pt>
                <c:pt idx="388">
                  <c:v>39383</c:v>
                </c:pt>
                <c:pt idx="389">
                  <c:v>39384</c:v>
                </c:pt>
                <c:pt idx="390">
                  <c:v>39385</c:v>
                </c:pt>
                <c:pt idx="391">
                  <c:v>39387</c:v>
                </c:pt>
                <c:pt idx="392">
                  <c:v>39388</c:v>
                </c:pt>
                <c:pt idx="393">
                  <c:v>39389</c:v>
                </c:pt>
                <c:pt idx="394">
                  <c:v>39390</c:v>
                </c:pt>
                <c:pt idx="395">
                  <c:v>39391</c:v>
                </c:pt>
                <c:pt idx="396">
                  <c:v>39392</c:v>
                </c:pt>
                <c:pt idx="397">
                  <c:v>39393</c:v>
                </c:pt>
                <c:pt idx="398">
                  <c:v>39394</c:v>
                </c:pt>
                <c:pt idx="399">
                  <c:v>39395</c:v>
                </c:pt>
                <c:pt idx="400">
                  <c:v>39396</c:v>
                </c:pt>
                <c:pt idx="401">
                  <c:v>39399</c:v>
                </c:pt>
                <c:pt idx="402">
                  <c:v>39402</c:v>
                </c:pt>
                <c:pt idx="403">
                  <c:v>39405</c:v>
                </c:pt>
                <c:pt idx="404">
                  <c:v>39408</c:v>
                </c:pt>
                <c:pt idx="405">
                  <c:v>39411</c:v>
                </c:pt>
                <c:pt idx="406">
                  <c:v>39414</c:v>
                </c:pt>
                <c:pt idx="407">
                  <c:v>39417</c:v>
                </c:pt>
                <c:pt idx="408">
                  <c:v>39420</c:v>
                </c:pt>
                <c:pt idx="409">
                  <c:v>39423</c:v>
                </c:pt>
                <c:pt idx="410">
                  <c:v>39426</c:v>
                </c:pt>
                <c:pt idx="411">
                  <c:v>39429</c:v>
                </c:pt>
                <c:pt idx="412">
                  <c:v>39432</c:v>
                </c:pt>
                <c:pt idx="413">
                  <c:v>39435</c:v>
                </c:pt>
                <c:pt idx="414">
                  <c:v>39438</c:v>
                </c:pt>
                <c:pt idx="415">
                  <c:v>39441</c:v>
                </c:pt>
                <c:pt idx="416">
                  <c:v>39444</c:v>
                </c:pt>
                <c:pt idx="417">
                  <c:v>39448</c:v>
                </c:pt>
                <c:pt idx="418">
                  <c:v>39451</c:v>
                </c:pt>
                <c:pt idx="419">
                  <c:v>39454</c:v>
                </c:pt>
                <c:pt idx="420">
                  <c:v>39457</c:v>
                </c:pt>
                <c:pt idx="421">
                  <c:v>39460</c:v>
                </c:pt>
                <c:pt idx="422">
                  <c:v>39463</c:v>
                </c:pt>
                <c:pt idx="423">
                  <c:v>39466</c:v>
                </c:pt>
                <c:pt idx="424">
                  <c:v>39469</c:v>
                </c:pt>
                <c:pt idx="425">
                  <c:v>39472</c:v>
                </c:pt>
                <c:pt idx="426">
                  <c:v>39475</c:v>
                </c:pt>
                <c:pt idx="427">
                  <c:v>39478</c:v>
                </c:pt>
                <c:pt idx="428">
                  <c:v>39481</c:v>
                </c:pt>
                <c:pt idx="429">
                  <c:v>39484</c:v>
                </c:pt>
                <c:pt idx="430">
                  <c:v>39487</c:v>
                </c:pt>
                <c:pt idx="431">
                  <c:v>39490</c:v>
                </c:pt>
                <c:pt idx="432">
                  <c:v>39493</c:v>
                </c:pt>
                <c:pt idx="433">
                  <c:v>39496</c:v>
                </c:pt>
                <c:pt idx="434">
                  <c:v>39499</c:v>
                </c:pt>
                <c:pt idx="435">
                  <c:v>39502</c:v>
                </c:pt>
                <c:pt idx="436">
                  <c:v>39505</c:v>
                </c:pt>
                <c:pt idx="437">
                  <c:v>39508</c:v>
                </c:pt>
                <c:pt idx="438">
                  <c:v>39511</c:v>
                </c:pt>
                <c:pt idx="439">
                  <c:v>39512</c:v>
                </c:pt>
                <c:pt idx="440">
                  <c:v>39517</c:v>
                </c:pt>
                <c:pt idx="441">
                  <c:v>39520</c:v>
                </c:pt>
                <c:pt idx="442">
                  <c:v>39523</c:v>
                </c:pt>
                <c:pt idx="443">
                  <c:v>39526</c:v>
                </c:pt>
                <c:pt idx="444">
                  <c:v>39529</c:v>
                </c:pt>
                <c:pt idx="445">
                  <c:v>39532</c:v>
                </c:pt>
                <c:pt idx="446">
                  <c:v>39535</c:v>
                </c:pt>
                <c:pt idx="447">
                  <c:v>39538</c:v>
                </c:pt>
                <c:pt idx="448">
                  <c:v>39541</c:v>
                </c:pt>
                <c:pt idx="449">
                  <c:v>39544</c:v>
                </c:pt>
                <c:pt idx="450">
                  <c:v>39547</c:v>
                </c:pt>
                <c:pt idx="451">
                  <c:v>39550</c:v>
                </c:pt>
                <c:pt idx="452">
                  <c:v>39553</c:v>
                </c:pt>
                <c:pt idx="453">
                  <c:v>39556</c:v>
                </c:pt>
                <c:pt idx="454">
                  <c:v>39559</c:v>
                </c:pt>
                <c:pt idx="455">
                  <c:v>39562</c:v>
                </c:pt>
                <c:pt idx="456">
                  <c:v>39565</c:v>
                </c:pt>
                <c:pt idx="457">
                  <c:v>39568</c:v>
                </c:pt>
                <c:pt idx="458">
                  <c:v>39571</c:v>
                </c:pt>
                <c:pt idx="459">
                  <c:v>39574</c:v>
                </c:pt>
                <c:pt idx="460">
                  <c:v>39577</c:v>
                </c:pt>
                <c:pt idx="461">
                  <c:v>39580</c:v>
                </c:pt>
                <c:pt idx="462">
                  <c:v>39583</c:v>
                </c:pt>
                <c:pt idx="463">
                  <c:v>39586</c:v>
                </c:pt>
                <c:pt idx="464">
                  <c:v>39589</c:v>
                </c:pt>
                <c:pt idx="465">
                  <c:v>39592</c:v>
                </c:pt>
                <c:pt idx="466">
                  <c:v>39595</c:v>
                </c:pt>
                <c:pt idx="467">
                  <c:v>39598</c:v>
                </c:pt>
                <c:pt idx="468">
                  <c:v>39601</c:v>
                </c:pt>
                <c:pt idx="469">
                  <c:v>39605</c:v>
                </c:pt>
                <c:pt idx="470">
                  <c:v>39610</c:v>
                </c:pt>
                <c:pt idx="471">
                  <c:v>39613</c:v>
                </c:pt>
                <c:pt idx="472">
                  <c:v>39616</c:v>
                </c:pt>
                <c:pt idx="473">
                  <c:v>39619</c:v>
                </c:pt>
                <c:pt idx="474">
                  <c:v>39622</c:v>
                </c:pt>
                <c:pt idx="475">
                  <c:v>39628</c:v>
                </c:pt>
                <c:pt idx="476">
                  <c:v>39631</c:v>
                </c:pt>
                <c:pt idx="477">
                  <c:v>39634</c:v>
                </c:pt>
                <c:pt idx="478">
                  <c:v>39637</c:v>
                </c:pt>
                <c:pt idx="479">
                  <c:v>39640</c:v>
                </c:pt>
                <c:pt idx="480">
                  <c:v>39642</c:v>
                </c:pt>
                <c:pt idx="481">
                  <c:v>39645</c:v>
                </c:pt>
                <c:pt idx="482">
                  <c:v>39648</c:v>
                </c:pt>
                <c:pt idx="483">
                  <c:v>39650</c:v>
                </c:pt>
                <c:pt idx="484">
                  <c:v>39653</c:v>
                </c:pt>
                <c:pt idx="485">
                  <c:v>39656</c:v>
                </c:pt>
                <c:pt idx="486">
                  <c:v>39659</c:v>
                </c:pt>
                <c:pt idx="487">
                  <c:v>39661</c:v>
                </c:pt>
                <c:pt idx="488">
                  <c:v>39664</c:v>
                </c:pt>
                <c:pt idx="489">
                  <c:v>39667</c:v>
                </c:pt>
                <c:pt idx="490">
                  <c:v>39670</c:v>
                </c:pt>
                <c:pt idx="491">
                  <c:v>39673</c:v>
                </c:pt>
                <c:pt idx="492">
                  <c:v>39675</c:v>
                </c:pt>
                <c:pt idx="493">
                  <c:v>39678</c:v>
                </c:pt>
                <c:pt idx="494">
                  <c:v>39681</c:v>
                </c:pt>
                <c:pt idx="495">
                  <c:v>39684</c:v>
                </c:pt>
                <c:pt idx="496">
                  <c:v>39687</c:v>
                </c:pt>
                <c:pt idx="497">
                  <c:v>39690</c:v>
                </c:pt>
                <c:pt idx="498">
                  <c:v>39693</c:v>
                </c:pt>
                <c:pt idx="499">
                  <c:v>39696</c:v>
                </c:pt>
                <c:pt idx="500">
                  <c:v>39699</c:v>
                </c:pt>
                <c:pt idx="501">
                  <c:v>39702</c:v>
                </c:pt>
                <c:pt idx="502">
                  <c:v>39705</c:v>
                </c:pt>
                <c:pt idx="503">
                  <c:v>39708</c:v>
                </c:pt>
                <c:pt idx="504">
                  <c:v>39711</c:v>
                </c:pt>
                <c:pt idx="505">
                  <c:v>39714</c:v>
                </c:pt>
                <c:pt idx="506">
                  <c:v>39717</c:v>
                </c:pt>
                <c:pt idx="507">
                  <c:v>39719</c:v>
                </c:pt>
                <c:pt idx="508">
                  <c:v>39722</c:v>
                </c:pt>
                <c:pt idx="509">
                  <c:v>39725</c:v>
                </c:pt>
                <c:pt idx="510">
                  <c:v>39728</c:v>
                </c:pt>
                <c:pt idx="511">
                  <c:v>39731</c:v>
                </c:pt>
                <c:pt idx="512">
                  <c:v>39734</c:v>
                </c:pt>
                <c:pt idx="513">
                  <c:v>39737</c:v>
                </c:pt>
                <c:pt idx="514">
                  <c:v>39740</c:v>
                </c:pt>
                <c:pt idx="515">
                  <c:v>39743</c:v>
                </c:pt>
                <c:pt idx="516">
                  <c:v>39746</c:v>
                </c:pt>
                <c:pt idx="517">
                  <c:v>39749</c:v>
                </c:pt>
                <c:pt idx="518">
                  <c:v>39752</c:v>
                </c:pt>
                <c:pt idx="519">
                  <c:v>39753</c:v>
                </c:pt>
                <c:pt idx="520">
                  <c:v>39755</c:v>
                </c:pt>
                <c:pt idx="521">
                  <c:v>39758</c:v>
                </c:pt>
                <c:pt idx="522">
                  <c:v>39761</c:v>
                </c:pt>
                <c:pt idx="523">
                  <c:v>39764</c:v>
                </c:pt>
                <c:pt idx="524">
                  <c:v>39767</c:v>
                </c:pt>
                <c:pt idx="525">
                  <c:v>39770</c:v>
                </c:pt>
                <c:pt idx="526">
                  <c:v>39773</c:v>
                </c:pt>
                <c:pt idx="527">
                  <c:v>39776</c:v>
                </c:pt>
                <c:pt idx="528">
                  <c:v>39779</c:v>
                </c:pt>
                <c:pt idx="529">
                  <c:v>39782</c:v>
                </c:pt>
                <c:pt idx="530">
                  <c:v>39783</c:v>
                </c:pt>
                <c:pt idx="531">
                  <c:v>39785</c:v>
                </c:pt>
                <c:pt idx="532">
                  <c:v>39788</c:v>
                </c:pt>
                <c:pt idx="533">
                  <c:v>39791</c:v>
                </c:pt>
                <c:pt idx="534">
                  <c:v>39794</c:v>
                </c:pt>
                <c:pt idx="535">
                  <c:v>39797</c:v>
                </c:pt>
                <c:pt idx="536">
                  <c:v>39800</c:v>
                </c:pt>
                <c:pt idx="537">
                  <c:v>39803</c:v>
                </c:pt>
                <c:pt idx="538">
                  <c:v>39806</c:v>
                </c:pt>
                <c:pt idx="539">
                  <c:v>39809</c:v>
                </c:pt>
                <c:pt idx="540">
                  <c:v>39812</c:v>
                </c:pt>
                <c:pt idx="541">
                  <c:v>39815</c:v>
                </c:pt>
                <c:pt idx="542">
                  <c:v>39818</c:v>
                </c:pt>
                <c:pt idx="543">
                  <c:v>39821</c:v>
                </c:pt>
                <c:pt idx="544">
                  <c:v>39824</c:v>
                </c:pt>
                <c:pt idx="545">
                  <c:v>39828</c:v>
                </c:pt>
                <c:pt idx="546">
                  <c:v>39831</c:v>
                </c:pt>
                <c:pt idx="547">
                  <c:v>39834</c:v>
                </c:pt>
                <c:pt idx="548">
                  <c:v>39838</c:v>
                </c:pt>
                <c:pt idx="549">
                  <c:v>39840</c:v>
                </c:pt>
                <c:pt idx="550">
                  <c:v>39843</c:v>
                </c:pt>
                <c:pt idx="551">
                  <c:v>39846</c:v>
                </c:pt>
                <c:pt idx="552">
                  <c:v>39849</c:v>
                </c:pt>
                <c:pt idx="553">
                  <c:v>39852</c:v>
                </c:pt>
                <c:pt idx="554">
                  <c:v>39855</c:v>
                </c:pt>
                <c:pt idx="555">
                  <c:v>39858</c:v>
                </c:pt>
                <c:pt idx="556">
                  <c:v>39861</c:v>
                </c:pt>
                <c:pt idx="557">
                  <c:v>39864</c:v>
                </c:pt>
                <c:pt idx="558">
                  <c:v>39867</c:v>
                </c:pt>
                <c:pt idx="559">
                  <c:v>39870</c:v>
                </c:pt>
                <c:pt idx="560">
                  <c:v>39873</c:v>
                </c:pt>
                <c:pt idx="561">
                  <c:v>39876</c:v>
                </c:pt>
                <c:pt idx="562">
                  <c:v>39879</c:v>
                </c:pt>
                <c:pt idx="563">
                  <c:v>39882</c:v>
                </c:pt>
                <c:pt idx="564">
                  <c:v>39885</c:v>
                </c:pt>
                <c:pt idx="565">
                  <c:v>39888</c:v>
                </c:pt>
                <c:pt idx="566">
                  <c:v>39891</c:v>
                </c:pt>
                <c:pt idx="567">
                  <c:v>39894</c:v>
                </c:pt>
                <c:pt idx="568">
                  <c:v>39897</c:v>
                </c:pt>
                <c:pt idx="569">
                  <c:v>39900</c:v>
                </c:pt>
                <c:pt idx="570">
                  <c:v>39903</c:v>
                </c:pt>
                <c:pt idx="571">
                  <c:v>39906</c:v>
                </c:pt>
                <c:pt idx="572">
                  <c:v>39909</c:v>
                </c:pt>
                <c:pt idx="573">
                  <c:v>39912</c:v>
                </c:pt>
                <c:pt idx="574">
                  <c:v>39915</c:v>
                </c:pt>
                <c:pt idx="575">
                  <c:v>39918</c:v>
                </c:pt>
                <c:pt idx="576">
                  <c:v>39921</c:v>
                </c:pt>
                <c:pt idx="577">
                  <c:v>39924</c:v>
                </c:pt>
                <c:pt idx="578">
                  <c:v>39927</c:v>
                </c:pt>
                <c:pt idx="579">
                  <c:v>39930</c:v>
                </c:pt>
                <c:pt idx="580">
                  <c:v>39933</c:v>
                </c:pt>
                <c:pt idx="581">
                  <c:v>39936</c:v>
                </c:pt>
                <c:pt idx="582">
                  <c:v>39939</c:v>
                </c:pt>
                <c:pt idx="583">
                  <c:v>39942</c:v>
                </c:pt>
                <c:pt idx="584">
                  <c:v>39945</c:v>
                </c:pt>
                <c:pt idx="585">
                  <c:v>39948</c:v>
                </c:pt>
                <c:pt idx="586">
                  <c:v>39951</c:v>
                </c:pt>
                <c:pt idx="587">
                  <c:v>39954</c:v>
                </c:pt>
                <c:pt idx="588">
                  <c:v>39957</c:v>
                </c:pt>
                <c:pt idx="589">
                  <c:v>39960</c:v>
                </c:pt>
                <c:pt idx="590">
                  <c:v>39963</c:v>
                </c:pt>
                <c:pt idx="591">
                  <c:v>39966</c:v>
                </c:pt>
                <c:pt idx="592">
                  <c:v>39969</c:v>
                </c:pt>
                <c:pt idx="593">
                  <c:v>39974</c:v>
                </c:pt>
                <c:pt idx="594">
                  <c:v>39976</c:v>
                </c:pt>
                <c:pt idx="595">
                  <c:v>39978</c:v>
                </c:pt>
                <c:pt idx="596">
                  <c:v>39981</c:v>
                </c:pt>
                <c:pt idx="597">
                  <c:v>39984</c:v>
                </c:pt>
                <c:pt idx="598">
                  <c:v>39987</c:v>
                </c:pt>
                <c:pt idx="599">
                  <c:v>39990</c:v>
                </c:pt>
                <c:pt idx="600">
                  <c:v>39994</c:v>
                </c:pt>
                <c:pt idx="601">
                  <c:v>39996</c:v>
                </c:pt>
                <c:pt idx="602">
                  <c:v>39999</c:v>
                </c:pt>
                <c:pt idx="603">
                  <c:v>40002</c:v>
                </c:pt>
                <c:pt idx="604">
                  <c:v>40005</c:v>
                </c:pt>
                <c:pt idx="605">
                  <c:v>40008</c:v>
                </c:pt>
                <c:pt idx="606">
                  <c:v>40011</c:v>
                </c:pt>
                <c:pt idx="607">
                  <c:v>40014</c:v>
                </c:pt>
                <c:pt idx="608">
                  <c:v>40017</c:v>
                </c:pt>
                <c:pt idx="609">
                  <c:v>40020</c:v>
                </c:pt>
                <c:pt idx="610">
                  <c:v>40023</c:v>
                </c:pt>
                <c:pt idx="611">
                  <c:v>40026</c:v>
                </c:pt>
                <c:pt idx="612">
                  <c:v>40029</c:v>
                </c:pt>
                <c:pt idx="613">
                  <c:v>40032</c:v>
                </c:pt>
                <c:pt idx="614">
                  <c:v>40035</c:v>
                </c:pt>
                <c:pt idx="615">
                  <c:v>40038</c:v>
                </c:pt>
                <c:pt idx="616">
                  <c:v>40041</c:v>
                </c:pt>
                <c:pt idx="617">
                  <c:v>40044</c:v>
                </c:pt>
                <c:pt idx="618">
                  <c:v>40047</c:v>
                </c:pt>
                <c:pt idx="619">
                  <c:v>40050</c:v>
                </c:pt>
                <c:pt idx="620">
                  <c:v>40053</c:v>
                </c:pt>
                <c:pt idx="621">
                  <c:v>40056</c:v>
                </c:pt>
                <c:pt idx="622">
                  <c:v>40059</c:v>
                </c:pt>
                <c:pt idx="623">
                  <c:v>40062</c:v>
                </c:pt>
                <c:pt idx="624">
                  <c:v>40065</c:v>
                </c:pt>
                <c:pt idx="625">
                  <c:v>40068</c:v>
                </c:pt>
                <c:pt idx="626">
                  <c:v>40071</c:v>
                </c:pt>
                <c:pt idx="627">
                  <c:v>40074</c:v>
                </c:pt>
                <c:pt idx="628">
                  <c:v>40077</c:v>
                </c:pt>
                <c:pt idx="629">
                  <c:v>40080</c:v>
                </c:pt>
                <c:pt idx="630">
                  <c:v>40083</c:v>
                </c:pt>
                <c:pt idx="631">
                  <c:v>40086</c:v>
                </c:pt>
                <c:pt idx="632">
                  <c:v>40089</c:v>
                </c:pt>
                <c:pt idx="633">
                  <c:v>40092</c:v>
                </c:pt>
                <c:pt idx="634">
                  <c:v>40095</c:v>
                </c:pt>
                <c:pt idx="635">
                  <c:v>40098</c:v>
                </c:pt>
                <c:pt idx="636">
                  <c:v>40101</c:v>
                </c:pt>
                <c:pt idx="637">
                  <c:v>40104</c:v>
                </c:pt>
                <c:pt idx="638">
                  <c:v>40107</c:v>
                </c:pt>
                <c:pt idx="639">
                  <c:v>40110</c:v>
                </c:pt>
                <c:pt idx="640">
                  <c:v>40113</c:v>
                </c:pt>
                <c:pt idx="641">
                  <c:v>40116</c:v>
                </c:pt>
                <c:pt idx="642">
                  <c:v>40119</c:v>
                </c:pt>
                <c:pt idx="643">
                  <c:v>40122</c:v>
                </c:pt>
                <c:pt idx="644">
                  <c:v>40125</c:v>
                </c:pt>
                <c:pt idx="645">
                  <c:v>40128</c:v>
                </c:pt>
                <c:pt idx="646">
                  <c:v>40131</c:v>
                </c:pt>
                <c:pt idx="647">
                  <c:v>40134</c:v>
                </c:pt>
                <c:pt idx="648">
                  <c:v>40137</c:v>
                </c:pt>
                <c:pt idx="649">
                  <c:v>40140</c:v>
                </c:pt>
                <c:pt idx="650">
                  <c:v>40143</c:v>
                </c:pt>
                <c:pt idx="651">
                  <c:v>40146</c:v>
                </c:pt>
                <c:pt idx="652">
                  <c:v>40149</c:v>
                </c:pt>
                <c:pt idx="653">
                  <c:v>40152</c:v>
                </c:pt>
                <c:pt idx="654">
                  <c:v>40155</c:v>
                </c:pt>
                <c:pt idx="655">
                  <c:v>40158</c:v>
                </c:pt>
                <c:pt idx="656">
                  <c:v>40161</c:v>
                </c:pt>
                <c:pt idx="657">
                  <c:v>40164</c:v>
                </c:pt>
                <c:pt idx="658">
                  <c:v>40167</c:v>
                </c:pt>
                <c:pt idx="659">
                  <c:v>40170</c:v>
                </c:pt>
                <c:pt idx="660">
                  <c:v>40173</c:v>
                </c:pt>
                <c:pt idx="661">
                  <c:v>40176</c:v>
                </c:pt>
                <c:pt idx="662">
                  <c:v>40179</c:v>
                </c:pt>
                <c:pt idx="663">
                  <c:v>40182</c:v>
                </c:pt>
                <c:pt idx="664">
                  <c:v>40185</c:v>
                </c:pt>
                <c:pt idx="665">
                  <c:v>40188</c:v>
                </c:pt>
                <c:pt idx="666">
                  <c:v>40191</c:v>
                </c:pt>
                <c:pt idx="667">
                  <c:v>40194</c:v>
                </c:pt>
                <c:pt idx="668">
                  <c:v>40197</c:v>
                </c:pt>
                <c:pt idx="669">
                  <c:v>40200</c:v>
                </c:pt>
                <c:pt idx="670">
                  <c:v>40203</c:v>
                </c:pt>
                <c:pt idx="671">
                  <c:v>40206</c:v>
                </c:pt>
                <c:pt idx="672">
                  <c:v>40209</c:v>
                </c:pt>
                <c:pt idx="673">
                  <c:v>40212</c:v>
                </c:pt>
                <c:pt idx="674">
                  <c:v>40215</c:v>
                </c:pt>
                <c:pt idx="675">
                  <c:v>40218</c:v>
                </c:pt>
                <c:pt idx="676">
                  <c:v>40221</c:v>
                </c:pt>
                <c:pt idx="677">
                  <c:v>40224</c:v>
                </c:pt>
                <c:pt idx="678">
                  <c:v>40227</c:v>
                </c:pt>
                <c:pt idx="679">
                  <c:v>40230</c:v>
                </c:pt>
                <c:pt idx="680">
                  <c:v>40233</c:v>
                </c:pt>
                <c:pt idx="681">
                  <c:v>40236</c:v>
                </c:pt>
                <c:pt idx="682">
                  <c:v>40239</c:v>
                </c:pt>
                <c:pt idx="683">
                  <c:v>40242</c:v>
                </c:pt>
                <c:pt idx="684">
                  <c:v>40245</c:v>
                </c:pt>
                <c:pt idx="685">
                  <c:v>40248</c:v>
                </c:pt>
                <c:pt idx="686">
                  <c:v>40251</c:v>
                </c:pt>
                <c:pt idx="687">
                  <c:v>40254</c:v>
                </c:pt>
                <c:pt idx="688">
                  <c:v>40257</c:v>
                </c:pt>
                <c:pt idx="689">
                  <c:v>40260</c:v>
                </c:pt>
                <c:pt idx="690">
                  <c:v>40263</c:v>
                </c:pt>
                <c:pt idx="691">
                  <c:v>40266</c:v>
                </c:pt>
                <c:pt idx="692">
                  <c:v>40269</c:v>
                </c:pt>
                <c:pt idx="693">
                  <c:v>40272</c:v>
                </c:pt>
                <c:pt idx="694">
                  <c:v>40275</c:v>
                </c:pt>
                <c:pt idx="695">
                  <c:v>40278</c:v>
                </c:pt>
                <c:pt idx="696">
                  <c:v>40281</c:v>
                </c:pt>
                <c:pt idx="697">
                  <c:v>40284</c:v>
                </c:pt>
                <c:pt idx="698">
                  <c:v>40287</c:v>
                </c:pt>
                <c:pt idx="699">
                  <c:v>40290</c:v>
                </c:pt>
                <c:pt idx="700">
                  <c:v>40293</c:v>
                </c:pt>
                <c:pt idx="701">
                  <c:v>40296</c:v>
                </c:pt>
                <c:pt idx="702">
                  <c:v>40299</c:v>
                </c:pt>
                <c:pt idx="703">
                  <c:v>40302</c:v>
                </c:pt>
                <c:pt idx="704">
                  <c:v>40305</c:v>
                </c:pt>
                <c:pt idx="705">
                  <c:v>40308</c:v>
                </c:pt>
                <c:pt idx="706">
                  <c:v>40311</c:v>
                </c:pt>
                <c:pt idx="707">
                  <c:v>40314</c:v>
                </c:pt>
                <c:pt idx="708">
                  <c:v>40317</c:v>
                </c:pt>
                <c:pt idx="709">
                  <c:v>40320</c:v>
                </c:pt>
                <c:pt idx="710">
                  <c:v>40323</c:v>
                </c:pt>
                <c:pt idx="711">
                  <c:v>40326</c:v>
                </c:pt>
                <c:pt idx="712">
                  <c:v>40329</c:v>
                </c:pt>
                <c:pt idx="713">
                  <c:v>40332</c:v>
                </c:pt>
                <c:pt idx="714">
                  <c:v>40335</c:v>
                </c:pt>
                <c:pt idx="715">
                  <c:v>40338</c:v>
                </c:pt>
                <c:pt idx="716">
                  <c:v>40341</c:v>
                </c:pt>
                <c:pt idx="717">
                  <c:v>40344</c:v>
                </c:pt>
                <c:pt idx="718">
                  <c:v>40347</c:v>
                </c:pt>
                <c:pt idx="719">
                  <c:v>40350</c:v>
                </c:pt>
                <c:pt idx="720">
                  <c:v>40353</c:v>
                </c:pt>
                <c:pt idx="721">
                  <c:v>40356</c:v>
                </c:pt>
                <c:pt idx="722">
                  <c:v>40359</c:v>
                </c:pt>
                <c:pt idx="723">
                  <c:v>40362</c:v>
                </c:pt>
                <c:pt idx="724">
                  <c:v>40365</c:v>
                </c:pt>
                <c:pt idx="725">
                  <c:v>40368</c:v>
                </c:pt>
                <c:pt idx="726">
                  <c:v>40371</c:v>
                </c:pt>
                <c:pt idx="727">
                  <c:v>40374</c:v>
                </c:pt>
                <c:pt idx="728">
                  <c:v>40377</c:v>
                </c:pt>
                <c:pt idx="729">
                  <c:v>40380</c:v>
                </c:pt>
                <c:pt idx="730">
                  <c:v>40383</c:v>
                </c:pt>
                <c:pt idx="731">
                  <c:v>40386</c:v>
                </c:pt>
                <c:pt idx="732">
                  <c:v>40389</c:v>
                </c:pt>
                <c:pt idx="733">
                  <c:v>40392</c:v>
                </c:pt>
                <c:pt idx="734">
                  <c:v>40395</c:v>
                </c:pt>
                <c:pt idx="735">
                  <c:v>40398</c:v>
                </c:pt>
                <c:pt idx="736">
                  <c:v>40401</c:v>
                </c:pt>
                <c:pt idx="737">
                  <c:v>40404</c:v>
                </c:pt>
                <c:pt idx="738">
                  <c:v>40407</c:v>
                </c:pt>
                <c:pt idx="739">
                  <c:v>40410</c:v>
                </c:pt>
                <c:pt idx="740">
                  <c:v>40413</c:v>
                </c:pt>
                <c:pt idx="741">
                  <c:v>40416</c:v>
                </c:pt>
                <c:pt idx="742">
                  <c:v>40419</c:v>
                </c:pt>
                <c:pt idx="743">
                  <c:v>40422</c:v>
                </c:pt>
                <c:pt idx="744">
                  <c:v>40425</c:v>
                </c:pt>
                <c:pt idx="745">
                  <c:v>40428</c:v>
                </c:pt>
                <c:pt idx="746">
                  <c:v>40431</c:v>
                </c:pt>
                <c:pt idx="747">
                  <c:v>40434</c:v>
                </c:pt>
                <c:pt idx="748">
                  <c:v>40437</c:v>
                </c:pt>
                <c:pt idx="749">
                  <c:v>40440</c:v>
                </c:pt>
                <c:pt idx="750">
                  <c:v>40443</c:v>
                </c:pt>
                <c:pt idx="751">
                  <c:v>40446</c:v>
                </c:pt>
                <c:pt idx="752">
                  <c:v>40449</c:v>
                </c:pt>
                <c:pt idx="753">
                  <c:v>40452</c:v>
                </c:pt>
                <c:pt idx="754">
                  <c:v>40455</c:v>
                </c:pt>
                <c:pt idx="755">
                  <c:v>40458</c:v>
                </c:pt>
                <c:pt idx="756">
                  <c:v>40461</c:v>
                </c:pt>
                <c:pt idx="757">
                  <c:v>40464</c:v>
                </c:pt>
                <c:pt idx="758">
                  <c:v>40467</c:v>
                </c:pt>
                <c:pt idx="759">
                  <c:v>40470</c:v>
                </c:pt>
                <c:pt idx="760">
                  <c:v>40473</c:v>
                </c:pt>
                <c:pt idx="761">
                  <c:v>40476</c:v>
                </c:pt>
                <c:pt idx="762">
                  <c:v>40479</c:v>
                </c:pt>
                <c:pt idx="763">
                  <c:v>40482</c:v>
                </c:pt>
                <c:pt idx="764">
                  <c:v>40485</c:v>
                </c:pt>
                <c:pt idx="765">
                  <c:v>40488</c:v>
                </c:pt>
                <c:pt idx="766">
                  <c:v>40491</c:v>
                </c:pt>
                <c:pt idx="767">
                  <c:v>40494</c:v>
                </c:pt>
                <c:pt idx="768">
                  <c:v>40497</c:v>
                </c:pt>
                <c:pt idx="769">
                  <c:v>40500</c:v>
                </c:pt>
                <c:pt idx="770">
                  <c:v>40503</c:v>
                </c:pt>
                <c:pt idx="771">
                  <c:v>40506</c:v>
                </c:pt>
                <c:pt idx="772">
                  <c:v>40509</c:v>
                </c:pt>
                <c:pt idx="773">
                  <c:v>40512</c:v>
                </c:pt>
                <c:pt idx="774">
                  <c:v>40515</c:v>
                </c:pt>
                <c:pt idx="775">
                  <c:v>40518</c:v>
                </c:pt>
                <c:pt idx="776">
                  <c:v>40521</c:v>
                </c:pt>
                <c:pt idx="777">
                  <c:v>40524</c:v>
                </c:pt>
                <c:pt idx="778">
                  <c:v>40527</c:v>
                </c:pt>
                <c:pt idx="779">
                  <c:v>40530</c:v>
                </c:pt>
                <c:pt idx="780">
                  <c:v>40533</c:v>
                </c:pt>
                <c:pt idx="781">
                  <c:v>40536</c:v>
                </c:pt>
                <c:pt idx="782">
                  <c:v>40539</c:v>
                </c:pt>
                <c:pt idx="783">
                  <c:v>40542</c:v>
                </c:pt>
                <c:pt idx="784">
                  <c:v>40545</c:v>
                </c:pt>
                <c:pt idx="785">
                  <c:v>40548</c:v>
                </c:pt>
                <c:pt idx="786">
                  <c:v>40551</c:v>
                </c:pt>
                <c:pt idx="787">
                  <c:v>40554</c:v>
                </c:pt>
                <c:pt idx="788">
                  <c:v>40557</c:v>
                </c:pt>
                <c:pt idx="789">
                  <c:v>40560</c:v>
                </c:pt>
                <c:pt idx="790">
                  <c:v>40563</c:v>
                </c:pt>
                <c:pt idx="791">
                  <c:v>40566</c:v>
                </c:pt>
                <c:pt idx="792">
                  <c:v>40569</c:v>
                </c:pt>
                <c:pt idx="793">
                  <c:v>40572</c:v>
                </c:pt>
                <c:pt idx="794">
                  <c:v>40575</c:v>
                </c:pt>
                <c:pt idx="795">
                  <c:v>40578</c:v>
                </c:pt>
                <c:pt idx="796">
                  <c:v>40581</c:v>
                </c:pt>
                <c:pt idx="797">
                  <c:v>40584</c:v>
                </c:pt>
                <c:pt idx="798">
                  <c:v>40587</c:v>
                </c:pt>
                <c:pt idx="799">
                  <c:v>40590</c:v>
                </c:pt>
                <c:pt idx="800">
                  <c:v>40593</c:v>
                </c:pt>
                <c:pt idx="801">
                  <c:v>40596</c:v>
                </c:pt>
                <c:pt idx="802">
                  <c:v>40599</c:v>
                </c:pt>
                <c:pt idx="803">
                  <c:v>40602</c:v>
                </c:pt>
                <c:pt idx="804">
                  <c:v>40605</c:v>
                </c:pt>
                <c:pt idx="805">
                  <c:v>40608</c:v>
                </c:pt>
                <c:pt idx="806">
                  <c:v>40611</c:v>
                </c:pt>
                <c:pt idx="807">
                  <c:v>40614</c:v>
                </c:pt>
                <c:pt idx="808">
                  <c:v>40617</c:v>
                </c:pt>
                <c:pt idx="809">
                  <c:v>40620</c:v>
                </c:pt>
                <c:pt idx="810">
                  <c:v>40623</c:v>
                </c:pt>
                <c:pt idx="811">
                  <c:v>40626</c:v>
                </c:pt>
                <c:pt idx="812">
                  <c:v>40629</c:v>
                </c:pt>
                <c:pt idx="813">
                  <c:v>40632</c:v>
                </c:pt>
                <c:pt idx="814">
                  <c:v>40635</c:v>
                </c:pt>
                <c:pt idx="815">
                  <c:v>40638</c:v>
                </c:pt>
                <c:pt idx="816">
                  <c:v>40641</c:v>
                </c:pt>
                <c:pt idx="817">
                  <c:v>40644</c:v>
                </c:pt>
                <c:pt idx="818">
                  <c:v>40647</c:v>
                </c:pt>
                <c:pt idx="819">
                  <c:v>40650</c:v>
                </c:pt>
                <c:pt idx="820">
                  <c:v>40653</c:v>
                </c:pt>
                <c:pt idx="821">
                  <c:v>40656</c:v>
                </c:pt>
                <c:pt idx="822">
                  <c:v>40659</c:v>
                </c:pt>
                <c:pt idx="823">
                  <c:v>40662</c:v>
                </c:pt>
                <c:pt idx="824">
                  <c:v>40665</c:v>
                </c:pt>
                <c:pt idx="825">
                  <c:v>40668</c:v>
                </c:pt>
                <c:pt idx="826">
                  <c:v>40671</c:v>
                </c:pt>
                <c:pt idx="827">
                  <c:v>40674</c:v>
                </c:pt>
                <c:pt idx="828">
                  <c:v>40677</c:v>
                </c:pt>
                <c:pt idx="829">
                  <c:v>40680</c:v>
                </c:pt>
                <c:pt idx="830">
                  <c:v>40683</c:v>
                </c:pt>
                <c:pt idx="831">
                  <c:v>40686</c:v>
                </c:pt>
                <c:pt idx="832">
                  <c:v>40689</c:v>
                </c:pt>
                <c:pt idx="833">
                  <c:v>40692</c:v>
                </c:pt>
                <c:pt idx="834">
                  <c:v>40695</c:v>
                </c:pt>
                <c:pt idx="835">
                  <c:v>40698</c:v>
                </c:pt>
                <c:pt idx="836">
                  <c:v>40701</c:v>
                </c:pt>
                <c:pt idx="837">
                  <c:v>40704</c:v>
                </c:pt>
                <c:pt idx="838">
                  <c:v>40707</c:v>
                </c:pt>
                <c:pt idx="839">
                  <c:v>40710</c:v>
                </c:pt>
                <c:pt idx="840">
                  <c:v>40713</c:v>
                </c:pt>
                <c:pt idx="841">
                  <c:v>40716</c:v>
                </c:pt>
                <c:pt idx="842">
                  <c:v>40719</c:v>
                </c:pt>
                <c:pt idx="843">
                  <c:v>40722</c:v>
                </c:pt>
                <c:pt idx="844">
                  <c:v>40725</c:v>
                </c:pt>
                <c:pt idx="845">
                  <c:v>40728</c:v>
                </c:pt>
                <c:pt idx="846">
                  <c:v>40731</c:v>
                </c:pt>
                <c:pt idx="847">
                  <c:v>40734</c:v>
                </c:pt>
                <c:pt idx="848">
                  <c:v>40737</c:v>
                </c:pt>
                <c:pt idx="849">
                  <c:v>40740</c:v>
                </c:pt>
                <c:pt idx="850">
                  <c:v>40743</c:v>
                </c:pt>
                <c:pt idx="851">
                  <c:v>40746</c:v>
                </c:pt>
                <c:pt idx="852">
                  <c:v>40749</c:v>
                </c:pt>
                <c:pt idx="853">
                  <c:v>40752</c:v>
                </c:pt>
                <c:pt idx="854">
                  <c:v>40755</c:v>
                </c:pt>
                <c:pt idx="855">
                  <c:v>40758</c:v>
                </c:pt>
                <c:pt idx="856">
                  <c:v>40761</c:v>
                </c:pt>
                <c:pt idx="857">
                  <c:v>40764</c:v>
                </c:pt>
                <c:pt idx="858">
                  <c:v>40767</c:v>
                </c:pt>
                <c:pt idx="859">
                  <c:v>40770</c:v>
                </c:pt>
                <c:pt idx="860">
                  <c:v>40773</c:v>
                </c:pt>
                <c:pt idx="861">
                  <c:v>40776</c:v>
                </c:pt>
                <c:pt idx="862">
                  <c:v>40779</c:v>
                </c:pt>
                <c:pt idx="863">
                  <c:v>40782</c:v>
                </c:pt>
                <c:pt idx="864">
                  <c:v>40785</c:v>
                </c:pt>
                <c:pt idx="865">
                  <c:v>40788</c:v>
                </c:pt>
                <c:pt idx="866">
                  <c:v>40791</c:v>
                </c:pt>
                <c:pt idx="867">
                  <c:v>40794</c:v>
                </c:pt>
                <c:pt idx="868">
                  <c:v>40797</c:v>
                </c:pt>
                <c:pt idx="869">
                  <c:v>40800</c:v>
                </c:pt>
                <c:pt idx="870">
                  <c:v>40803</c:v>
                </c:pt>
                <c:pt idx="871">
                  <c:v>40806</c:v>
                </c:pt>
                <c:pt idx="872">
                  <c:v>40809</c:v>
                </c:pt>
                <c:pt idx="873">
                  <c:v>40812</c:v>
                </c:pt>
                <c:pt idx="874">
                  <c:v>40815</c:v>
                </c:pt>
                <c:pt idx="875">
                  <c:v>40818</c:v>
                </c:pt>
                <c:pt idx="876">
                  <c:v>40821</c:v>
                </c:pt>
                <c:pt idx="877">
                  <c:v>40824</c:v>
                </c:pt>
                <c:pt idx="878">
                  <c:v>40827</c:v>
                </c:pt>
                <c:pt idx="879">
                  <c:v>40830</c:v>
                </c:pt>
                <c:pt idx="880">
                  <c:v>40833</c:v>
                </c:pt>
                <c:pt idx="881">
                  <c:v>40836</c:v>
                </c:pt>
                <c:pt idx="882">
                  <c:v>40839</c:v>
                </c:pt>
                <c:pt idx="883">
                  <c:v>40842</c:v>
                </c:pt>
                <c:pt idx="884">
                  <c:v>40845</c:v>
                </c:pt>
                <c:pt idx="885">
                  <c:v>40848</c:v>
                </c:pt>
                <c:pt idx="886">
                  <c:v>40851</c:v>
                </c:pt>
                <c:pt idx="887">
                  <c:v>40854</c:v>
                </c:pt>
                <c:pt idx="888">
                  <c:v>40857</c:v>
                </c:pt>
                <c:pt idx="889">
                  <c:v>40860</c:v>
                </c:pt>
                <c:pt idx="890">
                  <c:v>40863</c:v>
                </c:pt>
                <c:pt idx="891">
                  <c:v>40866</c:v>
                </c:pt>
                <c:pt idx="892">
                  <c:v>40869</c:v>
                </c:pt>
                <c:pt idx="893">
                  <c:v>40872</c:v>
                </c:pt>
                <c:pt idx="894">
                  <c:v>40875</c:v>
                </c:pt>
                <c:pt idx="895">
                  <c:v>40878</c:v>
                </c:pt>
                <c:pt idx="896">
                  <c:v>40881</c:v>
                </c:pt>
                <c:pt idx="897">
                  <c:v>40884</c:v>
                </c:pt>
                <c:pt idx="898">
                  <c:v>40887</c:v>
                </c:pt>
                <c:pt idx="899">
                  <c:v>40890</c:v>
                </c:pt>
                <c:pt idx="900">
                  <c:v>40893</c:v>
                </c:pt>
                <c:pt idx="901">
                  <c:v>40896</c:v>
                </c:pt>
                <c:pt idx="902">
                  <c:v>40899</c:v>
                </c:pt>
                <c:pt idx="903">
                  <c:v>40902</c:v>
                </c:pt>
                <c:pt idx="904">
                  <c:v>40905</c:v>
                </c:pt>
                <c:pt idx="905">
                  <c:v>40908</c:v>
                </c:pt>
                <c:pt idx="906">
                  <c:v>40911</c:v>
                </c:pt>
                <c:pt idx="907">
                  <c:v>40914</c:v>
                </c:pt>
                <c:pt idx="908">
                  <c:v>40917</c:v>
                </c:pt>
                <c:pt idx="909">
                  <c:v>40920</c:v>
                </c:pt>
                <c:pt idx="910">
                  <c:v>40923</c:v>
                </c:pt>
                <c:pt idx="911">
                  <c:v>40926</c:v>
                </c:pt>
                <c:pt idx="912">
                  <c:v>40929</c:v>
                </c:pt>
                <c:pt idx="913">
                  <c:v>40932</c:v>
                </c:pt>
                <c:pt idx="914">
                  <c:v>40935</c:v>
                </c:pt>
                <c:pt idx="915">
                  <c:v>40938</c:v>
                </c:pt>
                <c:pt idx="916">
                  <c:v>40941</c:v>
                </c:pt>
                <c:pt idx="917">
                  <c:v>40944</c:v>
                </c:pt>
                <c:pt idx="918">
                  <c:v>40947</c:v>
                </c:pt>
                <c:pt idx="919">
                  <c:v>40950</c:v>
                </c:pt>
                <c:pt idx="920">
                  <c:v>40953</c:v>
                </c:pt>
                <c:pt idx="921">
                  <c:v>40956</c:v>
                </c:pt>
                <c:pt idx="922">
                  <c:v>40959</c:v>
                </c:pt>
                <c:pt idx="923">
                  <c:v>40962</c:v>
                </c:pt>
                <c:pt idx="924">
                  <c:v>40965</c:v>
                </c:pt>
                <c:pt idx="925">
                  <c:v>40968</c:v>
                </c:pt>
                <c:pt idx="926">
                  <c:v>40971</c:v>
                </c:pt>
                <c:pt idx="927">
                  <c:v>40974</c:v>
                </c:pt>
                <c:pt idx="928">
                  <c:v>40977</c:v>
                </c:pt>
                <c:pt idx="929">
                  <c:v>40980</c:v>
                </c:pt>
                <c:pt idx="930">
                  <c:v>40983</c:v>
                </c:pt>
                <c:pt idx="931">
                  <c:v>40986</c:v>
                </c:pt>
                <c:pt idx="932">
                  <c:v>40989</c:v>
                </c:pt>
                <c:pt idx="933">
                  <c:v>40992</c:v>
                </c:pt>
                <c:pt idx="934">
                  <c:v>40995</c:v>
                </c:pt>
                <c:pt idx="935">
                  <c:v>40998</c:v>
                </c:pt>
                <c:pt idx="936">
                  <c:v>41001</c:v>
                </c:pt>
                <c:pt idx="937">
                  <c:v>41004</c:v>
                </c:pt>
                <c:pt idx="938">
                  <c:v>41007</c:v>
                </c:pt>
                <c:pt idx="939">
                  <c:v>41010</c:v>
                </c:pt>
                <c:pt idx="940">
                  <c:v>41013</c:v>
                </c:pt>
                <c:pt idx="941">
                  <c:v>41016</c:v>
                </c:pt>
                <c:pt idx="942">
                  <c:v>41019</c:v>
                </c:pt>
                <c:pt idx="943">
                  <c:v>41022</c:v>
                </c:pt>
                <c:pt idx="944">
                  <c:v>41025</c:v>
                </c:pt>
                <c:pt idx="945">
                  <c:v>41028</c:v>
                </c:pt>
                <c:pt idx="946">
                  <c:v>41031</c:v>
                </c:pt>
                <c:pt idx="947">
                  <c:v>41034</c:v>
                </c:pt>
                <c:pt idx="948">
                  <c:v>41037</c:v>
                </c:pt>
                <c:pt idx="949">
                  <c:v>41040</c:v>
                </c:pt>
                <c:pt idx="950">
                  <c:v>41043</c:v>
                </c:pt>
                <c:pt idx="951">
                  <c:v>41046</c:v>
                </c:pt>
                <c:pt idx="952">
                  <c:v>41049</c:v>
                </c:pt>
                <c:pt idx="953">
                  <c:v>41052</c:v>
                </c:pt>
                <c:pt idx="954">
                  <c:v>41055</c:v>
                </c:pt>
                <c:pt idx="955">
                  <c:v>41058</c:v>
                </c:pt>
                <c:pt idx="956">
                  <c:v>41061</c:v>
                </c:pt>
                <c:pt idx="957">
                  <c:v>41064</c:v>
                </c:pt>
                <c:pt idx="958">
                  <c:v>41067</c:v>
                </c:pt>
                <c:pt idx="959">
                  <c:v>41070</c:v>
                </c:pt>
                <c:pt idx="960">
                  <c:v>41073</c:v>
                </c:pt>
                <c:pt idx="961">
                  <c:v>41076</c:v>
                </c:pt>
                <c:pt idx="962">
                  <c:v>41079</c:v>
                </c:pt>
                <c:pt idx="963">
                  <c:v>41082</c:v>
                </c:pt>
                <c:pt idx="964">
                  <c:v>41085</c:v>
                </c:pt>
                <c:pt idx="965">
                  <c:v>41088</c:v>
                </c:pt>
                <c:pt idx="966">
                  <c:v>41091</c:v>
                </c:pt>
                <c:pt idx="967">
                  <c:v>41094</c:v>
                </c:pt>
                <c:pt idx="968">
                  <c:v>41097</c:v>
                </c:pt>
                <c:pt idx="969">
                  <c:v>41100</c:v>
                </c:pt>
                <c:pt idx="970">
                  <c:v>41103</c:v>
                </c:pt>
                <c:pt idx="971">
                  <c:v>41106</c:v>
                </c:pt>
                <c:pt idx="972">
                  <c:v>41109</c:v>
                </c:pt>
                <c:pt idx="973">
                  <c:v>41112</c:v>
                </c:pt>
                <c:pt idx="974">
                  <c:v>41115</c:v>
                </c:pt>
                <c:pt idx="975">
                  <c:v>41118</c:v>
                </c:pt>
                <c:pt idx="976">
                  <c:v>41121</c:v>
                </c:pt>
                <c:pt idx="977">
                  <c:v>41124</c:v>
                </c:pt>
                <c:pt idx="978">
                  <c:v>41127</c:v>
                </c:pt>
                <c:pt idx="979">
                  <c:v>41130</c:v>
                </c:pt>
                <c:pt idx="980">
                  <c:v>41133</c:v>
                </c:pt>
                <c:pt idx="981">
                  <c:v>41136</c:v>
                </c:pt>
                <c:pt idx="982">
                  <c:v>41139</c:v>
                </c:pt>
                <c:pt idx="983">
                  <c:v>41142</c:v>
                </c:pt>
                <c:pt idx="984">
                  <c:v>41145</c:v>
                </c:pt>
                <c:pt idx="985">
                  <c:v>41148</c:v>
                </c:pt>
                <c:pt idx="986">
                  <c:v>41151</c:v>
                </c:pt>
                <c:pt idx="987">
                  <c:v>41154</c:v>
                </c:pt>
                <c:pt idx="988">
                  <c:v>41157</c:v>
                </c:pt>
                <c:pt idx="989">
                  <c:v>41160</c:v>
                </c:pt>
                <c:pt idx="990">
                  <c:v>41163</c:v>
                </c:pt>
                <c:pt idx="991">
                  <c:v>41166</c:v>
                </c:pt>
                <c:pt idx="992">
                  <c:v>41169</c:v>
                </c:pt>
                <c:pt idx="993">
                  <c:v>41172</c:v>
                </c:pt>
                <c:pt idx="994">
                  <c:v>41175</c:v>
                </c:pt>
                <c:pt idx="995">
                  <c:v>41178</c:v>
                </c:pt>
                <c:pt idx="996">
                  <c:v>41181</c:v>
                </c:pt>
                <c:pt idx="997">
                  <c:v>41184</c:v>
                </c:pt>
                <c:pt idx="998">
                  <c:v>41187</c:v>
                </c:pt>
                <c:pt idx="999">
                  <c:v>41190</c:v>
                </c:pt>
                <c:pt idx="1000">
                  <c:v>41193</c:v>
                </c:pt>
                <c:pt idx="1001">
                  <c:v>41196</c:v>
                </c:pt>
                <c:pt idx="1002">
                  <c:v>41199</c:v>
                </c:pt>
                <c:pt idx="1003">
                  <c:v>41202</c:v>
                </c:pt>
                <c:pt idx="1004">
                  <c:v>41205</c:v>
                </c:pt>
                <c:pt idx="1005">
                  <c:v>41208</c:v>
                </c:pt>
                <c:pt idx="1006">
                  <c:v>41211</c:v>
                </c:pt>
                <c:pt idx="1007">
                  <c:v>41214</c:v>
                </c:pt>
                <c:pt idx="1008">
                  <c:v>41217</c:v>
                </c:pt>
                <c:pt idx="1009">
                  <c:v>41220</c:v>
                </c:pt>
                <c:pt idx="1010">
                  <c:v>41223</c:v>
                </c:pt>
                <c:pt idx="1011">
                  <c:v>41226</c:v>
                </c:pt>
                <c:pt idx="1012">
                  <c:v>41229</c:v>
                </c:pt>
                <c:pt idx="1013">
                  <c:v>41232</c:v>
                </c:pt>
                <c:pt idx="1014">
                  <c:v>41235</c:v>
                </c:pt>
                <c:pt idx="1015">
                  <c:v>41238</c:v>
                </c:pt>
                <c:pt idx="1016">
                  <c:v>41241</c:v>
                </c:pt>
                <c:pt idx="1017">
                  <c:v>41244</c:v>
                </c:pt>
                <c:pt idx="1018">
                  <c:v>41247</c:v>
                </c:pt>
                <c:pt idx="1019">
                  <c:v>41250</c:v>
                </c:pt>
                <c:pt idx="1020">
                  <c:v>41253</c:v>
                </c:pt>
                <c:pt idx="1021">
                  <c:v>41256</c:v>
                </c:pt>
                <c:pt idx="1022">
                  <c:v>41259</c:v>
                </c:pt>
                <c:pt idx="1023">
                  <c:v>41262</c:v>
                </c:pt>
                <c:pt idx="1024">
                  <c:v>41265</c:v>
                </c:pt>
                <c:pt idx="1025">
                  <c:v>41268</c:v>
                </c:pt>
                <c:pt idx="1026">
                  <c:v>41271</c:v>
                </c:pt>
                <c:pt idx="1027">
                  <c:v>41274</c:v>
                </c:pt>
                <c:pt idx="1028">
                  <c:v>41277</c:v>
                </c:pt>
                <c:pt idx="1029">
                  <c:v>41280</c:v>
                </c:pt>
                <c:pt idx="1030">
                  <c:v>41283</c:v>
                </c:pt>
                <c:pt idx="1031">
                  <c:v>41286</c:v>
                </c:pt>
                <c:pt idx="1032">
                  <c:v>41289</c:v>
                </c:pt>
                <c:pt idx="1033">
                  <c:v>41292</c:v>
                </c:pt>
                <c:pt idx="1034">
                  <c:v>41295</c:v>
                </c:pt>
                <c:pt idx="1035">
                  <c:v>41298</c:v>
                </c:pt>
                <c:pt idx="1036">
                  <c:v>41301</c:v>
                </c:pt>
                <c:pt idx="1037">
                  <c:v>41304</c:v>
                </c:pt>
                <c:pt idx="1038">
                  <c:v>41307</c:v>
                </c:pt>
                <c:pt idx="1039">
                  <c:v>41310</c:v>
                </c:pt>
                <c:pt idx="1040">
                  <c:v>41313</c:v>
                </c:pt>
                <c:pt idx="1041">
                  <c:v>41316</c:v>
                </c:pt>
                <c:pt idx="1042">
                  <c:v>41319</c:v>
                </c:pt>
                <c:pt idx="1043">
                  <c:v>41322</c:v>
                </c:pt>
                <c:pt idx="1044">
                  <c:v>41325</c:v>
                </c:pt>
                <c:pt idx="1045">
                  <c:v>41328</c:v>
                </c:pt>
                <c:pt idx="1046">
                  <c:v>41331</c:v>
                </c:pt>
                <c:pt idx="1047">
                  <c:v>41334</c:v>
                </c:pt>
                <c:pt idx="1048">
                  <c:v>41337</c:v>
                </c:pt>
                <c:pt idx="1049">
                  <c:v>41340</c:v>
                </c:pt>
                <c:pt idx="1050">
                  <c:v>41343</c:v>
                </c:pt>
                <c:pt idx="1051">
                  <c:v>41346</c:v>
                </c:pt>
                <c:pt idx="1052">
                  <c:v>41349</c:v>
                </c:pt>
                <c:pt idx="1053">
                  <c:v>41352</c:v>
                </c:pt>
                <c:pt idx="1054">
                  <c:v>41355</c:v>
                </c:pt>
                <c:pt idx="1055">
                  <c:v>41358</c:v>
                </c:pt>
                <c:pt idx="1056">
                  <c:v>41361</c:v>
                </c:pt>
                <c:pt idx="1057">
                  <c:v>41364</c:v>
                </c:pt>
                <c:pt idx="1058">
                  <c:v>41367</c:v>
                </c:pt>
                <c:pt idx="1059">
                  <c:v>41370</c:v>
                </c:pt>
                <c:pt idx="1060">
                  <c:v>41373</c:v>
                </c:pt>
                <c:pt idx="1061">
                  <c:v>41376</c:v>
                </c:pt>
                <c:pt idx="1062">
                  <c:v>41379</c:v>
                </c:pt>
                <c:pt idx="1063">
                  <c:v>41382</c:v>
                </c:pt>
                <c:pt idx="1064">
                  <c:v>41385</c:v>
                </c:pt>
                <c:pt idx="1065">
                  <c:v>41388</c:v>
                </c:pt>
                <c:pt idx="1066">
                  <c:v>41391</c:v>
                </c:pt>
                <c:pt idx="1067">
                  <c:v>41394</c:v>
                </c:pt>
                <c:pt idx="1068">
                  <c:v>41397</c:v>
                </c:pt>
                <c:pt idx="1069">
                  <c:v>41400</c:v>
                </c:pt>
                <c:pt idx="1070">
                  <c:v>41403</c:v>
                </c:pt>
                <c:pt idx="1071">
                  <c:v>41406</c:v>
                </c:pt>
                <c:pt idx="1072">
                  <c:v>41409</c:v>
                </c:pt>
                <c:pt idx="1073">
                  <c:v>41412</c:v>
                </c:pt>
                <c:pt idx="1074">
                  <c:v>41415</c:v>
                </c:pt>
                <c:pt idx="1075">
                  <c:v>41418</c:v>
                </c:pt>
                <c:pt idx="1076">
                  <c:v>41421</c:v>
                </c:pt>
                <c:pt idx="1077">
                  <c:v>41424</c:v>
                </c:pt>
                <c:pt idx="1078">
                  <c:v>41427</c:v>
                </c:pt>
                <c:pt idx="1079">
                  <c:v>41430</c:v>
                </c:pt>
                <c:pt idx="1080">
                  <c:v>41433</c:v>
                </c:pt>
                <c:pt idx="1081">
                  <c:v>41436</c:v>
                </c:pt>
                <c:pt idx="1082">
                  <c:v>41439</c:v>
                </c:pt>
                <c:pt idx="1083">
                  <c:v>41442</c:v>
                </c:pt>
                <c:pt idx="1084">
                  <c:v>41445</c:v>
                </c:pt>
                <c:pt idx="1085">
                  <c:v>41448</c:v>
                </c:pt>
                <c:pt idx="1086">
                  <c:v>41451</c:v>
                </c:pt>
                <c:pt idx="1087">
                  <c:v>41454</c:v>
                </c:pt>
                <c:pt idx="1088">
                  <c:v>41457</c:v>
                </c:pt>
                <c:pt idx="1089">
                  <c:v>41460</c:v>
                </c:pt>
                <c:pt idx="1090">
                  <c:v>41463</c:v>
                </c:pt>
                <c:pt idx="1091">
                  <c:v>41466</c:v>
                </c:pt>
                <c:pt idx="1092">
                  <c:v>41469</c:v>
                </c:pt>
                <c:pt idx="1093">
                  <c:v>41472</c:v>
                </c:pt>
                <c:pt idx="1094">
                  <c:v>41475</c:v>
                </c:pt>
                <c:pt idx="1095">
                  <c:v>41478</c:v>
                </c:pt>
                <c:pt idx="1096">
                  <c:v>41481</c:v>
                </c:pt>
                <c:pt idx="1097">
                  <c:v>41484</c:v>
                </c:pt>
                <c:pt idx="1098">
                  <c:v>41487</c:v>
                </c:pt>
                <c:pt idx="1099">
                  <c:v>41490</c:v>
                </c:pt>
                <c:pt idx="1100">
                  <c:v>41493</c:v>
                </c:pt>
                <c:pt idx="1101">
                  <c:v>41496</c:v>
                </c:pt>
                <c:pt idx="1102">
                  <c:v>41499</c:v>
                </c:pt>
                <c:pt idx="1103">
                  <c:v>41502</c:v>
                </c:pt>
                <c:pt idx="1104">
                  <c:v>41505</c:v>
                </c:pt>
                <c:pt idx="1105">
                  <c:v>41508</c:v>
                </c:pt>
                <c:pt idx="1106">
                  <c:v>41511</c:v>
                </c:pt>
                <c:pt idx="1107">
                  <c:v>41514</c:v>
                </c:pt>
                <c:pt idx="1108">
                  <c:v>41517</c:v>
                </c:pt>
                <c:pt idx="1109">
                  <c:v>41520</c:v>
                </c:pt>
                <c:pt idx="1110">
                  <c:v>41523</c:v>
                </c:pt>
                <c:pt idx="1111">
                  <c:v>41526</c:v>
                </c:pt>
                <c:pt idx="1112">
                  <c:v>41529</c:v>
                </c:pt>
                <c:pt idx="1113">
                  <c:v>41532</c:v>
                </c:pt>
                <c:pt idx="1114">
                  <c:v>41535</c:v>
                </c:pt>
                <c:pt idx="1115">
                  <c:v>41538</c:v>
                </c:pt>
                <c:pt idx="1116">
                  <c:v>41541</c:v>
                </c:pt>
                <c:pt idx="1117">
                  <c:v>41544</c:v>
                </c:pt>
                <c:pt idx="1118">
                  <c:v>41547</c:v>
                </c:pt>
                <c:pt idx="1119">
                  <c:v>41550</c:v>
                </c:pt>
                <c:pt idx="1120">
                  <c:v>41553</c:v>
                </c:pt>
                <c:pt idx="1121">
                  <c:v>41556</c:v>
                </c:pt>
                <c:pt idx="1122">
                  <c:v>41559</c:v>
                </c:pt>
                <c:pt idx="1123">
                  <c:v>41562</c:v>
                </c:pt>
                <c:pt idx="1124">
                  <c:v>41565</c:v>
                </c:pt>
                <c:pt idx="1125">
                  <c:v>41568</c:v>
                </c:pt>
                <c:pt idx="1126">
                  <c:v>41571</c:v>
                </c:pt>
                <c:pt idx="1127">
                  <c:v>41574</c:v>
                </c:pt>
                <c:pt idx="1128">
                  <c:v>41577</c:v>
                </c:pt>
                <c:pt idx="1129">
                  <c:v>41580</c:v>
                </c:pt>
                <c:pt idx="1130">
                  <c:v>41583</c:v>
                </c:pt>
                <c:pt idx="1131">
                  <c:v>41586</c:v>
                </c:pt>
                <c:pt idx="1132">
                  <c:v>41589</c:v>
                </c:pt>
                <c:pt idx="1133">
                  <c:v>41592</c:v>
                </c:pt>
                <c:pt idx="1134">
                  <c:v>41595</c:v>
                </c:pt>
                <c:pt idx="1135">
                  <c:v>41598</c:v>
                </c:pt>
                <c:pt idx="1136">
                  <c:v>41601</c:v>
                </c:pt>
                <c:pt idx="1137">
                  <c:v>41604</c:v>
                </c:pt>
                <c:pt idx="1138">
                  <c:v>41607</c:v>
                </c:pt>
                <c:pt idx="1139">
                  <c:v>41610</c:v>
                </c:pt>
                <c:pt idx="1140">
                  <c:v>41613</c:v>
                </c:pt>
                <c:pt idx="1141">
                  <c:v>41616</c:v>
                </c:pt>
                <c:pt idx="1142">
                  <c:v>41619</c:v>
                </c:pt>
                <c:pt idx="1143">
                  <c:v>41622</c:v>
                </c:pt>
                <c:pt idx="1144">
                  <c:v>41625</c:v>
                </c:pt>
                <c:pt idx="1145">
                  <c:v>41628</c:v>
                </c:pt>
                <c:pt idx="1146">
                  <c:v>41631</c:v>
                </c:pt>
                <c:pt idx="1147">
                  <c:v>41634</c:v>
                </c:pt>
                <c:pt idx="1148">
                  <c:v>41637</c:v>
                </c:pt>
                <c:pt idx="1149">
                  <c:v>41640</c:v>
                </c:pt>
                <c:pt idx="1150">
                  <c:v>41643</c:v>
                </c:pt>
                <c:pt idx="1151">
                  <c:v>41646</c:v>
                </c:pt>
                <c:pt idx="1152">
                  <c:v>41649</c:v>
                </c:pt>
                <c:pt idx="1153">
                  <c:v>41652</c:v>
                </c:pt>
                <c:pt idx="1154">
                  <c:v>41655</c:v>
                </c:pt>
                <c:pt idx="1155">
                  <c:v>41658</c:v>
                </c:pt>
                <c:pt idx="1156">
                  <c:v>41661</c:v>
                </c:pt>
                <c:pt idx="1157">
                  <c:v>41664</c:v>
                </c:pt>
                <c:pt idx="1158">
                  <c:v>41667</c:v>
                </c:pt>
                <c:pt idx="1159">
                  <c:v>41670</c:v>
                </c:pt>
                <c:pt idx="1160">
                  <c:v>41673</c:v>
                </c:pt>
                <c:pt idx="1161">
                  <c:v>41676</c:v>
                </c:pt>
                <c:pt idx="1162">
                  <c:v>41679</c:v>
                </c:pt>
                <c:pt idx="1163">
                  <c:v>41682</c:v>
                </c:pt>
                <c:pt idx="1164">
                  <c:v>41685</c:v>
                </c:pt>
                <c:pt idx="1165">
                  <c:v>41688</c:v>
                </c:pt>
                <c:pt idx="1166">
                  <c:v>41691</c:v>
                </c:pt>
                <c:pt idx="1167">
                  <c:v>41694</c:v>
                </c:pt>
                <c:pt idx="1168">
                  <c:v>41697</c:v>
                </c:pt>
                <c:pt idx="1169">
                  <c:v>41700</c:v>
                </c:pt>
                <c:pt idx="1170">
                  <c:v>41703</c:v>
                </c:pt>
                <c:pt idx="1171">
                  <c:v>41706</c:v>
                </c:pt>
                <c:pt idx="1172">
                  <c:v>41709</c:v>
                </c:pt>
                <c:pt idx="1173">
                  <c:v>41712</c:v>
                </c:pt>
                <c:pt idx="1174">
                  <c:v>41715</c:v>
                </c:pt>
                <c:pt idx="1175">
                  <c:v>41718</c:v>
                </c:pt>
                <c:pt idx="1176">
                  <c:v>41721</c:v>
                </c:pt>
                <c:pt idx="1177">
                  <c:v>41724</c:v>
                </c:pt>
                <c:pt idx="1178">
                  <c:v>41727</c:v>
                </c:pt>
                <c:pt idx="1179">
                  <c:v>41730</c:v>
                </c:pt>
                <c:pt idx="1180">
                  <c:v>41733</c:v>
                </c:pt>
                <c:pt idx="1181">
                  <c:v>41736</c:v>
                </c:pt>
                <c:pt idx="1182">
                  <c:v>41739</c:v>
                </c:pt>
                <c:pt idx="1183">
                  <c:v>41742</c:v>
                </c:pt>
                <c:pt idx="1184">
                  <c:v>41745</c:v>
                </c:pt>
                <c:pt idx="1185">
                  <c:v>41748</c:v>
                </c:pt>
                <c:pt idx="1186">
                  <c:v>41751</c:v>
                </c:pt>
                <c:pt idx="1187">
                  <c:v>41754</c:v>
                </c:pt>
                <c:pt idx="1188">
                  <c:v>41757</c:v>
                </c:pt>
                <c:pt idx="1189">
                  <c:v>41760</c:v>
                </c:pt>
                <c:pt idx="1190">
                  <c:v>41763</c:v>
                </c:pt>
                <c:pt idx="1191">
                  <c:v>41766</c:v>
                </c:pt>
                <c:pt idx="1192">
                  <c:v>41769</c:v>
                </c:pt>
                <c:pt idx="1193">
                  <c:v>41772</c:v>
                </c:pt>
                <c:pt idx="1194">
                  <c:v>41775</c:v>
                </c:pt>
                <c:pt idx="1195">
                  <c:v>41778</c:v>
                </c:pt>
                <c:pt idx="1196">
                  <c:v>41781</c:v>
                </c:pt>
                <c:pt idx="1197">
                  <c:v>41784</c:v>
                </c:pt>
                <c:pt idx="1198">
                  <c:v>41787</c:v>
                </c:pt>
                <c:pt idx="1199">
                  <c:v>41790</c:v>
                </c:pt>
                <c:pt idx="1200">
                  <c:v>41793</c:v>
                </c:pt>
                <c:pt idx="1201">
                  <c:v>41796</c:v>
                </c:pt>
                <c:pt idx="1202">
                  <c:v>41799</c:v>
                </c:pt>
                <c:pt idx="1203">
                  <c:v>41802</c:v>
                </c:pt>
                <c:pt idx="1204">
                  <c:v>41805</c:v>
                </c:pt>
                <c:pt idx="1205">
                  <c:v>41808</c:v>
                </c:pt>
                <c:pt idx="1206">
                  <c:v>41811</c:v>
                </c:pt>
                <c:pt idx="1207">
                  <c:v>41814</c:v>
                </c:pt>
                <c:pt idx="1208">
                  <c:v>41817</c:v>
                </c:pt>
                <c:pt idx="1209">
                  <c:v>41820</c:v>
                </c:pt>
                <c:pt idx="1210">
                  <c:v>41823</c:v>
                </c:pt>
                <c:pt idx="1211">
                  <c:v>41826</c:v>
                </c:pt>
                <c:pt idx="1212">
                  <c:v>41829</c:v>
                </c:pt>
                <c:pt idx="1213">
                  <c:v>41832</c:v>
                </c:pt>
                <c:pt idx="1214">
                  <c:v>41835</c:v>
                </c:pt>
                <c:pt idx="1215">
                  <c:v>41838</c:v>
                </c:pt>
                <c:pt idx="1216">
                  <c:v>41841</c:v>
                </c:pt>
                <c:pt idx="1217">
                  <c:v>41844</c:v>
                </c:pt>
                <c:pt idx="1218">
                  <c:v>41847</c:v>
                </c:pt>
                <c:pt idx="1219">
                  <c:v>41850</c:v>
                </c:pt>
                <c:pt idx="1220">
                  <c:v>41853</c:v>
                </c:pt>
                <c:pt idx="1221">
                  <c:v>41856</c:v>
                </c:pt>
                <c:pt idx="1222">
                  <c:v>41859</c:v>
                </c:pt>
                <c:pt idx="1223">
                  <c:v>41862</c:v>
                </c:pt>
                <c:pt idx="1224">
                  <c:v>41865</c:v>
                </c:pt>
                <c:pt idx="1225">
                  <c:v>41868</c:v>
                </c:pt>
                <c:pt idx="1226">
                  <c:v>41871</c:v>
                </c:pt>
                <c:pt idx="1227">
                  <c:v>41874</c:v>
                </c:pt>
                <c:pt idx="1228">
                  <c:v>41877</c:v>
                </c:pt>
                <c:pt idx="1229">
                  <c:v>41880</c:v>
                </c:pt>
                <c:pt idx="1230">
                  <c:v>41883</c:v>
                </c:pt>
                <c:pt idx="1231">
                  <c:v>41886</c:v>
                </c:pt>
                <c:pt idx="1232">
                  <c:v>41889</c:v>
                </c:pt>
                <c:pt idx="1233">
                  <c:v>41892</c:v>
                </c:pt>
                <c:pt idx="1234">
                  <c:v>41895</c:v>
                </c:pt>
                <c:pt idx="1235">
                  <c:v>41898</c:v>
                </c:pt>
                <c:pt idx="1236">
                  <c:v>41901</c:v>
                </c:pt>
                <c:pt idx="1237">
                  <c:v>41904</c:v>
                </c:pt>
                <c:pt idx="1238">
                  <c:v>41907</c:v>
                </c:pt>
                <c:pt idx="1239">
                  <c:v>41910</c:v>
                </c:pt>
                <c:pt idx="1240">
                  <c:v>41913</c:v>
                </c:pt>
                <c:pt idx="1241">
                  <c:v>41916</c:v>
                </c:pt>
                <c:pt idx="1242">
                  <c:v>41919</c:v>
                </c:pt>
                <c:pt idx="1243">
                  <c:v>41922</c:v>
                </c:pt>
                <c:pt idx="1244">
                  <c:v>41925</c:v>
                </c:pt>
                <c:pt idx="1245">
                  <c:v>41928</c:v>
                </c:pt>
                <c:pt idx="1246">
                  <c:v>41931</c:v>
                </c:pt>
                <c:pt idx="1247">
                  <c:v>41934</c:v>
                </c:pt>
                <c:pt idx="1248">
                  <c:v>41937</c:v>
                </c:pt>
                <c:pt idx="1249">
                  <c:v>41940</c:v>
                </c:pt>
                <c:pt idx="1250">
                  <c:v>41943</c:v>
                </c:pt>
                <c:pt idx="1251">
                  <c:v>41946</c:v>
                </c:pt>
                <c:pt idx="1252">
                  <c:v>41949</c:v>
                </c:pt>
                <c:pt idx="1253">
                  <c:v>41952</c:v>
                </c:pt>
                <c:pt idx="1254">
                  <c:v>41955</c:v>
                </c:pt>
                <c:pt idx="1255">
                  <c:v>41958</c:v>
                </c:pt>
                <c:pt idx="1256">
                  <c:v>41961</c:v>
                </c:pt>
                <c:pt idx="1257">
                  <c:v>41964</c:v>
                </c:pt>
                <c:pt idx="1258">
                  <c:v>41967</c:v>
                </c:pt>
                <c:pt idx="1259">
                  <c:v>41970</c:v>
                </c:pt>
                <c:pt idx="1260">
                  <c:v>41973</c:v>
                </c:pt>
                <c:pt idx="1261">
                  <c:v>41976</c:v>
                </c:pt>
                <c:pt idx="1262">
                  <c:v>41979</c:v>
                </c:pt>
                <c:pt idx="1263">
                  <c:v>41982</c:v>
                </c:pt>
                <c:pt idx="1264">
                  <c:v>41985</c:v>
                </c:pt>
                <c:pt idx="1265">
                  <c:v>41988</c:v>
                </c:pt>
                <c:pt idx="1266">
                  <c:v>41991</c:v>
                </c:pt>
                <c:pt idx="1267">
                  <c:v>41994</c:v>
                </c:pt>
                <c:pt idx="1268">
                  <c:v>41997</c:v>
                </c:pt>
                <c:pt idx="1269">
                  <c:v>42000</c:v>
                </c:pt>
                <c:pt idx="1270">
                  <c:v>42003</c:v>
                </c:pt>
                <c:pt idx="1271">
                  <c:v>42006</c:v>
                </c:pt>
                <c:pt idx="1272">
                  <c:v>42009</c:v>
                </c:pt>
                <c:pt idx="1273">
                  <c:v>42012</c:v>
                </c:pt>
                <c:pt idx="1274">
                  <c:v>42015</c:v>
                </c:pt>
                <c:pt idx="1275">
                  <c:v>42018</c:v>
                </c:pt>
                <c:pt idx="1276">
                  <c:v>42021</c:v>
                </c:pt>
                <c:pt idx="1277">
                  <c:v>42024</c:v>
                </c:pt>
                <c:pt idx="1278">
                  <c:v>42027</c:v>
                </c:pt>
                <c:pt idx="1279">
                  <c:v>42030</c:v>
                </c:pt>
                <c:pt idx="1280">
                  <c:v>42033</c:v>
                </c:pt>
                <c:pt idx="1281">
                  <c:v>42036</c:v>
                </c:pt>
                <c:pt idx="1282">
                  <c:v>42039</c:v>
                </c:pt>
                <c:pt idx="1283">
                  <c:v>42042</c:v>
                </c:pt>
                <c:pt idx="1284">
                  <c:v>42045</c:v>
                </c:pt>
                <c:pt idx="1285">
                  <c:v>42048</c:v>
                </c:pt>
                <c:pt idx="1286">
                  <c:v>42051</c:v>
                </c:pt>
                <c:pt idx="1287">
                  <c:v>42054</c:v>
                </c:pt>
                <c:pt idx="1288">
                  <c:v>42057</c:v>
                </c:pt>
                <c:pt idx="1289">
                  <c:v>42060</c:v>
                </c:pt>
                <c:pt idx="1290">
                  <c:v>42063</c:v>
                </c:pt>
                <c:pt idx="1291">
                  <c:v>42066</c:v>
                </c:pt>
                <c:pt idx="1292">
                  <c:v>42161</c:v>
                </c:pt>
                <c:pt idx="1293">
                  <c:v>42072</c:v>
                </c:pt>
                <c:pt idx="1294">
                  <c:v>42075</c:v>
                </c:pt>
                <c:pt idx="1295">
                  <c:v>42078</c:v>
                </c:pt>
                <c:pt idx="1296">
                  <c:v>42081</c:v>
                </c:pt>
                <c:pt idx="1297">
                  <c:v>42084</c:v>
                </c:pt>
                <c:pt idx="1298">
                  <c:v>42087</c:v>
                </c:pt>
                <c:pt idx="1299">
                  <c:v>42090</c:v>
                </c:pt>
                <c:pt idx="1300">
                  <c:v>42093</c:v>
                </c:pt>
                <c:pt idx="1301">
                  <c:v>42096</c:v>
                </c:pt>
                <c:pt idx="1302">
                  <c:v>42099</c:v>
                </c:pt>
                <c:pt idx="1303">
                  <c:v>42102</c:v>
                </c:pt>
                <c:pt idx="1304">
                  <c:v>42105</c:v>
                </c:pt>
                <c:pt idx="1305">
                  <c:v>42108</c:v>
                </c:pt>
                <c:pt idx="1306">
                  <c:v>42111</c:v>
                </c:pt>
                <c:pt idx="1307">
                  <c:v>42114</c:v>
                </c:pt>
                <c:pt idx="1308">
                  <c:v>42117</c:v>
                </c:pt>
                <c:pt idx="1309">
                  <c:v>42120</c:v>
                </c:pt>
                <c:pt idx="1310">
                  <c:v>42123</c:v>
                </c:pt>
                <c:pt idx="1311">
                  <c:v>42126</c:v>
                </c:pt>
                <c:pt idx="1312">
                  <c:v>42129</c:v>
                </c:pt>
                <c:pt idx="1313">
                  <c:v>42132</c:v>
                </c:pt>
                <c:pt idx="1314">
                  <c:v>42135</c:v>
                </c:pt>
                <c:pt idx="1315">
                  <c:v>42138</c:v>
                </c:pt>
                <c:pt idx="1316">
                  <c:v>42141</c:v>
                </c:pt>
                <c:pt idx="1317">
                  <c:v>42144</c:v>
                </c:pt>
                <c:pt idx="1318">
                  <c:v>42147</c:v>
                </c:pt>
                <c:pt idx="1319">
                  <c:v>42150</c:v>
                </c:pt>
                <c:pt idx="1320">
                  <c:v>42153</c:v>
                </c:pt>
                <c:pt idx="1321">
                  <c:v>42156</c:v>
                </c:pt>
                <c:pt idx="1322">
                  <c:v>42159</c:v>
                </c:pt>
                <c:pt idx="1323">
                  <c:v>42162</c:v>
                </c:pt>
                <c:pt idx="1324">
                  <c:v>42165</c:v>
                </c:pt>
                <c:pt idx="1325">
                  <c:v>42168</c:v>
                </c:pt>
                <c:pt idx="1326">
                  <c:v>42171</c:v>
                </c:pt>
                <c:pt idx="1327">
                  <c:v>42174</c:v>
                </c:pt>
                <c:pt idx="1328">
                  <c:v>42177</c:v>
                </c:pt>
                <c:pt idx="1329">
                  <c:v>42180</c:v>
                </c:pt>
                <c:pt idx="1330">
                  <c:v>42183</c:v>
                </c:pt>
                <c:pt idx="1331">
                  <c:v>42186</c:v>
                </c:pt>
                <c:pt idx="1332">
                  <c:v>42189</c:v>
                </c:pt>
                <c:pt idx="1333">
                  <c:v>42192</c:v>
                </c:pt>
                <c:pt idx="1334">
                  <c:v>42195</c:v>
                </c:pt>
                <c:pt idx="1335">
                  <c:v>42198</c:v>
                </c:pt>
                <c:pt idx="1336">
                  <c:v>42201</c:v>
                </c:pt>
                <c:pt idx="1337">
                  <c:v>42204</c:v>
                </c:pt>
                <c:pt idx="1338">
                  <c:v>42207</c:v>
                </c:pt>
                <c:pt idx="1339">
                  <c:v>42210</c:v>
                </c:pt>
                <c:pt idx="1340">
                  <c:v>42213</c:v>
                </c:pt>
                <c:pt idx="1341">
                  <c:v>42216</c:v>
                </c:pt>
                <c:pt idx="1342">
                  <c:v>42219</c:v>
                </c:pt>
                <c:pt idx="1343">
                  <c:v>42222</c:v>
                </c:pt>
                <c:pt idx="1344">
                  <c:v>42225</c:v>
                </c:pt>
                <c:pt idx="1345">
                  <c:v>42228</c:v>
                </c:pt>
                <c:pt idx="1346">
                  <c:v>42231</c:v>
                </c:pt>
                <c:pt idx="1347">
                  <c:v>42234</c:v>
                </c:pt>
                <c:pt idx="1348">
                  <c:v>42237</c:v>
                </c:pt>
                <c:pt idx="1349">
                  <c:v>42240</c:v>
                </c:pt>
                <c:pt idx="1350">
                  <c:v>42243</c:v>
                </c:pt>
                <c:pt idx="1351">
                  <c:v>42246</c:v>
                </c:pt>
                <c:pt idx="1352">
                  <c:v>42249</c:v>
                </c:pt>
                <c:pt idx="1353">
                  <c:v>42252</c:v>
                </c:pt>
                <c:pt idx="1354">
                  <c:v>42255</c:v>
                </c:pt>
                <c:pt idx="1355">
                  <c:v>42258</c:v>
                </c:pt>
                <c:pt idx="1356">
                  <c:v>42261</c:v>
                </c:pt>
                <c:pt idx="1357">
                  <c:v>42264</c:v>
                </c:pt>
                <c:pt idx="1358">
                  <c:v>42267</c:v>
                </c:pt>
                <c:pt idx="1359">
                  <c:v>42270</c:v>
                </c:pt>
                <c:pt idx="1360">
                  <c:v>42273</c:v>
                </c:pt>
                <c:pt idx="1361">
                  <c:v>42276</c:v>
                </c:pt>
                <c:pt idx="1362">
                  <c:v>42279</c:v>
                </c:pt>
                <c:pt idx="1363">
                  <c:v>42282</c:v>
                </c:pt>
                <c:pt idx="1364">
                  <c:v>42285</c:v>
                </c:pt>
                <c:pt idx="1365">
                  <c:v>42288</c:v>
                </c:pt>
                <c:pt idx="1366">
                  <c:v>42291</c:v>
                </c:pt>
                <c:pt idx="1367">
                  <c:v>42294</c:v>
                </c:pt>
                <c:pt idx="1368">
                  <c:v>42297</c:v>
                </c:pt>
                <c:pt idx="1369">
                  <c:v>42300</c:v>
                </c:pt>
                <c:pt idx="1370">
                  <c:v>42303</c:v>
                </c:pt>
                <c:pt idx="1371">
                  <c:v>42306</c:v>
                </c:pt>
                <c:pt idx="1372">
                  <c:v>42309</c:v>
                </c:pt>
                <c:pt idx="1373">
                  <c:v>42312</c:v>
                </c:pt>
                <c:pt idx="1374">
                  <c:v>42315</c:v>
                </c:pt>
                <c:pt idx="1375">
                  <c:v>42318</c:v>
                </c:pt>
                <c:pt idx="1376">
                  <c:v>42321</c:v>
                </c:pt>
                <c:pt idx="1377">
                  <c:v>42324</c:v>
                </c:pt>
                <c:pt idx="1378">
                  <c:v>42327</c:v>
                </c:pt>
                <c:pt idx="1379">
                  <c:v>42330</c:v>
                </c:pt>
                <c:pt idx="1380">
                  <c:v>42333</c:v>
                </c:pt>
                <c:pt idx="1381">
                  <c:v>42336</c:v>
                </c:pt>
                <c:pt idx="1382">
                  <c:v>42339</c:v>
                </c:pt>
                <c:pt idx="1383">
                  <c:v>42342</c:v>
                </c:pt>
                <c:pt idx="1384">
                  <c:v>42345</c:v>
                </c:pt>
                <c:pt idx="1385">
                  <c:v>42348</c:v>
                </c:pt>
                <c:pt idx="1386">
                  <c:v>42351</c:v>
                </c:pt>
                <c:pt idx="1387">
                  <c:v>42354</c:v>
                </c:pt>
                <c:pt idx="1388">
                  <c:v>42357</c:v>
                </c:pt>
                <c:pt idx="1389">
                  <c:v>42360</c:v>
                </c:pt>
                <c:pt idx="1390">
                  <c:v>42363</c:v>
                </c:pt>
                <c:pt idx="1391">
                  <c:v>42366</c:v>
                </c:pt>
                <c:pt idx="1392">
                  <c:v>42369</c:v>
                </c:pt>
                <c:pt idx="1393">
                  <c:v>42372</c:v>
                </c:pt>
                <c:pt idx="1394">
                  <c:v>42375</c:v>
                </c:pt>
                <c:pt idx="1395">
                  <c:v>42378</c:v>
                </c:pt>
                <c:pt idx="1396">
                  <c:v>42381</c:v>
                </c:pt>
                <c:pt idx="1397">
                  <c:v>42384</c:v>
                </c:pt>
                <c:pt idx="1398">
                  <c:v>42387</c:v>
                </c:pt>
                <c:pt idx="1399">
                  <c:v>42390</c:v>
                </c:pt>
                <c:pt idx="1400">
                  <c:v>42393</c:v>
                </c:pt>
                <c:pt idx="1401">
                  <c:v>42396</c:v>
                </c:pt>
                <c:pt idx="1402">
                  <c:v>42399</c:v>
                </c:pt>
                <c:pt idx="1403">
                  <c:v>42402</c:v>
                </c:pt>
                <c:pt idx="1404">
                  <c:v>42405</c:v>
                </c:pt>
                <c:pt idx="1405">
                  <c:v>42408</c:v>
                </c:pt>
                <c:pt idx="1406">
                  <c:v>42411</c:v>
                </c:pt>
                <c:pt idx="1407">
                  <c:v>42414</c:v>
                </c:pt>
                <c:pt idx="1408">
                  <c:v>42417</c:v>
                </c:pt>
                <c:pt idx="1409">
                  <c:v>42420</c:v>
                </c:pt>
                <c:pt idx="1410">
                  <c:v>42423</c:v>
                </c:pt>
                <c:pt idx="1411">
                  <c:v>42426</c:v>
                </c:pt>
                <c:pt idx="1412">
                  <c:v>42429</c:v>
                </c:pt>
                <c:pt idx="1413">
                  <c:v>42432</c:v>
                </c:pt>
                <c:pt idx="1414">
                  <c:v>42435</c:v>
                </c:pt>
                <c:pt idx="1415">
                  <c:v>42438</c:v>
                </c:pt>
                <c:pt idx="1416">
                  <c:v>42441</c:v>
                </c:pt>
                <c:pt idx="1417">
                  <c:v>42444</c:v>
                </c:pt>
                <c:pt idx="1418">
                  <c:v>42447</c:v>
                </c:pt>
                <c:pt idx="1419">
                  <c:v>42450</c:v>
                </c:pt>
                <c:pt idx="1420">
                  <c:v>42453</c:v>
                </c:pt>
                <c:pt idx="1421">
                  <c:v>42456</c:v>
                </c:pt>
                <c:pt idx="1422">
                  <c:v>42459</c:v>
                </c:pt>
                <c:pt idx="1423">
                  <c:v>42462</c:v>
                </c:pt>
                <c:pt idx="1424">
                  <c:v>42465</c:v>
                </c:pt>
                <c:pt idx="1425">
                  <c:v>42468</c:v>
                </c:pt>
                <c:pt idx="1426">
                  <c:v>42471</c:v>
                </c:pt>
                <c:pt idx="1427">
                  <c:v>42474</c:v>
                </c:pt>
                <c:pt idx="1428">
                  <c:v>42477</c:v>
                </c:pt>
                <c:pt idx="1429">
                  <c:v>42480</c:v>
                </c:pt>
                <c:pt idx="1430">
                  <c:v>42483</c:v>
                </c:pt>
                <c:pt idx="1431">
                  <c:v>42486</c:v>
                </c:pt>
                <c:pt idx="1432">
                  <c:v>42489</c:v>
                </c:pt>
                <c:pt idx="1433">
                  <c:v>42492</c:v>
                </c:pt>
                <c:pt idx="1434">
                  <c:v>42495</c:v>
                </c:pt>
                <c:pt idx="1435">
                  <c:v>42498</c:v>
                </c:pt>
                <c:pt idx="1436">
                  <c:v>42501</c:v>
                </c:pt>
                <c:pt idx="1437">
                  <c:v>42504</c:v>
                </c:pt>
                <c:pt idx="1438">
                  <c:v>42507</c:v>
                </c:pt>
                <c:pt idx="1439">
                  <c:v>42510</c:v>
                </c:pt>
                <c:pt idx="1440">
                  <c:v>42513</c:v>
                </c:pt>
                <c:pt idx="1441">
                  <c:v>42516</c:v>
                </c:pt>
                <c:pt idx="1442">
                  <c:v>42519</c:v>
                </c:pt>
                <c:pt idx="1443">
                  <c:v>42523</c:v>
                </c:pt>
                <c:pt idx="1444">
                  <c:v>42526</c:v>
                </c:pt>
                <c:pt idx="1445">
                  <c:v>42529</c:v>
                </c:pt>
                <c:pt idx="1446">
                  <c:v>42532</c:v>
                </c:pt>
                <c:pt idx="1447">
                  <c:v>42535</c:v>
                </c:pt>
                <c:pt idx="1448">
                  <c:v>42538</c:v>
                </c:pt>
                <c:pt idx="1449">
                  <c:v>42541</c:v>
                </c:pt>
                <c:pt idx="1450">
                  <c:v>42544</c:v>
                </c:pt>
                <c:pt idx="1451">
                  <c:v>42547</c:v>
                </c:pt>
                <c:pt idx="1452">
                  <c:v>42550</c:v>
                </c:pt>
                <c:pt idx="1453">
                  <c:v>42552</c:v>
                </c:pt>
                <c:pt idx="1454">
                  <c:v>42555</c:v>
                </c:pt>
                <c:pt idx="1455">
                  <c:v>42558</c:v>
                </c:pt>
                <c:pt idx="1456">
                  <c:v>42561</c:v>
                </c:pt>
                <c:pt idx="1457">
                  <c:v>42564</c:v>
                </c:pt>
                <c:pt idx="1458">
                  <c:v>42567</c:v>
                </c:pt>
                <c:pt idx="1459">
                  <c:v>42570</c:v>
                </c:pt>
                <c:pt idx="1460">
                  <c:v>42573</c:v>
                </c:pt>
                <c:pt idx="1461">
                  <c:v>42576</c:v>
                </c:pt>
                <c:pt idx="1462">
                  <c:v>42579</c:v>
                </c:pt>
                <c:pt idx="1463">
                  <c:v>42582</c:v>
                </c:pt>
                <c:pt idx="1464">
                  <c:v>42585</c:v>
                </c:pt>
                <c:pt idx="1465">
                  <c:v>42588</c:v>
                </c:pt>
                <c:pt idx="1466">
                  <c:v>42591</c:v>
                </c:pt>
                <c:pt idx="1467">
                  <c:v>42594</c:v>
                </c:pt>
                <c:pt idx="1468">
                  <c:v>42597</c:v>
                </c:pt>
                <c:pt idx="1469">
                  <c:v>42600</c:v>
                </c:pt>
                <c:pt idx="1470">
                  <c:v>42603</c:v>
                </c:pt>
                <c:pt idx="1471">
                  <c:v>42606</c:v>
                </c:pt>
                <c:pt idx="1472">
                  <c:v>42609</c:v>
                </c:pt>
                <c:pt idx="1473">
                  <c:v>42612</c:v>
                </c:pt>
                <c:pt idx="1474">
                  <c:v>42615</c:v>
                </c:pt>
                <c:pt idx="1475">
                  <c:v>42618</c:v>
                </c:pt>
                <c:pt idx="1476">
                  <c:v>42621</c:v>
                </c:pt>
                <c:pt idx="1477">
                  <c:v>42624</c:v>
                </c:pt>
                <c:pt idx="1478">
                  <c:v>42627</c:v>
                </c:pt>
                <c:pt idx="1479">
                  <c:v>42630</c:v>
                </c:pt>
                <c:pt idx="1480">
                  <c:v>42633</c:v>
                </c:pt>
                <c:pt idx="1481">
                  <c:v>42636</c:v>
                </c:pt>
                <c:pt idx="1482">
                  <c:v>42639</c:v>
                </c:pt>
                <c:pt idx="1483">
                  <c:v>42642</c:v>
                </c:pt>
                <c:pt idx="1484">
                  <c:v>42645</c:v>
                </c:pt>
                <c:pt idx="1485">
                  <c:v>42648</c:v>
                </c:pt>
                <c:pt idx="1486">
                  <c:v>42651</c:v>
                </c:pt>
                <c:pt idx="1487">
                  <c:v>42654</c:v>
                </c:pt>
                <c:pt idx="1488">
                  <c:v>42657</c:v>
                </c:pt>
                <c:pt idx="1489">
                  <c:v>42660</c:v>
                </c:pt>
                <c:pt idx="1490">
                  <c:v>42663</c:v>
                </c:pt>
                <c:pt idx="1491">
                  <c:v>42666</c:v>
                </c:pt>
                <c:pt idx="1492">
                  <c:v>42669</c:v>
                </c:pt>
                <c:pt idx="1493">
                  <c:v>42672</c:v>
                </c:pt>
                <c:pt idx="1494">
                  <c:v>42675</c:v>
                </c:pt>
                <c:pt idx="1495">
                  <c:v>42678</c:v>
                </c:pt>
                <c:pt idx="1496">
                  <c:v>42681</c:v>
                </c:pt>
                <c:pt idx="1497">
                  <c:v>42684</c:v>
                </c:pt>
                <c:pt idx="1498">
                  <c:v>42687</c:v>
                </c:pt>
                <c:pt idx="1499">
                  <c:v>42690</c:v>
                </c:pt>
                <c:pt idx="1500">
                  <c:v>42693</c:v>
                </c:pt>
                <c:pt idx="1501">
                  <c:v>42696</c:v>
                </c:pt>
                <c:pt idx="1502">
                  <c:v>42699</c:v>
                </c:pt>
                <c:pt idx="1503">
                  <c:v>42702</c:v>
                </c:pt>
                <c:pt idx="1504">
                  <c:v>42705</c:v>
                </c:pt>
                <c:pt idx="1505">
                  <c:v>42708</c:v>
                </c:pt>
                <c:pt idx="1506">
                  <c:v>42711</c:v>
                </c:pt>
                <c:pt idx="1507">
                  <c:v>42714</c:v>
                </c:pt>
                <c:pt idx="1508">
                  <c:v>42717</c:v>
                </c:pt>
                <c:pt idx="1509">
                  <c:v>42720</c:v>
                </c:pt>
                <c:pt idx="1510">
                  <c:v>42723</c:v>
                </c:pt>
                <c:pt idx="1511">
                  <c:v>42726</c:v>
                </c:pt>
                <c:pt idx="1512">
                  <c:v>42729</c:v>
                </c:pt>
                <c:pt idx="1513">
                  <c:v>42732</c:v>
                </c:pt>
                <c:pt idx="1514">
                  <c:v>42735</c:v>
                </c:pt>
                <c:pt idx="1515">
                  <c:v>42738</c:v>
                </c:pt>
                <c:pt idx="1516">
                  <c:v>42741</c:v>
                </c:pt>
                <c:pt idx="1517">
                  <c:v>42744</c:v>
                </c:pt>
                <c:pt idx="1518">
                  <c:v>42747</c:v>
                </c:pt>
                <c:pt idx="1519">
                  <c:v>42750</c:v>
                </c:pt>
                <c:pt idx="1520">
                  <c:v>42753</c:v>
                </c:pt>
                <c:pt idx="1521">
                  <c:v>42756</c:v>
                </c:pt>
                <c:pt idx="1522">
                  <c:v>42759</c:v>
                </c:pt>
                <c:pt idx="1523">
                  <c:v>42762</c:v>
                </c:pt>
                <c:pt idx="1524">
                  <c:v>42765</c:v>
                </c:pt>
                <c:pt idx="1525">
                  <c:v>42768</c:v>
                </c:pt>
                <c:pt idx="1526">
                  <c:v>42771</c:v>
                </c:pt>
                <c:pt idx="1527">
                  <c:v>42774</c:v>
                </c:pt>
                <c:pt idx="1528">
                  <c:v>42777</c:v>
                </c:pt>
                <c:pt idx="1529">
                  <c:v>42780</c:v>
                </c:pt>
                <c:pt idx="1530">
                  <c:v>42783</c:v>
                </c:pt>
                <c:pt idx="1531">
                  <c:v>42786</c:v>
                </c:pt>
                <c:pt idx="1532">
                  <c:v>42789</c:v>
                </c:pt>
                <c:pt idx="1533">
                  <c:v>42792</c:v>
                </c:pt>
                <c:pt idx="1534">
                  <c:v>42795</c:v>
                </c:pt>
                <c:pt idx="1535">
                  <c:v>42798</c:v>
                </c:pt>
                <c:pt idx="1536">
                  <c:v>42801</c:v>
                </c:pt>
                <c:pt idx="1537">
                  <c:v>42804</c:v>
                </c:pt>
                <c:pt idx="1538">
                  <c:v>42807</c:v>
                </c:pt>
                <c:pt idx="1539">
                  <c:v>42810</c:v>
                </c:pt>
                <c:pt idx="1540">
                  <c:v>42813</c:v>
                </c:pt>
                <c:pt idx="1541">
                  <c:v>42816</c:v>
                </c:pt>
                <c:pt idx="1542">
                  <c:v>42819</c:v>
                </c:pt>
                <c:pt idx="1543">
                  <c:v>42822</c:v>
                </c:pt>
                <c:pt idx="1544">
                  <c:v>42825</c:v>
                </c:pt>
                <c:pt idx="1545">
                  <c:v>42828</c:v>
                </c:pt>
                <c:pt idx="1546">
                  <c:v>42831</c:v>
                </c:pt>
                <c:pt idx="1547">
                  <c:v>42834</c:v>
                </c:pt>
                <c:pt idx="1548">
                  <c:v>42837</c:v>
                </c:pt>
                <c:pt idx="1549">
                  <c:v>42840</c:v>
                </c:pt>
                <c:pt idx="1550">
                  <c:v>42843</c:v>
                </c:pt>
                <c:pt idx="1551">
                  <c:v>42846</c:v>
                </c:pt>
                <c:pt idx="1552">
                  <c:v>42849</c:v>
                </c:pt>
                <c:pt idx="1553">
                  <c:v>42852</c:v>
                </c:pt>
                <c:pt idx="1554">
                  <c:v>42855</c:v>
                </c:pt>
                <c:pt idx="1555">
                  <c:v>42858</c:v>
                </c:pt>
                <c:pt idx="1556">
                  <c:v>42861</c:v>
                </c:pt>
                <c:pt idx="1557">
                  <c:v>42864</c:v>
                </c:pt>
                <c:pt idx="1558">
                  <c:v>42867</c:v>
                </c:pt>
                <c:pt idx="1559">
                  <c:v>42870</c:v>
                </c:pt>
                <c:pt idx="1560">
                  <c:v>42873</c:v>
                </c:pt>
                <c:pt idx="1561">
                  <c:v>42876</c:v>
                </c:pt>
                <c:pt idx="1562">
                  <c:v>42879</c:v>
                </c:pt>
                <c:pt idx="1563">
                  <c:v>42882</c:v>
                </c:pt>
                <c:pt idx="1564">
                  <c:v>42885</c:v>
                </c:pt>
                <c:pt idx="1565">
                  <c:v>42888</c:v>
                </c:pt>
                <c:pt idx="1566">
                  <c:v>42891</c:v>
                </c:pt>
                <c:pt idx="1567">
                  <c:v>42894</c:v>
                </c:pt>
                <c:pt idx="1568">
                  <c:v>42897</c:v>
                </c:pt>
                <c:pt idx="1569">
                  <c:v>42900</c:v>
                </c:pt>
                <c:pt idx="1570">
                  <c:v>42903</c:v>
                </c:pt>
                <c:pt idx="1571">
                  <c:v>42906</c:v>
                </c:pt>
                <c:pt idx="1572">
                  <c:v>42909</c:v>
                </c:pt>
                <c:pt idx="1573">
                  <c:v>42912</c:v>
                </c:pt>
                <c:pt idx="1574">
                  <c:v>42915</c:v>
                </c:pt>
                <c:pt idx="1575">
                  <c:v>42918</c:v>
                </c:pt>
                <c:pt idx="1576">
                  <c:v>42921</c:v>
                </c:pt>
                <c:pt idx="1577">
                  <c:v>42924</c:v>
                </c:pt>
                <c:pt idx="1578">
                  <c:v>42927</c:v>
                </c:pt>
                <c:pt idx="1579">
                  <c:v>42930</c:v>
                </c:pt>
                <c:pt idx="1580">
                  <c:v>42933</c:v>
                </c:pt>
                <c:pt idx="1581">
                  <c:v>42936</c:v>
                </c:pt>
                <c:pt idx="1582">
                  <c:v>42939</c:v>
                </c:pt>
                <c:pt idx="1583">
                  <c:v>42942</c:v>
                </c:pt>
                <c:pt idx="1584">
                  <c:v>42945</c:v>
                </c:pt>
                <c:pt idx="1585">
                  <c:v>42948</c:v>
                </c:pt>
                <c:pt idx="1586">
                  <c:v>42951</c:v>
                </c:pt>
                <c:pt idx="1587">
                  <c:v>42954</c:v>
                </c:pt>
                <c:pt idx="1588">
                  <c:v>42957</c:v>
                </c:pt>
                <c:pt idx="1589">
                  <c:v>42960</c:v>
                </c:pt>
                <c:pt idx="1590">
                  <c:v>42963</c:v>
                </c:pt>
                <c:pt idx="1591">
                  <c:v>42966</c:v>
                </c:pt>
                <c:pt idx="1592">
                  <c:v>42969</c:v>
                </c:pt>
                <c:pt idx="1593">
                  <c:v>42972</c:v>
                </c:pt>
                <c:pt idx="1594">
                  <c:v>42975</c:v>
                </c:pt>
                <c:pt idx="1595">
                  <c:v>42978</c:v>
                </c:pt>
                <c:pt idx="1596">
                  <c:v>42981</c:v>
                </c:pt>
                <c:pt idx="1597">
                  <c:v>42984</c:v>
                </c:pt>
                <c:pt idx="1598">
                  <c:v>42987</c:v>
                </c:pt>
                <c:pt idx="1599">
                  <c:v>42990</c:v>
                </c:pt>
                <c:pt idx="1600">
                  <c:v>42993</c:v>
                </c:pt>
                <c:pt idx="1601">
                  <c:v>42996</c:v>
                </c:pt>
                <c:pt idx="1602">
                  <c:v>42999</c:v>
                </c:pt>
                <c:pt idx="1603">
                  <c:v>43002</c:v>
                </c:pt>
                <c:pt idx="1604">
                  <c:v>43005</c:v>
                </c:pt>
                <c:pt idx="1605">
                  <c:v>43008</c:v>
                </c:pt>
                <c:pt idx="1606">
                  <c:v>43011</c:v>
                </c:pt>
                <c:pt idx="1607">
                  <c:v>43014</c:v>
                </c:pt>
                <c:pt idx="1608">
                  <c:v>43017</c:v>
                </c:pt>
                <c:pt idx="1609">
                  <c:v>43020</c:v>
                </c:pt>
                <c:pt idx="1610">
                  <c:v>43023</c:v>
                </c:pt>
                <c:pt idx="1611">
                  <c:v>43026</c:v>
                </c:pt>
                <c:pt idx="1612">
                  <c:v>43029</c:v>
                </c:pt>
                <c:pt idx="1613">
                  <c:v>43032</c:v>
                </c:pt>
                <c:pt idx="1614">
                  <c:v>43035</c:v>
                </c:pt>
                <c:pt idx="1615">
                  <c:v>43038</c:v>
                </c:pt>
                <c:pt idx="1616">
                  <c:v>43041</c:v>
                </c:pt>
                <c:pt idx="1617">
                  <c:v>43044</c:v>
                </c:pt>
                <c:pt idx="1618">
                  <c:v>43047</c:v>
                </c:pt>
                <c:pt idx="1619">
                  <c:v>43050</c:v>
                </c:pt>
                <c:pt idx="1620">
                  <c:v>43053</c:v>
                </c:pt>
                <c:pt idx="1621">
                  <c:v>43056</c:v>
                </c:pt>
                <c:pt idx="1622">
                  <c:v>43059</c:v>
                </c:pt>
                <c:pt idx="1623">
                  <c:v>43062</c:v>
                </c:pt>
                <c:pt idx="1624">
                  <c:v>43065</c:v>
                </c:pt>
                <c:pt idx="1625">
                  <c:v>43068</c:v>
                </c:pt>
                <c:pt idx="1626">
                  <c:v>43071</c:v>
                </c:pt>
                <c:pt idx="1627">
                  <c:v>43074</c:v>
                </c:pt>
                <c:pt idx="1628">
                  <c:v>43077</c:v>
                </c:pt>
                <c:pt idx="1629">
                  <c:v>43080</c:v>
                </c:pt>
                <c:pt idx="1630">
                  <c:v>43083</c:v>
                </c:pt>
                <c:pt idx="1631">
                  <c:v>43086</c:v>
                </c:pt>
                <c:pt idx="1632">
                  <c:v>43089</c:v>
                </c:pt>
                <c:pt idx="1633">
                  <c:v>43092</c:v>
                </c:pt>
                <c:pt idx="1634">
                  <c:v>43095</c:v>
                </c:pt>
                <c:pt idx="1635">
                  <c:v>43098</c:v>
                </c:pt>
                <c:pt idx="1636">
                  <c:v>43101</c:v>
                </c:pt>
                <c:pt idx="1637">
                  <c:v>43104</c:v>
                </c:pt>
                <c:pt idx="1638">
                  <c:v>43107</c:v>
                </c:pt>
                <c:pt idx="1639">
                  <c:v>43110</c:v>
                </c:pt>
                <c:pt idx="1640">
                  <c:v>43113</c:v>
                </c:pt>
                <c:pt idx="1641">
                  <c:v>43116</c:v>
                </c:pt>
                <c:pt idx="1642">
                  <c:v>43119</c:v>
                </c:pt>
                <c:pt idx="1643">
                  <c:v>43122</c:v>
                </c:pt>
                <c:pt idx="1644">
                  <c:v>43125</c:v>
                </c:pt>
                <c:pt idx="1645">
                  <c:v>43128</c:v>
                </c:pt>
                <c:pt idx="1646">
                  <c:v>43131</c:v>
                </c:pt>
                <c:pt idx="1647">
                  <c:v>43134</c:v>
                </c:pt>
                <c:pt idx="1648">
                  <c:v>43137</c:v>
                </c:pt>
                <c:pt idx="1649">
                  <c:v>43140</c:v>
                </c:pt>
                <c:pt idx="1650">
                  <c:v>43143</c:v>
                </c:pt>
                <c:pt idx="1651">
                  <c:v>43146</c:v>
                </c:pt>
                <c:pt idx="1652">
                  <c:v>43149</c:v>
                </c:pt>
                <c:pt idx="1653">
                  <c:v>43152</c:v>
                </c:pt>
                <c:pt idx="1654">
                  <c:v>43155</c:v>
                </c:pt>
                <c:pt idx="1655">
                  <c:v>43158</c:v>
                </c:pt>
                <c:pt idx="1656">
                  <c:v>43161</c:v>
                </c:pt>
                <c:pt idx="1657">
                  <c:v>43164</c:v>
                </c:pt>
                <c:pt idx="1658">
                  <c:v>43167</c:v>
                </c:pt>
                <c:pt idx="1659">
                  <c:v>43170</c:v>
                </c:pt>
                <c:pt idx="1660">
                  <c:v>43173</c:v>
                </c:pt>
                <c:pt idx="1661">
                  <c:v>43176</c:v>
                </c:pt>
                <c:pt idx="1662">
                  <c:v>43179</c:v>
                </c:pt>
                <c:pt idx="1663">
                  <c:v>43182</c:v>
                </c:pt>
                <c:pt idx="1664">
                  <c:v>43185</c:v>
                </c:pt>
                <c:pt idx="1665">
                  <c:v>43188</c:v>
                </c:pt>
                <c:pt idx="1666">
                  <c:v>43191</c:v>
                </c:pt>
                <c:pt idx="1667">
                  <c:v>43194</c:v>
                </c:pt>
                <c:pt idx="1668">
                  <c:v>43197</c:v>
                </c:pt>
                <c:pt idx="1669">
                  <c:v>43200</c:v>
                </c:pt>
                <c:pt idx="1670">
                  <c:v>43203</c:v>
                </c:pt>
                <c:pt idx="1671">
                  <c:v>43206</c:v>
                </c:pt>
                <c:pt idx="1672">
                  <c:v>43209</c:v>
                </c:pt>
                <c:pt idx="1673">
                  <c:v>43212</c:v>
                </c:pt>
                <c:pt idx="1674">
                  <c:v>43215</c:v>
                </c:pt>
                <c:pt idx="1675">
                  <c:v>43218</c:v>
                </c:pt>
                <c:pt idx="1676">
                  <c:v>43221</c:v>
                </c:pt>
                <c:pt idx="1677">
                  <c:v>43224</c:v>
                </c:pt>
                <c:pt idx="1678">
                  <c:v>43227</c:v>
                </c:pt>
                <c:pt idx="1679">
                  <c:v>43230</c:v>
                </c:pt>
                <c:pt idx="1680">
                  <c:v>43233</c:v>
                </c:pt>
                <c:pt idx="1681">
                  <c:v>43236</c:v>
                </c:pt>
                <c:pt idx="1682">
                  <c:v>43239</c:v>
                </c:pt>
                <c:pt idx="1683">
                  <c:v>43242</c:v>
                </c:pt>
                <c:pt idx="1684">
                  <c:v>43245</c:v>
                </c:pt>
                <c:pt idx="1685">
                  <c:v>43248</c:v>
                </c:pt>
                <c:pt idx="1686">
                  <c:v>43251</c:v>
                </c:pt>
                <c:pt idx="1687">
                  <c:v>43254</c:v>
                </c:pt>
                <c:pt idx="1688">
                  <c:v>43257</c:v>
                </c:pt>
                <c:pt idx="1689">
                  <c:v>43260</c:v>
                </c:pt>
                <c:pt idx="1690">
                  <c:v>43263</c:v>
                </c:pt>
                <c:pt idx="1691">
                  <c:v>43266</c:v>
                </c:pt>
                <c:pt idx="1692">
                  <c:v>43269</c:v>
                </c:pt>
                <c:pt idx="1693">
                  <c:v>43272</c:v>
                </c:pt>
                <c:pt idx="1694">
                  <c:v>43275</c:v>
                </c:pt>
                <c:pt idx="1695">
                  <c:v>43278</c:v>
                </c:pt>
                <c:pt idx="1696">
                  <c:v>43281</c:v>
                </c:pt>
                <c:pt idx="1697">
                  <c:v>43284</c:v>
                </c:pt>
                <c:pt idx="1698">
                  <c:v>43287</c:v>
                </c:pt>
                <c:pt idx="1699">
                  <c:v>43290</c:v>
                </c:pt>
                <c:pt idx="1700">
                  <c:v>43293</c:v>
                </c:pt>
                <c:pt idx="1701">
                  <c:v>43296</c:v>
                </c:pt>
                <c:pt idx="1702">
                  <c:v>43299</c:v>
                </c:pt>
                <c:pt idx="1703">
                  <c:v>43302</c:v>
                </c:pt>
                <c:pt idx="1704">
                  <c:v>43305</c:v>
                </c:pt>
                <c:pt idx="1705">
                  <c:v>43308</c:v>
                </c:pt>
                <c:pt idx="1706">
                  <c:v>43311</c:v>
                </c:pt>
                <c:pt idx="1707">
                  <c:v>43314</c:v>
                </c:pt>
                <c:pt idx="1708">
                  <c:v>43317</c:v>
                </c:pt>
                <c:pt idx="1709">
                  <c:v>43320</c:v>
                </c:pt>
                <c:pt idx="1710">
                  <c:v>43323</c:v>
                </c:pt>
                <c:pt idx="1711">
                  <c:v>43326</c:v>
                </c:pt>
                <c:pt idx="1712">
                  <c:v>43329</c:v>
                </c:pt>
                <c:pt idx="1713">
                  <c:v>43332</c:v>
                </c:pt>
                <c:pt idx="1714">
                  <c:v>43335</c:v>
                </c:pt>
                <c:pt idx="1715">
                  <c:v>43338</c:v>
                </c:pt>
                <c:pt idx="1716">
                  <c:v>43341</c:v>
                </c:pt>
                <c:pt idx="1717">
                  <c:v>43344</c:v>
                </c:pt>
                <c:pt idx="1718">
                  <c:v>43347</c:v>
                </c:pt>
                <c:pt idx="1719">
                  <c:v>43350</c:v>
                </c:pt>
                <c:pt idx="1720">
                  <c:v>43353</c:v>
                </c:pt>
                <c:pt idx="1721">
                  <c:v>43356</c:v>
                </c:pt>
                <c:pt idx="1722">
                  <c:v>43359</c:v>
                </c:pt>
                <c:pt idx="1723">
                  <c:v>43362</c:v>
                </c:pt>
                <c:pt idx="1724">
                  <c:v>43365</c:v>
                </c:pt>
                <c:pt idx="1725">
                  <c:v>43368</c:v>
                </c:pt>
                <c:pt idx="1726">
                  <c:v>43371</c:v>
                </c:pt>
                <c:pt idx="1727">
                  <c:v>43374</c:v>
                </c:pt>
                <c:pt idx="1728">
                  <c:v>43377</c:v>
                </c:pt>
                <c:pt idx="1729">
                  <c:v>43380</c:v>
                </c:pt>
                <c:pt idx="1730">
                  <c:v>43383</c:v>
                </c:pt>
                <c:pt idx="1731">
                  <c:v>43386</c:v>
                </c:pt>
                <c:pt idx="1732">
                  <c:v>43389</c:v>
                </c:pt>
                <c:pt idx="1733">
                  <c:v>43392</c:v>
                </c:pt>
                <c:pt idx="1734">
                  <c:v>43395</c:v>
                </c:pt>
                <c:pt idx="1735">
                  <c:v>43398</c:v>
                </c:pt>
                <c:pt idx="1736">
                  <c:v>43401</c:v>
                </c:pt>
                <c:pt idx="1737">
                  <c:v>43404</c:v>
                </c:pt>
                <c:pt idx="1738">
                  <c:v>43407</c:v>
                </c:pt>
                <c:pt idx="1739">
                  <c:v>43410</c:v>
                </c:pt>
                <c:pt idx="1740">
                  <c:v>43413</c:v>
                </c:pt>
                <c:pt idx="1741">
                  <c:v>43416</c:v>
                </c:pt>
                <c:pt idx="1742">
                  <c:v>43419</c:v>
                </c:pt>
                <c:pt idx="1743">
                  <c:v>43422</c:v>
                </c:pt>
                <c:pt idx="1744">
                  <c:v>43425</c:v>
                </c:pt>
                <c:pt idx="1745">
                  <c:v>43428</c:v>
                </c:pt>
                <c:pt idx="1746">
                  <c:v>43431</c:v>
                </c:pt>
                <c:pt idx="1747">
                  <c:v>43434</c:v>
                </c:pt>
                <c:pt idx="1748">
                  <c:v>43437</c:v>
                </c:pt>
                <c:pt idx="1749">
                  <c:v>43440</c:v>
                </c:pt>
                <c:pt idx="1750">
                  <c:v>43443</c:v>
                </c:pt>
                <c:pt idx="1751">
                  <c:v>43446</c:v>
                </c:pt>
                <c:pt idx="1752">
                  <c:v>43449</c:v>
                </c:pt>
                <c:pt idx="1753">
                  <c:v>43452</c:v>
                </c:pt>
                <c:pt idx="1754">
                  <c:v>43455</c:v>
                </c:pt>
                <c:pt idx="1755">
                  <c:v>43458</c:v>
                </c:pt>
                <c:pt idx="1756">
                  <c:v>43461</c:v>
                </c:pt>
                <c:pt idx="1757">
                  <c:v>43464</c:v>
                </c:pt>
                <c:pt idx="1758">
                  <c:v>43467</c:v>
                </c:pt>
                <c:pt idx="1759">
                  <c:v>43470</c:v>
                </c:pt>
                <c:pt idx="1760">
                  <c:v>43473</c:v>
                </c:pt>
                <c:pt idx="1761">
                  <c:v>43476</c:v>
                </c:pt>
                <c:pt idx="1762">
                  <c:v>43479</c:v>
                </c:pt>
                <c:pt idx="1763">
                  <c:v>43482</c:v>
                </c:pt>
                <c:pt idx="1764">
                  <c:v>43485</c:v>
                </c:pt>
                <c:pt idx="1765">
                  <c:v>43488</c:v>
                </c:pt>
                <c:pt idx="1766">
                  <c:v>43491</c:v>
                </c:pt>
                <c:pt idx="1767">
                  <c:v>43494</c:v>
                </c:pt>
                <c:pt idx="1768">
                  <c:v>43497</c:v>
                </c:pt>
                <c:pt idx="1769">
                  <c:v>43500</c:v>
                </c:pt>
                <c:pt idx="1770">
                  <c:v>43503</c:v>
                </c:pt>
                <c:pt idx="1771">
                  <c:v>43506</c:v>
                </c:pt>
                <c:pt idx="1772">
                  <c:v>43509</c:v>
                </c:pt>
                <c:pt idx="1773">
                  <c:v>43512</c:v>
                </c:pt>
                <c:pt idx="1774">
                  <c:v>43515</c:v>
                </c:pt>
                <c:pt idx="1775">
                  <c:v>43518</c:v>
                </c:pt>
                <c:pt idx="1776">
                  <c:v>43521</c:v>
                </c:pt>
                <c:pt idx="1777">
                  <c:v>43524</c:v>
                </c:pt>
                <c:pt idx="1778">
                  <c:v>43527</c:v>
                </c:pt>
                <c:pt idx="1779">
                  <c:v>43530</c:v>
                </c:pt>
                <c:pt idx="1780">
                  <c:v>43533</c:v>
                </c:pt>
                <c:pt idx="1781">
                  <c:v>43536</c:v>
                </c:pt>
                <c:pt idx="1782">
                  <c:v>43539</c:v>
                </c:pt>
                <c:pt idx="1783">
                  <c:v>43542</c:v>
                </c:pt>
                <c:pt idx="1784">
                  <c:v>43545</c:v>
                </c:pt>
                <c:pt idx="1785">
                  <c:v>43548</c:v>
                </c:pt>
                <c:pt idx="1786">
                  <c:v>43551</c:v>
                </c:pt>
                <c:pt idx="1787">
                  <c:v>43554</c:v>
                </c:pt>
                <c:pt idx="1788">
                  <c:v>43557</c:v>
                </c:pt>
                <c:pt idx="1789">
                  <c:v>43560</c:v>
                </c:pt>
                <c:pt idx="1790">
                  <c:v>43563</c:v>
                </c:pt>
                <c:pt idx="1791">
                  <c:v>43566</c:v>
                </c:pt>
                <c:pt idx="1792">
                  <c:v>43569</c:v>
                </c:pt>
                <c:pt idx="1793">
                  <c:v>43572</c:v>
                </c:pt>
                <c:pt idx="1794">
                  <c:v>43575</c:v>
                </c:pt>
                <c:pt idx="1795">
                  <c:v>43578</c:v>
                </c:pt>
                <c:pt idx="1796">
                  <c:v>43581</c:v>
                </c:pt>
                <c:pt idx="1797">
                  <c:v>43584</c:v>
                </c:pt>
                <c:pt idx="1798">
                  <c:v>43587</c:v>
                </c:pt>
                <c:pt idx="1799">
                  <c:v>43590</c:v>
                </c:pt>
                <c:pt idx="1800">
                  <c:v>43593</c:v>
                </c:pt>
                <c:pt idx="1801">
                  <c:v>43596</c:v>
                </c:pt>
                <c:pt idx="1802">
                  <c:v>43599</c:v>
                </c:pt>
                <c:pt idx="1803">
                  <c:v>43602</c:v>
                </c:pt>
                <c:pt idx="1804">
                  <c:v>43605</c:v>
                </c:pt>
                <c:pt idx="1805">
                  <c:v>43608</c:v>
                </c:pt>
                <c:pt idx="1806">
                  <c:v>43611</c:v>
                </c:pt>
                <c:pt idx="1807">
                  <c:v>43614</c:v>
                </c:pt>
                <c:pt idx="1808">
                  <c:v>43617</c:v>
                </c:pt>
                <c:pt idx="1809">
                  <c:v>43620</c:v>
                </c:pt>
                <c:pt idx="1810">
                  <c:v>43623</c:v>
                </c:pt>
                <c:pt idx="1811">
                  <c:v>43626</c:v>
                </c:pt>
                <c:pt idx="1812">
                  <c:v>43629</c:v>
                </c:pt>
                <c:pt idx="1813">
                  <c:v>43632</c:v>
                </c:pt>
                <c:pt idx="1814">
                  <c:v>43635</c:v>
                </c:pt>
                <c:pt idx="1815">
                  <c:v>43638</c:v>
                </c:pt>
                <c:pt idx="1816">
                  <c:v>43641</c:v>
                </c:pt>
                <c:pt idx="1817">
                  <c:v>43644</c:v>
                </c:pt>
                <c:pt idx="1818">
                  <c:v>43647</c:v>
                </c:pt>
                <c:pt idx="1819">
                  <c:v>43650</c:v>
                </c:pt>
                <c:pt idx="1820">
                  <c:v>43653</c:v>
                </c:pt>
                <c:pt idx="1821">
                  <c:v>43656</c:v>
                </c:pt>
                <c:pt idx="1822">
                  <c:v>43659</c:v>
                </c:pt>
                <c:pt idx="1823">
                  <c:v>43662</c:v>
                </c:pt>
                <c:pt idx="1824">
                  <c:v>43665</c:v>
                </c:pt>
                <c:pt idx="1825">
                  <c:v>43668</c:v>
                </c:pt>
                <c:pt idx="1826">
                  <c:v>43671</c:v>
                </c:pt>
                <c:pt idx="1827">
                  <c:v>43674</c:v>
                </c:pt>
                <c:pt idx="1828">
                  <c:v>43677</c:v>
                </c:pt>
                <c:pt idx="1829">
                  <c:v>43680</c:v>
                </c:pt>
                <c:pt idx="1830">
                  <c:v>43683</c:v>
                </c:pt>
                <c:pt idx="1831">
                  <c:v>43686</c:v>
                </c:pt>
                <c:pt idx="1832">
                  <c:v>43689</c:v>
                </c:pt>
                <c:pt idx="1833">
                  <c:v>43692</c:v>
                </c:pt>
                <c:pt idx="1834">
                  <c:v>43695</c:v>
                </c:pt>
                <c:pt idx="1835">
                  <c:v>43698</c:v>
                </c:pt>
                <c:pt idx="1836">
                  <c:v>43701</c:v>
                </c:pt>
                <c:pt idx="1837">
                  <c:v>43704</c:v>
                </c:pt>
                <c:pt idx="1838">
                  <c:v>43707</c:v>
                </c:pt>
                <c:pt idx="1839">
                  <c:v>43710</c:v>
                </c:pt>
                <c:pt idx="1840">
                  <c:v>43713</c:v>
                </c:pt>
                <c:pt idx="1841">
                  <c:v>43716</c:v>
                </c:pt>
                <c:pt idx="1842">
                  <c:v>43719</c:v>
                </c:pt>
                <c:pt idx="1843">
                  <c:v>43722</c:v>
                </c:pt>
                <c:pt idx="1844">
                  <c:v>43725</c:v>
                </c:pt>
                <c:pt idx="1845">
                  <c:v>43728</c:v>
                </c:pt>
                <c:pt idx="1846">
                  <c:v>43731</c:v>
                </c:pt>
                <c:pt idx="1847">
                  <c:v>43734</c:v>
                </c:pt>
                <c:pt idx="1848">
                  <c:v>43737</c:v>
                </c:pt>
                <c:pt idx="1849">
                  <c:v>43740</c:v>
                </c:pt>
                <c:pt idx="1850">
                  <c:v>43743</c:v>
                </c:pt>
                <c:pt idx="1851">
                  <c:v>43746</c:v>
                </c:pt>
                <c:pt idx="1852">
                  <c:v>43749</c:v>
                </c:pt>
                <c:pt idx="1853">
                  <c:v>43752</c:v>
                </c:pt>
                <c:pt idx="1854">
                  <c:v>43755</c:v>
                </c:pt>
                <c:pt idx="1855">
                  <c:v>43758</c:v>
                </c:pt>
                <c:pt idx="1856">
                  <c:v>43761</c:v>
                </c:pt>
                <c:pt idx="1857">
                  <c:v>43764</c:v>
                </c:pt>
                <c:pt idx="1858">
                  <c:v>43767</c:v>
                </c:pt>
                <c:pt idx="1859">
                  <c:v>43770</c:v>
                </c:pt>
                <c:pt idx="1860">
                  <c:v>43773</c:v>
                </c:pt>
                <c:pt idx="1861">
                  <c:v>43776</c:v>
                </c:pt>
                <c:pt idx="1862">
                  <c:v>43779</c:v>
                </c:pt>
                <c:pt idx="1863">
                  <c:v>43782</c:v>
                </c:pt>
                <c:pt idx="1864">
                  <c:v>43785</c:v>
                </c:pt>
                <c:pt idx="1865">
                  <c:v>43788</c:v>
                </c:pt>
                <c:pt idx="1866">
                  <c:v>43791</c:v>
                </c:pt>
                <c:pt idx="1867">
                  <c:v>43794</c:v>
                </c:pt>
                <c:pt idx="1868">
                  <c:v>43797</c:v>
                </c:pt>
                <c:pt idx="1869">
                  <c:v>43800</c:v>
                </c:pt>
                <c:pt idx="1870">
                  <c:v>43803</c:v>
                </c:pt>
                <c:pt idx="1871">
                  <c:v>43806</c:v>
                </c:pt>
                <c:pt idx="1872">
                  <c:v>43809</c:v>
                </c:pt>
                <c:pt idx="1873">
                  <c:v>43812</c:v>
                </c:pt>
                <c:pt idx="1874">
                  <c:v>43815</c:v>
                </c:pt>
                <c:pt idx="1875">
                  <c:v>43818</c:v>
                </c:pt>
                <c:pt idx="1876">
                  <c:v>43821</c:v>
                </c:pt>
                <c:pt idx="1877">
                  <c:v>43824</c:v>
                </c:pt>
                <c:pt idx="1878">
                  <c:v>43827</c:v>
                </c:pt>
                <c:pt idx="1879">
                  <c:v>43830</c:v>
                </c:pt>
                <c:pt idx="1880">
                  <c:v>43833</c:v>
                </c:pt>
                <c:pt idx="1881">
                  <c:v>43836</c:v>
                </c:pt>
                <c:pt idx="1882">
                  <c:v>43839</c:v>
                </c:pt>
                <c:pt idx="1883">
                  <c:v>43842</c:v>
                </c:pt>
                <c:pt idx="1884">
                  <c:v>43845</c:v>
                </c:pt>
                <c:pt idx="1885">
                  <c:v>43848</c:v>
                </c:pt>
                <c:pt idx="1886">
                  <c:v>43851</c:v>
                </c:pt>
                <c:pt idx="1887">
                  <c:v>43854</c:v>
                </c:pt>
                <c:pt idx="1888">
                  <c:v>43857</c:v>
                </c:pt>
                <c:pt idx="1889">
                  <c:v>43860</c:v>
                </c:pt>
                <c:pt idx="1890">
                  <c:v>43863</c:v>
                </c:pt>
                <c:pt idx="1891">
                  <c:v>43866</c:v>
                </c:pt>
                <c:pt idx="1892">
                  <c:v>43869</c:v>
                </c:pt>
                <c:pt idx="1893">
                  <c:v>43872</c:v>
                </c:pt>
                <c:pt idx="1894">
                  <c:v>43875</c:v>
                </c:pt>
                <c:pt idx="1895">
                  <c:v>43878</c:v>
                </c:pt>
                <c:pt idx="1896">
                  <c:v>43881</c:v>
                </c:pt>
                <c:pt idx="1897">
                  <c:v>43884</c:v>
                </c:pt>
                <c:pt idx="1898">
                  <c:v>43887</c:v>
                </c:pt>
                <c:pt idx="1899">
                  <c:v>43890</c:v>
                </c:pt>
                <c:pt idx="1900">
                  <c:v>43893</c:v>
                </c:pt>
                <c:pt idx="1901">
                  <c:v>43896</c:v>
                </c:pt>
                <c:pt idx="1902">
                  <c:v>43899</c:v>
                </c:pt>
                <c:pt idx="1903">
                  <c:v>43902</c:v>
                </c:pt>
                <c:pt idx="1904">
                  <c:v>43905</c:v>
                </c:pt>
                <c:pt idx="1905">
                  <c:v>43908</c:v>
                </c:pt>
                <c:pt idx="1906">
                  <c:v>43911</c:v>
                </c:pt>
                <c:pt idx="1907">
                  <c:v>43914</c:v>
                </c:pt>
                <c:pt idx="1908">
                  <c:v>43917</c:v>
                </c:pt>
                <c:pt idx="1909">
                  <c:v>43920</c:v>
                </c:pt>
                <c:pt idx="1910">
                  <c:v>43923</c:v>
                </c:pt>
                <c:pt idx="1911">
                  <c:v>43926</c:v>
                </c:pt>
                <c:pt idx="1912">
                  <c:v>43929</c:v>
                </c:pt>
                <c:pt idx="1913">
                  <c:v>43932</c:v>
                </c:pt>
                <c:pt idx="1914">
                  <c:v>43935</c:v>
                </c:pt>
                <c:pt idx="1915">
                  <c:v>43938</c:v>
                </c:pt>
                <c:pt idx="1916">
                  <c:v>43941</c:v>
                </c:pt>
                <c:pt idx="1917">
                  <c:v>43944</c:v>
                </c:pt>
                <c:pt idx="1918">
                  <c:v>43947</c:v>
                </c:pt>
                <c:pt idx="1919">
                  <c:v>43950</c:v>
                </c:pt>
                <c:pt idx="1920">
                  <c:v>43953</c:v>
                </c:pt>
                <c:pt idx="1921">
                  <c:v>43956</c:v>
                </c:pt>
                <c:pt idx="1922">
                  <c:v>43959</c:v>
                </c:pt>
                <c:pt idx="1923">
                  <c:v>43962</c:v>
                </c:pt>
                <c:pt idx="1924">
                  <c:v>43965</c:v>
                </c:pt>
                <c:pt idx="1925">
                  <c:v>43968</c:v>
                </c:pt>
                <c:pt idx="1926">
                  <c:v>43971</c:v>
                </c:pt>
                <c:pt idx="1927">
                  <c:v>43974</c:v>
                </c:pt>
                <c:pt idx="1928">
                  <c:v>43977</c:v>
                </c:pt>
                <c:pt idx="1929">
                  <c:v>43980</c:v>
                </c:pt>
                <c:pt idx="1930">
                  <c:v>43983</c:v>
                </c:pt>
                <c:pt idx="1931">
                  <c:v>43986</c:v>
                </c:pt>
                <c:pt idx="1932">
                  <c:v>43989</c:v>
                </c:pt>
                <c:pt idx="1933">
                  <c:v>43992</c:v>
                </c:pt>
                <c:pt idx="1934">
                  <c:v>43995</c:v>
                </c:pt>
                <c:pt idx="1935">
                  <c:v>43998</c:v>
                </c:pt>
                <c:pt idx="1936">
                  <c:v>44001</c:v>
                </c:pt>
                <c:pt idx="1937">
                  <c:v>44004</c:v>
                </c:pt>
                <c:pt idx="1938">
                  <c:v>44007</c:v>
                </c:pt>
                <c:pt idx="1939">
                  <c:v>44010</c:v>
                </c:pt>
                <c:pt idx="1940">
                  <c:v>44013</c:v>
                </c:pt>
                <c:pt idx="1941">
                  <c:v>44016</c:v>
                </c:pt>
                <c:pt idx="1942">
                  <c:v>44019</c:v>
                </c:pt>
                <c:pt idx="1943">
                  <c:v>44022</c:v>
                </c:pt>
                <c:pt idx="1944">
                  <c:v>44025</c:v>
                </c:pt>
                <c:pt idx="1945">
                  <c:v>44028</c:v>
                </c:pt>
                <c:pt idx="1946">
                  <c:v>44031</c:v>
                </c:pt>
                <c:pt idx="1947">
                  <c:v>44034</c:v>
                </c:pt>
                <c:pt idx="1948">
                  <c:v>44037</c:v>
                </c:pt>
                <c:pt idx="1949">
                  <c:v>44040</c:v>
                </c:pt>
                <c:pt idx="1950">
                  <c:v>44043</c:v>
                </c:pt>
                <c:pt idx="1951">
                  <c:v>44046</c:v>
                </c:pt>
                <c:pt idx="1952">
                  <c:v>44049</c:v>
                </c:pt>
                <c:pt idx="1953">
                  <c:v>44052</c:v>
                </c:pt>
                <c:pt idx="1954">
                  <c:v>44055</c:v>
                </c:pt>
                <c:pt idx="1955">
                  <c:v>44058</c:v>
                </c:pt>
                <c:pt idx="1956">
                  <c:v>44061</c:v>
                </c:pt>
                <c:pt idx="1957">
                  <c:v>44064</c:v>
                </c:pt>
                <c:pt idx="1958">
                  <c:v>44067</c:v>
                </c:pt>
                <c:pt idx="1959">
                  <c:v>44070</c:v>
                </c:pt>
                <c:pt idx="1960">
                  <c:v>44073</c:v>
                </c:pt>
                <c:pt idx="1961">
                  <c:v>44076</c:v>
                </c:pt>
                <c:pt idx="1962">
                  <c:v>44079</c:v>
                </c:pt>
                <c:pt idx="1963">
                  <c:v>44082</c:v>
                </c:pt>
                <c:pt idx="1964">
                  <c:v>44085</c:v>
                </c:pt>
                <c:pt idx="1965">
                  <c:v>44088</c:v>
                </c:pt>
                <c:pt idx="1966">
                  <c:v>44091</c:v>
                </c:pt>
                <c:pt idx="1967">
                  <c:v>44094</c:v>
                </c:pt>
                <c:pt idx="1968">
                  <c:v>44097</c:v>
                </c:pt>
                <c:pt idx="1969">
                  <c:v>44100</c:v>
                </c:pt>
                <c:pt idx="1970">
                  <c:v>44103</c:v>
                </c:pt>
                <c:pt idx="1971">
                  <c:v>44106</c:v>
                </c:pt>
                <c:pt idx="1972">
                  <c:v>44109</c:v>
                </c:pt>
                <c:pt idx="1973">
                  <c:v>44112</c:v>
                </c:pt>
                <c:pt idx="1974">
                  <c:v>44115</c:v>
                </c:pt>
                <c:pt idx="1975">
                  <c:v>44118</c:v>
                </c:pt>
                <c:pt idx="1976">
                  <c:v>44121</c:v>
                </c:pt>
                <c:pt idx="1977">
                  <c:v>44124</c:v>
                </c:pt>
                <c:pt idx="1978">
                  <c:v>44127</c:v>
                </c:pt>
                <c:pt idx="1979">
                  <c:v>44130</c:v>
                </c:pt>
                <c:pt idx="1980">
                  <c:v>44133</c:v>
                </c:pt>
                <c:pt idx="1981">
                  <c:v>44136</c:v>
                </c:pt>
                <c:pt idx="1982">
                  <c:v>44139</c:v>
                </c:pt>
                <c:pt idx="1983">
                  <c:v>44142</c:v>
                </c:pt>
                <c:pt idx="1984">
                  <c:v>44145</c:v>
                </c:pt>
                <c:pt idx="1985">
                  <c:v>44148</c:v>
                </c:pt>
                <c:pt idx="1986">
                  <c:v>44151</c:v>
                </c:pt>
                <c:pt idx="1987">
                  <c:v>44154</c:v>
                </c:pt>
                <c:pt idx="1988">
                  <c:v>44157</c:v>
                </c:pt>
                <c:pt idx="1989">
                  <c:v>44160</c:v>
                </c:pt>
                <c:pt idx="1990">
                  <c:v>44163</c:v>
                </c:pt>
                <c:pt idx="1991">
                  <c:v>44166</c:v>
                </c:pt>
                <c:pt idx="1992">
                  <c:v>44169</c:v>
                </c:pt>
                <c:pt idx="1993">
                  <c:v>44172</c:v>
                </c:pt>
                <c:pt idx="1994">
                  <c:v>44175</c:v>
                </c:pt>
                <c:pt idx="1995">
                  <c:v>44178</c:v>
                </c:pt>
                <c:pt idx="1996">
                  <c:v>44181</c:v>
                </c:pt>
                <c:pt idx="1997">
                  <c:v>44184</c:v>
                </c:pt>
                <c:pt idx="1998">
                  <c:v>44187</c:v>
                </c:pt>
                <c:pt idx="1999">
                  <c:v>44190</c:v>
                </c:pt>
                <c:pt idx="2000">
                  <c:v>44193</c:v>
                </c:pt>
                <c:pt idx="2001">
                  <c:v>44196</c:v>
                </c:pt>
                <c:pt idx="2002">
                  <c:v>44199</c:v>
                </c:pt>
                <c:pt idx="2003">
                  <c:v>44202</c:v>
                </c:pt>
                <c:pt idx="2004">
                  <c:v>44205</c:v>
                </c:pt>
                <c:pt idx="2005">
                  <c:v>44208</c:v>
                </c:pt>
                <c:pt idx="2006">
                  <c:v>44211</c:v>
                </c:pt>
                <c:pt idx="2007">
                  <c:v>44214</c:v>
                </c:pt>
                <c:pt idx="2008">
                  <c:v>44217</c:v>
                </c:pt>
                <c:pt idx="2009">
                  <c:v>44220</c:v>
                </c:pt>
                <c:pt idx="2010">
                  <c:v>44223</c:v>
                </c:pt>
                <c:pt idx="2011">
                  <c:v>44226</c:v>
                </c:pt>
                <c:pt idx="2012">
                  <c:v>44229</c:v>
                </c:pt>
                <c:pt idx="2013">
                  <c:v>44232</c:v>
                </c:pt>
                <c:pt idx="2014">
                  <c:v>44235</c:v>
                </c:pt>
                <c:pt idx="2015">
                  <c:v>44238</c:v>
                </c:pt>
                <c:pt idx="2016">
                  <c:v>44241</c:v>
                </c:pt>
                <c:pt idx="2017">
                  <c:v>44244</c:v>
                </c:pt>
                <c:pt idx="2018">
                  <c:v>44247</c:v>
                </c:pt>
                <c:pt idx="2019">
                  <c:v>44250</c:v>
                </c:pt>
                <c:pt idx="2020">
                  <c:v>44253</c:v>
                </c:pt>
                <c:pt idx="2021">
                  <c:v>44256</c:v>
                </c:pt>
                <c:pt idx="2022">
                  <c:v>44259</c:v>
                </c:pt>
                <c:pt idx="2023">
                  <c:v>44262</c:v>
                </c:pt>
                <c:pt idx="2024">
                  <c:v>44265</c:v>
                </c:pt>
                <c:pt idx="2025">
                  <c:v>44268</c:v>
                </c:pt>
                <c:pt idx="2026">
                  <c:v>44271</c:v>
                </c:pt>
                <c:pt idx="2027">
                  <c:v>44274</c:v>
                </c:pt>
                <c:pt idx="2028">
                  <c:v>44277</c:v>
                </c:pt>
                <c:pt idx="2029">
                  <c:v>44280</c:v>
                </c:pt>
                <c:pt idx="2030">
                  <c:v>44283</c:v>
                </c:pt>
                <c:pt idx="2031">
                  <c:v>44286</c:v>
                </c:pt>
                <c:pt idx="2032">
                  <c:v>44289</c:v>
                </c:pt>
                <c:pt idx="2033">
                  <c:v>44292</c:v>
                </c:pt>
                <c:pt idx="2034">
                  <c:v>44295</c:v>
                </c:pt>
                <c:pt idx="2035">
                  <c:v>44298</c:v>
                </c:pt>
                <c:pt idx="2036">
                  <c:v>44301</c:v>
                </c:pt>
                <c:pt idx="2037">
                  <c:v>44304</c:v>
                </c:pt>
                <c:pt idx="2038">
                  <c:v>44307</c:v>
                </c:pt>
                <c:pt idx="2039">
                  <c:v>44310</c:v>
                </c:pt>
                <c:pt idx="2040">
                  <c:v>44313</c:v>
                </c:pt>
                <c:pt idx="2041">
                  <c:v>44316</c:v>
                </c:pt>
                <c:pt idx="2042">
                  <c:v>44319</c:v>
                </c:pt>
                <c:pt idx="2043">
                  <c:v>44322</c:v>
                </c:pt>
                <c:pt idx="2044">
                  <c:v>44325</c:v>
                </c:pt>
                <c:pt idx="2045">
                  <c:v>44328</c:v>
                </c:pt>
                <c:pt idx="2046">
                  <c:v>44331</c:v>
                </c:pt>
                <c:pt idx="2047">
                  <c:v>44334</c:v>
                </c:pt>
                <c:pt idx="2048">
                  <c:v>44337</c:v>
                </c:pt>
                <c:pt idx="2049">
                  <c:v>44340</c:v>
                </c:pt>
                <c:pt idx="2050">
                  <c:v>44343</c:v>
                </c:pt>
                <c:pt idx="2051">
                  <c:v>44346</c:v>
                </c:pt>
                <c:pt idx="2052">
                  <c:v>44349</c:v>
                </c:pt>
                <c:pt idx="2053">
                  <c:v>44352</c:v>
                </c:pt>
                <c:pt idx="2054">
                  <c:v>44355</c:v>
                </c:pt>
                <c:pt idx="2055">
                  <c:v>44358</c:v>
                </c:pt>
                <c:pt idx="2056">
                  <c:v>44361</c:v>
                </c:pt>
                <c:pt idx="2057">
                  <c:v>44364</c:v>
                </c:pt>
                <c:pt idx="2058">
                  <c:v>44367</c:v>
                </c:pt>
                <c:pt idx="2059">
                  <c:v>44370</c:v>
                </c:pt>
                <c:pt idx="2060">
                  <c:v>44373</c:v>
                </c:pt>
                <c:pt idx="2061">
                  <c:v>44376</c:v>
                </c:pt>
                <c:pt idx="2062">
                  <c:v>44379</c:v>
                </c:pt>
                <c:pt idx="2063">
                  <c:v>44382</c:v>
                </c:pt>
                <c:pt idx="2064">
                  <c:v>44385</c:v>
                </c:pt>
                <c:pt idx="2065">
                  <c:v>44388</c:v>
                </c:pt>
                <c:pt idx="2066">
                  <c:v>44391</c:v>
                </c:pt>
                <c:pt idx="2067">
                  <c:v>44394</c:v>
                </c:pt>
                <c:pt idx="2068">
                  <c:v>44397</c:v>
                </c:pt>
                <c:pt idx="2069">
                  <c:v>44400</c:v>
                </c:pt>
                <c:pt idx="2070">
                  <c:v>44403</c:v>
                </c:pt>
                <c:pt idx="2071">
                  <c:v>44406</c:v>
                </c:pt>
                <c:pt idx="2072">
                  <c:v>44409</c:v>
                </c:pt>
                <c:pt idx="2073">
                  <c:v>44412</c:v>
                </c:pt>
                <c:pt idx="2074">
                  <c:v>44415</c:v>
                </c:pt>
                <c:pt idx="2075">
                  <c:v>44418</c:v>
                </c:pt>
                <c:pt idx="2076">
                  <c:v>44421</c:v>
                </c:pt>
                <c:pt idx="2077">
                  <c:v>44424</c:v>
                </c:pt>
                <c:pt idx="2078">
                  <c:v>44427</c:v>
                </c:pt>
                <c:pt idx="2079">
                  <c:v>44430</c:v>
                </c:pt>
                <c:pt idx="2080">
                  <c:v>44433</c:v>
                </c:pt>
                <c:pt idx="2081">
                  <c:v>44436</c:v>
                </c:pt>
                <c:pt idx="2082">
                  <c:v>44439</c:v>
                </c:pt>
                <c:pt idx="2083">
                  <c:v>44442</c:v>
                </c:pt>
                <c:pt idx="2084">
                  <c:v>44445</c:v>
                </c:pt>
                <c:pt idx="2085">
                  <c:v>44448</c:v>
                </c:pt>
                <c:pt idx="2086">
                  <c:v>44451</c:v>
                </c:pt>
                <c:pt idx="2087">
                  <c:v>44454</c:v>
                </c:pt>
                <c:pt idx="2088">
                  <c:v>44457</c:v>
                </c:pt>
                <c:pt idx="2089">
                  <c:v>44460</c:v>
                </c:pt>
                <c:pt idx="2090">
                  <c:v>44463</c:v>
                </c:pt>
                <c:pt idx="2091">
                  <c:v>44466</c:v>
                </c:pt>
                <c:pt idx="2092">
                  <c:v>44469</c:v>
                </c:pt>
                <c:pt idx="2093">
                  <c:v>44472</c:v>
                </c:pt>
                <c:pt idx="2094">
                  <c:v>44475</c:v>
                </c:pt>
                <c:pt idx="2095">
                  <c:v>44478</c:v>
                </c:pt>
                <c:pt idx="2096">
                  <c:v>44481</c:v>
                </c:pt>
                <c:pt idx="2097">
                  <c:v>44484</c:v>
                </c:pt>
                <c:pt idx="2098">
                  <c:v>44487</c:v>
                </c:pt>
                <c:pt idx="2099">
                  <c:v>44490</c:v>
                </c:pt>
                <c:pt idx="2100">
                  <c:v>44493</c:v>
                </c:pt>
                <c:pt idx="2101">
                  <c:v>44496</c:v>
                </c:pt>
                <c:pt idx="2102">
                  <c:v>44499</c:v>
                </c:pt>
                <c:pt idx="2103">
                  <c:v>44502</c:v>
                </c:pt>
                <c:pt idx="2104">
                  <c:v>44505</c:v>
                </c:pt>
                <c:pt idx="2105">
                  <c:v>44508</c:v>
                </c:pt>
                <c:pt idx="2106">
                  <c:v>44511</c:v>
                </c:pt>
                <c:pt idx="2107">
                  <c:v>44514</c:v>
                </c:pt>
                <c:pt idx="2108">
                  <c:v>44517</c:v>
                </c:pt>
                <c:pt idx="2109">
                  <c:v>44520</c:v>
                </c:pt>
                <c:pt idx="2110">
                  <c:v>44523</c:v>
                </c:pt>
                <c:pt idx="2111">
                  <c:v>44526</c:v>
                </c:pt>
                <c:pt idx="2112">
                  <c:v>44529</c:v>
                </c:pt>
                <c:pt idx="2113">
                  <c:v>44532</c:v>
                </c:pt>
                <c:pt idx="2114">
                  <c:v>44535</c:v>
                </c:pt>
                <c:pt idx="2115">
                  <c:v>44538</c:v>
                </c:pt>
                <c:pt idx="2116">
                  <c:v>44541</c:v>
                </c:pt>
                <c:pt idx="2117">
                  <c:v>44544</c:v>
                </c:pt>
                <c:pt idx="2118">
                  <c:v>44547</c:v>
                </c:pt>
                <c:pt idx="2119">
                  <c:v>44550</c:v>
                </c:pt>
                <c:pt idx="2120">
                  <c:v>44553</c:v>
                </c:pt>
                <c:pt idx="2121">
                  <c:v>44556</c:v>
                </c:pt>
                <c:pt idx="2122">
                  <c:v>44559</c:v>
                </c:pt>
                <c:pt idx="2123">
                  <c:v>44562</c:v>
                </c:pt>
                <c:pt idx="2124">
                  <c:v>44565</c:v>
                </c:pt>
                <c:pt idx="2125">
                  <c:v>44568</c:v>
                </c:pt>
                <c:pt idx="2126">
                  <c:v>44571</c:v>
                </c:pt>
                <c:pt idx="2127">
                  <c:v>44574</c:v>
                </c:pt>
                <c:pt idx="2128">
                  <c:v>44577</c:v>
                </c:pt>
                <c:pt idx="2129">
                  <c:v>44580</c:v>
                </c:pt>
                <c:pt idx="2130">
                  <c:v>44583</c:v>
                </c:pt>
                <c:pt idx="2131">
                  <c:v>44586</c:v>
                </c:pt>
                <c:pt idx="2132">
                  <c:v>44589</c:v>
                </c:pt>
                <c:pt idx="2133">
                  <c:v>44592</c:v>
                </c:pt>
                <c:pt idx="2134">
                  <c:v>44595</c:v>
                </c:pt>
                <c:pt idx="2135">
                  <c:v>44598</c:v>
                </c:pt>
                <c:pt idx="2136">
                  <c:v>44601</c:v>
                </c:pt>
                <c:pt idx="2137">
                  <c:v>44604</c:v>
                </c:pt>
                <c:pt idx="2138">
                  <c:v>44607</c:v>
                </c:pt>
                <c:pt idx="2139">
                  <c:v>44610</c:v>
                </c:pt>
                <c:pt idx="2140">
                  <c:v>44613</c:v>
                </c:pt>
                <c:pt idx="2141">
                  <c:v>44616</c:v>
                </c:pt>
                <c:pt idx="2142">
                  <c:v>44619</c:v>
                </c:pt>
                <c:pt idx="2143">
                  <c:v>44622</c:v>
                </c:pt>
                <c:pt idx="2144">
                  <c:v>44625</c:v>
                </c:pt>
                <c:pt idx="2145">
                  <c:v>44628</c:v>
                </c:pt>
                <c:pt idx="2146">
                  <c:v>44631</c:v>
                </c:pt>
                <c:pt idx="2147">
                  <c:v>44634</c:v>
                </c:pt>
                <c:pt idx="2148">
                  <c:v>44637</c:v>
                </c:pt>
                <c:pt idx="2149">
                  <c:v>44640</c:v>
                </c:pt>
                <c:pt idx="2150">
                  <c:v>44643</c:v>
                </c:pt>
                <c:pt idx="2151">
                  <c:v>44646</c:v>
                </c:pt>
                <c:pt idx="2152">
                  <c:v>44649</c:v>
                </c:pt>
                <c:pt idx="2153">
                  <c:v>44652</c:v>
                </c:pt>
                <c:pt idx="2154">
                  <c:v>44655</c:v>
                </c:pt>
                <c:pt idx="2155">
                  <c:v>44658</c:v>
                </c:pt>
                <c:pt idx="2156">
                  <c:v>44661</c:v>
                </c:pt>
                <c:pt idx="2157">
                  <c:v>44664</c:v>
                </c:pt>
                <c:pt idx="2158">
                  <c:v>44667</c:v>
                </c:pt>
                <c:pt idx="2159">
                  <c:v>44670</c:v>
                </c:pt>
                <c:pt idx="2160">
                  <c:v>44673</c:v>
                </c:pt>
                <c:pt idx="2161">
                  <c:v>44676</c:v>
                </c:pt>
                <c:pt idx="2162">
                  <c:v>44679</c:v>
                </c:pt>
                <c:pt idx="2163">
                  <c:v>44682</c:v>
                </c:pt>
                <c:pt idx="2164">
                  <c:v>44685</c:v>
                </c:pt>
                <c:pt idx="2165">
                  <c:v>44688</c:v>
                </c:pt>
                <c:pt idx="2166">
                  <c:v>44691</c:v>
                </c:pt>
                <c:pt idx="2167">
                  <c:v>44694</c:v>
                </c:pt>
                <c:pt idx="2168">
                  <c:v>44697</c:v>
                </c:pt>
                <c:pt idx="2169">
                  <c:v>44700</c:v>
                </c:pt>
                <c:pt idx="2170">
                  <c:v>44703</c:v>
                </c:pt>
                <c:pt idx="2171">
                  <c:v>44706</c:v>
                </c:pt>
                <c:pt idx="2172">
                  <c:v>44709</c:v>
                </c:pt>
                <c:pt idx="2173">
                  <c:v>44712</c:v>
                </c:pt>
                <c:pt idx="2174">
                  <c:v>44715</c:v>
                </c:pt>
                <c:pt idx="2175">
                  <c:v>44718</c:v>
                </c:pt>
                <c:pt idx="2176">
                  <c:v>44721</c:v>
                </c:pt>
                <c:pt idx="2177">
                  <c:v>44724</c:v>
                </c:pt>
                <c:pt idx="2178">
                  <c:v>44727</c:v>
                </c:pt>
                <c:pt idx="2179">
                  <c:v>44730</c:v>
                </c:pt>
                <c:pt idx="2180">
                  <c:v>44733</c:v>
                </c:pt>
                <c:pt idx="2181">
                  <c:v>44736</c:v>
                </c:pt>
                <c:pt idx="2182">
                  <c:v>44739</c:v>
                </c:pt>
                <c:pt idx="2183">
                  <c:v>44742</c:v>
                </c:pt>
                <c:pt idx="2184">
                  <c:v>44745</c:v>
                </c:pt>
                <c:pt idx="2185">
                  <c:v>44748</c:v>
                </c:pt>
                <c:pt idx="2186">
                  <c:v>44751</c:v>
                </c:pt>
                <c:pt idx="2187">
                  <c:v>44754</c:v>
                </c:pt>
                <c:pt idx="2188">
                  <c:v>44757</c:v>
                </c:pt>
                <c:pt idx="2189">
                  <c:v>44760</c:v>
                </c:pt>
                <c:pt idx="2190">
                  <c:v>44763</c:v>
                </c:pt>
                <c:pt idx="2191">
                  <c:v>44766</c:v>
                </c:pt>
                <c:pt idx="2192">
                  <c:v>44769</c:v>
                </c:pt>
                <c:pt idx="2193">
                  <c:v>44772</c:v>
                </c:pt>
                <c:pt idx="2194">
                  <c:v>44775</c:v>
                </c:pt>
                <c:pt idx="2195">
                  <c:v>44778</c:v>
                </c:pt>
                <c:pt idx="2196">
                  <c:v>44781</c:v>
                </c:pt>
                <c:pt idx="2197">
                  <c:v>44784</c:v>
                </c:pt>
                <c:pt idx="2198">
                  <c:v>44787</c:v>
                </c:pt>
                <c:pt idx="2199">
                  <c:v>44790</c:v>
                </c:pt>
                <c:pt idx="2200">
                  <c:v>44793</c:v>
                </c:pt>
                <c:pt idx="2201">
                  <c:v>44796</c:v>
                </c:pt>
                <c:pt idx="2202">
                  <c:v>44799</c:v>
                </c:pt>
                <c:pt idx="2203">
                  <c:v>44802</c:v>
                </c:pt>
                <c:pt idx="2204">
                  <c:v>44805</c:v>
                </c:pt>
                <c:pt idx="2205">
                  <c:v>44808</c:v>
                </c:pt>
                <c:pt idx="2206">
                  <c:v>44811</c:v>
                </c:pt>
                <c:pt idx="2207">
                  <c:v>44814</c:v>
                </c:pt>
                <c:pt idx="2208">
                  <c:v>44817</c:v>
                </c:pt>
                <c:pt idx="2209">
                  <c:v>44820</c:v>
                </c:pt>
                <c:pt idx="2210">
                  <c:v>44823</c:v>
                </c:pt>
                <c:pt idx="2211">
                  <c:v>44826</c:v>
                </c:pt>
                <c:pt idx="2212">
                  <c:v>44829</c:v>
                </c:pt>
                <c:pt idx="2213">
                  <c:v>44832</c:v>
                </c:pt>
                <c:pt idx="2214">
                  <c:v>44835</c:v>
                </c:pt>
                <c:pt idx="2215">
                  <c:v>44838</c:v>
                </c:pt>
                <c:pt idx="2216">
                  <c:v>44841</c:v>
                </c:pt>
                <c:pt idx="2217">
                  <c:v>44844</c:v>
                </c:pt>
                <c:pt idx="2218">
                  <c:v>44847</c:v>
                </c:pt>
                <c:pt idx="2219">
                  <c:v>44850</c:v>
                </c:pt>
                <c:pt idx="2220">
                  <c:v>44853</c:v>
                </c:pt>
                <c:pt idx="2221">
                  <c:v>44856</c:v>
                </c:pt>
                <c:pt idx="2222">
                  <c:v>44859</c:v>
                </c:pt>
                <c:pt idx="2223">
                  <c:v>44862</c:v>
                </c:pt>
                <c:pt idx="2224">
                  <c:v>44865</c:v>
                </c:pt>
                <c:pt idx="2225">
                  <c:v>44868</c:v>
                </c:pt>
                <c:pt idx="2226">
                  <c:v>44871</c:v>
                </c:pt>
                <c:pt idx="2227">
                  <c:v>44874</c:v>
                </c:pt>
                <c:pt idx="2228">
                  <c:v>44877</c:v>
                </c:pt>
                <c:pt idx="2229">
                  <c:v>44880</c:v>
                </c:pt>
                <c:pt idx="2230">
                  <c:v>44883</c:v>
                </c:pt>
                <c:pt idx="2231">
                  <c:v>44886</c:v>
                </c:pt>
                <c:pt idx="2232">
                  <c:v>44889</c:v>
                </c:pt>
                <c:pt idx="2233">
                  <c:v>44892</c:v>
                </c:pt>
                <c:pt idx="2234">
                  <c:v>44895</c:v>
                </c:pt>
                <c:pt idx="2235">
                  <c:v>44898</c:v>
                </c:pt>
                <c:pt idx="2236">
                  <c:v>44901</c:v>
                </c:pt>
                <c:pt idx="2237">
                  <c:v>44904</c:v>
                </c:pt>
                <c:pt idx="2238">
                  <c:v>44907</c:v>
                </c:pt>
                <c:pt idx="2239">
                  <c:v>44910</c:v>
                </c:pt>
                <c:pt idx="2240">
                  <c:v>44913</c:v>
                </c:pt>
                <c:pt idx="2241">
                  <c:v>44916</c:v>
                </c:pt>
                <c:pt idx="2242">
                  <c:v>44919</c:v>
                </c:pt>
                <c:pt idx="2243">
                  <c:v>44922</c:v>
                </c:pt>
                <c:pt idx="2244">
                  <c:v>44925</c:v>
                </c:pt>
                <c:pt idx="2245">
                  <c:v>44928</c:v>
                </c:pt>
                <c:pt idx="2246">
                  <c:v>44931</c:v>
                </c:pt>
                <c:pt idx="2247">
                  <c:v>44934</c:v>
                </c:pt>
                <c:pt idx="2248">
                  <c:v>44937</c:v>
                </c:pt>
                <c:pt idx="2249">
                  <c:v>44940</c:v>
                </c:pt>
                <c:pt idx="2250">
                  <c:v>44943</c:v>
                </c:pt>
                <c:pt idx="2251">
                  <c:v>44946</c:v>
                </c:pt>
                <c:pt idx="2252">
                  <c:v>44949</c:v>
                </c:pt>
                <c:pt idx="2253">
                  <c:v>44952</c:v>
                </c:pt>
                <c:pt idx="2254">
                  <c:v>44955</c:v>
                </c:pt>
                <c:pt idx="2255">
                  <c:v>44958</c:v>
                </c:pt>
                <c:pt idx="2256">
                  <c:v>44961</c:v>
                </c:pt>
                <c:pt idx="2257">
                  <c:v>44964</c:v>
                </c:pt>
                <c:pt idx="2258">
                  <c:v>44967</c:v>
                </c:pt>
                <c:pt idx="2259">
                  <c:v>44970</c:v>
                </c:pt>
                <c:pt idx="2260">
                  <c:v>44973</c:v>
                </c:pt>
                <c:pt idx="2261">
                  <c:v>44976</c:v>
                </c:pt>
                <c:pt idx="2262">
                  <c:v>44979</c:v>
                </c:pt>
                <c:pt idx="2263">
                  <c:v>44982</c:v>
                </c:pt>
                <c:pt idx="2264">
                  <c:v>44985</c:v>
                </c:pt>
                <c:pt idx="2265">
                  <c:v>44988</c:v>
                </c:pt>
                <c:pt idx="2266">
                  <c:v>44991</c:v>
                </c:pt>
                <c:pt idx="2267">
                  <c:v>44994</c:v>
                </c:pt>
                <c:pt idx="2268">
                  <c:v>44997</c:v>
                </c:pt>
                <c:pt idx="2269">
                  <c:v>45000</c:v>
                </c:pt>
                <c:pt idx="2270">
                  <c:v>45003</c:v>
                </c:pt>
                <c:pt idx="2271">
                  <c:v>45006</c:v>
                </c:pt>
                <c:pt idx="2272">
                  <c:v>45009</c:v>
                </c:pt>
                <c:pt idx="2273">
                  <c:v>45012</c:v>
                </c:pt>
                <c:pt idx="2274">
                  <c:v>45015</c:v>
                </c:pt>
                <c:pt idx="2275">
                  <c:v>45018</c:v>
                </c:pt>
                <c:pt idx="2276">
                  <c:v>45021</c:v>
                </c:pt>
                <c:pt idx="2277">
                  <c:v>45024</c:v>
                </c:pt>
                <c:pt idx="2278">
                  <c:v>45027</c:v>
                </c:pt>
                <c:pt idx="2279">
                  <c:v>45030</c:v>
                </c:pt>
                <c:pt idx="2280">
                  <c:v>45033</c:v>
                </c:pt>
                <c:pt idx="2281">
                  <c:v>45036</c:v>
                </c:pt>
                <c:pt idx="2282">
                  <c:v>45039</c:v>
                </c:pt>
                <c:pt idx="2283">
                  <c:v>45042</c:v>
                </c:pt>
                <c:pt idx="2284">
                  <c:v>45045</c:v>
                </c:pt>
                <c:pt idx="2285">
                  <c:v>45048</c:v>
                </c:pt>
                <c:pt idx="2286">
                  <c:v>45051</c:v>
                </c:pt>
                <c:pt idx="2287">
                  <c:v>45054</c:v>
                </c:pt>
                <c:pt idx="2288">
                  <c:v>45057</c:v>
                </c:pt>
                <c:pt idx="2289">
                  <c:v>45060</c:v>
                </c:pt>
                <c:pt idx="2290">
                  <c:v>45063</c:v>
                </c:pt>
                <c:pt idx="2291">
                  <c:v>45066</c:v>
                </c:pt>
                <c:pt idx="2292">
                  <c:v>45069</c:v>
                </c:pt>
                <c:pt idx="2293">
                  <c:v>45072</c:v>
                </c:pt>
                <c:pt idx="2294">
                  <c:v>45075</c:v>
                </c:pt>
                <c:pt idx="2295">
                  <c:v>45078</c:v>
                </c:pt>
                <c:pt idx="2296">
                  <c:v>45081</c:v>
                </c:pt>
                <c:pt idx="2297">
                  <c:v>45084</c:v>
                </c:pt>
                <c:pt idx="2298">
                  <c:v>45087</c:v>
                </c:pt>
                <c:pt idx="2299">
                  <c:v>45090</c:v>
                </c:pt>
                <c:pt idx="2300">
                  <c:v>45093</c:v>
                </c:pt>
                <c:pt idx="2301">
                  <c:v>45096</c:v>
                </c:pt>
                <c:pt idx="2302">
                  <c:v>45099</c:v>
                </c:pt>
                <c:pt idx="2303">
                  <c:v>45102</c:v>
                </c:pt>
                <c:pt idx="2304">
                  <c:v>45105</c:v>
                </c:pt>
                <c:pt idx="2305">
                  <c:v>45108</c:v>
                </c:pt>
                <c:pt idx="2306">
                  <c:v>45111</c:v>
                </c:pt>
                <c:pt idx="2307">
                  <c:v>45114</c:v>
                </c:pt>
                <c:pt idx="2308">
                  <c:v>45117</c:v>
                </c:pt>
                <c:pt idx="2309">
                  <c:v>45120</c:v>
                </c:pt>
                <c:pt idx="2310">
                  <c:v>45123</c:v>
                </c:pt>
                <c:pt idx="2311">
                  <c:v>45126</c:v>
                </c:pt>
                <c:pt idx="2312">
                  <c:v>45129</c:v>
                </c:pt>
                <c:pt idx="2313">
                  <c:v>45132</c:v>
                </c:pt>
                <c:pt idx="2314">
                  <c:v>45135</c:v>
                </c:pt>
                <c:pt idx="2315">
                  <c:v>45138</c:v>
                </c:pt>
                <c:pt idx="2316">
                  <c:v>45141</c:v>
                </c:pt>
                <c:pt idx="2317">
                  <c:v>45144</c:v>
                </c:pt>
                <c:pt idx="2318">
                  <c:v>45147</c:v>
                </c:pt>
                <c:pt idx="2319">
                  <c:v>45150</c:v>
                </c:pt>
                <c:pt idx="2320">
                  <c:v>45153</c:v>
                </c:pt>
                <c:pt idx="2321">
                  <c:v>45156</c:v>
                </c:pt>
                <c:pt idx="2322">
                  <c:v>45159</c:v>
                </c:pt>
                <c:pt idx="2323">
                  <c:v>45162</c:v>
                </c:pt>
                <c:pt idx="2324">
                  <c:v>45165</c:v>
                </c:pt>
                <c:pt idx="2325">
                  <c:v>45168</c:v>
                </c:pt>
                <c:pt idx="2326">
                  <c:v>45171</c:v>
                </c:pt>
                <c:pt idx="2327">
                  <c:v>45174</c:v>
                </c:pt>
                <c:pt idx="2328">
                  <c:v>45177</c:v>
                </c:pt>
                <c:pt idx="2329">
                  <c:v>45180</c:v>
                </c:pt>
                <c:pt idx="2330">
                  <c:v>45183</c:v>
                </c:pt>
                <c:pt idx="2331">
                  <c:v>45186</c:v>
                </c:pt>
                <c:pt idx="2332">
                  <c:v>45189</c:v>
                </c:pt>
                <c:pt idx="2333">
                  <c:v>45192</c:v>
                </c:pt>
                <c:pt idx="2334">
                  <c:v>45195</c:v>
                </c:pt>
                <c:pt idx="2335">
                  <c:v>45198</c:v>
                </c:pt>
                <c:pt idx="2336">
                  <c:v>45201</c:v>
                </c:pt>
                <c:pt idx="2337">
                  <c:v>45204</c:v>
                </c:pt>
                <c:pt idx="2338">
                  <c:v>45207</c:v>
                </c:pt>
                <c:pt idx="2339">
                  <c:v>45210</c:v>
                </c:pt>
                <c:pt idx="2340">
                  <c:v>45213</c:v>
                </c:pt>
                <c:pt idx="2341">
                  <c:v>45216</c:v>
                </c:pt>
                <c:pt idx="2342">
                  <c:v>45219</c:v>
                </c:pt>
                <c:pt idx="2343">
                  <c:v>45222</c:v>
                </c:pt>
                <c:pt idx="2344">
                  <c:v>45225</c:v>
                </c:pt>
                <c:pt idx="2345">
                  <c:v>45228</c:v>
                </c:pt>
                <c:pt idx="2346">
                  <c:v>45231</c:v>
                </c:pt>
                <c:pt idx="2347">
                  <c:v>45234</c:v>
                </c:pt>
                <c:pt idx="2348">
                  <c:v>45237</c:v>
                </c:pt>
                <c:pt idx="2349">
                  <c:v>45240</c:v>
                </c:pt>
                <c:pt idx="2350">
                  <c:v>45243</c:v>
                </c:pt>
                <c:pt idx="2351">
                  <c:v>45246</c:v>
                </c:pt>
                <c:pt idx="2352">
                  <c:v>45249</c:v>
                </c:pt>
                <c:pt idx="2353">
                  <c:v>45252</c:v>
                </c:pt>
                <c:pt idx="2354">
                  <c:v>45255</c:v>
                </c:pt>
                <c:pt idx="2355">
                  <c:v>45258</c:v>
                </c:pt>
                <c:pt idx="2356">
                  <c:v>45261</c:v>
                </c:pt>
                <c:pt idx="2357">
                  <c:v>45264</c:v>
                </c:pt>
                <c:pt idx="2358">
                  <c:v>45267</c:v>
                </c:pt>
                <c:pt idx="2359">
                  <c:v>45270</c:v>
                </c:pt>
                <c:pt idx="2360">
                  <c:v>45273</c:v>
                </c:pt>
                <c:pt idx="2361">
                  <c:v>45276</c:v>
                </c:pt>
                <c:pt idx="2362">
                  <c:v>45279</c:v>
                </c:pt>
                <c:pt idx="2363">
                  <c:v>45282</c:v>
                </c:pt>
                <c:pt idx="2364">
                  <c:v>45285</c:v>
                </c:pt>
                <c:pt idx="2365">
                  <c:v>45288</c:v>
                </c:pt>
                <c:pt idx="2366">
                  <c:v>45291</c:v>
                </c:pt>
                <c:pt idx="2367">
                  <c:v>45294</c:v>
                </c:pt>
                <c:pt idx="2368">
                  <c:v>45297</c:v>
                </c:pt>
                <c:pt idx="2369">
                  <c:v>45300</c:v>
                </c:pt>
                <c:pt idx="2370">
                  <c:v>45303</c:v>
                </c:pt>
                <c:pt idx="2371">
                  <c:v>45306</c:v>
                </c:pt>
                <c:pt idx="2372">
                  <c:v>45309</c:v>
                </c:pt>
                <c:pt idx="2373">
                  <c:v>45312</c:v>
                </c:pt>
                <c:pt idx="2374">
                  <c:v>45315</c:v>
                </c:pt>
                <c:pt idx="2375">
                  <c:v>45318</c:v>
                </c:pt>
                <c:pt idx="2376">
                  <c:v>45321</c:v>
                </c:pt>
                <c:pt idx="2377">
                  <c:v>45324</c:v>
                </c:pt>
                <c:pt idx="2378">
                  <c:v>45327</c:v>
                </c:pt>
                <c:pt idx="2379">
                  <c:v>45330</c:v>
                </c:pt>
                <c:pt idx="2380">
                  <c:v>45333</c:v>
                </c:pt>
                <c:pt idx="2381">
                  <c:v>45336</c:v>
                </c:pt>
                <c:pt idx="2382">
                  <c:v>45339</c:v>
                </c:pt>
                <c:pt idx="2383">
                  <c:v>45342</c:v>
                </c:pt>
                <c:pt idx="2384">
                  <c:v>45345</c:v>
                </c:pt>
                <c:pt idx="2385">
                  <c:v>45348</c:v>
                </c:pt>
                <c:pt idx="2386">
                  <c:v>45351</c:v>
                </c:pt>
                <c:pt idx="2387">
                  <c:v>45354</c:v>
                </c:pt>
                <c:pt idx="2388">
                  <c:v>45357</c:v>
                </c:pt>
                <c:pt idx="2389">
                  <c:v>45360</c:v>
                </c:pt>
                <c:pt idx="2390">
                  <c:v>45363</c:v>
                </c:pt>
                <c:pt idx="2391">
                  <c:v>45366</c:v>
                </c:pt>
                <c:pt idx="2392">
                  <c:v>45369</c:v>
                </c:pt>
                <c:pt idx="2393">
                  <c:v>45372</c:v>
                </c:pt>
                <c:pt idx="2394">
                  <c:v>45375</c:v>
                </c:pt>
                <c:pt idx="2395">
                  <c:v>45378</c:v>
                </c:pt>
                <c:pt idx="2396">
                  <c:v>45381</c:v>
                </c:pt>
                <c:pt idx="2397">
                  <c:v>45384</c:v>
                </c:pt>
                <c:pt idx="2398">
                  <c:v>45387</c:v>
                </c:pt>
                <c:pt idx="2399">
                  <c:v>45390</c:v>
                </c:pt>
                <c:pt idx="2400">
                  <c:v>45393</c:v>
                </c:pt>
                <c:pt idx="2401">
                  <c:v>45396</c:v>
                </c:pt>
                <c:pt idx="2402">
                  <c:v>45399</c:v>
                </c:pt>
                <c:pt idx="2403">
                  <c:v>45402</c:v>
                </c:pt>
                <c:pt idx="2404">
                  <c:v>45405</c:v>
                </c:pt>
                <c:pt idx="2405">
                  <c:v>45408</c:v>
                </c:pt>
                <c:pt idx="2406">
                  <c:v>45411</c:v>
                </c:pt>
                <c:pt idx="2407">
                  <c:v>45414</c:v>
                </c:pt>
                <c:pt idx="2408">
                  <c:v>45417</c:v>
                </c:pt>
                <c:pt idx="2409">
                  <c:v>45420</c:v>
                </c:pt>
                <c:pt idx="2410">
                  <c:v>45423</c:v>
                </c:pt>
                <c:pt idx="2411">
                  <c:v>45426</c:v>
                </c:pt>
                <c:pt idx="2412">
                  <c:v>45429</c:v>
                </c:pt>
                <c:pt idx="2413">
                  <c:v>45432</c:v>
                </c:pt>
                <c:pt idx="2414">
                  <c:v>45435</c:v>
                </c:pt>
                <c:pt idx="2415">
                  <c:v>45438</c:v>
                </c:pt>
                <c:pt idx="2416">
                  <c:v>45441</c:v>
                </c:pt>
                <c:pt idx="2417">
                  <c:v>45444</c:v>
                </c:pt>
                <c:pt idx="2418">
                  <c:v>45447</c:v>
                </c:pt>
                <c:pt idx="2419">
                  <c:v>45450</c:v>
                </c:pt>
                <c:pt idx="2420">
                  <c:v>45453</c:v>
                </c:pt>
                <c:pt idx="2421">
                  <c:v>45456</c:v>
                </c:pt>
                <c:pt idx="2422">
                  <c:v>45459</c:v>
                </c:pt>
                <c:pt idx="2423">
                  <c:v>45462</c:v>
                </c:pt>
                <c:pt idx="2424">
                  <c:v>45465</c:v>
                </c:pt>
                <c:pt idx="2425">
                  <c:v>45468</c:v>
                </c:pt>
                <c:pt idx="2426">
                  <c:v>45471</c:v>
                </c:pt>
                <c:pt idx="2427">
                  <c:v>45474</c:v>
                </c:pt>
                <c:pt idx="2428">
                  <c:v>45477</c:v>
                </c:pt>
                <c:pt idx="2429">
                  <c:v>45480</c:v>
                </c:pt>
                <c:pt idx="2430">
                  <c:v>45483</c:v>
                </c:pt>
                <c:pt idx="2431">
                  <c:v>45486</c:v>
                </c:pt>
                <c:pt idx="2432">
                  <c:v>45489</c:v>
                </c:pt>
                <c:pt idx="2433">
                  <c:v>45492</c:v>
                </c:pt>
                <c:pt idx="2434">
                  <c:v>45495</c:v>
                </c:pt>
                <c:pt idx="2435">
                  <c:v>45498</c:v>
                </c:pt>
                <c:pt idx="2436">
                  <c:v>45501</c:v>
                </c:pt>
                <c:pt idx="2437">
                  <c:v>45504</c:v>
                </c:pt>
                <c:pt idx="2438">
                  <c:v>45507</c:v>
                </c:pt>
                <c:pt idx="2439">
                  <c:v>45510</c:v>
                </c:pt>
                <c:pt idx="2440">
                  <c:v>45513</c:v>
                </c:pt>
                <c:pt idx="2441">
                  <c:v>45516</c:v>
                </c:pt>
                <c:pt idx="2442">
                  <c:v>45519</c:v>
                </c:pt>
                <c:pt idx="2443">
                  <c:v>45522</c:v>
                </c:pt>
                <c:pt idx="2444">
                  <c:v>45525</c:v>
                </c:pt>
                <c:pt idx="2445">
                  <c:v>45528</c:v>
                </c:pt>
                <c:pt idx="2446">
                  <c:v>45531</c:v>
                </c:pt>
                <c:pt idx="2447">
                  <c:v>45534</c:v>
                </c:pt>
                <c:pt idx="2448">
                  <c:v>45537</c:v>
                </c:pt>
                <c:pt idx="2449">
                  <c:v>45540</c:v>
                </c:pt>
                <c:pt idx="2450">
                  <c:v>45543</c:v>
                </c:pt>
                <c:pt idx="2451">
                  <c:v>45546</c:v>
                </c:pt>
                <c:pt idx="2452">
                  <c:v>45549</c:v>
                </c:pt>
                <c:pt idx="2453">
                  <c:v>45552</c:v>
                </c:pt>
                <c:pt idx="2454">
                  <c:v>45555</c:v>
                </c:pt>
                <c:pt idx="2455">
                  <c:v>45558</c:v>
                </c:pt>
                <c:pt idx="2456">
                  <c:v>45561</c:v>
                </c:pt>
                <c:pt idx="2457">
                  <c:v>45564</c:v>
                </c:pt>
                <c:pt idx="2458">
                  <c:v>45567</c:v>
                </c:pt>
                <c:pt idx="2459">
                  <c:v>45570</c:v>
                </c:pt>
                <c:pt idx="2460">
                  <c:v>45573</c:v>
                </c:pt>
                <c:pt idx="2461">
                  <c:v>45576</c:v>
                </c:pt>
                <c:pt idx="2462">
                  <c:v>45579</c:v>
                </c:pt>
                <c:pt idx="2463">
                  <c:v>45582</c:v>
                </c:pt>
                <c:pt idx="2464">
                  <c:v>45585</c:v>
                </c:pt>
                <c:pt idx="2465">
                  <c:v>45588</c:v>
                </c:pt>
                <c:pt idx="2466">
                  <c:v>45591</c:v>
                </c:pt>
                <c:pt idx="2467">
                  <c:v>45594</c:v>
                </c:pt>
                <c:pt idx="2468">
                  <c:v>45597</c:v>
                </c:pt>
                <c:pt idx="2469">
                  <c:v>45600</c:v>
                </c:pt>
                <c:pt idx="2470">
                  <c:v>45603</c:v>
                </c:pt>
                <c:pt idx="2471">
                  <c:v>45606</c:v>
                </c:pt>
                <c:pt idx="2472">
                  <c:v>45609</c:v>
                </c:pt>
                <c:pt idx="2473">
                  <c:v>45612</c:v>
                </c:pt>
                <c:pt idx="2474">
                  <c:v>45615</c:v>
                </c:pt>
                <c:pt idx="2475">
                  <c:v>45618</c:v>
                </c:pt>
                <c:pt idx="2476">
                  <c:v>45621</c:v>
                </c:pt>
                <c:pt idx="2477">
                  <c:v>45624</c:v>
                </c:pt>
                <c:pt idx="2478">
                  <c:v>45627</c:v>
                </c:pt>
                <c:pt idx="2479">
                  <c:v>45630</c:v>
                </c:pt>
                <c:pt idx="2480">
                  <c:v>45633</c:v>
                </c:pt>
                <c:pt idx="2481">
                  <c:v>45636</c:v>
                </c:pt>
                <c:pt idx="2482">
                  <c:v>45639</c:v>
                </c:pt>
                <c:pt idx="2483">
                  <c:v>45642</c:v>
                </c:pt>
                <c:pt idx="2484">
                  <c:v>45645</c:v>
                </c:pt>
                <c:pt idx="2485">
                  <c:v>45648</c:v>
                </c:pt>
                <c:pt idx="2486">
                  <c:v>45651</c:v>
                </c:pt>
                <c:pt idx="2487">
                  <c:v>45654</c:v>
                </c:pt>
                <c:pt idx="2488">
                  <c:v>45657</c:v>
                </c:pt>
                <c:pt idx="2489">
                  <c:v>45660</c:v>
                </c:pt>
                <c:pt idx="2490">
                  <c:v>45663</c:v>
                </c:pt>
                <c:pt idx="2491">
                  <c:v>45666</c:v>
                </c:pt>
                <c:pt idx="2492">
                  <c:v>45669</c:v>
                </c:pt>
                <c:pt idx="2493">
                  <c:v>45672</c:v>
                </c:pt>
                <c:pt idx="2494">
                  <c:v>45675</c:v>
                </c:pt>
                <c:pt idx="2495">
                  <c:v>45678</c:v>
                </c:pt>
                <c:pt idx="2496">
                  <c:v>45681</c:v>
                </c:pt>
                <c:pt idx="2497">
                  <c:v>45684</c:v>
                </c:pt>
                <c:pt idx="2498">
                  <c:v>45687</c:v>
                </c:pt>
                <c:pt idx="2499">
                  <c:v>45690</c:v>
                </c:pt>
                <c:pt idx="2500">
                  <c:v>45693</c:v>
                </c:pt>
                <c:pt idx="2501">
                  <c:v>45696</c:v>
                </c:pt>
                <c:pt idx="2502">
                  <c:v>45699</c:v>
                </c:pt>
                <c:pt idx="2503">
                  <c:v>45702</c:v>
                </c:pt>
                <c:pt idx="2504">
                  <c:v>45705</c:v>
                </c:pt>
                <c:pt idx="2505">
                  <c:v>45708</c:v>
                </c:pt>
                <c:pt idx="2506">
                  <c:v>45711</c:v>
                </c:pt>
                <c:pt idx="2507">
                  <c:v>45714</c:v>
                </c:pt>
                <c:pt idx="2508">
                  <c:v>45717</c:v>
                </c:pt>
                <c:pt idx="2509">
                  <c:v>45720</c:v>
                </c:pt>
                <c:pt idx="2510">
                  <c:v>45723</c:v>
                </c:pt>
                <c:pt idx="2511">
                  <c:v>45726</c:v>
                </c:pt>
                <c:pt idx="2512">
                  <c:v>45729</c:v>
                </c:pt>
                <c:pt idx="2513">
                  <c:v>45732</c:v>
                </c:pt>
                <c:pt idx="2514">
                  <c:v>45735</c:v>
                </c:pt>
                <c:pt idx="2515">
                  <c:v>45738</c:v>
                </c:pt>
                <c:pt idx="2516">
                  <c:v>45741</c:v>
                </c:pt>
                <c:pt idx="2517">
                  <c:v>45744</c:v>
                </c:pt>
                <c:pt idx="2518">
                  <c:v>45747</c:v>
                </c:pt>
                <c:pt idx="2519">
                  <c:v>45750</c:v>
                </c:pt>
                <c:pt idx="2520">
                  <c:v>45753</c:v>
                </c:pt>
                <c:pt idx="2521">
                  <c:v>45756</c:v>
                </c:pt>
                <c:pt idx="2522">
                  <c:v>45759</c:v>
                </c:pt>
                <c:pt idx="2523">
                  <c:v>45762</c:v>
                </c:pt>
                <c:pt idx="2524">
                  <c:v>45765</c:v>
                </c:pt>
                <c:pt idx="2525">
                  <c:v>45768</c:v>
                </c:pt>
                <c:pt idx="2526">
                  <c:v>45771</c:v>
                </c:pt>
                <c:pt idx="2527">
                  <c:v>45774</c:v>
                </c:pt>
                <c:pt idx="2528">
                  <c:v>45777</c:v>
                </c:pt>
                <c:pt idx="2529">
                  <c:v>45780</c:v>
                </c:pt>
                <c:pt idx="2530">
                  <c:v>45783</c:v>
                </c:pt>
                <c:pt idx="2531">
                  <c:v>45786</c:v>
                </c:pt>
                <c:pt idx="2532">
                  <c:v>45789</c:v>
                </c:pt>
                <c:pt idx="2533">
                  <c:v>45792</c:v>
                </c:pt>
                <c:pt idx="2534">
                  <c:v>45795</c:v>
                </c:pt>
                <c:pt idx="2535">
                  <c:v>45798</c:v>
                </c:pt>
                <c:pt idx="2536">
                  <c:v>45801</c:v>
                </c:pt>
                <c:pt idx="2537">
                  <c:v>45804</c:v>
                </c:pt>
                <c:pt idx="2538">
                  <c:v>45807</c:v>
                </c:pt>
                <c:pt idx="2539">
                  <c:v>45810</c:v>
                </c:pt>
                <c:pt idx="2540">
                  <c:v>45813</c:v>
                </c:pt>
                <c:pt idx="2541">
                  <c:v>45816</c:v>
                </c:pt>
                <c:pt idx="2542">
                  <c:v>45819</c:v>
                </c:pt>
                <c:pt idx="2543">
                  <c:v>45822</c:v>
                </c:pt>
                <c:pt idx="2544">
                  <c:v>45825</c:v>
                </c:pt>
                <c:pt idx="2545">
                  <c:v>45828</c:v>
                </c:pt>
                <c:pt idx="2546">
                  <c:v>45831</c:v>
                </c:pt>
                <c:pt idx="2547">
                  <c:v>45834</c:v>
                </c:pt>
                <c:pt idx="2548">
                  <c:v>45837</c:v>
                </c:pt>
              </c:numCache>
            </c:numRef>
          </c:cat>
          <c:val>
            <c:numRef>
              <c:f>Cuncumen!$Y$2:$Y$2550</c:f>
              <c:numCache>
                <c:formatCode>General</c:formatCode>
                <c:ptCount val="2549"/>
                <c:pt idx="2174">
                  <c:v>130</c:v>
                </c:pt>
                <c:pt idx="2175">
                  <c:v>130</c:v>
                </c:pt>
                <c:pt idx="2176">
                  <c:v>130</c:v>
                </c:pt>
                <c:pt idx="2177">
                  <c:v>130</c:v>
                </c:pt>
                <c:pt idx="2178">
                  <c:v>130</c:v>
                </c:pt>
                <c:pt idx="2179">
                  <c:v>130</c:v>
                </c:pt>
                <c:pt idx="2180">
                  <c:v>130</c:v>
                </c:pt>
                <c:pt idx="2181">
                  <c:v>130</c:v>
                </c:pt>
                <c:pt idx="2182">
                  <c:v>130</c:v>
                </c:pt>
                <c:pt idx="2183">
                  <c:v>130</c:v>
                </c:pt>
                <c:pt idx="2184">
                  <c:v>130</c:v>
                </c:pt>
                <c:pt idx="2185">
                  <c:v>130</c:v>
                </c:pt>
                <c:pt idx="2186">
                  <c:v>130</c:v>
                </c:pt>
                <c:pt idx="2187">
                  <c:v>130</c:v>
                </c:pt>
                <c:pt idx="2188">
                  <c:v>130</c:v>
                </c:pt>
                <c:pt idx="2189">
                  <c:v>130</c:v>
                </c:pt>
                <c:pt idx="2190">
                  <c:v>130</c:v>
                </c:pt>
                <c:pt idx="2191">
                  <c:v>130</c:v>
                </c:pt>
                <c:pt idx="2192">
                  <c:v>130</c:v>
                </c:pt>
                <c:pt idx="2193">
                  <c:v>130</c:v>
                </c:pt>
                <c:pt idx="2194">
                  <c:v>130</c:v>
                </c:pt>
                <c:pt idx="2195">
                  <c:v>130</c:v>
                </c:pt>
                <c:pt idx="2196">
                  <c:v>130</c:v>
                </c:pt>
                <c:pt idx="2197">
                  <c:v>130</c:v>
                </c:pt>
                <c:pt idx="2198">
                  <c:v>130</c:v>
                </c:pt>
                <c:pt idx="2199">
                  <c:v>130</c:v>
                </c:pt>
                <c:pt idx="2200">
                  <c:v>130</c:v>
                </c:pt>
                <c:pt idx="2201">
                  <c:v>130</c:v>
                </c:pt>
                <c:pt idx="2202">
                  <c:v>130</c:v>
                </c:pt>
                <c:pt idx="2203">
                  <c:v>130</c:v>
                </c:pt>
                <c:pt idx="2204">
                  <c:v>130</c:v>
                </c:pt>
                <c:pt idx="2205">
                  <c:v>130</c:v>
                </c:pt>
                <c:pt idx="2206">
                  <c:v>130</c:v>
                </c:pt>
                <c:pt idx="2207">
                  <c:v>130</c:v>
                </c:pt>
                <c:pt idx="2208">
                  <c:v>130</c:v>
                </c:pt>
                <c:pt idx="2209">
                  <c:v>130</c:v>
                </c:pt>
                <c:pt idx="2210">
                  <c:v>130</c:v>
                </c:pt>
                <c:pt idx="2211">
                  <c:v>130</c:v>
                </c:pt>
                <c:pt idx="2212">
                  <c:v>130</c:v>
                </c:pt>
                <c:pt idx="2213">
                  <c:v>130</c:v>
                </c:pt>
                <c:pt idx="2214">
                  <c:v>130</c:v>
                </c:pt>
                <c:pt idx="2215">
                  <c:v>130</c:v>
                </c:pt>
                <c:pt idx="2216">
                  <c:v>130</c:v>
                </c:pt>
                <c:pt idx="2217">
                  <c:v>130</c:v>
                </c:pt>
                <c:pt idx="2218">
                  <c:v>130</c:v>
                </c:pt>
                <c:pt idx="2219">
                  <c:v>130</c:v>
                </c:pt>
                <c:pt idx="2220">
                  <c:v>130</c:v>
                </c:pt>
                <c:pt idx="2221">
                  <c:v>130</c:v>
                </c:pt>
                <c:pt idx="2222">
                  <c:v>130</c:v>
                </c:pt>
                <c:pt idx="2223">
                  <c:v>130</c:v>
                </c:pt>
                <c:pt idx="2224">
                  <c:v>130</c:v>
                </c:pt>
                <c:pt idx="2225">
                  <c:v>130</c:v>
                </c:pt>
                <c:pt idx="2226">
                  <c:v>130</c:v>
                </c:pt>
                <c:pt idx="2227">
                  <c:v>130</c:v>
                </c:pt>
                <c:pt idx="2228">
                  <c:v>130</c:v>
                </c:pt>
                <c:pt idx="2229">
                  <c:v>130</c:v>
                </c:pt>
                <c:pt idx="2230">
                  <c:v>130</c:v>
                </c:pt>
                <c:pt idx="2231">
                  <c:v>130</c:v>
                </c:pt>
                <c:pt idx="2232">
                  <c:v>130</c:v>
                </c:pt>
                <c:pt idx="2233">
                  <c:v>130</c:v>
                </c:pt>
                <c:pt idx="2234">
                  <c:v>130</c:v>
                </c:pt>
                <c:pt idx="2235">
                  <c:v>130</c:v>
                </c:pt>
                <c:pt idx="2236">
                  <c:v>130</c:v>
                </c:pt>
                <c:pt idx="2237">
                  <c:v>130</c:v>
                </c:pt>
                <c:pt idx="2238">
                  <c:v>130</c:v>
                </c:pt>
                <c:pt idx="2239">
                  <c:v>130</c:v>
                </c:pt>
                <c:pt idx="2240">
                  <c:v>130</c:v>
                </c:pt>
                <c:pt idx="2241">
                  <c:v>130</c:v>
                </c:pt>
                <c:pt idx="2242">
                  <c:v>130</c:v>
                </c:pt>
                <c:pt idx="2243">
                  <c:v>130</c:v>
                </c:pt>
                <c:pt idx="2244">
                  <c:v>130</c:v>
                </c:pt>
                <c:pt idx="2245">
                  <c:v>130</c:v>
                </c:pt>
                <c:pt idx="2246">
                  <c:v>130</c:v>
                </c:pt>
                <c:pt idx="2247">
                  <c:v>130</c:v>
                </c:pt>
                <c:pt idx="2248">
                  <c:v>130</c:v>
                </c:pt>
                <c:pt idx="2249">
                  <c:v>130</c:v>
                </c:pt>
                <c:pt idx="2250">
                  <c:v>130</c:v>
                </c:pt>
                <c:pt idx="2251">
                  <c:v>130</c:v>
                </c:pt>
                <c:pt idx="2252">
                  <c:v>130</c:v>
                </c:pt>
                <c:pt idx="2253">
                  <c:v>130</c:v>
                </c:pt>
                <c:pt idx="2254">
                  <c:v>130</c:v>
                </c:pt>
                <c:pt idx="2255">
                  <c:v>130</c:v>
                </c:pt>
                <c:pt idx="2256">
                  <c:v>130</c:v>
                </c:pt>
                <c:pt idx="2257">
                  <c:v>130</c:v>
                </c:pt>
                <c:pt idx="2258">
                  <c:v>130</c:v>
                </c:pt>
                <c:pt idx="2259">
                  <c:v>130</c:v>
                </c:pt>
                <c:pt idx="2260">
                  <c:v>130</c:v>
                </c:pt>
                <c:pt idx="2261">
                  <c:v>130</c:v>
                </c:pt>
                <c:pt idx="2262">
                  <c:v>130</c:v>
                </c:pt>
                <c:pt idx="2263">
                  <c:v>130</c:v>
                </c:pt>
                <c:pt idx="2264">
                  <c:v>130</c:v>
                </c:pt>
                <c:pt idx="2265">
                  <c:v>130</c:v>
                </c:pt>
                <c:pt idx="2266">
                  <c:v>130</c:v>
                </c:pt>
                <c:pt idx="2267">
                  <c:v>130</c:v>
                </c:pt>
                <c:pt idx="2268">
                  <c:v>130</c:v>
                </c:pt>
                <c:pt idx="2269">
                  <c:v>130</c:v>
                </c:pt>
                <c:pt idx="2270">
                  <c:v>130</c:v>
                </c:pt>
                <c:pt idx="2271">
                  <c:v>130</c:v>
                </c:pt>
                <c:pt idx="2272">
                  <c:v>130</c:v>
                </c:pt>
                <c:pt idx="2273">
                  <c:v>130</c:v>
                </c:pt>
                <c:pt idx="2274">
                  <c:v>130</c:v>
                </c:pt>
                <c:pt idx="2275">
                  <c:v>130</c:v>
                </c:pt>
                <c:pt idx="2276">
                  <c:v>130</c:v>
                </c:pt>
                <c:pt idx="2277">
                  <c:v>130</c:v>
                </c:pt>
                <c:pt idx="2278">
                  <c:v>130</c:v>
                </c:pt>
                <c:pt idx="2279">
                  <c:v>130</c:v>
                </c:pt>
                <c:pt idx="2280">
                  <c:v>130</c:v>
                </c:pt>
                <c:pt idx="2281">
                  <c:v>130</c:v>
                </c:pt>
                <c:pt idx="2282">
                  <c:v>130</c:v>
                </c:pt>
                <c:pt idx="2283">
                  <c:v>130</c:v>
                </c:pt>
                <c:pt idx="2284">
                  <c:v>130</c:v>
                </c:pt>
                <c:pt idx="2285">
                  <c:v>130</c:v>
                </c:pt>
                <c:pt idx="2286">
                  <c:v>130</c:v>
                </c:pt>
                <c:pt idx="2287">
                  <c:v>130</c:v>
                </c:pt>
                <c:pt idx="2288">
                  <c:v>130</c:v>
                </c:pt>
                <c:pt idx="2289">
                  <c:v>130</c:v>
                </c:pt>
                <c:pt idx="2290">
                  <c:v>130</c:v>
                </c:pt>
                <c:pt idx="2291">
                  <c:v>130</c:v>
                </c:pt>
                <c:pt idx="2292">
                  <c:v>130</c:v>
                </c:pt>
                <c:pt idx="2293">
                  <c:v>130</c:v>
                </c:pt>
                <c:pt idx="2294">
                  <c:v>130</c:v>
                </c:pt>
                <c:pt idx="2295">
                  <c:v>130</c:v>
                </c:pt>
                <c:pt idx="2296">
                  <c:v>130</c:v>
                </c:pt>
                <c:pt idx="2297">
                  <c:v>130</c:v>
                </c:pt>
                <c:pt idx="2298">
                  <c:v>130</c:v>
                </c:pt>
                <c:pt idx="2299">
                  <c:v>130</c:v>
                </c:pt>
                <c:pt idx="2300">
                  <c:v>130</c:v>
                </c:pt>
                <c:pt idx="2301">
                  <c:v>130</c:v>
                </c:pt>
                <c:pt idx="2302">
                  <c:v>130</c:v>
                </c:pt>
                <c:pt idx="2303">
                  <c:v>130</c:v>
                </c:pt>
                <c:pt idx="2304">
                  <c:v>130</c:v>
                </c:pt>
                <c:pt idx="2305">
                  <c:v>130</c:v>
                </c:pt>
                <c:pt idx="2306">
                  <c:v>130</c:v>
                </c:pt>
                <c:pt idx="2307">
                  <c:v>130</c:v>
                </c:pt>
                <c:pt idx="2308">
                  <c:v>130</c:v>
                </c:pt>
                <c:pt idx="2309">
                  <c:v>130</c:v>
                </c:pt>
                <c:pt idx="2310">
                  <c:v>130</c:v>
                </c:pt>
                <c:pt idx="2311">
                  <c:v>130</c:v>
                </c:pt>
                <c:pt idx="2312">
                  <c:v>130</c:v>
                </c:pt>
                <c:pt idx="2313">
                  <c:v>130</c:v>
                </c:pt>
                <c:pt idx="2314">
                  <c:v>130</c:v>
                </c:pt>
                <c:pt idx="2315">
                  <c:v>130</c:v>
                </c:pt>
                <c:pt idx="2316">
                  <c:v>130</c:v>
                </c:pt>
                <c:pt idx="2317">
                  <c:v>130</c:v>
                </c:pt>
                <c:pt idx="2318">
                  <c:v>130</c:v>
                </c:pt>
                <c:pt idx="2319">
                  <c:v>130</c:v>
                </c:pt>
                <c:pt idx="2320">
                  <c:v>130</c:v>
                </c:pt>
                <c:pt idx="2321">
                  <c:v>130</c:v>
                </c:pt>
                <c:pt idx="2322">
                  <c:v>130</c:v>
                </c:pt>
                <c:pt idx="2323">
                  <c:v>130</c:v>
                </c:pt>
                <c:pt idx="2324">
                  <c:v>130</c:v>
                </c:pt>
                <c:pt idx="2325">
                  <c:v>130</c:v>
                </c:pt>
                <c:pt idx="2326">
                  <c:v>130</c:v>
                </c:pt>
                <c:pt idx="2327">
                  <c:v>130</c:v>
                </c:pt>
                <c:pt idx="2328">
                  <c:v>130</c:v>
                </c:pt>
                <c:pt idx="2329">
                  <c:v>130</c:v>
                </c:pt>
                <c:pt idx="2330">
                  <c:v>130</c:v>
                </c:pt>
                <c:pt idx="2331">
                  <c:v>130</c:v>
                </c:pt>
                <c:pt idx="2332">
                  <c:v>130</c:v>
                </c:pt>
                <c:pt idx="2333">
                  <c:v>130</c:v>
                </c:pt>
                <c:pt idx="2334">
                  <c:v>130</c:v>
                </c:pt>
                <c:pt idx="2335">
                  <c:v>130</c:v>
                </c:pt>
                <c:pt idx="2336">
                  <c:v>130</c:v>
                </c:pt>
                <c:pt idx="2337">
                  <c:v>130</c:v>
                </c:pt>
                <c:pt idx="2338">
                  <c:v>130</c:v>
                </c:pt>
                <c:pt idx="2339">
                  <c:v>130</c:v>
                </c:pt>
                <c:pt idx="2340">
                  <c:v>130</c:v>
                </c:pt>
                <c:pt idx="2341">
                  <c:v>130</c:v>
                </c:pt>
                <c:pt idx="2342">
                  <c:v>130</c:v>
                </c:pt>
                <c:pt idx="2343">
                  <c:v>130</c:v>
                </c:pt>
                <c:pt idx="2344">
                  <c:v>130</c:v>
                </c:pt>
                <c:pt idx="2345">
                  <c:v>130</c:v>
                </c:pt>
                <c:pt idx="2346">
                  <c:v>130</c:v>
                </c:pt>
                <c:pt idx="2347">
                  <c:v>130</c:v>
                </c:pt>
                <c:pt idx="2348">
                  <c:v>130</c:v>
                </c:pt>
                <c:pt idx="2349">
                  <c:v>130</c:v>
                </c:pt>
                <c:pt idx="2350">
                  <c:v>130</c:v>
                </c:pt>
                <c:pt idx="2351">
                  <c:v>130</c:v>
                </c:pt>
                <c:pt idx="2352">
                  <c:v>130</c:v>
                </c:pt>
                <c:pt idx="2353">
                  <c:v>130</c:v>
                </c:pt>
                <c:pt idx="2354">
                  <c:v>130</c:v>
                </c:pt>
                <c:pt idx="2355">
                  <c:v>130</c:v>
                </c:pt>
                <c:pt idx="2356">
                  <c:v>130</c:v>
                </c:pt>
                <c:pt idx="2357">
                  <c:v>130</c:v>
                </c:pt>
                <c:pt idx="2358">
                  <c:v>130</c:v>
                </c:pt>
                <c:pt idx="2359">
                  <c:v>130</c:v>
                </c:pt>
                <c:pt idx="2360">
                  <c:v>130</c:v>
                </c:pt>
                <c:pt idx="2361">
                  <c:v>130</c:v>
                </c:pt>
                <c:pt idx="2362">
                  <c:v>130</c:v>
                </c:pt>
                <c:pt idx="2363">
                  <c:v>130</c:v>
                </c:pt>
                <c:pt idx="2364">
                  <c:v>130</c:v>
                </c:pt>
                <c:pt idx="2365">
                  <c:v>130</c:v>
                </c:pt>
                <c:pt idx="2366">
                  <c:v>130</c:v>
                </c:pt>
                <c:pt idx="2367">
                  <c:v>130</c:v>
                </c:pt>
                <c:pt idx="2368">
                  <c:v>130</c:v>
                </c:pt>
                <c:pt idx="2369">
                  <c:v>130</c:v>
                </c:pt>
                <c:pt idx="2370">
                  <c:v>130</c:v>
                </c:pt>
                <c:pt idx="2371">
                  <c:v>130</c:v>
                </c:pt>
                <c:pt idx="2372">
                  <c:v>130</c:v>
                </c:pt>
                <c:pt idx="2373">
                  <c:v>130</c:v>
                </c:pt>
                <c:pt idx="2374">
                  <c:v>130</c:v>
                </c:pt>
                <c:pt idx="2375">
                  <c:v>130</c:v>
                </c:pt>
                <c:pt idx="2376">
                  <c:v>130</c:v>
                </c:pt>
                <c:pt idx="2377">
                  <c:v>130</c:v>
                </c:pt>
                <c:pt idx="2378">
                  <c:v>130</c:v>
                </c:pt>
                <c:pt idx="2379">
                  <c:v>130</c:v>
                </c:pt>
                <c:pt idx="2380">
                  <c:v>130</c:v>
                </c:pt>
                <c:pt idx="2381">
                  <c:v>130</c:v>
                </c:pt>
                <c:pt idx="2382">
                  <c:v>130</c:v>
                </c:pt>
                <c:pt idx="2383">
                  <c:v>130</c:v>
                </c:pt>
                <c:pt idx="2384">
                  <c:v>130</c:v>
                </c:pt>
                <c:pt idx="2385">
                  <c:v>130</c:v>
                </c:pt>
                <c:pt idx="2386">
                  <c:v>130</c:v>
                </c:pt>
                <c:pt idx="2387">
                  <c:v>130</c:v>
                </c:pt>
                <c:pt idx="2388">
                  <c:v>130</c:v>
                </c:pt>
                <c:pt idx="2389">
                  <c:v>130</c:v>
                </c:pt>
                <c:pt idx="2390">
                  <c:v>130</c:v>
                </c:pt>
                <c:pt idx="2391">
                  <c:v>130</c:v>
                </c:pt>
                <c:pt idx="2392">
                  <c:v>130</c:v>
                </c:pt>
                <c:pt idx="2393">
                  <c:v>130</c:v>
                </c:pt>
                <c:pt idx="2394">
                  <c:v>130</c:v>
                </c:pt>
                <c:pt idx="2395">
                  <c:v>130</c:v>
                </c:pt>
                <c:pt idx="2396">
                  <c:v>130</c:v>
                </c:pt>
                <c:pt idx="2397">
                  <c:v>130</c:v>
                </c:pt>
                <c:pt idx="2398">
                  <c:v>130</c:v>
                </c:pt>
                <c:pt idx="2399">
                  <c:v>130</c:v>
                </c:pt>
                <c:pt idx="2400">
                  <c:v>130</c:v>
                </c:pt>
                <c:pt idx="2401">
                  <c:v>130</c:v>
                </c:pt>
                <c:pt idx="2402">
                  <c:v>130</c:v>
                </c:pt>
                <c:pt idx="2403">
                  <c:v>130</c:v>
                </c:pt>
                <c:pt idx="2404">
                  <c:v>130</c:v>
                </c:pt>
                <c:pt idx="2405">
                  <c:v>130</c:v>
                </c:pt>
                <c:pt idx="2406">
                  <c:v>130</c:v>
                </c:pt>
                <c:pt idx="2407">
                  <c:v>130</c:v>
                </c:pt>
                <c:pt idx="2408">
                  <c:v>130</c:v>
                </c:pt>
                <c:pt idx="2409">
                  <c:v>130</c:v>
                </c:pt>
                <c:pt idx="2410">
                  <c:v>130</c:v>
                </c:pt>
                <c:pt idx="2411">
                  <c:v>130</c:v>
                </c:pt>
                <c:pt idx="2412">
                  <c:v>130</c:v>
                </c:pt>
                <c:pt idx="2413">
                  <c:v>130</c:v>
                </c:pt>
                <c:pt idx="2414">
                  <c:v>130</c:v>
                </c:pt>
                <c:pt idx="2415">
                  <c:v>130</c:v>
                </c:pt>
                <c:pt idx="2416">
                  <c:v>130</c:v>
                </c:pt>
                <c:pt idx="2417">
                  <c:v>130</c:v>
                </c:pt>
                <c:pt idx="2418">
                  <c:v>130</c:v>
                </c:pt>
                <c:pt idx="2419">
                  <c:v>130</c:v>
                </c:pt>
                <c:pt idx="2420">
                  <c:v>130</c:v>
                </c:pt>
                <c:pt idx="2421">
                  <c:v>130</c:v>
                </c:pt>
                <c:pt idx="2422">
                  <c:v>130</c:v>
                </c:pt>
                <c:pt idx="2423">
                  <c:v>130</c:v>
                </c:pt>
                <c:pt idx="2424">
                  <c:v>130</c:v>
                </c:pt>
                <c:pt idx="2425">
                  <c:v>130</c:v>
                </c:pt>
                <c:pt idx="2426">
                  <c:v>130</c:v>
                </c:pt>
                <c:pt idx="2427">
                  <c:v>130</c:v>
                </c:pt>
                <c:pt idx="2428">
                  <c:v>130</c:v>
                </c:pt>
                <c:pt idx="2429">
                  <c:v>130</c:v>
                </c:pt>
                <c:pt idx="2430">
                  <c:v>130</c:v>
                </c:pt>
                <c:pt idx="2431">
                  <c:v>130</c:v>
                </c:pt>
                <c:pt idx="2432">
                  <c:v>130</c:v>
                </c:pt>
                <c:pt idx="2433">
                  <c:v>130</c:v>
                </c:pt>
                <c:pt idx="2434">
                  <c:v>130</c:v>
                </c:pt>
                <c:pt idx="2435">
                  <c:v>130</c:v>
                </c:pt>
                <c:pt idx="2436">
                  <c:v>130</c:v>
                </c:pt>
                <c:pt idx="2437">
                  <c:v>130</c:v>
                </c:pt>
                <c:pt idx="2438">
                  <c:v>130</c:v>
                </c:pt>
                <c:pt idx="2439">
                  <c:v>130</c:v>
                </c:pt>
                <c:pt idx="2440">
                  <c:v>130</c:v>
                </c:pt>
                <c:pt idx="2441">
                  <c:v>130</c:v>
                </c:pt>
                <c:pt idx="2442">
                  <c:v>130</c:v>
                </c:pt>
                <c:pt idx="2443">
                  <c:v>130</c:v>
                </c:pt>
                <c:pt idx="2444">
                  <c:v>130</c:v>
                </c:pt>
                <c:pt idx="2445">
                  <c:v>130</c:v>
                </c:pt>
                <c:pt idx="2446">
                  <c:v>130</c:v>
                </c:pt>
                <c:pt idx="2447">
                  <c:v>130</c:v>
                </c:pt>
                <c:pt idx="2448">
                  <c:v>130</c:v>
                </c:pt>
                <c:pt idx="2449">
                  <c:v>130</c:v>
                </c:pt>
                <c:pt idx="2450">
                  <c:v>130</c:v>
                </c:pt>
                <c:pt idx="2451">
                  <c:v>130</c:v>
                </c:pt>
                <c:pt idx="2452">
                  <c:v>130</c:v>
                </c:pt>
                <c:pt idx="2453">
                  <c:v>130</c:v>
                </c:pt>
                <c:pt idx="2454">
                  <c:v>130</c:v>
                </c:pt>
                <c:pt idx="2455">
                  <c:v>130</c:v>
                </c:pt>
                <c:pt idx="2456">
                  <c:v>130</c:v>
                </c:pt>
                <c:pt idx="2457">
                  <c:v>130</c:v>
                </c:pt>
                <c:pt idx="2458">
                  <c:v>130</c:v>
                </c:pt>
                <c:pt idx="2459">
                  <c:v>130</c:v>
                </c:pt>
                <c:pt idx="2460">
                  <c:v>130</c:v>
                </c:pt>
                <c:pt idx="2461">
                  <c:v>130</c:v>
                </c:pt>
                <c:pt idx="2462">
                  <c:v>130</c:v>
                </c:pt>
                <c:pt idx="2463">
                  <c:v>130</c:v>
                </c:pt>
                <c:pt idx="2464">
                  <c:v>130</c:v>
                </c:pt>
                <c:pt idx="2465">
                  <c:v>130</c:v>
                </c:pt>
                <c:pt idx="2466">
                  <c:v>130</c:v>
                </c:pt>
                <c:pt idx="2467">
                  <c:v>130</c:v>
                </c:pt>
                <c:pt idx="2468">
                  <c:v>130</c:v>
                </c:pt>
                <c:pt idx="2469">
                  <c:v>130</c:v>
                </c:pt>
                <c:pt idx="2470">
                  <c:v>130</c:v>
                </c:pt>
                <c:pt idx="2471">
                  <c:v>130</c:v>
                </c:pt>
                <c:pt idx="2472">
                  <c:v>130</c:v>
                </c:pt>
                <c:pt idx="2473">
                  <c:v>130</c:v>
                </c:pt>
                <c:pt idx="2474">
                  <c:v>130</c:v>
                </c:pt>
                <c:pt idx="2475">
                  <c:v>130</c:v>
                </c:pt>
                <c:pt idx="2476">
                  <c:v>130</c:v>
                </c:pt>
                <c:pt idx="2477">
                  <c:v>130</c:v>
                </c:pt>
                <c:pt idx="2478">
                  <c:v>130</c:v>
                </c:pt>
                <c:pt idx="2479">
                  <c:v>130</c:v>
                </c:pt>
                <c:pt idx="2480">
                  <c:v>130</c:v>
                </c:pt>
                <c:pt idx="2481">
                  <c:v>130</c:v>
                </c:pt>
                <c:pt idx="2482">
                  <c:v>130</c:v>
                </c:pt>
                <c:pt idx="2483">
                  <c:v>130</c:v>
                </c:pt>
                <c:pt idx="2484">
                  <c:v>130</c:v>
                </c:pt>
                <c:pt idx="2485">
                  <c:v>130</c:v>
                </c:pt>
                <c:pt idx="2486">
                  <c:v>130</c:v>
                </c:pt>
                <c:pt idx="2487">
                  <c:v>130</c:v>
                </c:pt>
                <c:pt idx="2488">
                  <c:v>130</c:v>
                </c:pt>
                <c:pt idx="2489">
                  <c:v>130</c:v>
                </c:pt>
                <c:pt idx="2490">
                  <c:v>130</c:v>
                </c:pt>
                <c:pt idx="2491">
                  <c:v>130</c:v>
                </c:pt>
                <c:pt idx="2492">
                  <c:v>130</c:v>
                </c:pt>
                <c:pt idx="2493">
                  <c:v>130</c:v>
                </c:pt>
                <c:pt idx="2494">
                  <c:v>130</c:v>
                </c:pt>
                <c:pt idx="2495">
                  <c:v>130</c:v>
                </c:pt>
                <c:pt idx="2496">
                  <c:v>130</c:v>
                </c:pt>
                <c:pt idx="2497">
                  <c:v>130</c:v>
                </c:pt>
                <c:pt idx="2498">
                  <c:v>130</c:v>
                </c:pt>
                <c:pt idx="2499">
                  <c:v>130</c:v>
                </c:pt>
                <c:pt idx="2500">
                  <c:v>130</c:v>
                </c:pt>
                <c:pt idx="2501">
                  <c:v>130</c:v>
                </c:pt>
                <c:pt idx="2502">
                  <c:v>130</c:v>
                </c:pt>
                <c:pt idx="2503">
                  <c:v>130</c:v>
                </c:pt>
                <c:pt idx="2504">
                  <c:v>130</c:v>
                </c:pt>
                <c:pt idx="2505">
                  <c:v>130</c:v>
                </c:pt>
                <c:pt idx="2506">
                  <c:v>130</c:v>
                </c:pt>
                <c:pt idx="2507">
                  <c:v>130</c:v>
                </c:pt>
                <c:pt idx="2508">
                  <c:v>130</c:v>
                </c:pt>
                <c:pt idx="2509">
                  <c:v>130</c:v>
                </c:pt>
                <c:pt idx="2510">
                  <c:v>130</c:v>
                </c:pt>
                <c:pt idx="2511">
                  <c:v>130</c:v>
                </c:pt>
                <c:pt idx="2512">
                  <c:v>130</c:v>
                </c:pt>
                <c:pt idx="2513">
                  <c:v>130</c:v>
                </c:pt>
                <c:pt idx="2514">
                  <c:v>130</c:v>
                </c:pt>
                <c:pt idx="2515">
                  <c:v>130</c:v>
                </c:pt>
                <c:pt idx="2516">
                  <c:v>130</c:v>
                </c:pt>
                <c:pt idx="2517">
                  <c:v>130</c:v>
                </c:pt>
                <c:pt idx="2518">
                  <c:v>130</c:v>
                </c:pt>
                <c:pt idx="2519">
                  <c:v>130</c:v>
                </c:pt>
                <c:pt idx="2520">
                  <c:v>130</c:v>
                </c:pt>
                <c:pt idx="2521">
                  <c:v>130</c:v>
                </c:pt>
                <c:pt idx="2522">
                  <c:v>130</c:v>
                </c:pt>
                <c:pt idx="2523">
                  <c:v>130</c:v>
                </c:pt>
                <c:pt idx="2524">
                  <c:v>130</c:v>
                </c:pt>
                <c:pt idx="2525">
                  <c:v>130</c:v>
                </c:pt>
                <c:pt idx="2526">
                  <c:v>130</c:v>
                </c:pt>
                <c:pt idx="2527">
                  <c:v>130</c:v>
                </c:pt>
                <c:pt idx="2528">
                  <c:v>130</c:v>
                </c:pt>
                <c:pt idx="2529">
                  <c:v>130</c:v>
                </c:pt>
                <c:pt idx="2530">
                  <c:v>130</c:v>
                </c:pt>
                <c:pt idx="2531">
                  <c:v>130</c:v>
                </c:pt>
                <c:pt idx="2532">
                  <c:v>130</c:v>
                </c:pt>
                <c:pt idx="2533">
                  <c:v>130</c:v>
                </c:pt>
                <c:pt idx="2534">
                  <c:v>130</c:v>
                </c:pt>
                <c:pt idx="2535">
                  <c:v>130</c:v>
                </c:pt>
                <c:pt idx="2536">
                  <c:v>130</c:v>
                </c:pt>
                <c:pt idx="2537">
                  <c:v>130</c:v>
                </c:pt>
                <c:pt idx="2538">
                  <c:v>130</c:v>
                </c:pt>
                <c:pt idx="2539">
                  <c:v>130</c:v>
                </c:pt>
                <c:pt idx="2540">
                  <c:v>130</c:v>
                </c:pt>
                <c:pt idx="2541">
                  <c:v>130</c:v>
                </c:pt>
                <c:pt idx="2542">
                  <c:v>130</c:v>
                </c:pt>
                <c:pt idx="2543">
                  <c:v>130</c:v>
                </c:pt>
                <c:pt idx="2544">
                  <c:v>130</c:v>
                </c:pt>
                <c:pt idx="2545">
                  <c:v>130</c:v>
                </c:pt>
                <c:pt idx="2546">
                  <c:v>130</c:v>
                </c:pt>
                <c:pt idx="2547">
                  <c:v>130</c:v>
                </c:pt>
                <c:pt idx="2548">
                  <c:v>130</c:v>
                </c:pt>
              </c:numCache>
            </c:numRef>
          </c:val>
          <c:smooth val="0"/>
          <c:extLst>
            <c:ext xmlns:c16="http://schemas.microsoft.com/office/drawing/2014/chart" uri="{C3380CC4-5D6E-409C-BE32-E72D297353CC}">
              <c16:uniqueId val="{00000001-ECF6-44CF-9F28-5B4C9E6A7063}"/>
            </c:ext>
          </c:extLst>
        </c:ser>
        <c:dLbls>
          <c:showLegendKey val="0"/>
          <c:showVal val="0"/>
          <c:showCatName val="0"/>
          <c:showSerName val="0"/>
          <c:showPercent val="0"/>
          <c:showBubbleSize val="0"/>
        </c:dLbls>
        <c:marker val="1"/>
        <c:smooth val="0"/>
        <c:axId val="424118080"/>
        <c:axId val="1"/>
      </c:lineChart>
      <c:scatterChart>
        <c:scatterStyle val="lineMarker"/>
        <c:varyColors val="0"/>
        <c:ser>
          <c:idx val="0"/>
          <c:order val="0"/>
          <c:tx>
            <c:strRef>
              <c:f>Cuncumen!$W$1</c:f>
              <c:strCache>
                <c:ptCount val="1"/>
                <c:pt idx="0">
                  <c:v>Mediciones de Material Particulado PM-10 como Concentración de 24 hrs. (ug/m3N)</c:v>
                </c:pt>
              </c:strCache>
            </c:strRef>
          </c:tx>
          <c:spPr>
            <a:ln w="47625">
              <a:noFill/>
            </a:ln>
          </c:spPr>
          <c:marker>
            <c:spPr>
              <a:solidFill>
                <a:schemeClr val="accent5"/>
              </a:solidFill>
              <a:ln>
                <a:solidFill>
                  <a:schemeClr val="tx2"/>
                </a:solidFill>
              </a:ln>
            </c:spPr>
          </c:marker>
          <c:xVal>
            <c:numRef>
              <c:f>Cuncumen!$V$2:$V$2550</c:f>
              <c:numCache>
                <c:formatCode>d\-mmm\-yy</c:formatCode>
                <c:ptCount val="2549"/>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38421</c:v>
                </c:pt>
                <c:pt idx="25">
                  <c:v>38422</c:v>
                </c:pt>
                <c:pt idx="26">
                  <c:v>38426</c:v>
                </c:pt>
                <c:pt idx="27">
                  <c:v>38429</c:v>
                </c:pt>
                <c:pt idx="28">
                  <c:v>38435</c:v>
                </c:pt>
                <c:pt idx="29">
                  <c:v>38438</c:v>
                </c:pt>
                <c:pt idx="30">
                  <c:v>38441</c:v>
                </c:pt>
                <c:pt idx="31">
                  <c:v>38450</c:v>
                </c:pt>
                <c:pt idx="32">
                  <c:v>38453</c:v>
                </c:pt>
                <c:pt idx="33">
                  <c:v>38456</c:v>
                </c:pt>
                <c:pt idx="34">
                  <c:v>38459</c:v>
                </c:pt>
                <c:pt idx="35">
                  <c:v>38462</c:v>
                </c:pt>
                <c:pt idx="36">
                  <c:v>38465</c:v>
                </c:pt>
                <c:pt idx="37">
                  <c:v>38468</c:v>
                </c:pt>
                <c:pt idx="38">
                  <c:v>38471</c:v>
                </c:pt>
                <c:pt idx="39">
                  <c:v>38474</c:v>
                </c:pt>
                <c:pt idx="40">
                  <c:v>38477</c:v>
                </c:pt>
                <c:pt idx="41">
                  <c:v>38480</c:v>
                </c:pt>
                <c:pt idx="42">
                  <c:v>38483</c:v>
                </c:pt>
                <c:pt idx="43">
                  <c:v>38486</c:v>
                </c:pt>
                <c:pt idx="44">
                  <c:v>38489</c:v>
                </c:pt>
                <c:pt idx="45">
                  <c:v>38492</c:v>
                </c:pt>
                <c:pt idx="46">
                  <c:v>38495</c:v>
                </c:pt>
                <c:pt idx="47">
                  <c:v>38498</c:v>
                </c:pt>
                <c:pt idx="48">
                  <c:v>38501</c:v>
                </c:pt>
                <c:pt idx="49">
                  <c:v>38504</c:v>
                </c:pt>
                <c:pt idx="50">
                  <c:v>38507</c:v>
                </c:pt>
                <c:pt idx="51">
                  <c:v>38510</c:v>
                </c:pt>
                <c:pt idx="52">
                  <c:v>38513</c:v>
                </c:pt>
                <c:pt idx="53">
                  <c:v>38516</c:v>
                </c:pt>
                <c:pt idx="54">
                  <c:v>38519</c:v>
                </c:pt>
                <c:pt idx="55">
                  <c:v>38522</c:v>
                </c:pt>
                <c:pt idx="56">
                  <c:v>38525</c:v>
                </c:pt>
                <c:pt idx="57">
                  <c:v>38528</c:v>
                </c:pt>
                <c:pt idx="58">
                  <c:v>38531</c:v>
                </c:pt>
                <c:pt idx="59">
                  <c:v>38534</c:v>
                </c:pt>
                <c:pt idx="60">
                  <c:v>38537</c:v>
                </c:pt>
                <c:pt idx="61">
                  <c:v>38540</c:v>
                </c:pt>
                <c:pt idx="62">
                  <c:v>38543</c:v>
                </c:pt>
                <c:pt idx="63">
                  <c:v>38546</c:v>
                </c:pt>
                <c:pt idx="64">
                  <c:v>38549</c:v>
                </c:pt>
                <c:pt idx="65">
                  <c:v>38552</c:v>
                </c:pt>
                <c:pt idx="66">
                  <c:v>38555</c:v>
                </c:pt>
                <c:pt idx="67">
                  <c:v>38558</c:v>
                </c:pt>
                <c:pt idx="68">
                  <c:v>38561</c:v>
                </c:pt>
                <c:pt idx="69">
                  <c:v>38564</c:v>
                </c:pt>
                <c:pt idx="70">
                  <c:v>38568</c:v>
                </c:pt>
                <c:pt idx="71">
                  <c:v>38574</c:v>
                </c:pt>
                <c:pt idx="72">
                  <c:v>38577</c:v>
                </c:pt>
                <c:pt idx="73">
                  <c:v>38582</c:v>
                </c:pt>
                <c:pt idx="74">
                  <c:v>38584</c:v>
                </c:pt>
                <c:pt idx="75">
                  <c:v>38586</c:v>
                </c:pt>
                <c:pt idx="76">
                  <c:v>38589</c:v>
                </c:pt>
                <c:pt idx="77">
                  <c:v>38592</c:v>
                </c:pt>
                <c:pt idx="78">
                  <c:v>38593</c:v>
                </c:pt>
                <c:pt idx="79">
                  <c:v>38595</c:v>
                </c:pt>
                <c:pt idx="80">
                  <c:v>38597</c:v>
                </c:pt>
                <c:pt idx="81">
                  <c:v>38599</c:v>
                </c:pt>
                <c:pt idx="82">
                  <c:v>38602</c:v>
                </c:pt>
                <c:pt idx="83">
                  <c:v>38605</c:v>
                </c:pt>
                <c:pt idx="84">
                  <c:v>38608</c:v>
                </c:pt>
                <c:pt idx="85">
                  <c:v>38611</c:v>
                </c:pt>
                <c:pt idx="86">
                  <c:v>38614</c:v>
                </c:pt>
                <c:pt idx="87">
                  <c:v>38617</c:v>
                </c:pt>
                <c:pt idx="88">
                  <c:v>38620</c:v>
                </c:pt>
                <c:pt idx="89">
                  <c:v>38623</c:v>
                </c:pt>
                <c:pt idx="90">
                  <c:v>38626</c:v>
                </c:pt>
                <c:pt idx="91">
                  <c:v>38629</c:v>
                </c:pt>
                <c:pt idx="92">
                  <c:v>38632</c:v>
                </c:pt>
                <c:pt idx="93">
                  <c:v>38635</c:v>
                </c:pt>
                <c:pt idx="94">
                  <c:v>38638</c:v>
                </c:pt>
                <c:pt idx="95">
                  <c:v>38641</c:v>
                </c:pt>
                <c:pt idx="96">
                  <c:v>38644</c:v>
                </c:pt>
                <c:pt idx="97">
                  <c:v>38647</c:v>
                </c:pt>
                <c:pt idx="98">
                  <c:v>38650</c:v>
                </c:pt>
                <c:pt idx="99">
                  <c:v>38653</c:v>
                </c:pt>
                <c:pt idx="100">
                  <c:v>38656</c:v>
                </c:pt>
                <c:pt idx="101">
                  <c:v>38659</c:v>
                </c:pt>
                <c:pt idx="102">
                  <c:v>38662</c:v>
                </c:pt>
                <c:pt idx="103">
                  <c:v>38665</c:v>
                </c:pt>
                <c:pt idx="104">
                  <c:v>38668</c:v>
                </c:pt>
                <c:pt idx="105">
                  <c:v>38671</c:v>
                </c:pt>
                <c:pt idx="106">
                  <c:v>38674</c:v>
                </c:pt>
                <c:pt idx="107">
                  <c:v>38677</c:v>
                </c:pt>
                <c:pt idx="108">
                  <c:v>38680</c:v>
                </c:pt>
                <c:pt idx="109">
                  <c:v>38683</c:v>
                </c:pt>
                <c:pt idx="110">
                  <c:v>38686</c:v>
                </c:pt>
                <c:pt idx="111">
                  <c:v>38689</c:v>
                </c:pt>
                <c:pt idx="112">
                  <c:v>38692</c:v>
                </c:pt>
                <c:pt idx="113">
                  <c:v>38695</c:v>
                </c:pt>
                <c:pt idx="114">
                  <c:v>38698</c:v>
                </c:pt>
                <c:pt idx="115">
                  <c:v>38701</c:v>
                </c:pt>
                <c:pt idx="116">
                  <c:v>38704</c:v>
                </c:pt>
                <c:pt idx="117">
                  <c:v>38707</c:v>
                </c:pt>
                <c:pt idx="118">
                  <c:v>38710</c:v>
                </c:pt>
                <c:pt idx="119">
                  <c:v>38713</c:v>
                </c:pt>
                <c:pt idx="120">
                  <c:v>38716</c:v>
                </c:pt>
                <c:pt idx="121">
                  <c:v>38719</c:v>
                </c:pt>
                <c:pt idx="122">
                  <c:v>38724</c:v>
                </c:pt>
                <c:pt idx="123">
                  <c:v>38725</c:v>
                </c:pt>
                <c:pt idx="124">
                  <c:v>38728</c:v>
                </c:pt>
                <c:pt idx="125">
                  <c:v>38731</c:v>
                </c:pt>
                <c:pt idx="126">
                  <c:v>38734</c:v>
                </c:pt>
                <c:pt idx="127">
                  <c:v>38738</c:v>
                </c:pt>
                <c:pt idx="128">
                  <c:v>38741</c:v>
                </c:pt>
                <c:pt idx="129">
                  <c:v>38744</c:v>
                </c:pt>
                <c:pt idx="130">
                  <c:v>38747</c:v>
                </c:pt>
                <c:pt idx="131">
                  <c:v>38749</c:v>
                </c:pt>
                <c:pt idx="132">
                  <c:v>38752</c:v>
                </c:pt>
                <c:pt idx="133">
                  <c:v>38755</c:v>
                </c:pt>
                <c:pt idx="134">
                  <c:v>38758</c:v>
                </c:pt>
                <c:pt idx="135">
                  <c:v>38761</c:v>
                </c:pt>
                <c:pt idx="136">
                  <c:v>38764</c:v>
                </c:pt>
                <c:pt idx="137">
                  <c:v>38767</c:v>
                </c:pt>
                <c:pt idx="138">
                  <c:v>38770</c:v>
                </c:pt>
                <c:pt idx="139">
                  <c:v>38773</c:v>
                </c:pt>
                <c:pt idx="140">
                  <c:v>38778</c:v>
                </c:pt>
                <c:pt idx="141">
                  <c:v>38779</c:v>
                </c:pt>
                <c:pt idx="142">
                  <c:v>38782</c:v>
                </c:pt>
                <c:pt idx="143">
                  <c:v>38785</c:v>
                </c:pt>
                <c:pt idx="144">
                  <c:v>38788</c:v>
                </c:pt>
                <c:pt idx="145">
                  <c:v>38791</c:v>
                </c:pt>
                <c:pt idx="146">
                  <c:v>38794</c:v>
                </c:pt>
                <c:pt idx="147">
                  <c:v>38797</c:v>
                </c:pt>
                <c:pt idx="148">
                  <c:v>38800</c:v>
                </c:pt>
                <c:pt idx="149">
                  <c:v>38803</c:v>
                </c:pt>
                <c:pt idx="150">
                  <c:v>38806</c:v>
                </c:pt>
                <c:pt idx="151">
                  <c:v>38809</c:v>
                </c:pt>
                <c:pt idx="152">
                  <c:v>38812</c:v>
                </c:pt>
                <c:pt idx="153">
                  <c:v>38815</c:v>
                </c:pt>
                <c:pt idx="154">
                  <c:v>38818</c:v>
                </c:pt>
                <c:pt idx="155">
                  <c:v>38821</c:v>
                </c:pt>
                <c:pt idx="156">
                  <c:v>38824</c:v>
                </c:pt>
                <c:pt idx="157">
                  <c:v>38827</c:v>
                </c:pt>
                <c:pt idx="158">
                  <c:v>38832</c:v>
                </c:pt>
                <c:pt idx="159">
                  <c:v>38833</c:v>
                </c:pt>
                <c:pt idx="160">
                  <c:v>38836</c:v>
                </c:pt>
                <c:pt idx="161">
                  <c:v>38839</c:v>
                </c:pt>
                <c:pt idx="162">
                  <c:v>38842</c:v>
                </c:pt>
                <c:pt idx="163">
                  <c:v>38845</c:v>
                </c:pt>
                <c:pt idx="164">
                  <c:v>38846</c:v>
                </c:pt>
                <c:pt idx="165">
                  <c:v>38848</c:v>
                </c:pt>
                <c:pt idx="166">
                  <c:v>38851</c:v>
                </c:pt>
                <c:pt idx="167">
                  <c:v>38852</c:v>
                </c:pt>
                <c:pt idx="168">
                  <c:v>38854</c:v>
                </c:pt>
                <c:pt idx="169">
                  <c:v>38857</c:v>
                </c:pt>
                <c:pt idx="170">
                  <c:v>38860</c:v>
                </c:pt>
                <c:pt idx="171">
                  <c:v>38863</c:v>
                </c:pt>
                <c:pt idx="172">
                  <c:v>38866</c:v>
                </c:pt>
                <c:pt idx="173">
                  <c:v>38869</c:v>
                </c:pt>
                <c:pt idx="174">
                  <c:v>38872</c:v>
                </c:pt>
                <c:pt idx="175">
                  <c:v>38875</c:v>
                </c:pt>
                <c:pt idx="176">
                  <c:v>38878</c:v>
                </c:pt>
                <c:pt idx="177">
                  <c:v>38881</c:v>
                </c:pt>
                <c:pt idx="178">
                  <c:v>38884</c:v>
                </c:pt>
                <c:pt idx="179">
                  <c:v>38887</c:v>
                </c:pt>
                <c:pt idx="180">
                  <c:v>38890</c:v>
                </c:pt>
                <c:pt idx="181">
                  <c:v>38893</c:v>
                </c:pt>
                <c:pt idx="182">
                  <c:v>38896</c:v>
                </c:pt>
                <c:pt idx="183">
                  <c:v>38899</c:v>
                </c:pt>
                <c:pt idx="184">
                  <c:v>38902</c:v>
                </c:pt>
                <c:pt idx="185">
                  <c:v>38905</c:v>
                </c:pt>
                <c:pt idx="186">
                  <c:v>38908</c:v>
                </c:pt>
                <c:pt idx="187">
                  <c:v>38911</c:v>
                </c:pt>
                <c:pt idx="188">
                  <c:v>38916</c:v>
                </c:pt>
                <c:pt idx="189">
                  <c:v>38917</c:v>
                </c:pt>
                <c:pt idx="190">
                  <c:v>38920</c:v>
                </c:pt>
                <c:pt idx="191">
                  <c:v>38923</c:v>
                </c:pt>
                <c:pt idx="192">
                  <c:v>38926</c:v>
                </c:pt>
                <c:pt idx="193">
                  <c:v>38929</c:v>
                </c:pt>
                <c:pt idx="194">
                  <c:v>38932</c:v>
                </c:pt>
                <c:pt idx="195">
                  <c:v>38935</c:v>
                </c:pt>
                <c:pt idx="196">
                  <c:v>38938</c:v>
                </c:pt>
                <c:pt idx="197">
                  <c:v>38941</c:v>
                </c:pt>
                <c:pt idx="198">
                  <c:v>38944</c:v>
                </c:pt>
                <c:pt idx="199">
                  <c:v>38947</c:v>
                </c:pt>
                <c:pt idx="200">
                  <c:v>38950</c:v>
                </c:pt>
                <c:pt idx="201">
                  <c:v>38953</c:v>
                </c:pt>
                <c:pt idx="202">
                  <c:v>38956</c:v>
                </c:pt>
                <c:pt idx="203">
                  <c:v>38959</c:v>
                </c:pt>
                <c:pt idx="204">
                  <c:v>38962</c:v>
                </c:pt>
                <c:pt idx="205">
                  <c:v>38965</c:v>
                </c:pt>
                <c:pt idx="206">
                  <c:v>38968</c:v>
                </c:pt>
                <c:pt idx="207">
                  <c:v>38971</c:v>
                </c:pt>
                <c:pt idx="208">
                  <c:v>38974</c:v>
                </c:pt>
                <c:pt idx="209">
                  <c:v>38977</c:v>
                </c:pt>
                <c:pt idx="210">
                  <c:v>38980</c:v>
                </c:pt>
                <c:pt idx="211">
                  <c:v>38983</c:v>
                </c:pt>
                <c:pt idx="212">
                  <c:v>38986</c:v>
                </c:pt>
                <c:pt idx="213">
                  <c:v>38989</c:v>
                </c:pt>
                <c:pt idx="214">
                  <c:v>38992</c:v>
                </c:pt>
                <c:pt idx="215">
                  <c:v>38995</c:v>
                </c:pt>
                <c:pt idx="216">
                  <c:v>38998</c:v>
                </c:pt>
                <c:pt idx="217">
                  <c:v>39001</c:v>
                </c:pt>
                <c:pt idx="218">
                  <c:v>39004</c:v>
                </c:pt>
                <c:pt idx="219">
                  <c:v>39007</c:v>
                </c:pt>
                <c:pt idx="220">
                  <c:v>39010</c:v>
                </c:pt>
                <c:pt idx="221">
                  <c:v>39013</c:v>
                </c:pt>
                <c:pt idx="222">
                  <c:v>39016</c:v>
                </c:pt>
                <c:pt idx="223">
                  <c:v>39019</c:v>
                </c:pt>
                <c:pt idx="224">
                  <c:v>39022</c:v>
                </c:pt>
                <c:pt idx="225">
                  <c:v>39025</c:v>
                </c:pt>
                <c:pt idx="226">
                  <c:v>39028</c:v>
                </c:pt>
                <c:pt idx="227">
                  <c:v>39031</c:v>
                </c:pt>
                <c:pt idx="228">
                  <c:v>39034</c:v>
                </c:pt>
                <c:pt idx="229">
                  <c:v>39038</c:v>
                </c:pt>
                <c:pt idx="230">
                  <c:v>39040</c:v>
                </c:pt>
                <c:pt idx="231">
                  <c:v>39043</c:v>
                </c:pt>
                <c:pt idx="232">
                  <c:v>39046</c:v>
                </c:pt>
                <c:pt idx="233">
                  <c:v>39049</c:v>
                </c:pt>
                <c:pt idx="234">
                  <c:v>39052</c:v>
                </c:pt>
                <c:pt idx="235">
                  <c:v>39055</c:v>
                </c:pt>
                <c:pt idx="236">
                  <c:v>39058</c:v>
                </c:pt>
                <c:pt idx="237">
                  <c:v>39061</c:v>
                </c:pt>
                <c:pt idx="238">
                  <c:v>39064</c:v>
                </c:pt>
                <c:pt idx="239">
                  <c:v>39067</c:v>
                </c:pt>
                <c:pt idx="240">
                  <c:v>39070</c:v>
                </c:pt>
                <c:pt idx="241">
                  <c:v>39073</c:v>
                </c:pt>
                <c:pt idx="242">
                  <c:v>39076</c:v>
                </c:pt>
                <c:pt idx="243">
                  <c:v>39079</c:v>
                </c:pt>
                <c:pt idx="244">
                  <c:v>39085</c:v>
                </c:pt>
                <c:pt idx="245">
                  <c:v>39088</c:v>
                </c:pt>
                <c:pt idx="246">
                  <c:v>39091</c:v>
                </c:pt>
                <c:pt idx="247">
                  <c:v>39094</c:v>
                </c:pt>
                <c:pt idx="248">
                  <c:v>39097</c:v>
                </c:pt>
                <c:pt idx="249">
                  <c:v>39098</c:v>
                </c:pt>
                <c:pt idx="250">
                  <c:v>39100</c:v>
                </c:pt>
                <c:pt idx="251">
                  <c:v>39103</c:v>
                </c:pt>
                <c:pt idx="252">
                  <c:v>39107</c:v>
                </c:pt>
                <c:pt idx="253">
                  <c:v>39108</c:v>
                </c:pt>
                <c:pt idx="254">
                  <c:v>39112</c:v>
                </c:pt>
                <c:pt idx="255">
                  <c:v>39115</c:v>
                </c:pt>
                <c:pt idx="256">
                  <c:v>39118</c:v>
                </c:pt>
                <c:pt idx="257">
                  <c:v>39121</c:v>
                </c:pt>
                <c:pt idx="258">
                  <c:v>39124</c:v>
                </c:pt>
                <c:pt idx="259">
                  <c:v>39127</c:v>
                </c:pt>
                <c:pt idx="260">
                  <c:v>39130</c:v>
                </c:pt>
                <c:pt idx="261">
                  <c:v>39133</c:v>
                </c:pt>
                <c:pt idx="262">
                  <c:v>39136</c:v>
                </c:pt>
                <c:pt idx="263">
                  <c:v>39139</c:v>
                </c:pt>
                <c:pt idx="264">
                  <c:v>39142</c:v>
                </c:pt>
                <c:pt idx="265">
                  <c:v>39145</c:v>
                </c:pt>
                <c:pt idx="266">
                  <c:v>39148</c:v>
                </c:pt>
                <c:pt idx="267">
                  <c:v>39151</c:v>
                </c:pt>
                <c:pt idx="268">
                  <c:v>39154</c:v>
                </c:pt>
                <c:pt idx="269">
                  <c:v>39157</c:v>
                </c:pt>
                <c:pt idx="270">
                  <c:v>39160</c:v>
                </c:pt>
                <c:pt idx="271">
                  <c:v>39163</c:v>
                </c:pt>
                <c:pt idx="272">
                  <c:v>39166</c:v>
                </c:pt>
                <c:pt idx="273">
                  <c:v>39169</c:v>
                </c:pt>
                <c:pt idx="274">
                  <c:v>39172</c:v>
                </c:pt>
                <c:pt idx="275">
                  <c:v>39175</c:v>
                </c:pt>
                <c:pt idx="276">
                  <c:v>39178</c:v>
                </c:pt>
                <c:pt idx="277">
                  <c:v>39181</c:v>
                </c:pt>
                <c:pt idx="278">
                  <c:v>39184</c:v>
                </c:pt>
                <c:pt idx="279">
                  <c:v>39187</c:v>
                </c:pt>
                <c:pt idx="280">
                  <c:v>39190</c:v>
                </c:pt>
                <c:pt idx="281">
                  <c:v>39193</c:v>
                </c:pt>
                <c:pt idx="282">
                  <c:v>39196</c:v>
                </c:pt>
                <c:pt idx="283">
                  <c:v>39199</c:v>
                </c:pt>
                <c:pt idx="284">
                  <c:v>39202</c:v>
                </c:pt>
                <c:pt idx="285">
                  <c:v>39175</c:v>
                </c:pt>
                <c:pt idx="286">
                  <c:v>39205</c:v>
                </c:pt>
                <c:pt idx="287">
                  <c:v>39208</c:v>
                </c:pt>
                <c:pt idx="288">
                  <c:v>39211</c:v>
                </c:pt>
                <c:pt idx="289">
                  <c:v>39214</c:v>
                </c:pt>
                <c:pt idx="290">
                  <c:v>39217</c:v>
                </c:pt>
                <c:pt idx="291">
                  <c:v>39220</c:v>
                </c:pt>
                <c:pt idx="292">
                  <c:v>39223</c:v>
                </c:pt>
                <c:pt idx="293">
                  <c:v>39226</c:v>
                </c:pt>
                <c:pt idx="294">
                  <c:v>39229</c:v>
                </c:pt>
                <c:pt idx="295">
                  <c:v>39232</c:v>
                </c:pt>
                <c:pt idx="296">
                  <c:v>39235</c:v>
                </c:pt>
                <c:pt idx="297">
                  <c:v>39238</c:v>
                </c:pt>
                <c:pt idx="298">
                  <c:v>39241</c:v>
                </c:pt>
                <c:pt idx="299">
                  <c:v>39244</c:v>
                </c:pt>
                <c:pt idx="300">
                  <c:v>39247</c:v>
                </c:pt>
                <c:pt idx="301">
                  <c:v>39250</c:v>
                </c:pt>
                <c:pt idx="302">
                  <c:v>39253</c:v>
                </c:pt>
                <c:pt idx="303">
                  <c:v>39256</c:v>
                </c:pt>
                <c:pt idx="304">
                  <c:v>39259</c:v>
                </c:pt>
                <c:pt idx="305">
                  <c:v>39262</c:v>
                </c:pt>
                <c:pt idx="306">
                  <c:v>39265</c:v>
                </c:pt>
                <c:pt idx="307">
                  <c:v>39268</c:v>
                </c:pt>
                <c:pt idx="308">
                  <c:v>39271</c:v>
                </c:pt>
                <c:pt idx="309">
                  <c:v>39274</c:v>
                </c:pt>
                <c:pt idx="310">
                  <c:v>39277</c:v>
                </c:pt>
                <c:pt idx="311">
                  <c:v>39280</c:v>
                </c:pt>
                <c:pt idx="312">
                  <c:v>39283</c:v>
                </c:pt>
                <c:pt idx="313">
                  <c:v>39286</c:v>
                </c:pt>
                <c:pt idx="314">
                  <c:v>39289</c:v>
                </c:pt>
                <c:pt idx="315">
                  <c:v>39292</c:v>
                </c:pt>
                <c:pt idx="316">
                  <c:v>39295</c:v>
                </c:pt>
                <c:pt idx="317">
                  <c:v>39298</c:v>
                </c:pt>
                <c:pt idx="318">
                  <c:v>39301</c:v>
                </c:pt>
                <c:pt idx="319">
                  <c:v>39304</c:v>
                </c:pt>
                <c:pt idx="320">
                  <c:v>39307</c:v>
                </c:pt>
                <c:pt idx="321">
                  <c:v>39310</c:v>
                </c:pt>
                <c:pt idx="322">
                  <c:v>39313</c:v>
                </c:pt>
                <c:pt idx="323">
                  <c:v>39316</c:v>
                </c:pt>
                <c:pt idx="324">
                  <c:v>39319</c:v>
                </c:pt>
                <c:pt idx="325">
                  <c:v>39320</c:v>
                </c:pt>
                <c:pt idx="326">
                  <c:v>39321</c:v>
                </c:pt>
                <c:pt idx="327">
                  <c:v>39322</c:v>
                </c:pt>
                <c:pt idx="328">
                  <c:v>39323</c:v>
                </c:pt>
                <c:pt idx="329">
                  <c:v>39324</c:v>
                </c:pt>
                <c:pt idx="330">
                  <c:v>39325</c:v>
                </c:pt>
                <c:pt idx="331">
                  <c:v>39326</c:v>
                </c:pt>
                <c:pt idx="332">
                  <c:v>39327</c:v>
                </c:pt>
                <c:pt idx="333">
                  <c:v>39328</c:v>
                </c:pt>
                <c:pt idx="334">
                  <c:v>39329</c:v>
                </c:pt>
                <c:pt idx="335">
                  <c:v>39330</c:v>
                </c:pt>
                <c:pt idx="336">
                  <c:v>39331</c:v>
                </c:pt>
                <c:pt idx="337">
                  <c:v>39332</c:v>
                </c:pt>
                <c:pt idx="338">
                  <c:v>39333</c:v>
                </c:pt>
                <c:pt idx="339">
                  <c:v>39334</c:v>
                </c:pt>
                <c:pt idx="340">
                  <c:v>39335</c:v>
                </c:pt>
                <c:pt idx="341">
                  <c:v>39336</c:v>
                </c:pt>
                <c:pt idx="342">
                  <c:v>39337</c:v>
                </c:pt>
                <c:pt idx="343">
                  <c:v>39338</c:v>
                </c:pt>
                <c:pt idx="344">
                  <c:v>39339</c:v>
                </c:pt>
                <c:pt idx="345">
                  <c:v>39340</c:v>
                </c:pt>
                <c:pt idx="346">
                  <c:v>39341</c:v>
                </c:pt>
                <c:pt idx="347">
                  <c:v>39342</c:v>
                </c:pt>
                <c:pt idx="348">
                  <c:v>39343</c:v>
                </c:pt>
                <c:pt idx="349">
                  <c:v>39344</c:v>
                </c:pt>
                <c:pt idx="350">
                  <c:v>39345</c:v>
                </c:pt>
                <c:pt idx="351">
                  <c:v>39346</c:v>
                </c:pt>
                <c:pt idx="352">
                  <c:v>39347</c:v>
                </c:pt>
                <c:pt idx="353">
                  <c:v>39348</c:v>
                </c:pt>
                <c:pt idx="354">
                  <c:v>39349</c:v>
                </c:pt>
                <c:pt idx="355">
                  <c:v>39350</c:v>
                </c:pt>
                <c:pt idx="356">
                  <c:v>39351</c:v>
                </c:pt>
                <c:pt idx="357">
                  <c:v>39352</c:v>
                </c:pt>
                <c:pt idx="358">
                  <c:v>39353</c:v>
                </c:pt>
                <c:pt idx="359">
                  <c:v>39354</c:v>
                </c:pt>
                <c:pt idx="360">
                  <c:v>39355</c:v>
                </c:pt>
                <c:pt idx="361">
                  <c:v>39356</c:v>
                </c:pt>
                <c:pt idx="362">
                  <c:v>39357</c:v>
                </c:pt>
                <c:pt idx="363">
                  <c:v>39358</c:v>
                </c:pt>
                <c:pt idx="364">
                  <c:v>39359</c:v>
                </c:pt>
                <c:pt idx="365">
                  <c:v>39360</c:v>
                </c:pt>
                <c:pt idx="366">
                  <c:v>39361</c:v>
                </c:pt>
                <c:pt idx="367">
                  <c:v>39362</c:v>
                </c:pt>
                <c:pt idx="368">
                  <c:v>39363</c:v>
                </c:pt>
                <c:pt idx="369">
                  <c:v>39364</c:v>
                </c:pt>
                <c:pt idx="370">
                  <c:v>39365</c:v>
                </c:pt>
                <c:pt idx="371">
                  <c:v>39366</c:v>
                </c:pt>
                <c:pt idx="372">
                  <c:v>39367</c:v>
                </c:pt>
                <c:pt idx="373">
                  <c:v>39368</c:v>
                </c:pt>
                <c:pt idx="374">
                  <c:v>39369</c:v>
                </c:pt>
                <c:pt idx="375">
                  <c:v>39370</c:v>
                </c:pt>
                <c:pt idx="376">
                  <c:v>39371</c:v>
                </c:pt>
                <c:pt idx="377">
                  <c:v>39372</c:v>
                </c:pt>
                <c:pt idx="378">
                  <c:v>39373</c:v>
                </c:pt>
                <c:pt idx="379">
                  <c:v>39374</c:v>
                </c:pt>
                <c:pt idx="380">
                  <c:v>39375</c:v>
                </c:pt>
                <c:pt idx="381">
                  <c:v>39376</c:v>
                </c:pt>
                <c:pt idx="382">
                  <c:v>39377</c:v>
                </c:pt>
                <c:pt idx="383">
                  <c:v>39378</c:v>
                </c:pt>
                <c:pt idx="384">
                  <c:v>39379</c:v>
                </c:pt>
                <c:pt idx="385">
                  <c:v>39380</c:v>
                </c:pt>
                <c:pt idx="386">
                  <c:v>39381</c:v>
                </c:pt>
                <c:pt idx="387">
                  <c:v>39382</c:v>
                </c:pt>
                <c:pt idx="388">
                  <c:v>39383</c:v>
                </c:pt>
                <c:pt idx="389">
                  <c:v>39384</c:v>
                </c:pt>
                <c:pt idx="390">
                  <c:v>39385</c:v>
                </c:pt>
                <c:pt idx="391">
                  <c:v>39387</c:v>
                </c:pt>
                <c:pt idx="392">
                  <c:v>39388</c:v>
                </c:pt>
                <c:pt idx="393">
                  <c:v>39389</c:v>
                </c:pt>
                <c:pt idx="394">
                  <c:v>39390</c:v>
                </c:pt>
                <c:pt idx="395">
                  <c:v>39391</c:v>
                </c:pt>
                <c:pt idx="396">
                  <c:v>39392</c:v>
                </c:pt>
                <c:pt idx="397">
                  <c:v>39393</c:v>
                </c:pt>
                <c:pt idx="398">
                  <c:v>39394</c:v>
                </c:pt>
                <c:pt idx="399">
                  <c:v>39395</c:v>
                </c:pt>
                <c:pt idx="400">
                  <c:v>39396</c:v>
                </c:pt>
                <c:pt idx="401">
                  <c:v>39399</c:v>
                </c:pt>
                <c:pt idx="402">
                  <c:v>39402</c:v>
                </c:pt>
                <c:pt idx="403">
                  <c:v>39405</c:v>
                </c:pt>
                <c:pt idx="404">
                  <c:v>39408</c:v>
                </c:pt>
                <c:pt idx="405">
                  <c:v>39411</c:v>
                </c:pt>
                <c:pt idx="406">
                  <c:v>39414</c:v>
                </c:pt>
                <c:pt idx="407">
                  <c:v>39417</c:v>
                </c:pt>
                <c:pt idx="408">
                  <c:v>39420</c:v>
                </c:pt>
                <c:pt idx="409">
                  <c:v>39423</c:v>
                </c:pt>
                <c:pt idx="410">
                  <c:v>39426</c:v>
                </c:pt>
                <c:pt idx="411">
                  <c:v>39429</c:v>
                </c:pt>
                <c:pt idx="412">
                  <c:v>39432</c:v>
                </c:pt>
                <c:pt idx="413">
                  <c:v>39435</c:v>
                </c:pt>
                <c:pt idx="414">
                  <c:v>39438</c:v>
                </c:pt>
                <c:pt idx="415">
                  <c:v>39441</c:v>
                </c:pt>
                <c:pt idx="416">
                  <c:v>39444</c:v>
                </c:pt>
                <c:pt idx="417">
                  <c:v>39448</c:v>
                </c:pt>
                <c:pt idx="418">
                  <c:v>39451</c:v>
                </c:pt>
                <c:pt idx="419">
                  <c:v>39454</c:v>
                </c:pt>
                <c:pt idx="420">
                  <c:v>39457</c:v>
                </c:pt>
                <c:pt idx="421">
                  <c:v>39460</c:v>
                </c:pt>
                <c:pt idx="422">
                  <c:v>39463</c:v>
                </c:pt>
                <c:pt idx="423">
                  <c:v>39466</c:v>
                </c:pt>
                <c:pt idx="424">
                  <c:v>39469</c:v>
                </c:pt>
                <c:pt idx="425">
                  <c:v>39472</c:v>
                </c:pt>
                <c:pt idx="426">
                  <c:v>39475</c:v>
                </c:pt>
                <c:pt idx="427">
                  <c:v>39478</c:v>
                </c:pt>
                <c:pt idx="428">
                  <c:v>39481</c:v>
                </c:pt>
                <c:pt idx="429">
                  <c:v>39484</c:v>
                </c:pt>
                <c:pt idx="430">
                  <c:v>39487</c:v>
                </c:pt>
                <c:pt idx="431">
                  <c:v>39490</c:v>
                </c:pt>
                <c:pt idx="432">
                  <c:v>39493</c:v>
                </c:pt>
                <c:pt idx="433">
                  <c:v>39496</c:v>
                </c:pt>
                <c:pt idx="434">
                  <c:v>39499</c:v>
                </c:pt>
                <c:pt idx="435">
                  <c:v>39502</c:v>
                </c:pt>
                <c:pt idx="436">
                  <c:v>39505</c:v>
                </c:pt>
                <c:pt idx="437">
                  <c:v>39508</c:v>
                </c:pt>
                <c:pt idx="438">
                  <c:v>39511</c:v>
                </c:pt>
                <c:pt idx="439">
                  <c:v>39512</c:v>
                </c:pt>
                <c:pt idx="440">
                  <c:v>39517</c:v>
                </c:pt>
                <c:pt idx="441">
                  <c:v>39520</c:v>
                </c:pt>
                <c:pt idx="442">
                  <c:v>39523</c:v>
                </c:pt>
                <c:pt idx="443">
                  <c:v>39526</c:v>
                </c:pt>
                <c:pt idx="444">
                  <c:v>39529</c:v>
                </c:pt>
                <c:pt idx="445">
                  <c:v>39532</c:v>
                </c:pt>
                <c:pt idx="446">
                  <c:v>39535</c:v>
                </c:pt>
                <c:pt idx="447">
                  <c:v>39538</c:v>
                </c:pt>
                <c:pt idx="448">
                  <c:v>39541</c:v>
                </c:pt>
                <c:pt idx="449">
                  <c:v>39544</c:v>
                </c:pt>
                <c:pt idx="450">
                  <c:v>39547</c:v>
                </c:pt>
                <c:pt idx="451">
                  <c:v>39550</c:v>
                </c:pt>
                <c:pt idx="452">
                  <c:v>39553</c:v>
                </c:pt>
                <c:pt idx="453">
                  <c:v>39556</c:v>
                </c:pt>
                <c:pt idx="454">
                  <c:v>39559</c:v>
                </c:pt>
                <c:pt idx="455">
                  <c:v>39562</c:v>
                </c:pt>
                <c:pt idx="456">
                  <c:v>39565</c:v>
                </c:pt>
                <c:pt idx="457">
                  <c:v>39568</c:v>
                </c:pt>
                <c:pt idx="458">
                  <c:v>39571</c:v>
                </c:pt>
                <c:pt idx="459">
                  <c:v>39574</c:v>
                </c:pt>
                <c:pt idx="460">
                  <c:v>39577</c:v>
                </c:pt>
                <c:pt idx="461">
                  <c:v>39580</c:v>
                </c:pt>
                <c:pt idx="462">
                  <c:v>39583</c:v>
                </c:pt>
                <c:pt idx="463">
                  <c:v>39586</c:v>
                </c:pt>
                <c:pt idx="464">
                  <c:v>39589</c:v>
                </c:pt>
                <c:pt idx="465">
                  <c:v>39592</c:v>
                </c:pt>
                <c:pt idx="466">
                  <c:v>39595</c:v>
                </c:pt>
                <c:pt idx="467">
                  <c:v>39598</c:v>
                </c:pt>
                <c:pt idx="468">
                  <c:v>39601</c:v>
                </c:pt>
                <c:pt idx="469">
                  <c:v>39605</c:v>
                </c:pt>
                <c:pt idx="470">
                  <c:v>39610</c:v>
                </c:pt>
                <c:pt idx="471">
                  <c:v>39613</c:v>
                </c:pt>
                <c:pt idx="472">
                  <c:v>39616</c:v>
                </c:pt>
                <c:pt idx="473">
                  <c:v>39619</c:v>
                </c:pt>
                <c:pt idx="474">
                  <c:v>39622</c:v>
                </c:pt>
                <c:pt idx="475">
                  <c:v>39628</c:v>
                </c:pt>
                <c:pt idx="476">
                  <c:v>39631</c:v>
                </c:pt>
                <c:pt idx="477">
                  <c:v>39634</c:v>
                </c:pt>
                <c:pt idx="478">
                  <c:v>39637</c:v>
                </c:pt>
                <c:pt idx="479">
                  <c:v>39640</c:v>
                </c:pt>
                <c:pt idx="480">
                  <c:v>39642</c:v>
                </c:pt>
                <c:pt idx="481">
                  <c:v>39645</c:v>
                </c:pt>
                <c:pt idx="482">
                  <c:v>39648</c:v>
                </c:pt>
                <c:pt idx="483">
                  <c:v>39650</c:v>
                </c:pt>
                <c:pt idx="484">
                  <c:v>39653</c:v>
                </c:pt>
                <c:pt idx="485">
                  <c:v>39656</c:v>
                </c:pt>
                <c:pt idx="486">
                  <c:v>39659</c:v>
                </c:pt>
                <c:pt idx="487">
                  <c:v>39661</c:v>
                </c:pt>
                <c:pt idx="488">
                  <c:v>39664</c:v>
                </c:pt>
                <c:pt idx="489">
                  <c:v>39667</c:v>
                </c:pt>
                <c:pt idx="490">
                  <c:v>39670</c:v>
                </c:pt>
                <c:pt idx="491">
                  <c:v>39673</c:v>
                </c:pt>
                <c:pt idx="492">
                  <c:v>39675</c:v>
                </c:pt>
                <c:pt idx="493">
                  <c:v>39678</c:v>
                </c:pt>
                <c:pt idx="494">
                  <c:v>39681</c:v>
                </c:pt>
                <c:pt idx="495">
                  <c:v>39684</c:v>
                </c:pt>
                <c:pt idx="496">
                  <c:v>39687</c:v>
                </c:pt>
                <c:pt idx="497">
                  <c:v>39690</c:v>
                </c:pt>
                <c:pt idx="498">
                  <c:v>39693</c:v>
                </c:pt>
                <c:pt idx="499">
                  <c:v>39696</c:v>
                </c:pt>
                <c:pt idx="500">
                  <c:v>39699</c:v>
                </c:pt>
                <c:pt idx="501">
                  <c:v>39702</c:v>
                </c:pt>
                <c:pt idx="502">
                  <c:v>39705</c:v>
                </c:pt>
                <c:pt idx="503">
                  <c:v>39708</c:v>
                </c:pt>
                <c:pt idx="504">
                  <c:v>39711</c:v>
                </c:pt>
                <c:pt idx="505">
                  <c:v>39714</c:v>
                </c:pt>
                <c:pt idx="506">
                  <c:v>39717</c:v>
                </c:pt>
                <c:pt idx="507">
                  <c:v>39719</c:v>
                </c:pt>
                <c:pt idx="508">
                  <c:v>39722</c:v>
                </c:pt>
                <c:pt idx="509">
                  <c:v>39725</c:v>
                </c:pt>
                <c:pt idx="510">
                  <c:v>39728</c:v>
                </c:pt>
                <c:pt idx="511">
                  <c:v>39731</c:v>
                </c:pt>
                <c:pt idx="512">
                  <c:v>39734</c:v>
                </c:pt>
                <c:pt idx="513">
                  <c:v>39737</c:v>
                </c:pt>
                <c:pt idx="514">
                  <c:v>39740</c:v>
                </c:pt>
                <c:pt idx="515">
                  <c:v>39743</c:v>
                </c:pt>
                <c:pt idx="516">
                  <c:v>39746</c:v>
                </c:pt>
                <c:pt idx="517">
                  <c:v>39749</c:v>
                </c:pt>
                <c:pt idx="518">
                  <c:v>39752</c:v>
                </c:pt>
                <c:pt idx="519">
                  <c:v>39753</c:v>
                </c:pt>
                <c:pt idx="520">
                  <c:v>39755</c:v>
                </c:pt>
                <c:pt idx="521">
                  <c:v>39758</c:v>
                </c:pt>
                <c:pt idx="522">
                  <c:v>39761</c:v>
                </c:pt>
                <c:pt idx="523">
                  <c:v>39764</c:v>
                </c:pt>
                <c:pt idx="524">
                  <c:v>39767</c:v>
                </c:pt>
                <c:pt idx="525">
                  <c:v>39770</c:v>
                </c:pt>
                <c:pt idx="526">
                  <c:v>39773</c:v>
                </c:pt>
                <c:pt idx="527">
                  <c:v>39776</c:v>
                </c:pt>
                <c:pt idx="528">
                  <c:v>39779</c:v>
                </c:pt>
                <c:pt idx="529">
                  <c:v>39782</c:v>
                </c:pt>
                <c:pt idx="530">
                  <c:v>39783</c:v>
                </c:pt>
                <c:pt idx="531">
                  <c:v>39785</c:v>
                </c:pt>
                <c:pt idx="532">
                  <c:v>39788</c:v>
                </c:pt>
                <c:pt idx="533">
                  <c:v>39791</c:v>
                </c:pt>
                <c:pt idx="534">
                  <c:v>39794</c:v>
                </c:pt>
                <c:pt idx="535">
                  <c:v>39797</c:v>
                </c:pt>
                <c:pt idx="536">
                  <c:v>39800</c:v>
                </c:pt>
                <c:pt idx="537">
                  <c:v>39803</c:v>
                </c:pt>
                <c:pt idx="538">
                  <c:v>39806</c:v>
                </c:pt>
                <c:pt idx="539">
                  <c:v>39809</c:v>
                </c:pt>
                <c:pt idx="540">
                  <c:v>39812</c:v>
                </c:pt>
                <c:pt idx="541">
                  <c:v>39815</c:v>
                </c:pt>
                <c:pt idx="542">
                  <c:v>39818</c:v>
                </c:pt>
                <c:pt idx="543">
                  <c:v>39821</c:v>
                </c:pt>
                <c:pt idx="544">
                  <c:v>39824</c:v>
                </c:pt>
                <c:pt idx="545">
                  <c:v>39828</c:v>
                </c:pt>
                <c:pt idx="546">
                  <c:v>39831</c:v>
                </c:pt>
                <c:pt idx="547">
                  <c:v>39834</c:v>
                </c:pt>
                <c:pt idx="548">
                  <c:v>39838</c:v>
                </c:pt>
                <c:pt idx="549">
                  <c:v>39840</c:v>
                </c:pt>
                <c:pt idx="550">
                  <c:v>39843</c:v>
                </c:pt>
                <c:pt idx="551">
                  <c:v>39846</c:v>
                </c:pt>
                <c:pt idx="552">
                  <c:v>39849</c:v>
                </c:pt>
                <c:pt idx="553">
                  <c:v>39852</c:v>
                </c:pt>
                <c:pt idx="554">
                  <c:v>39855</c:v>
                </c:pt>
                <c:pt idx="555">
                  <c:v>39858</c:v>
                </c:pt>
                <c:pt idx="556">
                  <c:v>39861</c:v>
                </c:pt>
                <c:pt idx="557">
                  <c:v>39864</c:v>
                </c:pt>
                <c:pt idx="558">
                  <c:v>39867</c:v>
                </c:pt>
                <c:pt idx="559">
                  <c:v>39870</c:v>
                </c:pt>
                <c:pt idx="560">
                  <c:v>39873</c:v>
                </c:pt>
                <c:pt idx="561">
                  <c:v>39876</c:v>
                </c:pt>
                <c:pt idx="562">
                  <c:v>39879</c:v>
                </c:pt>
                <c:pt idx="563">
                  <c:v>39882</c:v>
                </c:pt>
                <c:pt idx="564">
                  <c:v>39885</c:v>
                </c:pt>
                <c:pt idx="565">
                  <c:v>39888</c:v>
                </c:pt>
                <c:pt idx="566">
                  <c:v>39891</c:v>
                </c:pt>
                <c:pt idx="567">
                  <c:v>39894</c:v>
                </c:pt>
                <c:pt idx="568">
                  <c:v>39897</c:v>
                </c:pt>
                <c:pt idx="569">
                  <c:v>39900</c:v>
                </c:pt>
                <c:pt idx="570">
                  <c:v>39903</c:v>
                </c:pt>
                <c:pt idx="571">
                  <c:v>39906</c:v>
                </c:pt>
                <c:pt idx="572">
                  <c:v>39909</c:v>
                </c:pt>
                <c:pt idx="573">
                  <c:v>39912</c:v>
                </c:pt>
                <c:pt idx="574">
                  <c:v>39915</c:v>
                </c:pt>
                <c:pt idx="575">
                  <c:v>39918</c:v>
                </c:pt>
                <c:pt idx="576">
                  <c:v>39921</c:v>
                </c:pt>
                <c:pt idx="577">
                  <c:v>39924</c:v>
                </c:pt>
                <c:pt idx="578">
                  <c:v>39927</c:v>
                </c:pt>
                <c:pt idx="579">
                  <c:v>39930</c:v>
                </c:pt>
                <c:pt idx="580">
                  <c:v>39933</c:v>
                </c:pt>
                <c:pt idx="581">
                  <c:v>39936</c:v>
                </c:pt>
                <c:pt idx="582">
                  <c:v>39939</c:v>
                </c:pt>
                <c:pt idx="583">
                  <c:v>39942</c:v>
                </c:pt>
                <c:pt idx="584">
                  <c:v>39945</c:v>
                </c:pt>
                <c:pt idx="585">
                  <c:v>39948</c:v>
                </c:pt>
                <c:pt idx="586">
                  <c:v>39951</c:v>
                </c:pt>
                <c:pt idx="587">
                  <c:v>39954</c:v>
                </c:pt>
                <c:pt idx="588">
                  <c:v>39957</c:v>
                </c:pt>
                <c:pt idx="589">
                  <c:v>39960</c:v>
                </c:pt>
                <c:pt idx="590">
                  <c:v>39963</c:v>
                </c:pt>
                <c:pt idx="591">
                  <c:v>39966</c:v>
                </c:pt>
                <c:pt idx="592">
                  <c:v>39969</c:v>
                </c:pt>
                <c:pt idx="593">
                  <c:v>39974</c:v>
                </c:pt>
                <c:pt idx="594">
                  <c:v>39976</c:v>
                </c:pt>
                <c:pt idx="595">
                  <c:v>39978</c:v>
                </c:pt>
                <c:pt idx="596">
                  <c:v>39981</c:v>
                </c:pt>
                <c:pt idx="597">
                  <c:v>39984</c:v>
                </c:pt>
                <c:pt idx="598">
                  <c:v>39987</c:v>
                </c:pt>
                <c:pt idx="599">
                  <c:v>39990</c:v>
                </c:pt>
                <c:pt idx="600">
                  <c:v>39994</c:v>
                </c:pt>
                <c:pt idx="601">
                  <c:v>39996</c:v>
                </c:pt>
                <c:pt idx="602">
                  <c:v>39999</c:v>
                </c:pt>
                <c:pt idx="603">
                  <c:v>40002</c:v>
                </c:pt>
                <c:pt idx="604">
                  <c:v>40005</c:v>
                </c:pt>
                <c:pt idx="605">
                  <c:v>40008</c:v>
                </c:pt>
                <c:pt idx="606">
                  <c:v>40011</c:v>
                </c:pt>
                <c:pt idx="607">
                  <c:v>40014</c:v>
                </c:pt>
                <c:pt idx="608">
                  <c:v>40017</c:v>
                </c:pt>
                <c:pt idx="609">
                  <c:v>40020</c:v>
                </c:pt>
                <c:pt idx="610">
                  <c:v>40023</c:v>
                </c:pt>
                <c:pt idx="611">
                  <c:v>40026</c:v>
                </c:pt>
                <c:pt idx="612">
                  <c:v>40029</c:v>
                </c:pt>
                <c:pt idx="613">
                  <c:v>40032</c:v>
                </c:pt>
                <c:pt idx="614">
                  <c:v>40035</c:v>
                </c:pt>
                <c:pt idx="615">
                  <c:v>40038</c:v>
                </c:pt>
                <c:pt idx="616">
                  <c:v>40041</c:v>
                </c:pt>
                <c:pt idx="617">
                  <c:v>40044</c:v>
                </c:pt>
                <c:pt idx="618">
                  <c:v>40047</c:v>
                </c:pt>
                <c:pt idx="619">
                  <c:v>40050</c:v>
                </c:pt>
                <c:pt idx="620">
                  <c:v>40053</c:v>
                </c:pt>
                <c:pt idx="621">
                  <c:v>40056</c:v>
                </c:pt>
                <c:pt idx="622">
                  <c:v>40059</c:v>
                </c:pt>
                <c:pt idx="623">
                  <c:v>40062</c:v>
                </c:pt>
                <c:pt idx="624">
                  <c:v>40065</c:v>
                </c:pt>
                <c:pt idx="625">
                  <c:v>40068</c:v>
                </c:pt>
                <c:pt idx="626">
                  <c:v>40071</c:v>
                </c:pt>
                <c:pt idx="627">
                  <c:v>40074</c:v>
                </c:pt>
                <c:pt idx="628">
                  <c:v>40077</c:v>
                </c:pt>
                <c:pt idx="629">
                  <c:v>40080</c:v>
                </c:pt>
                <c:pt idx="630">
                  <c:v>40083</c:v>
                </c:pt>
                <c:pt idx="631">
                  <c:v>40086</c:v>
                </c:pt>
                <c:pt idx="632">
                  <c:v>40089</c:v>
                </c:pt>
                <c:pt idx="633">
                  <c:v>40092</c:v>
                </c:pt>
                <c:pt idx="634">
                  <c:v>40095</c:v>
                </c:pt>
                <c:pt idx="635">
                  <c:v>40098</c:v>
                </c:pt>
                <c:pt idx="636">
                  <c:v>40101</c:v>
                </c:pt>
                <c:pt idx="637">
                  <c:v>40104</c:v>
                </c:pt>
                <c:pt idx="638">
                  <c:v>40107</c:v>
                </c:pt>
                <c:pt idx="639">
                  <c:v>40110</c:v>
                </c:pt>
                <c:pt idx="640">
                  <c:v>40113</c:v>
                </c:pt>
                <c:pt idx="641">
                  <c:v>40116</c:v>
                </c:pt>
                <c:pt idx="642">
                  <c:v>40119</c:v>
                </c:pt>
                <c:pt idx="643">
                  <c:v>40122</c:v>
                </c:pt>
                <c:pt idx="644">
                  <c:v>40125</c:v>
                </c:pt>
                <c:pt idx="645">
                  <c:v>40128</c:v>
                </c:pt>
                <c:pt idx="646">
                  <c:v>40131</c:v>
                </c:pt>
                <c:pt idx="647">
                  <c:v>40134</c:v>
                </c:pt>
                <c:pt idx="648">
                  <c:v>40137</c:v>
                </c:pt>
                <c:pt idx="649">
                  <c:v>40140</c:v>
                </c:pt>
                <c:pt idx="650">
                  <c:v>40143</c:v>
                </c:pt>
                <c:pt idx="651">
                  <c:v>40146</c:v>
                </c:pt>
                <c:pt idx="652">
                  <c:v>40149</c:v>
                </c:pt>
                <c:pt idx="653">
                  <c:v>40152</c:v>
                </c:pt>
                <c:pt idx="654">
                  <c:v>40155</c:v>
                </c:pt>
                <c:pt idx="655">
                  <c:v>40158</c:v>
                </c:pt>
                <c:pt idx="656">
                  <c:v>40161</c:v>
                </c:pt>
                <c:pt idx="657">
                  <c:v>40164</c:v>
                </c:pt>
                <c:pt idx="658">
                  <c:v>40167</c:v>
                </c:pt>
                <c:pt idx="659">
                  <c:v>40170</c:v>
                </c:pt>
                <c:pt idx="660">
                  <c:v>40173</c:v>
                </c:pt>
                <c:pt idx="661">
                  <c:v>40176</c:v>
                </c:pt>
                <c:pt idx="662">
                  <c:v>40179</c:v>
                </c:pt>
                <c:pt idx="663">
                  <c:v>40182</c:v>
                </c:pt>
                <c:pt idx="664">
                  <c:v>40185</c:v>
                </c:pt>
                <c:pt idx="665">
                  <c:v>40188</c:v>
                </c:pt>
                <c:pt idx="666">
                  <c:v>40191</c:v>
                </c:pt>
                <c:pt idx="667">
                  <c:v>40194</c:v>
                </c:pt>
                <c:pt idx="668">
                  <c:v>40197</c:v>
                </c:pt>
                <c:pt idx="669">
                  <c:v>40200</c:v>
                </c:pt>
                <c:pt idx="670">
                  <c:v>40203</c:v>
                </c:pt>
                <c:pt idx="671">
                  <c:v>40206</c:v>
                </c:pt>
                <c:pt idx="672">
                  <c:v>40209</c:v>
                </c:pt>
                <c:pt idx="673">
                  <c:v>40212</c:v>
                </c:pt>
                <c:pt idx="674">
                  <c:v>40215</c:v>
                </c:pt>
                <c:pt idx="675">
                  <c:v>40218</c:v>
                </c:pt>
                <c:pt idx="676">
                  <c:v>40221</c:v>
                </c:pt>
                <c:pt idx="677">
                  <c:v>40224</c:v>
                </c:pt>
                <c:pt idx="678">
                  <c:v>40227</c:v>
                </c:pt>
                <c:pt idx="679">
                  <c:v>40230</c:v>
                </c:pt>
                <c:pt idx="680">
                  <c:v>40233</c:v>
                </c:pt>
                <c:pt idx="681">
                  <c:v>40236</c:v>
                </c:pt>
                <c:pt idx="682">
                  <c:v>40239</c:v>
                </c:pt>
                <c:pt idx="683">
                  <c:v>40242</c:v>
                </c:pt>
                <c:pt idx="684">
                  <c:v>40245</c:v>
                </c:pt>
                <c:pt idx="685">
                  <c:v>40248</c:v>
                </c:pt>
                <c:pt idx="686">
                  <c:v>40251</c:v>
                </c:pt>
                <c:pt idx="687">
                  <c:v>40254</c:v>
                </c:pt>
                <c:pt idx="688">
                  <c:v>40257</c:v>
                </c:pt>
                <c:pt idx="689">
                  <c:v>40260</c:v>
                </c:pt>
                <c:pt idx="690">
                  <c:v>40263</c:v>
                </c:pt>
                <c:pt idx="691">
                  <c:v>40266</c:v>
                </c:pt>
                <c:pt idx="692">
                  <c:v>40269</c:v>
                </c:pt>
                <c:pt idx="693">
                  <c:v>40272</c:v>
                </c:pt>
                <c:pt idx="694">
                  <c:v>40275</c:v>
                </c:pt>
                <c:pt idx="695">
                  <c:v>40278</c:v>
                </c:pt>
                <c:pt idx="696">
                  <c:v>40281</c:v>
                </c:pt>
                <c:pt idx="697">
                  <c:v>40284</c:v>
                </c:pt>
                <c:pt idx="698">
                  <c:v>40287</c:v>
                </c:pt>
                <c:pt idx="699">
                  <c:v>40290</c:v>
                </c:pt>
                <c:pt idx="700">
                  <c:v>40293</c:v>
                </c:pt>
                <c:pt idx="701">
                  <c:v>40296</c:v>
                </c:pt>
                <c:pt idx="702">
                  <c:v>40299</c:v>
                </c:pt>
                <c:pt idx="703">
                  <c:v>40302</c:v>
                </c:pt>
                <c:pt idx="704">
                  <c:v>40305</c:v>
                </c:pt>
                <c:pt idx="705">
                  <c:v>40308</c:v>
                </c:pt>
                <c:pt idx="706">
                  <c:v>40311</c:v>
                </c:pt>
                <c:pt idx="707">
                  <c:v>40314</c:v>
                </c:pt>
                <c:pt idx="708">
                  <c:v>40317</c:v>
                </c:pt>
                <c:pt idx="709">
                  <c:v>40320</c:v>
                </c:pt>
                <c:pt idx="710">
                  <c:v>40323</c:v>
                </c:pt>
                <c:pt idx="711">
                  <c:v>40326</c:v>
                </c:pt>
                <c:pt idx="712">
                  <c:v>40329</c:v>
                </c:pt>
                <c:pt idx="713">
                  <c:v>40332</c:v>
                </c:pt>
                <c:pt idx="714">
                  <c:v>40335</c:v>
                </c:pt>
                <c:pt idx="715">
                  <c:v>40338</c:v>
                </c:pt>
                <c:pt idx="716">
                  <c:v>40341</c:v>
                </c:pt>
                <c:pt idx="717">
                  <c:v>40344</c:v>
                </c:pt>
                <c:pt idx="718">
                  <c:v>40347</c:v>
                </c:pt>
                <c:pt idx="719">
                  <c:v>40350</c:v>
                </c:pt>
                <c:pt idx="720">
                  <c:v>40353</c:v>
                </c:pt>
                <c:pt idx="721">
                  <c:v>40356</c:v>
                </c:pt>
                <c:pt idx="722">
                  <c:v>40359</c:v>
                </c:pt>
                <c:pt idx="723">
                  <c:v>40362</c:v>
                </c:pt>
                <c:pt idx="724">
                  <c:v>40365</c:v>
                </c:pt>
                <c:pt idx="725">
                  <c:v>40368</c:v>
                </c:pt>
                <c:pt idx="726">
                  <c:v>40371</c:v>
                </c:pt>
                <c:pt idx="727">
                  <c:v>40374</c:v>
                </c:pt>
                <c:pt idx="728">
                  <c:v>40377</c:v>
                </c:pt>
                <c:pt idx="729">
                  <c:v>40380</c:v>
                </c:pt>
                <c:pt idx="730">
                  <c:v>40383</c:v>
                </c:pt>
                <c:pt idx="731">
                  <c:v>40386</c:v>
                </c:pt>
                <c:pt idx="732">
                  <c:v>40389</c:v>
                </c:pt>
                <c:pt idx="733">
                  <c:v>40392</c:v>
                </c:pt>
                <c:pt idx="734">
                  <c:v>40395</c:v>
                </c:pt>
                <c:pt idx="735">
                  <c:v>40398</c:v>
                </c:pt>
                <c:pt idx="736">
                  <c:v>40401</c:v>
                </c:pt>
                <c:pt idx="737">
                  <c:v>40404</c:v>
                </c:pt>
                <c:pt idx="738">
                  <c:v>40407</c:v>
                </c:pt>
                <c:pt idx="739">
                  <c:v>40410</c:v>
                </c:pt>
                <c:pt idx="740">
                  <c:v>40413</c:v>
                </c:pt>
                <c:pt idx="741">
                  <c:v>40416</c:v>
                </c:pt>
                <c:pt idx="742">
                  <c:v>40419</c:v>
                </c:pt>
                <c:pt idx="743">
                  <c:v>40422</c:v>
                </c:pt>
                <c:pt idx="744">
                  <c:v>40425</c:v>
                </c:pt>
                <c:pt idx="745">
                  <c:v>40428</c:v>
                </c:pt>
                <c:pt idx="746">
                  <c:v>40431</c:v>
                </c:pt>
                <c:pt idx="747">
                  <c:v>40434</c:v>
                </c:pt>
                <c:pt idx="748">
                  <c:v>40437</c:v>
                </c:pt>
                <c:pt idx="749">
                  <c:v>40440</c:v>
                </c:pt>
                <c:pt idx="750">
                  <c:v>40443</c:v>
                </c:pt>
                <c:pt idx="751">
                  <c:v>40446</c:v>
                </c:pt>
                <c:pt idx="752">
                  <c:v>40449</c:v>
                </c:pt>
                <c:pt idx="753">
                  <c:v>40452</c:v>
                </c:pt>
                <c:pt idx="754">
                  <c:v>40455</c:v>
                </c:pt>
                <c:pt idx="755">
                  <c:v>40458</c:v>
                </c:pt>
                <c:pt idx="756">
                  <c:v>40461</c:v>
                </c:pt>
                <c:pt idx="757">
                  <c:v>40464</c:v>
                </c:pt>
                <c:pt idx="758">
                  <c:v>40467</c:v>
                </c:pt>
                <c:pt idx="759">
                  <c:v>40470</c:v>
                </c:pt>
                <c:pt idx="760">
                  <c:v>40473</c:v>
                </c:pt>
                <c:pt idx="761">
                  <c:v>40476</c:v>
                </c:pt>
                <c:pt idx="762">
                  <c:v>40479</c:v>
                </c:pt>
                <c:pt idx="763">
                  <c:v>40482</c:v>
                </c:pt>
                <c:pt idx="764">
                  <c:v>40485</c:v>
                </c:pt>
                <c:pt idx="765">
                  <c:v>40488</c:v>
                </c:pt>
                <c:pt idx="766">
                  <c:v>40491</c:v>
                </c:pt>
                <c:pt idx="767">
                  <c:v>40494</c:v>
                </c:pt>
                <c:pt idx="768">
                  <c:v>40497</c:v>
                </c:pt>
                <c:pt idx="769">
                  <c:v>40500</c:v>
                </c:pt>
                <c:pt idx="770">
                  <c:v>40503</c:v>
                </c:pt>
                <c:pt idx="771">
                  <c:v>40506</c:v>
                </c:pt>
                <c:pt idx="772">
                  <c:v>40509</c:v>
                </c:pt>
                <c:pt idx="773">
                  <c:v>40512</c:v>
                </c:pt>
                <c:pt idx="774">
                  <c:v>40515</c:v>
                </c:pt>
                <c:pt idx="775">
                  <c:v>40518</c:v>
                </c:pt>
                <c:pt idx="776">
                  <c:v>40521</c:v>
                </c:pt>
                <c:pt idx="777">
                  <c:v>40524</c:v>
                </c:pt>
                <c:pt idx="778">
                  <c:v>40527</c:v>
                </c:pt>
                <c:pt idx="779">
                  <c:v>40530</c:v>
                </c:pt>
                <c:pt idx="780">
                  <c:v>40533</c:v>
                </c:pt>
                <c:pt idx="781">
                  <c:v>40536</c:v>
                </c:pt>
                <c:pt idx="782">
                  <c:v>40539</c:v>
                </c:pt>
                <c:pt idx="783">
                  <c:v>40542</c:v>
                </c:pt>
                <c:pt idx="784">
                  <c:v>40545</c:v>
                </c:pt>
                <c:pt idx="785">
                  <c:v>40548</c:v>
                </c:pt>
                <c:pt idx="786">
                  <c:v>40551</c:v>
                </c:pt>
                <c:pt idx="787">
                  <c:v>40554</c:v>
                </c:pt>
                <c:pt idx="788">
                  <c:v>40557</c:v>
                </c:pt>
                <c:pt idx="789">
                  <c:v>40560</c:v>
                </c:pt>
                <c:pt idx="790">
                  <c:v>40563</c:v>
                </c:pt>
                <c:pt idx="791">
                  <c:v>40566</c:v>
                </c:pt>
                <c:pt idx="792">
                  <c:v>40569</c:v>
                </c:pt>
                <c:pt idx="793">
                  <c:v>40572</c:v>
                </c:pt>
                <c:pt idx="794">
                  <c:v>40575</c:v>
                </c:pt>
                <c:pt idx="795">
                  <c:v>40578</c:v>
                </c:pt>
                <c:pt idx="796">
                  <c:v>40581</c:v>
                </c:pt>
                <c:pt idx="797">
                  <c:v>40584</c:v>
                </c:pt>
                <c:pt idx="798">
                  <c:v>40587</c:v>
                </c:pt>
                <c:pt idx="799">
                  <c:v>40590</c:v>
                </c:pt>
                <c:pt idx="800">
                  <c:v>40593</c:v>
                </c:pt>
                <c:pt idx="801">
                  <c:v>40596</c:v>
                </c:pt>
                <c:pt idx="802">
                  <c:v>40599</c:v>
                </c:pt>
                <c:pt idx="803">
                  <c:v>40602</c:v>
                </c:pt>
                <c:pt idx="804">
                  <c:v>40605</c:v>
                </c:pt>
                <c:pt idx="805">
                  <c:v>40608</c:v>
                </c:pt>
                <c:pt idx="806">
                  <c:v>40611</c:v>
                </c:pt>
                <c:pt idx="807">
                  <c:v>40614</c:v>
                </c:pt>
                <c:pt idx="808">
                  <c:v>40617</c:v>
                </c:pt>
                <c:pt idx="809">
                  <c:v>40620</c:v>
                </c:pt>
                <c:pt idx="810">
                  <c:v>40623</c:v>
                </c:pt>
                <c:pt idx="811">
                  <c:v>40626</c:v>
                </c:pt>
                <c:pt idx="812">
                  <c:v>40629</c:v>
                </c:pt>
                <c:pt idx="813">
                  <c:v>40632</c:v>
                </c:pt>
                <c:pt idx="814">
                  <c:v>40635</c:v>
                </c:pt>
                <c:pt idx="815">
                  <c:v>40638</c:v>
                </c:pt>
                <c:pt idx="816">
                  <c:v>40641</c:v>
                </c:pt>
                <c:pt idx="817">
                  <c:v>40644</c:v>
                </c:pt>
                <c:pt idx="818">
                  <c:v>40647</c:v>
                </c:pt>
                <c:pt idx="819">
                  <c:v>40650</c:v>
                </c:pt>
                <c:pt idx="820">
                  <c:v>40653</c:v>
                </c:pt>
                <c:pt idx="821">
                  <c:v>40656</c:v>
                </c:pt>
                <c:pt idx="822">
                  <c:v>40659</c:v>
                </c:pt>
                <c:pt idx="823">
                  <c:v>40662</c:v>
                </c:pt>
                <c:pt idx="824">
                  <c:v>40665</c:v>
                </c:pt>
                <c:pt idx="825">
                  <c:v>40668</c:v>
                </c:pt>
                <c:pt idx="826">
                  <c:v>40671</c:v>
                </c:pt>
                <c:pt idx="827">
                  <c:v>40674</c:v>
                </c:pt>
                <c:pt idx="828">
                  <c:v>40677</c:v>
                </c:pt>
                <c:pt idx="829">
                  <c:v>40680</c:v>
                </c:pt>
                <c:pt idx="830">
                  <c:v>40683</c:v>
                </c:pt>
                <c:pt idx="831">
                  <c:v>40686</c:v>
                </c:pt>
                <c:pt idx="832">
                  <c:v>40689</c:v>
                </c:pt>
                <c:pt idx="833">
                  <c:v>40692</c:v>
                </c:pt>
                <c:pt idx="834">
                  <c:v>40695</c:v>
                </c:pt>
                <c:pt idx="835">
                  <c:v>40698</c:v>
                </c:pt>
                <c:pt idx="836">
                  <c:v>40701</c:v>
                </c:pt>
                <c:pt idx="837">
                  <c:v>40704</c:v>
                </c:pt>
                <c:pt idx="838">
                  <c:v>40707</c:v>
                </c:pt>
                <c:pt idx="839">
                  <c:v>40710</c:v>
                </c:pt>
                <c:pt idx="840">
                  <c:v>40713</c:v>
                </c:pt>
                <c:pt idx="841">
                  <c:v>40716</c:v>
                </c:pt>
                <c:pt idx="842">
                  <c:v>40719</c:v>
                </c:pt>
                <c:pt idx="843">
                  <c:v>40722</c:v>
                </c:pt>
                <c:pt idx="844">
                  <c:v>40725</c:v>
                </c:pt>
                <c:pt idx="845">
                  <c:v>40728</c:v>
                </c:pt>
                <c:pt idx="846">
                  <c:v>40731</c:v>
                </c:pt>
                <c:pt idx="847">
                  <c:v>40734</c:v>
                </c:pt>
                <c:pt idx="848">
                  <c:v>40737</c:v>
                </c:pt>
                <c:pt idx="849">
                  <c:v>40740</c:v>
                </c:pt>
                <c:pt idx="850">
                  <c:v>40743</c:v>
                </c:pt>
                <c:pt idx="851">
                  <c:v>40746</c:v>
                </c:pt>
                <c:pt idx="852">
                  <c:v>40749</c:v>
                </c:pt>
                <c:pt idx="853">
                  <c:v>40752</c:v>
                </c:pt>
                <c:pt idx="854">
                  <c:v>40755</c:v>
                </c:pt>
                <c:pt idx="855">
                  <c:v>40758</c:v>
                </c:pt>
                <c:pt idx="856">
                  <c:v>40761</c:v>
                </c:pt>
                <c:pt idx="857">
                  <c:v>40764</c:v>
                </c:pt>
                <c:pt idx="858">
                  <c:v>40767</c:v>
                </c:pt>
                <c:pt idx="859">
                  <c:v>40770</c:v>
                </c:pt>
                <c:pt idx="860">
                  <c:v>40773</c:v>
                </c:pt>
                <c:pt idx="861">
                  <c:v>40776</c:v>
                </c:pt>
                <c:pt idx="862">
                  <c:v>40779</c:v>
                </c:pt>
                <c:pt idx="863">
                  <c:v>40782</c:v>
                </c:pt>
                <c:pt idx="864">
                  <c:v>40785</c:v>
                </c:pt>
                <c:pt idx="865">
                  <c:v>40788</c:v>
                </c:pt>
                <c:pt idx="866">
                  <c:v>40791</c:v>
                </c:pt>
                <c:pt idx="867">
                  <c:v>40794</c:v>
                </c:pt>
                <c:pt idx="868">
                  <c:v>40797</c:v>
                </c:pt>
                <c:pt idx="869">
                  <c:v>40800</c:v>
                </c:pt>
                <c:pt idx="870">
                  <c:v>40803</c:v>
                </c:pt>
                <c:pt idx="871">
                  <c:v>40806</c:v>
                </c:pt>
                <c:pt idx="872">
                  <c:v>40809</c:v>
                </c:pt>
                <c:pt idx="873">
                  <c:v>40812</c:v>
                </c:pt>
                <c:pt idx="874">
                  <c:v>40815</c:v>
                </c:pt>
                <c:pt idx="875">
                  <c:v>40818</c:v>
                </c:pt>
                <c:pt idx="876">
                  <c:v>40821</c:v>
                </c:pt>
                <c:pt idx="877">
                  <c:v>40824</c:v>
                </c:pt>
                <c:pt idx="878">
                  <c:v>40827</c:v>
                </c:pt>
                <c:pt idx="879">
                  <c:v>40830</c:v>
                </c:pt>
                <c:pt idx="880">
                  <c:v>40833</c:v>
                </c:pt>
                <c:pt idx="881">
                  <c:v>40836</c:v>
                </c:pt>
                <c:pt idx="882">
                  <c:v>40839</c:v>
                </c:pt>
                <c:pt idx="883">
                  <c:v>40842</c:v>
                </c:pt>
                <c:pt idx="884">
                  <c:v>40845</c:v>
                </c:pt>
                <c:pt idx="885">
                  <c:v>40848</c:v>
                </c:pt>
                <c:pt idx="886">
                  <c:v>40851</c:v>
                </c:pt>
                <c:pt idx="887">
                  <c:v>40854</c:v>
                </c:pt>
                <c:pt idx="888">
                  <c:v>40857</c:v>
                </c:pt>
                <c:pt idx="889">
                  <c:v>40860</c:v>
                </c:pt>
                <c:pt idx="890">
                  <c:v>40863</c:v>
                </c:pt>
                <c:pt idx="891">
                  <c:v>40866</c:v>
                </c:pt>
                <c:pt idx="892">
                  <c:v>40869</c:v>
                </c:pt>
                <c:pt idx="893">
                  <c:v>40872</c:v>
                </c:pt>
                <c:pt idx="894">
                  <c:v>40875</c:v>
                </c:pt>
                <c:pt idx="895">
                  <c:v>40878</c:v>
                </c:pt>
                <c:pt idx="896">
                  <c:v>40881</c:v>
                </c:pt>
                <c:pt idx="897">
                  <c:v>40884</c:v>
                </c:pt>
                <c:pt idx="898">
                  <c:v>40887</c:v>
                </c:pt>
                <c:pt idx="899">
                  <c:v>40890</c:v>
                </c:pt>
                <c:pt idx="900">
                  <c:v>40893</c:v>
                </c:pt>
                <c:pt idx="901">
                  <c:v>40896</c:v>
                </c:pt>
                <c:pt idx="902">
                  <c:v>40899</c:v>
                </c:pt>
                <c:pt idx="903">
                  <c:v>40902</c:v>
                </c:pt>
                <c:pt idx="904">
                  <c:v>40905</c:v>
                </c:pt>
                <c:pt idx="905">
                  <c:v>40908</c:v>
                </c:pt>
                <c:pt idx="906">
                  <c:v>40911</c:v>
                </c:pt>
                <c:pt idx="907">
                  <c:v>40914</c:v>
                </c:pt>
                <c:pt idx="908">
                  <c:v>40917</c:v>
                </c:pt>
                <c:pt idx="909">
                  <c:v>40920</c:v>
                </c:pt>
                <c:pt idx="910">
                  <c:v>40923</c:v>
                </c:pt>
                <c:pt idx="911">
                  <c:v>40926</c:v>
                </c:pt>
                <c:pt idx="912">
                  <c:v>40929</c:v>
                </c:pt>
                <c:pt idx="913">
                  <c:v>40932</c:v>
                </c:pt>
                <c:pt idx="914">
                  <c:v>40935</c:v>
                </c:pt>
                <c:pt idx="915">
                  <c:v>40938</c:v>
                </c:pt>
                <c:pt idx="916">
                  <c:v>40941</c:v>
                </c:pt>
                <c:pt idx="917">
                  <c:v>40944</c:v>
                </c:pt>
                <c:pt idx="918">
                  <c:v>40947</c:v>
                </c:pt>
                <c:pt idx="919">
                  <c:v>40950</c:v>
                </c:pt>
                <c:pt idx="920">
                  <c:v>40953</c:v>
                </c:pt>
                <c:pt idx="921">
                  <c:v>40956</c:v>
                </c:pt>
                <c:pt idx="922">
                  <c:v>40959</c:v>
                </c:pt>
                <c:pt idx="923">
                  <c:v>40962</c:v>
                </c:pt>
                <c:pt idx="924">
                  <c:v>40965</c:v>
                </c:pt>
                <c:pt idx="925">
                  <c:v>40968</c:v>
                </c:pt>
                <c:pt idx="926">
                  <c:v>40971</c:v>
                </c:pt>
                <c:pt idx="927">
                  <c:v>40974</c:v>
                </c:pt>
                <c:pt idx="928">
                  <c:v>40977</c:v>
                </c:pt>
                <c:pt idx="929">
                  <c:v>40980</c:v>
                </c:pt>
                <c:pt idx="930">
                  <c:v>40983</c:v>
                </c:pt>
                <c:pt idx="931">
                  <c:v>40986</c:v>
                </c:pt>
                <c:pt idx="932">
                  <c:v>40989</c:v>
                </c:pt>
                <c:pt idx="933">
                  <c:v>40992</c:v>
                </c:pt>
                <c:pt idx="934">
                  <c:v>40995</c:v>
                </c:pt>
                <c:pt idx="935">
                  <c:v>40998</c:v>
                </c:pt>
                <c:pt idx="936">
                  <c:v>41001</c:v>
                </c:pt>
                <c:pt idx="937">
                  <c:v>41004</c:v>
                </c:pt>
                <c:pt idx="938">
                  <c:v>41007</c:v>
                </c:pt>
                <c:pt idx="939">
                  <c:v>41010</c:v>
                </c:pt>
                <c:pt idx="940">
                  <c:v>41013</c:v>
                </c:pt>
                <c:pt idx="941">
                  <c:v>41016</c:v>
                </c:pt>
                <c:pt idx="942">
                  <c:v>41019</c:v>
                </c:pt>
                <c:pt idx="943">
                  <c:v>41022</c:v>
                </c:pt>
                <c:pt idx="944">
                  <c:v>41025</c:v>
                </c:pt>
                <c:pt idx="945">
                  <c:v>41028</c:v>
                </c:pt>
                <c:pt idx="946">
                  <c:v>41031</c:v>
                </c:pt>
                <c:pt idx="947">
                  <c:v>41034</c:v>
                </c:pt>
                <c:pt idx="948">
                  <c:v>41037</c:v>
                </c:pt>
                <c:pt idx="949">
                  <c:v>41040</c:v>
                </c:pt>
                <c:pt idx="950">
                  <c:v>41043</c:v>
                </c:pt>
                <c:pt idx="951">
                  <c:v>41046</c:v>
                </c:pt>
                <c:pt idx="952">
                  <c:v>41049</c:v>
                </c:pt>
                <c:pt idx="953">
                  <c:v>41052</c:v>
                </c:pt>
                <c:pt idx="954">
                  <c:v>41055</c:v>
                </c:pt>
                <c:pt idx="955">
                  <c:v>41058</c:v>
                </c:pt>
                <c:pt idx="956">
                  <c:v>41061</c:v>
                </c:pt>
                <c:pt idx="957">
                  <c:v>41064</c:v>
                </c:pt>
                <c:pt idx="958">
                  <c:v>41067</c:v>
                </c:pt>
                <c:pt idx="959">
                  <c:v>41070</c:v>
                </c:pt>
                <c:pt idx="960">
                  <c:v>41073</c:v>
                </c:pt>
                <c:pt idx="961">
                  <c:v>41076</c:v>
                </c:pt>
                <c:pt idx="962">
                  <c:v>41079</c:v>
                </c:pt>
                <c:pt idx="963">
                  <c:v>41082</c:v>
                </c:pt>
                <c:pt idx="964">
                  <c:v>41085</c:v>
                </c:pt>
                <c:pt idx="965">
                  <c:v>41088</c:v>
                </c:pt>
                <c:pt idx="966">
                  <c:v>41091</c:v>
                </c:pt>
                <c:pt idx="967">
                  <c:v>41094</c:v>
                </c:pt>
                <c:pt idx="968">
                  <c:v>41097</c:v>
                </c:pt>
                <c:pt idx="969">
                  <c:v>41100</c:v>
                </c:pt>
                <c:pt idx="970">
                  <c:v>41103</c:v>
                </c:pt>
                <c:pt idx="971">
                  <c:v>41106</c:v>
                </c:pt>
                <c:pt idx="972">
                  <c:v>41109</c:v>
                </c:pt>
                <c:pt idx="973">
                  <c:v>41112</c:v>
                </c:pt>
                <c:pt idx="974">
                  <c:v>41115</c:v>
                </c:pt>
                <c:pt idx="975">
                  <c:v>41118</c:v>
                </c:pt>
                <c:pt idx="976">
                  <c:v>41121</c:v>
                </c:pt>
                <c:pt idx="977">
                  <c:v>41124</c:v>
                </c:pt>
                <c:pt idx="978">
                  <c:v>41127</c:v>
                </c:pt>
                <c:pt idx="979">
                  <c:v>41130</c:v>
                </c:pt>
                <c:pt idx="980">
                  <c:v>41133</c:v>
                </c:pt>
                <c:pt idx="981">
                  <c:v>41136</c:v>
                </c:pt>
                <c:pt idx="982">
                  <c:v>41139</c:v>
                </c:pt>
                <c:pt idx="983">
                  <c:v>41142</c:v>
                </c:pt>
                <c:pt idx="984">
                  <c:v>41145</c:v>
                </c:pt>
                <c:pt idx="985">
                  <c:v>41148</c:v>
                </c:pt>
                <c:pt idx="986">
                  <c:v>41151</c:v>
                </c:pt>
                <c:pt idx="987">
                  <c:v>41154</c:v>
                </c:pt>
                <c:pt idx="988">
                  <c:v>41157</c:v>
                </c:pt>
                <c:pt idx="989">
                  <c:v>41160</c:v>
                </c:pt>
                <c:pt idx="990">
                  <c:v>41163</c:v>
                </c:pt>
                <c:pt idx="991">
                  <c:v>41166</c:v>
                </c:pt>
                <c:pt idx="992">
                  <c:v>41169</c:v>
                </c:pt>
                <c:pt idx="993">
                  <c:v>41172</c:v>
                </c:pt>
                <c:pt idx="994">
                  <c:v>41175</c:v>
                </c:pt>
                <c:pt idx="995">
                  <c:v>41178</c:v>
                </c:pt>
                <c:pt idx="996">
                  <c:v>41181</c:v>
                </c:pt>
                <c:pt idx="997">
                  <c:v>41184</c:v>
                </c:pt>
                <c:pt idx="998">
                  <c:v>41187</c:v>
                </c:pt>
                <c:pt idx="999">
                  <c:v>41190</c:v>
                </c:pt>
                <c:pt idx="1000">
                  <c:v>41193</c:v>
                </c:pt>
                <c:pt idx="1001">
                  <c:v>41196</c:v>
                </c:pt>
                <c:pt idx="1002">
                  <c:v>41199</c:v>
                </c:pt>
                <c:pt idx="1003">
                  <c:v>41202</c:v>
                </c:pt>
                <c:pt idx="1004">
                  <c:v>41205</c:v>
                </c:pt>
                <c:pt idx="1005">
                  <c:v>41208</c:v>
                </c:pt>
                <c:pt idx="1006">
                  <c:v>41211</c:v>
                </c:pt>
                <c:pt idx="1007">
                  <c:v>41214</c:v>
                </c:pt>
                <c:pt idx="1008">
                  <c:v>41217</c:v>
                </c:pt>
                <c:pt idx="1009">
                  <c:v>41220</c:v>
                </c:pt>
                <c:pt idx="1010">
                  <c:v>41223</c:v>
                </c:pt>
                <c:pt idx="1011">
                  <c:v>41226</c:v>
                </c:pt>
                <c:pt idx="1012">
                  <c:v>41229</c:v>
                </c:pt>
                <c:pt idx="1013">
                  <c:v>41232</c:v>
                </c:pt>
                <c:pt idx="1014">
                  <c:v>41235</c:v>
                </c:pt>
                <c:pt idx="1015">
                  <c:v>41238</c:v>
                </c:pt>
                <c:pt idx="1016">
                  <c:v>41241</c:v>
                </c:pt>
                <c:pt idx="1017">
                  <c:v>41244</c:v>
                </c:pt>
                <c:pt idx="1018">
                  <c:v>41247</c:v>
                </c:pt>
                <c:pt idx="1019">
                  <c:v>41250</c:v>
                </c:pt>
                <c:pt idx="1020">
                  <c:v>41253</c:v>
                </c:pt>
                <c:pt idx="1021">
                  <c:v>41256</c:v>
                </c:pt>
                <c:pt idx="1022">
                  <c:v>41259</c:v>
                </c:pt>
                <c:pt idx="1023">
                  <c:v>41262</c:v>
                </c:pt>
                <c:pt idx="1024">
                  <c:v>41265</c:v>
                </c:pt>
                <c:pt idx="1025">
                  <c:v>41268</c:v>
                </c:pt>
                <c:pt idx="1026">
                  <c:v>41271</c:v>
                </c:pt>
                <c:pt idx="1027">
                  <c:v>41274</c:v>
                </c:pt>
                <c:pt idx="1028">
                  <c:v>41277</c:v>
                </c:pt>
                <c:pt idx="1029">
                  <c:v>41280</c:v>
                </c:pt>
                <c:pt idx="1030">
                  <c:v>41283</c:v>
                </c:pt>
                <c:pt idx="1031">
                  <c:v>41286</c:v>
                </c:pt>
                <c:pt idx="1032">
                  <c:v>41289</c:v>
                </c:pt>
                <c:pt idx="1033">
                  <c:v>41292</c:v>
                </c:pt>
                <c:pt idx="1034">
                  <c:v>41295</c:v>
                </c:pt>
                <c:pt idx="1035">
                  <c:v>41298</c:v>
                </c:pt>
                <c:pt idx="1036">
                  <c:v>41301</c:v>
                </c:pt>
                <c:pt idx="1037">
                  <c:v>41304</c:v>
                </c:pt>
                <c:pt idx="1038">
                  <c:v>41307</c:v>
                </c:pt>
                <c:pt idx="1039">
                  <c:v>41310</c:v>
                </c:pt>
                <c:pt idx="1040">
                  <c:v>41313</c:v>
                </c:pt>
                <c:pt idx="1041">
                  <c:v>41316</c:v>
                </c:pt>
                <c:pt idx="1042">
                  <c:v>41319</c:v>
                </c:pt>
                <c:pt idx="1043">
                  <c:v>41322</c:v>
                </c:pt>
                <c:pt idx="1044">
                  <c:v>41325</c:v>
                </c:pt>
                <c:pt idx="1045">
                  <c:v>41328</c:v>
                </c:pt>
                <c:pt idx="1046">
                  <c:v>41331</c:v>
                </c:pt>
                <c:pt idx="1047">
                  <c:v>41334</c:v>
                </c:pt>
                <c:pt idx="1048">
                  <c:v>41337</c:v>
                </c:pt>
                <c:pt idx="1049">
                  <c:v>41340</c:v>
                </c:pt>
                <c:pt idx="1050">
                  <c:v>41343</c:v>
                </c:pt>
                <c:pt idx="1051">
                  <c:v>41346</c:v>
                </c:pt>
                <c:pt idx="1052">
                  <c:v>41349</c:v>
                </c:pt>
                <c:pt idx="1053">
                  <c:v>41352</c:v>
                </c:pt>
                <c:pt idx="1054">
                  <c:v>41355</c:v>
                </c:pt>
                <c:pt idx="1055">
                  <c:v>41358</c:v>
                </c:pt>
                <c:pt idx="1056">
                  <c:v>41361</c:v>
                </c:pt>
                <c:pt idx="1057">
                  <c:v>41364</c:v>
                </c:pt>
                <c:pt idx="1058">
                  <c:v>41367</c:v>
                </c:pt>
                <c:pt idx="1059">
                  <c:v>41370</c:v>
                </c:pt>
                <c:pt idx="1060">
                  <c:v>41373</c:v>
                </c:pt>
                <c:pt idx="1061">
                  <c:v>41376</c:v>
                </c:pt>
                <c:pt idx="1062">
                  <c:v>41379</c:v>
                </c:pt>
                <c:pt idx="1063">
                  <c:v>41382</c:v>
                </c:pt>
                <c:pt idx="1064">
                  <c:v>41385</c:v>
                </c:pt>
                <c:pt idx="1065">
                  <c:v>41388</c:v>
                </c:pt>
                <c:pt idx="1066">
                  <c:v>41391</c:v>
                </c:pt>
                <c:pt idx="1067">
                  <c:v>41394</c:v>
                </c:pt>
                <c:pt idx="1068">
                  <c:v>41397</c:v>
                </c:pt>
                <c:pt idx="1069">
                  <c:v>41400</c:v>
                </c:pt>
                <c:pt idx="1070">
                  <c:v>41403</c:v>
                </c:pt>
                <c:pt idx="1071">
                  <c:v>41406</c:v>
                </c:pt>
                <c:pt idx="1072">
                  <c:v>41409</c:v>
                </c:pt>
                <c:pt idx="1073">
                  <c:v>41412</c:v>
                </c:pt>
                <c:pt idx="1074">
                  <c:v>41415</c:v>
                </c:pt>
                <c:pt idx="1075">
                  <c:v>41418</c:v>
                </c:pt>
                <c:pt idx="1076">
                  <c:v>41421</c:v>
                </c:pt>
                <c:pt idx="1077">
                  <c:v>41424</c:v>
                </c:pt>
                <c:pt idx="1078">
                  <c:v>41427</c:v>
                </c:pt>
                <c:pt idx="1079">
                  <c:v>41430</c:v>
                </c:pt>
                <c:pt idx="1080">
                  <c:v>41433</c:v>
                </c:pt>
                <c:pt idx="1081">
                  <c:v>41436</c:v>
                </c:pt>
                <c:pt idx="1082">
                  <c:v>41439</c:v>
                </c:pt>
                <c:pt idx="1083">
                  <c:v>41442</c:v>
                </c:pt>
                <c:pt idx="1084">
                  <c:v>41445</c:v>
                </c:pt>
                <c:pt idx="1085">
                  <c:v>41448</c:v>
                </c:pt>
                <c:pt idx="1086">
                  <c:v>41451</c:v>
                </c:pt>
                <c:pt idx="1087">
                  <c:v>41454</c:v>
                </c:pt>
                <c:pt idx="1088">
                  <c:v>41457</c:v>
                </c:pt>
                <c:pt idx="1089">
                  <c:v>41460</c:v>
                </c:pt>
                <c:pt idx="1090">
                  <c:v>41463</c:v>
                </c:pt>
                <c:pt idx="1091">
                  <c:v>41466</c:v>
                </c:pt>
                <c:pt idx="1092">
                  <c:v>41469</c:v>
                </c:pt>
                <c:pt idx="1093">
                  <c:v>41472</c:v>
                </c:pt>
                <c:pt idx="1094">
                  <c:v>41475</c:v>
                </c:pt>
                <c:pt idx="1095">
                  <c:v>41478</c:v>
                </c:pt>
                <c:pt idx="1096">
                  <c:v>41481</c:v>
                </c:pt>
                <c:pt idx="1097">
                  <c:v>41484</c:v>
                </c:pt>
                <c:pt idx="1098">
                  <c:v>41487</c:v>
                </c:pt>
                <c:pt idx="1099">
                  <c:v>41490</c:v>
                </c:pt>
                <c:pt idx="1100">
                  <c:v>41493</c:v>
                </c:pt>
                <c:pt idx="1101">
                  <c:v>41496</c:v>
                </c:pt>
                <c:pt idx="1102">
                  <c:v>41499</c:v>
                </c:pt>
                <c:pt idx="1103">
                  <c:v>41502</c:v>
                </c:pt>
                <c:pt idx="1104">
                  <c:v>41505</c:v>
                </c:pt>
                <c:pt idx="1105">
                  <c:v>41508</c:v>
                </c:pt>
                <c:pt idx="1106">
                  <c:v>41511</c:v>
                </c:pt>
                <c:pt idx="1107">
                  <c:v>41514</c:v>
                </c:pt>
                <c:pt idx="1108">
                  <c:v>41517</c:v>
                </c:pt>
                <c:pt idx="1109">
                  <c:v>41520</c:v>
                </c:pt>
                <c:pt idx="1110">
                  <c:v>41523</c:v>
                </c:pt>
                <c:pt idx="1111">
                  <c:v>41526</c:v>
                </c:pt>
                <c:pt idx="1112">
                  <c:v>41529</c:v>
                </c:pt>
                <c:pt idx="1113">
                  <c:v>41532</c:v>
                </c:pt>
                <c:pt idx="1114">
                  <c:v>41535</c:v>
                </c:pt>
                <c:pt idx="1115">
                  <c:v>41538</c:v>
                </c:pt>
                <c:pt idx="1116">
                  <c:v>41541</c:v>
                </c:pt>
                <c:pt idx="1117">
                  <c:v>41544</c:v>
                </c:pt>
                <c:pt idx="1118">
                  <c:v>41547</c:v>
                </c:pt>
                <c:pt idx="1119">
                  <c:v>41550</c:v>
                </c:pt>
                <c:pt idx="1120">
                  <c:v>41553</c:v>
                </c:pt>
                <c:pt idx="1121">
                  <c:v>41556</c:v>
                </c:pt>
                <c:pt idx="1122">
                  <c:v>41559</c:v>
                </c:pt>
                <c:pt idx="1123">
                  <c:v>41562</c:v>
                </c:pt>
                <c:pt idx="1124">
                  <c:v>41565</c:v>
                </c:pt>
                <c:pt idx="1125">
                  <c:v>41568</c:v>
                </c:pt>
                <c:pt idx="1126">
                  <c:v>41571</c:v>
                </c:pt>
                <c:pt idx="1127">
                  <c:v>41574</c:v>
                </c:pt>
                <c:pt idx="1128">
                  <c:v>41577</c:v>
                </c:pt>
                <c:pt idx="1129">
                  <c:v>41580</c:v>
                </c:pt>
                <c:pt idx="1130">
                  <c:v>41583</c:v>
                </c:pt>
                <c:pt idx="1131">
                  <c:v>41586</c:v>
                </c:pt>
                <c:pt idx="1132">
                  <c:v>41589</c:v>
                </c:pt>
                <c:pt idx="1133">
                  <c:v>41592</c:v>
                </c:pt>
                <c:pt idx="1134">
                  <c:v>41595</c:v>
                </c:pt>
                <c:pt idx="1135">
                  <c:v>41598</c:v>
                </c:pt>
                <c:pt idx="1136">
                  <c:v>41601</c:v>
                </c:pt>
                <c:pt idx="1137">
                  <c:v>41604</c:v>
                </c:pt>
                <c:pt idx="1138">
                  <c:v>41607</c:v>
                </c:pt>
                <c:pt idx="1139">
                  <c:v>41610</c:v>
                </c:pt>
                <c:pt idx="1140">
                  <c:v>41613</c:v>
                </c:pt>
                <c:pt idx="1141">
                  <c:v>41616</c:v>
                </c:pt>
                <c:pt idx="1142">
                  <c:v>41619</c:v>
                </c:pt>
                <c:pt idx="1143">
                  <c:v>41622</c:v>
                </c:pt>
                <c:pt idx="1144">
                  <c:v>41625</c:v>
                </c:pt>
                <c:pt idx="1145">
                  <c:v>41628</c:v>
                </c:pt>
                <c:pt idx="1146">
                  <c:v>41631</c:v>
                </c:pt>
                <c:pt idx="1147">
                  <c:v>41634</c:v>
                </c:pt>
                <c:pt idx="1148">
                  <c:v>41637</c:v>
                </c:pt>
                <c:pt idx="1149">
                  <c:v>41640</c:v>
                </c:pt>
                <c:pt idx="1150">
                  <c:v>41643</c:v>
                </c:pt>
                <c:pt idx="1151">
                  <c:v>41646</c:v>
                </c:pt>
                <c:pt idx="1152">
                  <c:v>41649</c:v>
                </c:pt>
                <c:pt idx="1153">
                  <c:v>41652</c:v>
                </c:pt>
                <c:pt idx="1154">
                  <c:v>41655</c:v>
                </c:pt>
                <c:pt idx="1155">
                  <c:v>41658</c:v>
                </c:pt>
                <c:pt idx="1156">
                  <c:v>41661</c:v>
                </c:pt>
                <c:pt idx="1157">
                  <c:v>41664</c:v>
                </c:pt>
                <c:pt idx="1158">
                  <c:v>41667</c:v>
                </c:pt>
                <c:pt idx="1159">
                  <c:v>41670</c:v>
                </c:pt>
                <c:pt idx="1160">
                  <c:v>41673</c:v>
                </c:pt>
                <c:pt idx="1161">
                  <c:v>41676</c:v>
                </c:pt>
                <c:pt idx="1162">
                  <c:v>41679</c:v>
                </c:pt>
                <c:pt idx="1163">
                  <c:v>41682</c:v>
                </c:pt>
                <c:pt idx="1164">
                  <c:v>41685</c:v>
                </c:pt>
                <c:pt idx="1165">
                  <c:v>41688</c:v>
                </c:pt>
                <c:pt idx="1166">
                  <c:v>41691</c:v>
                </c:pt>
                <c:pt idx="1167">
                  <c:v>41694</c:v>
                </c:pt>
                <c:pt idx="1168">
                  <c:v>41697</c:v>
                </c:pt>
                <c:pt idx="1169">
                  <c:v>41700</c:v>
                </c:pt>
                <c:pt idx="1170">
                  <c:v>41703</c:v>
                </c:pt>
                <c:pt idx="1171">
                  <c:v>41706</c:v>
                </c:pt>
                <c:pt idx="1172">
                  <c:v>41709</c:v>
                </c:pt>
                <c:pt idx="1173">
                  <c:v>41712</c:v>
                </c:pt>
                <c:pt idx="1174">
                  <c:v>41715</c:v>
                </c:pt>
                <c:pt idx="1175">
                  <c:v>41718</c:v>
                </c:pt>
                <c:pt idx="1176">
                  <c:v>41721</c:v>
                </c:pt>
                <c:pt idx="1177">
                  <c:v>41724</c:v>
                </c:pt>
                <c:pt idx="1178">
                  <c:v>41727</c:v>
                </c:pt>
                <c:pt idx="1179">
                  <c:v>41730</c:v>
                </c:pt>
                <c:pt idx="1180">
                  <c:v>41733</c:v>
                </c:pt>
                <c:pt idx="1181">
                  <c:v>41736</c:v>
                </c:pt>
                <c:pt idx="1182">
                  <c:v>41739</c:v>
                </c:pt>
                <c:pt idx="1183">
                  <c:v>41742</c:v>
                </c:pt>
                <c:pt idx="1184">
                  <c:v>41745</c:v>
                </c:pt>
                <c:pt idx="1185">
                  <c:v>41748</c:v>
                </c:pt>
                <c:pt idx="1186">
                  <c:v>41751</c:v>
                </c:pt>
                <c:pt idx="1187">
                  <c:v>41754</c:v>
                </c:pt>
                <c:pt idx="1188">
                  <c:v>41757</c:v>
                </c:pt>
                <c:pt idx="1189">
                  <c:v>41760</c:v>
                </c:pt>
                <c:pt idx="1190">
                  <c:v>41763</c:v>
                </c:pt>
                <c:pt idx="1191">
                  <c:v>41766</c:v>
                </c:pt>
                <c:pt idx="1192">
                  <c:v>41769</c:v>
                </c:pt>
                <c:pt idx="1193">
                  <c:v>41772</c:v>
                </c:pt>
                <c:pt idx="1194">
                  <c:v>41775</c:v>
                </c:pt>
                <c:pt idx="1195">
                  <c:v>41778</c:v>
                </c:pt>
                <c:pt idx="1196">
                  <c:v>41781</c:v>
                </c:pt>
                <c:pt idx="1197">
                  <c:v>41784</c:v>
                </c:pt>
                <c:pt idx="1198">
                  <c:v>41787</c:v>
                </c:pt>
                <c:pt idx="1199">
                  <c:v>41790</c:v>
                </c:pt>
                <c:pt idx="1200">
                  <c:v>41793</c:v>
                </c:pt>
                <c:pt idx="1201">
                  <c:v>41796</c:v>
                </c:pt>
                <c:pt idx="1202">
                  <c:v>41799</c:v>
                </c:pt>
                <c:pt idx="1203">
                  <c:v>41802</c:v>
                </c:pt>
                <c:pt idx="1204">
                  <c:v>41805</c:v>
                </c:pt>
                <c:pt idx="1205">
                  <c:v>41808</c:v>
                </c:pt>
                <c:pt idx="1206">
                  <c:v>41811</c:v>
                </c:pt>
                <c:pt idx="1207">
                  <c:v>41814</c:v>
                </c:pt>
                <c:pt idx="1208">
                  <c:v>41817</c:v>
                </c:pt>
                <c:pt idx="1209">
                  <c:v>41820</c:v>
                </c:pt>
                <c:pt idx="1210">
                  <c:v>41823</c:v>
                </c:pt>
                <c:pt idx="1211">
                  <c:v>41826</c:v>
                </c:pt>
                <c:pt idx="1212">
                  <c:v>41829</c:v>
                </c:pt>
                <c:pt idx="1213">
                  <c:v>41832</c:v>
                </c:pt>
                <c:pt idx="1214">
                  <c:v>41835</c:v>
                </c:pt>
                <c:pt idx="1215">
                  <c:v>41838</c:v>
                </c:pt>
                <c:pt idx="1216">
                  <c:v>41841</c:v>
                </c:pt>
                <c:pt idx="1217">
                  <c:v>41844</c:v>
                </c:pt>
                <c:pt idx="1218">
                  <c:v>41847</c:v>
                </c:pt>
                <c:pt idx="1219">
                  <c:v>41850</c:v>
                </c:pt>
                <c:pt idx="1220">
                  <c:v>41853</c:v>
                </c:pt>
                <c:pt idx="1221">
                  <c:v>41856</c:v>
                </c:pt>
                <c:pt idx="1222">
                  <c:v>41859</c:v>
                </c:pt>
                <c:pt idx="1223">
                  <c:v>41862</c:v>
                </c:pt>
                <c:pt idx="1224">
                  <c:v>41865</c:v>
                </c:pt>
                <c:pt idx="1225">
                  <c:v>41868</c:v>
                </c:pt>
                <c:pt idx="1226">
                  <c:v>41871</c:v>
                </c:pt>
                <c:pt idx="1227">
                  <c:v>41874</c:v>
                </c:pt>
                <c:pt idx="1228">
                  <c:v>41877</c:v>
                </c:pt>
                <c:pt idx="1229">
                  <c:v>41880</c:v>
                </c:pt>
                <c:pt idx="1230">
                  <c:v>41883</c:v>
                </c:pt>
                <c:pt idx="1231">
                  <c:v>41886</c:v>
                </c:pt>
                <c:pt idx="1232">
                  <c:v>41889</c:v>
                </c:pt>
                <c:pt idx="1233">
                  <c:v>41892</c:v>
                </c:pt>
                <c:pt idx="1234">
                  <c:v>41895</c:v>
                </c:pt>
                <c:pt idx="1235">
                  <c:v>41898</c:v>
                </c:pt>
                <c:pt idx="1236">
                  <c:v>41901</c:v>
                </c:pt>
                <c:pt idx="1237">
                  <c:v>41904</c:v>
                </c:pt>
                <c:pt idx="1238">
                  <c:v>41907</c:v>
                </c:pt>
                <c:pt idx="1239">
                  <c:v>41910</c:v>
                </c:pt>
                <c:pt idx="1240">
                  <c:v>41913</c:v>
                </c:pt>
                <c:pt idx="1241">
                  <c:v>41916</c:v>
                </c:pt>
                <c:pt idx="1242">
                  <c:v>41919</c:v>
                </c:pt>
                <c:pt idx="1243">
                  <c:v>41922</c:v>
                </c:pt>
                <c:pt idx="1244">
                  <c:v>41925</c:v>
                </c:pt>
                <c:pt idx="1245">
                  <c:v>41928</c:v>
                </c:pt>
                <c:pt idx="1246">
                  <c:v>41931</c:v>
                </c:pt>
                <c:pt idx="1247">
                  <c:v>41934</c:v>
                </c:pt>
                <c:pt idx="1248">
                  <c:v>41937</c:v>
                </c:pt>
                <c:pt idx="1249">
                  <c:v>41940</c:v>
                </c:pt>
                <c:pt idx="1250">
                  <c:v>41943</c:v>
                </c:pt>
                <c:pt idx="1251">
                  <c:v>41946</c:v>
                </c:pt>
                <c:pt idx="1252">
                  <c:v>41949</c:v>
                </c:pt>
                <c:pt idx="1253">
                  <c:v>41952</c:v>
                </c:pt>
                <c:pt idx="1254">
                  <c:v>41955</c:v>
                </c:pt>
                <c:pt idx="1255">
                  <c:v>41958</c:v>
                </c:pt>
                <c:pt idx="1256">
                  <c:v>41961</c:v>
                </c:pt>
                <c:pt idx="1257">
                  <c:v>41964</c:v>
                </c:pt>
                <c:pt idx="1258">
                  <c:v>41967</c:v>
                </c:pt>
                <c:pt idx="1259">
                  <c:v>41970</c:v>
                </c:pt>
                <c:pt idx="1260">
                  <c:v>41973</c:v>
                </c:pt>
                <c:pt idx="1261">
                  <c:v>41976</c:v>
                </c:pt>
                <c:pt idx="1262">
                  <c:v>41979</c:v>
                </c:pt>
                <c:pt idx="1263">
                  <c:v>41982</c:v>
                </c:pt>
                <c:pt idx="1264">
                  <c:v>41985</c:v>
                </c:pt>
                <c:pt idx="1265">
                  <c:v>41988</c:v>
                </c:pt>
                <c:pt idx="1266">
                  <c:v>41991</c:v>
                </c:pt>
                <c:pt idx="1267">
                  <c:v>41994</c:v>
                </c:pt>
                <c:pt idx="1268">
                  <c:v>41997</c:v>
                </c:pt>
                <c:pt idx="1269">
                  <c:v>42000</c:v>
                </c:pt>
                <c:pt idx="1270">
                  <c:v>42003</c:v>
                </c:pt>
                <c:pt idx="1271">
                  <c:v>42006</c:v>
                </c:pt>
                <c:pt idx="1272">
                  <c:v>42009</c:v>
                </c:pt>
                <c:pt idx="1273">
                  <c:v>42012</c:v>
                </c:pt>
                <c:pt idx="1274">
                  <c:v>42015</c:v>
                </c:pt>
                <c:pt idx="1275">
                  <c:v>42018</c:v>
                </c:pt>
                <c:pt idx="1276">
                  <c:v>42021</c:v>
                </c:pt>
                <c:pt idx="1277">
                  <c:v>42024</c:v>
                </c:pt>
                <c:pt idx="1278">
                  <c:v>42027</c:v>
                </c:pt>
                <c:pt idx="1279">
                  <c:v>42030</c:v>
                </c:pt>
                <c:pt idx="1280">
                  <c:v>42033</c:v>
                </c:pt>
                <c:pt idx="1281">
                  <c:v>42036</c:v>
                </c:pt>
                <c:pt idx="1282">
                  <c:v>42039</c:v>
                </c:pt>
                <c:pt idx="1283">
                  <c:v>42042</c:v>
                </c:pt>
                <c:pt idx="1284">
                  <c:v>42045</c:v>
                </c:pt>
                <c:pt idx="1285">
                  <c:v>42048</c:v>
                </c:pt>
                <c:pt idx="1286">
                  <c:v>42051</c:v>
                </c:pt>
                <c:pt idx="1287">
                  <c:v>42054</c:v>
                </c:pt>
                <c:pt idx="1288">
                  <c:v>42057</c:v>
                </c:pt>
                <c:pt idx="1289">
                  <c:v>42060</c:v>
                </c:pt>
                <c:pt idx="1290">
                  <c:v>42063</c:v>
                </c:pt>
                <c:pt idx="1291">
                  <c:v>42066</c:v>
                </c:pt>
                <c:pt idx="1292">
                  <c:v>42161</c:v>
                </c:pt>
                <c:pt idx="1293">
                  <c:v>42072</c:v>
                </c:pt>
                <c:pt idx="1294">
                  <c:v>42075</c:v>
                </c:pt>
                <c:pt idx="1295">
                  <c:v>42078</c:v>
                </c:pt>
                <c:pt idx="1296">
                  <c:v>42081</c:v>
                </c:pt>
                <c:pt idx="1297">
                  <c:v>42084</c:v>
                </c:pt>
                <c:pt idx="1298">
                  <c:v>42087</c:v>
                </c:pt>
                <c:pt idx="1299">
                  <c:v>42090</c:v>
                </c:pt>
                <c:pt idx="1300">
                  <c:v>42093</c:v>
                </c:pt>
                <c:pt idx="1301">
                  <c:v>42096</c:v>
                </c:pt>
                <c:pt idx="1302">
                  <c:v>42099</c:v>
                </c:pt>
                <c:pt idx="1303">
                  <c:v>42102</c:v>
                </c:pt>
                <c:pt idx="1304">
                  <c:v>42105</c:v>
                </c:pt>
                <c:pt idx="1305">
                  <c:v>42108</c:v>
                </c:pt>
                <c:pt idx="1306">
                  <c:v>42111</c:v>
                </c:pt>
                <c:pt idx="1307">
                  <c:v>42114</c:v>
                </c:pt>
                <c:pt idx="1308">
                  <c:v>42117</c:v>
                </c:pt>
                <c:pt idx="1309">
                  <c:v>42120</c:v>
                </c:pt>
                <c:pt idx="1310">
                  <c:v>42123</c:v>
                </c:pt>
                <c:pt idx="1311">
                  <c:v>42126</c:v>
                </c:pt>
                <c:pt idx="1312">
                  <c:v>42129</c:v>
                </c:pt>
                <c:pt idx="1313">
                  <c:v>42132</c:v>
                </c:pt>
                <c:pt idx="1314">
                  <c:v>42135</c:v>
                </c:pt>
                <c:pt idx="1315">
                  <c:v>42138</c:v>
                </c:pt>
                <c:pt idx="1316">
                  <c:v>42141</c:v>
                </c:pt>
                <c:pt idx="1317">
                  <c:v>42144</c:v>
                </c:pt>
                <c:pt idx="1318">
                  <c:v>42147</c:v>
                </c:pt>
                <c:pt idx="1319">
                  <c:v>42150</c:v>
                </c:pt>
                <c:pt idx="1320">
                  <c:v>42153</c:v>
                </c:pt>
                <c:pt idx="1321">
                  <c:v>42156</c:v>
                </c:pt>
                <c:pt idx="1322">
                  <c:v>42159</c:v>
                </c:pt>
                <c:pt idx="1323">
                  <c:v>42162</c:v>
                </c:pt>
                <c:pt idx="1324">
                  <c:v>42165</c:v>
                </c:pt>
                <c:pt idx="1325">
                  <c:v>42168</c:v>
                </c:pt>
                <c:pt idx="1326">
                  <c:v>42171</c:v>
                </c:pt>
                <c:pt idx="1327">
                  <c:v>42174</c:v>
                </c:pt>
                <c:pt idx="1328">
                  <c:v>42177</c:v>
                </c:pt>
                <c:pt idx="1329">
                  <c:v>42180</c:v>
                </c:pt>
                <c:pt idx="1330">
                  <c:v>42183</c:v>
                </c:pt>
                <c:pt idx="1331">
                  <c:v>42186</c:v>
                </c:pt>
                <c:pt idx="1332">
                  <c:v>42189</c:v>
                </c:pt>
                <c:pt idx="1333">
                  <c:v>42192</c:v>
                </c:pt>
                <c:pt idx="1334">
                  <c:v>42195</c:v>
                </c:pt>
                <c:pt idx="1335">
                  <c:v>42198</c:v>
                </c:pt>
                <c:pt idx="1336">
                  <c:v>42201</c:v>
                </c:pt>
                <c:pt idx="1337">
                  <c:v>42204</c:v>
                </c:pt>
                <c:pt idx="1338">
                  <c:v>42207</c:v>
                </c:pt>
                <c:pt idx="1339">
                  <c:v>42210</c:v>
                </c:pt>
                <c:pt idx="1340">
                  <c:v>42213</c:v>
                </c:pt>
                <c:pt idx="1341">
                  <c:v>42216</c:v>
                </c:pt>
                <c:pt idx="1342">
                  <c:v>42219</c:v>
                </c:pt>
                <c:pt idx="1343">
                  <c:v>42222</c:v>
                </c:pt>
                <c:pt idx="1344">
                  <c:v>42225</c:v>
                </c:pt>
                <c:pt idx="1345">
                  <c:v>42228</c:v>
                </c:pt>
                <c:pt idx="1346">
                  <c:v>42231</c:v>
                </c:pt>
                <c:pt idx="1347">
                  <c:v>42234</c:v>
                </c:pt>
                <c:pt idx="1348">
                  <c:v>42237</c:v>
                </c:pt>
                <c:pt idx="1349">
                  <c:v>42240</c:v>
                </c:pt>
                <c:pt idx="1350">
                  <c:v>42243</c:v>
                </c:pt>
                <c:pt idx="1351">
                  <c:v>42246</c:v>
                </c:pt>
                <c:pt idx="1352">
                  <c:v>42249</c:v>
                </c:pt>
                <c:pt idx="1353">
                  <c:v>42252</c:v>
                </c:pt>
                <c:pt idx="1354">
                  <c:v>42255</c:v>
                </c:pt>
                <c:pt idx="1355">
                  <c:v>42258</c:v>
                </c:pt>
                <c:pt idx="1356">
                  <c:v>42261</c:v>
                </c:pt>
                <c:pt idx="1357">
                  <c:v>42264</c:v>
                </c:pt>
                <c:pt idx="1358">
                  <c:v>42267</c:v>
                </c:pt>
                <c:pt idx="1359">
                  <c:v>42270</c:v>
                </c:pt>
                <c:pt idx="1360">
                  <c:v>42273</c:v>
                </c:pt>
                <c:pt idx="1361">
                  <c:v>42276</c:v>
                </c:pt>
                <c:pt idx="1362">
                  <c:v>42279</c:v>
                </c:pt>
                <c:pt idx="1363">
                  <c:v>42282</c:v>
                </c:pt>
                <c:pt idx="1364">
                  <c:v>42285</c:v>
                </c:pt>
                <c:pt idx="1365">
                  <c:v>42288</c:v>
                </c:pt>
                <c:pt idx="1366">
                  <c:v>42291</c:v>
                </c:pt>
                <c:pt idx="1367">
                  <c:v>42294</c:v>
                </c:pt>
                <c:pt idx="1368">
                  <c:v>42297</c:v>
                </c:pt>
                <c:pt idx="1369">
                  <c:v>42300</c:v>
                </c:pt>
                <c:pt idx="1370">
                  <c:v>42303</c:v>
                </c:pt>
                <c:pt idx="1371">
                  <c:v>42306</c:v>
                </c:pt>
                <c:pt idx="1372">
                  <c:v>42309</c:v>
                </c:pt>
                <c:pt idx="1373">
                  <c:v>42312</c:v>
                </c:pt>
                <c:pt idx="1374">
                  <c:v>42315</c:v>
                </c:pt>
                <c:pt idx="1375">
                  <c:v>42318</c:v>
                </c:pt>
                <c:pt idx="1376">
                  <c:v>42321</c:v>
                </c:pt>
                <c:pt idx="1377">
                  <c:v>42324</c:v>
                </c:pt>
                <c:pt idx="1378">
                  <c:v>42327</c:v>
                </c:pt>
                <c:pt idx="1379">
                  <c:v>42330</c:v>
                </c:pt>
                <c:pt idx="1380">
                  <c:v>42333</c:v>
                </c:pt>
                <c:pt idx="1381">
                  <c:v>42336</c:v>
                </c:pt>
                <c:pt idx="1382">
                  <c:v>42339</c:v>
                </c:pt>
                <c:pt idx="1383">
                  <c:v>42342</c:v>
                </c:pt>
                <c:pt idx="1384">
                  <c:v>42345</c:v>
                </c:pt>
                <c:pt idx="1385">
                  <c:v>42348</c:v>
                </c:pt>
                <c:pt idx="1386">
                  <c:v>42351</c:v>
                </c:pt>
                <c:pt idx="1387">
                  <c:v>42354</c:v>
                </c:pt>
                <c:pt idx="1388">
                  <c:v>42357</c:v>
                </c:pt>
                <c:pt idx="1389">
                  <c:v>42360</c:v>
                </c:pt>
                <c:pt idx="1390">
                  <c:v>42363</c:v>
                </c:pt>
                <c:pt idx="1391">
                  <c:v>42366</c:v>
                </c:pt>
                <c:pt idx="1392">
                  <c:v>42369</c:v>
                </c:pt>
                <c:pt idx="1393">
                  <c:v>42372</c:v>
                </c:pt>
                <c:pt idx="1394">
                  <c:v>42375</c:v>
                </c:pt>
                <c:pt idx="1395">
                  <c:v>42378</c:v>
                </c:pt>
                <c:pt idx="1396">
                  <c:v>42381</c:v>
                </c:pt>
                <c:pt idx="1397">
                  <c:v>42384</c:v>
                </c:pt>
                <c:pt idx="1398">
                  <c:v>42387</c:v>
                </c:pt>
                <c:pt idx="1399">
                  <c:v>42390</c:v>
                </c:pt>
                <c:pt idx="1400">
                  <c:v>42393</c:v>
                </c:pt>
                <c:pt idx="1401">
                  <c:v>42396</c:v>
                </c:pt>
                <c:pt idx="1402">
                  <c:v>42399</c:v>
                </c:pt>
                <c:pt idx="1403">
                  <c:v>42402</c:v>
                </c:pt>
                <c:pt idx="1404">
                  <c:v>42405</c:v>
                </c:pt>
                <c:pt idx="1405">
                  <c:v>42408</c:v>
                </c:pt>
                <c:pt idx="1406">
                  <c:v>42411</c:v>
                </c:pt>
                <c:pt idx="1407">
                  <c:v>42414</c:v>
                </c:pt>
                <c:pt idx="1408">
                  <c:v>42417</c:v>
                </c:pt>
                <c:pt idx="1409">
                  <c:v>42420</c:v>
                </c:pt>
                <c:pt idx="1410">
                  <c:v>42423</c:v>
                </c:pt>
                <c:pt idx="1411">
                  <c:v>42426</c:v>
                </c:pt>
                <c:pt idx="1412">
                  <c:v>42429</c:v>
                </c:pt>
                <c:pt idx="1413">
                  <c:v>42432</c:v>
                </c:pt>
                <c:pt idx="1414">
                  <c:v>42435</c:v>
                </c:pt>
                <c:pt idx="1415">
                  <c:v>42438</c:v>
                </c:pt>
                <c:pt idx="1416">
                  <c:v>42441</c:v>
                </c:pt>
                <c:pt idx="1417">
                  <c:v>42444</c:v>
                </c:pt>
                <c:pt idx="1418">
                  <c:v>42447</c:v>
                </c:pt>
                <c:pt idx="1419">
                  <c:v>42450</c:v>
                </c:pt>
                <c:pt idx="1420">
                  <c:v>42453</c:v>
                </c:pt>
                <c:pt idx="1421">
                  <c:v>42456</c:v>
                </c:pt>
                <c:pt idx="1422">
                  <c:v>42459</c:v>
                </c:pt>
                <c:pt idx="1423">
                  <c:v>42462</c:v>
                </c:pt>
                <c:pt idx="1424">
                  <c:v>42465</c:v>
                </c:pt>
                <c:pt idx="1425">
                  <c:v>42468</c:v>
                </c:pt>
                <c:pt idx="1426">
                  <c:v>42471</c:v>
                </c:pt>
                <c:pt idx="1427">
                  <c:v>42474</c:v>
                </c:pt>
                <c:pt idx="1428">
                  <c:v>42477</c:v>
                </c:pt>
                <c:pt idx="1429">
                  <c:v>42480</c:v>
                </c:pt>
                <c:pt idx="1430">
                  <c:v>42483</c:v>
                </c:pt>
                <c:pt idx="1431">
                  <c:v>42486</c:v>
                </c:pt>
                <c:pt idx="1432">
                  <c:v>42489</c:v>
                </c:pt>
                <c:pt idx="1433">
                  <c:v>42492</c:v>
                </c:pt>
                <c:pt idx="1434">
                  <c:v>42495</c:v>
                </c:pt>
                <c:pt idx="1435">
                  <c:v>42498</c:v>
                </c:pt>
                <c:pt idx="1436">
                  <c:v>42501</c:v>
                </c:pt>
                <c:pt idx="1437">
                  <c:v>42504</c:v>
                </c:pt>
                <c:pt idx="1438">
                  <c:v>42507</c:v>
                </c:pt>
                <c:pt idx="1439">
                  <c:v>42510</c:v>
                </c:pt>
                <c:pt idx="1440">
                  <c:v>42513</c:v>
                </c:pt>
                <c:pt idx="1441">
                  <c:v>42516</c:v>
                </c:pt>
                <c:pt idx="1442">
                  <c:v>42519</c:v>
                </c:pt>
                <c:pt idx="1443">
                  <c:v>42523</c:v>
                </c:pt>
                <c:pt idx="1444">
                  <c:v>42526</c:v>
                </c:pt>
                <c:pt idx="1445">
                  <c:v>42529</c:v>
                </c:pt>
                <c:pt idx="1446">
                  <c:v>42532</c:v>
                </c:pt>
                <c:pt idx="1447">
                  <c:v>42535</c:v>
                </c:pt>
                <c:pt idx="1448">
                  <c:v>42538</c:v>
                </c:pt>
                <c:pt idx="1449">
                  <c:v>42541</c:v>
                </c:pt>
                <c:pt idx="1450">
                  <c:v>42544</c:v>
                </c:pt>
                <c:pt idx="1451">
                  <c:v>42547</c:v>
                </c:pt>
                <c:pt idx="1452">
                  <c:v>42550</c:v>
                </c:pt>
                <c:pt idx="1453">
                  <c:v>42552</c:v>
                </c:pt>
                <c:pt idx="1454">
                  <c:v>42555</c:v>
                </c:pt>
                <c:pt idx="1455">
                  <c:v>42558</c:v>
                </c:pt>
                <c:pt idx="1456">
                  <c:v>42561</c:v>
                </c:pt>
                <c:pt idx="1457">
                  <c:v>42564</c:v>
                </c:pt>
                <c:pt idx="1458">
                  <c:v>42567</c:v>
                </c:pt>
                <c:pt idx="1459">
                  <c:v>42570</c:v>
                </c:pt>
                <c:pt idx="1460">
                  <c:v>42573</c:v>
                </c:pt>
                <c:pt idx="1461">
                  <c:v>42576</c:v>
                </c:pt>
                <c:pt idx="1462">
                  <c:v>42579</c:v>
                </c:pt>
                <c:pt idx="1463">
                  <c:v>42582</c:v>
                </c:pt>
                <c:pt idx="1464">
                  <c:v>42585</c:v>
                </c:pt>
                <c:pt idx="1465">
                  <c:v>42588</c:v>
                </c:pt>
                <c:pt idx="1466">
                  <c:v>42591</c:v>
                </c:pt>
                <c:pt idx="1467">
                  <c:v>42594</c:v>
                </c:pt>
                <c:pt idx="1468">
                  <c:v>42597</c:v>
                </c:pt>
                <c:pt idx="1469">
                  <c:v>42600</c:v>
                </c:pt>
                <c:pt idx="1470">
                  <c:v>42603</c:v>
                </c:pt>
                <c:pt idx="1471">
                  <c:v>42606</c:v>
                </c:pt>
                <c:pt idx="1472">
                  <c:v>42609</c:v>
                </c:pt>
                <c:pt idx="1473">
                  <c:v>42612</c:v>
                </c:pt>
                <c:pt idx="1474">
                  <c:v>42615</c:v>
                </c:pt>
                <c:pt idx="1475">
                  <c:v>42618</c:v>
                </c:pt>
                <c:pt idx="1476">
                  <c:v>42621</c:v>
                </c:pt>
                <c:pt idx="1477">
                  <c:v>42624</c:v>
                </c:pt>
                <c:pt idx="1478">
                  <c:v>42627</c:v>
                </c:pt>
                <c:pt idx="1479">
                  <c:v>42630</c:v>
                </c:pt>
                <c:pt idx="1480">
                  <c:v>42633</c:v>
                </c:pt>
                <c:pt idx="1481">
                  <c:v>42636</c:v>
                </c:pt>
                <c:pt idx="1482">
                  <c:v>42639</c:v>
                </c:pt>
                <c:pt idx="1483">
                  <c:v>42642</c:v>
                </c:pt>
                <c:pt idx="1484">
                  <c:v>42645</c:v>
                </c:pt>
                <c:pt idx="1485">
                  <c:v>42648</c:v>
                </c:pt>
                <c:pt idx="1486">
                  <c:v>42651</c:v>
                </c:pt>
                <c:pt idx="1487">
                  <c:v>42654</c:v>
                </c:pt>
                <c:pt idx="1488">
                  <c:v>42657</c:v>
                </c:pt>
                <c:pt idx="1489">
                  <c:v>42660</c:v>
                </c:pt>
                <c:pt idx="1490">
                  <c:v>42663</c:v>
                </c:pt>
                <c:pt idx="1491">
                  <c:v>42666</c:v>
                </c:pt>
                <c:pt idx="1492">
                  <c:v>42669</c:v>
                </c:pt>
                <c:pt idx="1493">
                  <c:v>42672</c:v>
                </c:pt>
                <c:pt idx="1494">
                  <c:v>42675</c:v>
                </c:pt>
                <c:pt idx="1495">
                  <c:v>42678</c:v>
                </c:pt>
                <c:pt idx="1496">
                  <c:v>42681</c:v>
                </c:pt>
                <c:pt idx="1497">
                  <c:v>42684</c:v>
                </c:pt>
                <c:pt idx="1498">
                  <c:v>42687</c:v>
                </c:pt>
                <c:pt idx="1499">
                  <c:v>42690</c:v>
                </c:pt>
                <c:pt idx="1500">
                  <c:v>42693</c:v>
                </c:pt>
                <c:pt idx="1501">
                  <c:v>42696</c:v>
                </c:pt>
                <c:pt idx="1502">
                  <c:v>42699</c:v>
                </c:pt>
                <c:pt idx="1503">
                  <c:v>42702</c:v>
                </c:pt>
                <c:pt idx="1504">
                  <c:v>42705</c:v>
                </c:pt>
                <c:pt idx="1505">
                  <c:v>42708</c:v>
                </c:pt>
                <c:pt idx="1506">
                  <c:v>42711</c:v>
                </c:pt>
                <c:pt idx="1507">
                  <c:v>42714</c:v>
                </c:pt>
                <c:pt idx="1508">
                  <c:v>42717</c:v>
                </c:pt>
                <c:pt idx="1509">
                  <c:v>42720</c:v>
                </c:pt>
                <c:pt idx="1510">
                  <c:v>42723</c:v>
                </c:pt>
                <c:pt idx="1511">
                  <c:v>42726</c:v>
                </c:pt>
                <c:pt idx="1512">
                  <c:v>42729</c:v>
                </c:pt>
                <c:pt idx="1513">
                  <c:v>42732</c:v>
                </c:pt>
                <c:pt idx="1514">
                  <c:v>42735</c:v>
                </c:pt>
                <c:pt idx="1515">
                  <c:v>42738</c:v>
                </c:pt>
                <c:pt idx="1516">
                  <c:v>42741</c:v>
                </c:pt>
                <c:pt idx="1517">
                  <c:v>42744</c:v>
                </c:pt>
                <c:pt idx="1518">
                  <c:v>42747</c:v>
                </c:pt>
                <c:pt idx="1519">
                  <c:v>42750</c:v>
                </c:pt>
                <c:pt idx="1520">
                  <c:v>42753</c:v>
                </c:pt>
                <c:pt idx="1521">
                  <c:v>42756</c:v>
                </c:pt>
                <c:pt idx="1522">
                  <c:v>42759</c:v>
                </c:pt>
                <c:pt idx="1523">
                  <c:v>42762</c:v>
                </c:pt>
                <c:pt idx="1524">
                  <c:v>42765</c:v>
                </c:pt>
                <c:pt idx="1525">
                  <c:v>42768</c:v>
                </c:pt>
                <c:pt idx="1526">
                  <c:v>42771</c:v>
                </c:pt>
                <c:pt idx="1527">
                  <c:v>42774</c:v>
                </c:pt>
                <c:pt idx="1528">
                  <c:v>42777</c:v>
                </c:pt>
                <c:pt idx="1529">
                  <c:v>42780</c:v>
                </c:pt>
                <c:pt idx="1530">
                  <c:v>42783</c:v>
                </c:pt>
                <c:pt idx="1531">
                  <c:v>42786</c:v>
                </c:pt>
                <c:pt idx="1532">
                  <c:v>42789</c:v>
                </c:pt>
                <c:pt idx="1533">
                  <c:v>42792</c:v>
                </c:pt>
                <c:pt idx="1534">
                  <c:v>42795</c:v>
                </c:pt>
                <c:pt idx="1535">
                  <c:v>42798</c:v>
                </c:pt>
                <c:pt idx="1536">
                  <c:v>42801</c:v>
                </c:pt>
                <c:pt idx="1537">
                  <c:v>42804</c:v>
                </c:pt>
                <c:pt idx="1538">
                  <c:v>42807</c:v>
                </c:pt>
                <c:pt idx="1539">
                  <c:v>42810</c:v>
                </c:pt>
                <c:pt idx="1540">
                  <c:v>42813</c:v>
                </c:pt>
                <c:pt idx="1541">
                  <c:v>42816</c:v>
                </c:pt>
                <c:pt idx="1542">
                  <c:v>42819</c:v>
                </c:pt>
                <c:pt idx="1543">
                  <c:v>42822</c:v>
                </c:pt>
                <c:pt idx="1544">
                  <c:v>42825</c:v>
                </c:pt>
                <c:pt idx="1545">
                  <c:v>42828</c:v>
                </c:pt>
                <c:pt idx="1546">
                  <c:v>42831</c:v>
                </c:pt>
                <c:pt idx="1547">
                  <c:v>42834</c:v>
                </c:pt>
                <c:pt idx="1548">
                  <c:v>42837</c:v>
                </c:pt>
                <c:pt idx="1549">
                  <c:v>42840</c:v>
                </c:pt>
                <c:pt idx="1550">
                  <c:v>42843</c:v>
                </c:pt>
                <c:pt idx="1551">
                  <c:v>42846</c:v>
                </c:pt>
                <c:pt idx="1552">
                  <c:v>42849</c:v>
                </c:pt>
                <c:pt idx="1553">
                  <c:v>42852</c:v>
                </c:pt>
                <c:pt idx="1554">
                  <c:v>42855</c:v>
                </c:pt>
                <c:pt idx="1555">
                  <c:v>42858</c:v>
                </c:pt>
                <c:pt idx="1556">
                  <c:v>42861</c:v>
                </c:pt>
                <c:pt idx="1557">
                  <c:v>42864</c:v>
                </c:pt>
                <c:pt idx="1558">
                  <c:v>42867</c:v>
                </c:pt>
                <c:pt idx="1559">
                  <c:v>42870</c:v>
                </c:pt>
                <c:pt idx="1560">
                  <c:v>42873</c:v>
                </c:pt>
                <c:pt idx="1561">
                  <c:v>42876</c:v>
                </c:pt>
                <c:pt idx="1562">
                  <c:v>42879</c:v>
                </c:pt>
                <c:pt idx="1563">
                  <c:v>42882</c:v>
                </c:pt>
                <c:pt idx="1564">
                  <c:v>42885</c:v>
                </c:pt>
                <c:pt idx="1565">
                  <c:v>42888</c:v>
                </c:pt>
                <c:pt idx="1566">
                  <c:v>42891</c:v>
                </c:pt>
                <c:pt idx="1567">
                  <c:v>42894</c:v>
                </c:pt>
                <c:pt idx="1568">
                  <c:v>42897</c:v>
                </c:pt>
                <c:pt idx="1569">
                  <c:v>42900</c:v>
                </c:pt>
                <c:pt idx="1570">
                  <c:v>42903</c:v>
                </c:pt>
                <c:pt idx="1571">
                  <c:v>42906</c:v>
                </c:pt>
                <c:pt idx="1572">
                  <c:v>42909</c:v>
                </c:pt>
                <c:pt idx="1573">
                  <c:v>42912</c:v>
                </c:pt>
                <c:pt idx="1574">
                  <c:v>42915</c:v>
                </c:pt>
                <c:pt idx="1575">
                  <c:v>42918</c:v>
                </c:pt>
                <c:pt idx="1576">
                  <c:v>42921</c:v>
                </c:pt>
                <c:pt idx="1577">
                  <c:v>42924</c:v>
                </c:pt>
                <c:pt idx="1578">
                  <c:v>42927</c:v>
                </c:pt>
                <c:pt idx="1579">
                  <c:v>42930</c:v>
                </c:pt>
                <c:pt idx="1580">
                  <c:v>42933</c:v>
                </c:pt>
                <c:pt idx="1581">
                  <c:v>42936</c:v>
                </c:pt>
                <c:pt idx="1582">
                  <c:v>42939</c:v>
                </c:pt>
                <c:pt idx="1583">
                  <c:v>42942</c:v>
                </c:pt>
                <c:pt idx="1584">
                  <c:v>42945</c:v>
                </c:pt>
                <c:pt idx="1585">
                  <c:v>42948</c:v>
                </c:pt>
                <c:pt idx="1586">
                  <c:v>42951</c:v>
                </c:pt>
                <c:pt idx="1587">
                  <c:v>42954</c:v>
                </c:pt>
                <c:pt idx="1588">
                  <c:v>42957</c:v>
                </c:pt>
                <c:pt idx="1589">
                  <c:v>42960</c:v>
                </c:pt>
                <c:pt idx="1590">
                  <c:v>42963</c:v>
                </c:pt>
                <c:pt idx="1591">
                  <c:v>42966</c:v>
                </c:pt>
                <c:pt idx="1592">
                  <c:v>42969</c:v>
                </c:pt>
                <c:pt idx="1593">
                  <c:v>42972</c:v>
                </c:pt>
                <c:pt idx="1594">
                  <c:v>42975</c:v>
                </c:pt>
                <c:pt idx="1595">
                  <c:v>42978</c:v>
                </c:pt>
                <c:pt idx="1596">
                  <c:v>42981</c:v>
                </c:pt>
                <c:pt idx="1597">
                  <c:v>42984</c:v>
                </c:pt>
                <c:pt idx="1598">
                  <c:v>42987</c:v>
                </c:pt>
                <c:pt idx="1599">
                  <c:v>42990</c:v>
                </c:pt>
                <c:pt idx="1600">
                  <c:v>42993</c:v>
                </c:pt>
                <c:pt idx="1601">
                  <c:v>42996</c:v>
                </c:pt>
                <c:pt idx="1602">
                  <c:v>42999</c:v>
                </c:pt>
                <c:pt idx="1603">
                  <c:v>43002</c:v>
                </c:pt>
                <c:pt idx="1604">
                  <c:v>43005</c:v>
                </c:pt>
                <c:pt idx="1605">
                  <c:v>43008</c:v>
                </c:pt>
                <c:pt idx="1606">
                  <c:v>43011</c:v>
                </c:pt>
                <c:pt idx="1607">
                  <c:v>43014</c:v>
                </c:pt>
                <c:pt idx="1608">
                  <c:v>43017</c:v>
                </c:pt>
                <c:pt idx="1609">
                  <c:v>43020</c:v>
                </c:pt>
                <c:pt idx="1610">
                  <c:v>43023</c:v>
                </c:pt>
                <c:pt idx="1611">
                  <c:v>43026</c:v>
                </c:pt>
                <c:pt idx="1612">
                  <c:v>43029</c:v>
                </c:pt>
                <c:pt idx="1613">
                  <c:v>43032</c:v>
                </c:pt>
                <c:pt idx="1614">
                  <c:v>43035</c:v>
                </c:pt>
                <c:pt idx="1615">
                  <c:v>43038</c:v>
                </c:pt>
                <c:pt idx="1616">
                  <c:v>43041</c:v>
                </c:pt>
                <c:pt idx="1617">
                  <c:v>43044</c:v>
                </c:pt>
                <c:pt idx="1618">
                  <c:v>43047</c:v>
                </c:pt>
                <c:pt idx="1619">
                  <c:v>43050</c:v>
                </c:pt>
                <c:pt idx="1620">
                  <c:v>43053</c:v>
                </c:pt>
                <c:pt idx="1621">
                  <c:v>43056</c:v>
                </c:pt>
                <c:pt idx="1622">
                  <c:v>43059</c:v>
                </c:pt>
                <c:pt idx="1623">
                  <c:v>43062</c:v>
                </c:pt>
                <c:pt idx="1624">
                  <c:v>43065</c:v>
                </c:pt>
                <c:pt idx="1625">
                  <c:v>43068</c:v>
                </c:pt>
                <c:pt idx="1626">
                  <c:v>43071</c:v>
                </c:pt>
                <c:pt idx="1627">
                  <c:v>43074</c:v>
                </c:pt>
                <c:pt idx="1628">
                  <c:v>43077</c:v>
                </c:pt>
                <c:pt idx="1629">
                  <c:v>43080</c:v>
                </c:pt>
                <c:pt idx="1630">
                  <c:v>43083</c:v>
                </c:pt>
                <c:pt idx="1631">
                  <c:v>43086</c:v>
                </c:pt>
                <c:pt idx="1632">
                  <c:v>43089</c:v>
                </c:pt>
                <c:pt idx="1633">
                  <c:v>43092</c:v>
                </c:pt>
                <c:pt idx="1634">
                  <c:v>43095</c:v>
                </c:pt>
                <c:pt idx="1635">
                  <c:v>43098</c:v>
                </c:pt>
                <c:pt idx="1636">
                  <c:v>43101</c:v>
                </c:pt>
                <c:pt idx="1637">
                  <c:v>43104</c:v>
                </c:pt>
                <c:pt idx="1638">
                  <c:v>43107</c:v>
                </c:pt>
                <c:pt idx="1639">
                  <c:v>43110</c:v>
                </c:pt>
                <c:pt idx="1640">
                  <c:v>43113</c:v>
                </c:pt>
                <c:pt idx="1641">
                  <c:v>43116</c:v>
                </c:pt>
                <c:pt idx="1642">
                  <c:v>43119</c:v>
                </c:pt>
                <c:pt idx="1643">
                  <c:v>43122</c:v>
                </c:pt>
                <c:pt idx="1644">
                  <c:v>43125</c:v>
                </c:pt>
                <c:pt idx="1645">
                  <c:v>43128</c:v>
                </c:pt>
                <c:pt idx="1646">
                  <c:v>43131</c:v>
                </c:pt>
                <c:pt idx="1647">
                  <c:v>43134</c:v>
                </c:pt>
                <c:pt idx="1648">
                  <c:v>43137</c:v>
                </c:pt>
                <c:pt idx="1649">
                  <c:v>43140</c:v>
                </c:pt>
                <c:pt idx="1650">
                  <c:v>43143</c:v>
                </c:pt>
                <c:pt idx="1651">
                  <c:v>43146</c:v>
                </c:pt>
                <c:pt idx="1652">
                  <c:v>43149</c:v>
                </c:pt>
                <c:pt idx="1653">
                  <c:v>43152</c:v>
                </c:pt>
                <c:pt idx="1654">
                  <c:v>43155</c:v>
                </c:pt>
                <c:pt idx="1655">
                  <c:v>43158</c:v>
                </c:pt>
                <c:pt idx="1656">
                  <c:v>43161</c:v>
                </c:pt>
                <c:pt idx="1657">
                  <c:v>43164</c:v>
                </c:pt>
                <c:pt idx="1658">
                  <c:v>43167</c:v>
                </c:pt>
                <c:pt idx="1659">
                  <c:v>43170</c:v>
                </c:pt>
                <c:pt idx="1660">
                  <c:v>43173</c:v>
                </c:pt>
                <c:pt idx="1661">
                  <c:v>43176</c:v>
                </c:pt>
                <c:pt idx="1662">
                  <c:v>43179</c:v>
                </c:pt>
                <c:pt idx="1663">
                  <c:v>43182</c:v>
                </c:pt>
                <c:pt idx="1664">
                  <c:v>43185</c:v>
                </c:pt>
                <c:pt idx="1665">
                  <c:v>43188</c:v>
                </c:pt>
                <c:pt idx="1666">
                  <c:v>43191</c:v>
                </c:pt>
                <c:pt idx="1667">
                  <c:v>43194</c:v>
                </c:pt>
                <c:pt idx="1668">
                  <c:v>43197</c:v>
                </c:pt>
                <c:pt idx="1669">
                  <c:v>43200</c:v>
                </c:pt>
                <c:pt idx="1670">
                  <c:v>43203</c:v>
                </c:pt>
                <c:pt idx="1671">
                  <c:v>43206</c:v>
                </c:pt>
                <c:pt idx="1672">
                  <c:v>43209</c:v>
                </c:pt>
                <c:pt idx="1673">
                  <c:v>43212</c:v>
                </c:pt>
                <c:pt idx="1674">
                  <c:v>43215</c:v>
                </c:pt>
                <c:pt idx="1675">
                  <c:v>43218</c:v>
                </c:pt>
                <c:pt idx="1676">
                  <c:v>43221</c:v>
                </c:pt>
                <c:pt idx="1677">
                  <c:v>43224</c:v>
                </c:pt>
                <c:pt idx="1678">
                  <c:v>43227</c:v>
                </c:pt>
                <c:pt idx="1679">
                  <c:v>43230</c:v>
                </c:pt>
                <c:pt idx="1680">
                  <c:v>43233</c:v>
                </c:pt>
                <c:pt idx="1681">
                  <c:v>43236</c:v>
                </c:pt>
                <c:pt idx="1682">
                  <c:v>43239</c:v>
                </c:pt>
                <c:pt idx="1683">
                  <c:v>43242</c:v>
                </c:pt>
                <c:pt idx="1684">
                  <c:v>43245</c:v>
                </c:pt>
                <c:pt idx="1685">
                  <c:v>43248</c:v>
                </c:pt>
                <c:pt idx="1686">
                  <c:v>43251</c:v>
                </c:pt>
                <c:pt idx="1687">
                  <c:v>43254</c:v>
                </c:pt>
                <c:pt idx="1688">
                  <c:v>43257</c:v>
                </c:pt>
                <c:pt idx="1689">
                  <c:v>43260</c:v>
                </c:pt>
                <c:pt idx="1690">
                  <c:v>43263</c:v>
                </c:pt>
                <c:pt idx="1691">
                  <c:v>43266</c:v>
                </c:pt>
                <c:pt idx="1692">
                  <c:v>43269</c:v>
                </c:pt>
                <c:pt idx="1693">
                  <c:v>43272</c:v>
                </c:pt>
                <c:pt idx="1694">
                  <c:v>43275</c:v>
                </c:pt>
                <c:pt idx="1695">
                  <c:v>43278</c:v>
                </c:pt>
                <c:pt idx="1696">
                  <c:v>43281</c:v>
                </c:pt>
                <c:pt idx="1697">
                  <c:v>43284</c:v>
                </c:pt>
                <c:pt idx="1698">
                  <c:v>43287</c:v>
                </c:pt>
                <c:pt idx="1699">
                  <c:v>43290</c:v>
                </c:pt>
                <c:pt idx="1700">
                  <c:v>43293</c:v>
                </c:pt>
                <c:pt idx="1701">
                  <c:v>43296</c:v>
                </c:pt>
                <c:pt idx="1702">
                  <c:v>43299</c:v>
                </c:pt>
                <c:pt idx="1703">
                  <c:v>43302</c:v>
                </c:pt>
                <c:pt idx="1704">
                  <c:v>43305</c:v>
                </c:pt>
                <c:pt idx="1705">
                  <c:v>43308</c:v>
                </c:pt>
                <c:pt idx="1706">
                  <c:v>43311</c:v>
                </c:pt>
                <c:pt idx="1707">
                  <c:v>43314</c:v>
                </c:pt>
                <c:pt idx="1708">
                  <c:v>43317</c:v>
                </c:pt>
                <c:pt idx="1709">
                  <c:v>43320</c:v>
                </c:pt>
                <c:pt idx="1710">
                  <c:v>43323</c:v>
                </c:pt>
                <c:pt idx="1711">
                  <c:v>43326</c:v>
                </c:pt>
                <c:pt idx="1712">
                  <c:v>43329</c:v>
                </c:pt>
                <c:pt idx="1713">
                  <c:v>43332</c:v>
                </c:pt>
                <c:pt idx="1714">
                  <c:v>43335</c:v>
                </c:pt>
                <c:pt idx="1715">
                  <c:v>43338</c:v>
                </c:pt>
                <c:pt idx="1716">
                  <c:v>43341</c:v>
                </c:pt>
                <c:pt idx="1717">
                  <c:v>43344</c:v>
                </c:pt>
                <c:pt idx="1718">
                  <c:v>43347</c:v>
                </c:pt>
                <c:pt idx="1719">
                  <c:v>43350</c:v>
                </c:pt>
                <c:pt idx="1720">
                  <c:v>43353</c:v>
                </c:pt>
                <c:pt idx="1721">
                  <c:v>43356</c:v>
                </c:pt>
                <c:pt idx="1722">
                  <c:v>43359</c:v>
                </c:pt>
                <c:pt idx="1723">
                  <c:v>43362</c:v>
                </c:pt>
                <c:pt idx="1724">
                  <c:v>43365</c:v>
                </c:pt>
                <c:pt idx="1725">
                  <c:v>43368</c:v>
                </c:pt>
                <c:pt idx="1726">
                  <c:v>43371</c:v>
                </c:pt>
                <c:pt idx="1727">
                  <c:v>43374</c:v>
                </c:pt>
                <c:pt idx="1728">
                  <c:v>43377</c:v>
                </c:pt>
                <c:pt idx="1729">
                  <c:v>43380</c:v>
                </c:pt>
                <c:pt idx="1730">
                  <c:v>43383</c:v>
                </c:pt>
                <c:pt idx="1731">
                  <c:v>43386</c:v>
                </c:pt>
                <c:pt idx="1732">
                  <c:v>43389</c:v>
                </c:pt>
                <c:pt idx="1733">
                  <c:v>43392</c:v>
                </c:pt>
                <c:pt idx="1734">
                  <c:v>43395</c:v>
                </c:pt>
                <c:pt idx="1735">
                  <c:v>43398</c:v>
                </c:pt>
                <c:pt idx="1736">
                  <c:v>43401</c:v>
                </c:pt>
                <c:pt idx="1737">
                  <c:v>43404</c:v>
                </c:pt>
                <c:pt idx="1738">
                  <c:v>43407</c:v>
                </c:pt>
                <c:pt idx="1739">
                  <c:v>43410</c:v>
                </c:pt>
                <c:pt idx="1740">
                  <c:v>43413</c:v>
                </c:pt>
                <c:pt idx="1741">
                  <c:v>43416</c:v>
                </c:pt>
                <c:pt idx="1742">
                  <c:v>43419</c:v>
                </c:pt>
                <c:pt idx="1743">
                  <c:v>43422</c:v>
                </c:pt>
                <c:pt idx="1744">
                  <c:v>43425</c:v>
                </c:pt>
                <c:pt idx="1745">
                  <c:v>43428</c:v>
                </c:pt>
                <c:pt idx="1746">
                  <c:v>43431</c:v>
                </c:pt>
                <c:pt idx="1747">
                  <c:v>43434</c:v>
                </c:pt>
                <c:pt idx="1748">
                  <c:v>43437</c:v>
                </c:pt>
                <c:pt idx="1749">
                  <c:v>43440</c:v>
                </c:pt>
                <c:pt idx="1750">
                  <c:v>43443</c:v>
                </c:pt>
                <c:pt idx="1751">
                  <c:v>43446</c:v>
                </c:pt>
                <c:pt idx="1752">
                  <c:v>43449</c:v>
                </c:pt>
                <c:pt idx="1753">
                  <c:v>43452</c:v>
                </c:pt>
                <c:pt idx="1754">
                  <c:v>43455</c:v>
                </c:pt>
                <c:pt idx="1755">
                  <c:v>43458</c:v>
                </c:pt>
                <c:pt idx="1756">
                  <c:v>43461</c:v>
                </c:pt>
                <c:pt idx="1757">
                  <c:v>43464</c:v>
                </c:pt>
                <c:pt idx="1758">
                  <c:v>43467</c:v>
                </c:pt>
                <c:pt idx="1759">
                  <c:v>43470</c:v>
                </c:pt>
                <c:pt idx="1760">
                  <c:v>43473</c:v>
                </c:pt>
                <c:pt idx="1761">
                  <c:v>43476</c:v>
                </c:pt>
                <c:pt idx="1762">
                  <c:v>43479</c:v>
                </c:pt>
                <c:pt idx="1763">
                  <c:v>43482</c:v>
                </c:pt>
                <c:pt idx="1764">
                  <c:v>43485</c:v>
                </c:pt>
                <c:pt idx="1765">
                  <c:v>43488</c:v>
                </c:pt>
                <c:pt idx="1766">
                  <c:v>43491</c:v>
                </c:pt>
                <c:pt idx="1767">
                  <c:v>43494</c:v>
                </c:pt>
                <c:pt idx="1768">
                  <c:v>43497</c:v>
                </c:pt>
                <c:pt idx="1769">
                  <c:v>43500</c:v>
                </c:pt>
                <c:pt idx="1770">
                  <c:v>43503</c:v>
                </c:pt>
                <c:pt idx="1771">
                  <c:v>43506</c:v>
                </c:pt>
                <c:pt idx="1772">
                  <c:v>43509</c:v>
                </c:pt>
                <c:pt idx="1773">
                  <c:v>43512</c:v>
                </c:pt>
                <c:pt idx="1774">
                  <c:v>43515</c:v>
                </c:pt>
                <c:pt idx="1775">
                  <c:v>43518</c:v>
                </c:pt>
                <c:pt idx="1776">
                  <c:v>43521</c:v>
                </c:pt>
                <c:pt idx="1777">
                  <c:v>43524</c:v>
                </c:pt>
                <c:pt idx="1778">
                  <c:v>43527</c:v>
                </c:pt>
                <c:pt idx="1779">
                  <c:v>43530</c:v>
                </c:pt>
                <c:pt idx="1780">
                  <c:v>43533</c:v>
                </c:pt>
                <c:pt idx="1781">
                  <c:v>43536</c:v>
                </c:pt>
                <c:pt idx="1782">
                  <c:v>43539</c:v>
                </c:pt>
                <c:pt idx="1783">
                  <c:v>43542</c:v>
                </c:pt>
                <c:pt idx="1784">
                  <c:v>43545</c:v>
                </c:pt>
                <c:pt idx="1785">
                  <c:v>43548</c:v>
                </c:pt>
                <c:pt idx="1786">
                  <c:v>43551</c:v>
                </c:pt>
                <c:pt idx="1787">
                  <c:v>43554</c:v>
                </c:pt>
                <c:pt idx="1788">
                  <c:v>43557</c:v>
                </c:pt>
                <c:pt idx="1789">
                  <c:v>43560</c:v>
                </c:pt>
                <c:pt idx="1790">
                  <c:v>43563</c:v>
                </c:pt>
                <c:pt idx="1791">
                  <c:v>43566</c:v>
                </c:pt>
                <c:pt idx="1792">
                  <c:v>43569</c:v>
                </c:pt>
                <c:pt idx="1793">
                  <c:v>43572</c:v>
                </c:pt>
                <c:pt idx="1794">
                  <c:v>43575</c:v>
                </c:pt>
                <c:pt idx="1795">
                  <c:v>43578</c:v>
                </c:pt>
                <c:pt idx="1796">
                  <c:v>43581</c:v>
                </c:pt>
                <c:pt idx="1797">
                  <c:v>43584</c:v>
                </c:pt>
                <c:pt idx="1798">
                  <c:v>43587</c:v>
                </c:pt>
                <c:pt idx="1799">
                  <c:v>43590</c:v>
                </c:pt>
                <c:pt idx="1800">
                  <c:v>43593</c:v>
                </c:pt>
                <c:pt idx="1801">
                  <c:v>43596</c:v>
                </c:pt>
                <c:pt idx="1802">
                  <c:v>43599</c:v>
                </c:pt>
                <c:pt idx="1803">
                  <c:v>43602</c:v>
                </c:pt>
                <c:pt idx="1804">
                  <c:v>43605</c:v>
                </c:pt>
                <c:pt idx="1805">
                  <c:v>43608</c:v>
                </c:pt>
                <c:pt idx="1806">
                  <c:v>43611</c:v>
                </c:pt>
                <c:pt idx="1807">
                  <c:v>43614</c:v>
                </c:pt>
                <c:pt idx="1808">
                  <c:v>43617</c:v>
                </c:pt>
                <c:pt idx="1809">
                  <c:v>43620</c:v>
                </c:pt>
                <c:pt idx="1810">
                  <c:v>43623</c:v>
                </c:pt>
                <c:pt idx="1811">
                  <c:v>43626</c:v>
                </c:pt>
                <c:pt idx="1812">
                  <c:v>43629</c:v>
                </c:pt>
                <c:pt idx="1813">
                  <c:v>43632</c:v>
                </c:pt>
                <c:pt idx="1814">
                  <c:v>43635</c:v>
                </c:pt>
                <c:pt idx="1815">
                  <c:v>43638</c:v>
                </c:pt>
                <c:pt idx="1816">
                  <c:v>43641</c:v>
                </c:pt>
                <c:pt idx="1817">
                  <c:v>43644</c:v>
                </c:pt>
                <c:pt idx="1818">
                  <c:v>43647</c:v>
                </c:pt>
                <c:pt idx="1819">
                  <c:v>43650</c:v>
                </c:pt>
                <c:pt idx="1820">
                  <c:v>43653</c:v>
                </c:pt>
                <c:pt idx="1821">
                  <c:v>43656</c:v>
                </c:pt>
                <c:pt idx="1822">
                  <c:v>43659</c:v>
                </c:pt>
                <c:pt idx="1823">
                  <c:v>43662</c:v>
                </c:pt>
                <c:pt idx="1824">
                  <c:v>43665</c:v>
                </c:pt>
                <c:pt idx="1825">
                  <c:v>43668</c:v>
                </c:pt>
                <c:pt idx="1826">
                  <c:v>43671</c:v>
                </c:pt>
                <c:pt idx="1827">
                  <c:v>43674</c:v>
                </c:pt>
                <c:pt idx="1828">
                  <c:v>43677</c:v>
                </c:pt>
                <c:pt idx="1829">
                  <c:v>43680</c:v>
                </c:pt>
                <c:pt idx="1830">
                  <c:v>43683</c:v>
                </c:pt>
                <c:pt idx="1831">
                  <c:v>43686</c:v>
                </c:pt>
                <c:pt idx="1832">
                  <c:v>43689</c:v>
                </c:pt>
                <c:pt idx="1833">
                  <c:v>43692</c:v>
                </c:pt>
                <c:pt idx="1834">
                  <c:v>43695</c:v>
                </c:pt>
                <c:pt idx="1835">
                  <c:v>43698</c:v>
                </c:pt>
                <c:pt idx="1836">
                  <c:v>43701</c:v>
                </c:pt>
                <c:pt idx="1837">
                  <c:v>43704</c:v>
                </c:pt>
                <c:pt idx="1838">
                  <c:v>43707</c:v>
                </c:pt>
                <c:pt idx="1839">
                  <c:v>43710</c:v>
                </c:pt>
                <c:pt idx="1840">
                  <c:v>43713</c:v>
                </c:pt>
                <c:pt idx="1841">
                  <c:v>43716</c:v>
                </c:pt>
                <c:pt idx="1842">
                  <c:v>43719</c:v>
                </c:pt>
                <c:pt idx="1843">
                  <c:v>43722</c:v>
                </c:pt>
                <c:pt idx="1844">
                  <c:v>43725</c:v>
                </c:pt>
                <c:pt idx="1845">
                  <c:v>43728</c:v>
                </c:pt>
                <c:pt idx="1846">
                  <c:v>43731</c:v>
                </c:pt>
                <c:pt idx="1847">
                  <c:v>43734</c:v>
                </c:pt>
                <c:pt idx="1848">
                  <c:v>43737</c:v>
                </c:pt>
                <c:pt idx="1849">
                  <c:v>43740</c:v>
                </c:pt>
                <c:pt idx="1850">
                  <c:v>43743</c:v>
                </c:pt>
                <c:pt idx="1851">
                  <c:v>43746</c:v>
                </c:pt>
                <c:pt idx="1852">
                  <c:v>43749</c:v>
                </c:pt>
                <c:pt idx="1853">
                  <c:v>43752</c:v>
                </c:pt>
                <c:pt idx="1854">
                  <c:v>43755</c:v>
                </c:pt>
                <c:pt idx="1855">
                  <c:v>43758</c:v>
                </c:pt>
                <c:pt idx="1856">
                  <c:v>43761</c:v>
                </c:pt>
                <c:pt idx="1857">
                  <c:v>43764</c:v>
                </c:pt>
                <c:pt idx="1858">
                  <c:v>43767</c:v>
                </c:pt>
                <c:pt idx="1859">
                  <c:v>43770</c:v>
                </c:pt>
                <c:pt idx="1860">
                  <c:v>43773</c:v>
                </c:pt>
                <c:pt idx="1861">
                  <c:v>43776</c:v>
                </c:pt>
                <c:pt idx="1862">
                  <c:v>43779</c:v>
                </c:pt>
                <c:pt idx="1863">
                  <c:v>43782</c:v>
                </c:pt>
                <c:pt idx="1864">
                  <c:v>43785</c:v>
                </c:pt>
                <c:pt idx="1865">
                  <c:v>43788</c:v>
                </c:pt>
                <c:pt idx="1866">
                  <c:v>43791</c:v>
                </c:pt>
                <c:pt idx="1867">
                  <c:v>43794</c:v>
                </c:pt>
                <c:pt idx="1868">
                  <c:v>43797</c:v>
                </c:pt>
                <c:pt idx="1869">
                  <c:v>43800</c:v>
                </c:pt>
                <c:pt idx="1870">
                  <c:v>43803</c:v>
                </c:pt>
                <c:pt idx="1871">
                  <c:v>43806</c:v>
                </c:pt>
                <c:pt idx="1872">
                  <c:v>43809</c:v>
                </c:pt>
                <c:pt idx="1873">
                  <c:v>43812</c:v>
                </c:pt>
                <c:pt idx="1874">
                  <c:v>43815</c:v>
                </c:pt>
                <c:pt idx="1875">
                  <c:v>43818</c:v>
                </c:pt>
                <c:pt idx="1876">
                  <c:v>43821</c:v>
                </c:pt>
                <c:pt idx="1877">
                  <c:v>43824</c:v>
                </c:pt>
                <c:pt idx="1878">
                  <c:v>43827</c:v>
                </c:pt>
                <c:pt idx="1879">
                  <c:v>43830</c:v>
                </c:pt>
                <c:pt idx="1880">
                  <c:v>43833</c:v>
                </c:pt>
                <c:pt idx="1881">
                  <c:v>43836</c:v>
                </c:pt>
                <c:pt idx="1882">
                  <c:v>43839</c:v>
                </c:pt>
                <c:pt idx="1883">
                  <c:v>43842</c:v>
                </c:pt>
                <c:pt idx="1884">
                  <c:v>43845</c:v>
                </c:pt>
                <c:pt idx="1885">
                  <c:v>43848</c:v>
                </c:pt>
                <c:pt idx="1886">
                  <c:v>43851</c:v>
                </c:pt>
                <c:pt idx="1887">
                  <c:v>43854</c:v>
                </c:pt>
                <c:pt idx="1888">
                  <c:v>43857</c:v>
                </c:pt>
                <c:pt idx="1889">
                  <c:v>43860</c:v>
                </c:pt>
                <c:pt idx="1890">
                  <c:v>43863</c:v>
                </c:pt>
                <c:pt idx="1891">
                  <c:v>43866</c:v>
                </c:pt>
                <c:pt idx="1892">
                  <c:v>43869</c:v>
                </c:pt>
                <c:pt idx="1893">
                  <c:v>43872</c:v>
                </c:pt>
                <c:pt idx="1894">
                  <c:v>43875</c:v>
                </c:pt>
                <c:pt idx="1895">
                  <c:v>43878</c:v>
                </c:pt>
                <c:pt idx="1896">
                  <c:v>43881</c:v>
                </c:pt>
                <c:pt idx="1897">
                  <c:v>43884</c:v>
                </c:pt>
                <c:pt idx="1898">
                  <c:v>43887</c:v>
                </c:pt>
                <c:pt idx="1899">
                  <c:v>43890</c:v>
                </c:pt>
                <c:pt idx="1900">
                  <c:v>43893</c:v>
                </c:pt>
                <c:pt idx="1901">
                  <c:v>43896</c:v>
                </c:pt>
                <c:pt idx="1902">
                  <c:v>43899</c:v>
                </c:pt>
                <c:pt idx="1903">
                  <c:v>43902</c:v>
                </c:pt>
                <c:pt idx="1904">
                  <c:v>43905</c:v>
                </c:pt>
                <c:pt idx="1905">
                  <c:v>43908</c:v>
                </c:pt>
                <c:pt idx="1906">
                  <c:v>43911</c:v>
                </c:pt>
                <c:pt idx="1907">
                  <c:v>43914</c:v>
                </c:pt>
                <c:pt idx="1908">
                  <c:v>43917</c:v>
                </c:pt>
                <c:pt idx="1909">
                  <c:v>43920</c:v>
                </c:pt>
                <c:pt idx="1910">
                  <c:v>43923</c:v>
                </c:pt>
                <c:pt idx="1911">
                  <c:v>43926</c:v>
                </c:pt>
                <c:pt idx="1912">
                  <c:v>43929</c:v>
                </c:pt>
                <c:pt idx="1913">
                  <c:v>43932</c:v>
                </c:pt>
                <c:pt idx="1914">
                  <c:v>43935</c:v>
                </c:pt>
                <c:pt idx="1915">
                  <c:v>43938</c:v>
                </c:pt>
                <c:pt idx="1916">
                  <c:v>43941</c:v>
                </c:pt>
                <c:pt idx="1917">
                  <c:v>43944</c:v>
                </c:pt>
                <c:pt idx="1918">
                  <c:v>43947</c:v>
                </c:pt>
                <c:pt idx="1919">
                  <c:v>43950</c:v>
                </c:pt>
                <c:pt idx="1920">
                  <c:v>43953</c:v>
                </c:pt>
                <c:pt idx="1921">
                  <c:v>43956</c:v>
                </c:pt>
                <c:pt idx="1922">
                  <c:v>43959</c:v>
                </c:pt>
                <c:pt idx="1923">
                  <c:v>43962</c:v>
                </c:pt>
                <c:pt idx="1924">
                  <c:v>43965</c:v>
                </c:pt>
                <c:pt idx="1925">
                  <c:v>43968</c:v>
                </c:pt>
                <c:pt idx="1926">
                  <c:v>43971</c:v>
                </c:pt>
                <c:pt idx="1927">
                  <c:v>43974</c:v>
                </c:pt>
                <c:pt idx="1928">
                  <c:v>43977</c:v>
                </c:pt>
                <c:pt idx="1929">
                  <c:v>43980</c:v>
                </c:pt>
                <c:pt idx="1930">
                  <c:v>43983</c:v>
                </c:pt>
                <c:pt idx="1931">
                  <c:v>43986</c:v>
                </c:pt>
                <c:pt idx="1932">
                  <c:v>43989</c:v>
                </c:pt>
                <c:pt idx="1933">
                  <c:v>43992</c:v>
                </c:pt>
                <c:pt idx="1934">
                  <c:v>43995</c:v>
                </c:pt>
                <c:pt idx="1935">
                  <c:v>43998</c:v>
                </c:pt>
                <c:pt idx="1936">
                  <c:v>44001</c:v>
                </c:pt>
                <c:pt idx="1937">
                  <c:v>44004</c:v>
                </c:pt>
                <c:pt idx="1938">
                  <c:v>44007</c:v>
                </c:pt>
                <c:pt idx="1939">
                  <c:v>44010</c:v>
                </c:pt>
                <c:pt idx="1940">
                  <c:v>44013</c:v>
                </c:pt>
                <c:pt idx="1941">
                  <c:v>44016</c:v>
                </c:pt>
                <c:pt idx="1942">
                  <c:v>44019</c:v>
                </c:pt>
                <c:pt idx="1943">
                  <c:v>44022</c:v>
                </c:pt>
                <c:pt idx="1944">
                  <c:v>44025</c:v>
                </c:pt>
                <c:pt idx="1945">
                  <c:v>44028</c:v>
                </c:pt>
                <c:pt idx="1946">
                  <c:v>44031</c:v>
                </c:pt>
                <c:pt idx="1947">
                  <c:v>44034</c:v>
                </c:pt>
                <c:pt idx="1948">
                  <c:v>44037</c:v>
                </c:pt>
                <c:pt idx="1949">
                  <c:v>44040</c:v>
                </c:pt>
                <c:pt idx="1950">
                  <c:v>44043</c:v>
                </c:pt>
                <c:pt idx="1951">
                  <c:v>44046</c:v>
                </c:pt>
                <c:pt idx="1952">
                  <c:v>44049</c:v>
                </c:pt>
                <c:pt idx="1953">
                  <c:v>44052</c:v>
                </c:pt>
                <c:pt idx="1954">
                  <c:v>44055</c:v>
                </c:pt>
                <c:pt idx="1955">
                  <c:v>44058</c:v>
                </c:pt>
                <c:pt idx="1956">
                  <c:v>44061</c:v>
                </c:pt>
                <c:pt idx="1957">
                  <c:v>44064</c:v>
                </c:pt>
                <c:pt idx="1958">
                  <c:v>44067</c:v>
                </c:pt>
                <c:pt idx="1959">
                  <c:v>44070</c:v>
                </c:pt>
                <c:pt idx="1960">
                  <c:v>44073</c:v>
                </c:pt>
                <c:pt idx="1961">
                  <c:v>44076</c:v>
                </c:pt>
                <c:pt idx="1962">
                  <c:v>44079</c:v>
                </c:pt>
                <c:pt idx="1963">
                  <c:v>44082</c:v>
                </c:pt>
                <c:pt idx="1964">
                  <c:v>44085</c:v>
                </c:pt>
                <c:pt idx="1965">
                  <c:v>44088</c:v>
                </c:pt>
                <c:pt idx="1966">
                  <c:v>44091</c:v>
                </c:pt>
                <c:pt idx="1967">
                  <c:v>44094</c:v>
                </c:pt>
                <c:pt idx="1968">
                  <c:v>44097</c:v>
                </c:pt>
                <c:pt idx="1969">
                  <c:v>44100</c:v>
                </c:pt>
                <c:pt idx="1970">
                  <c:v>44103</c:v>
                </c:pt>
                <c:pt idx="1971">
                  <c:v>44106</c:v>
                </c:pt>
                <c:pt idx="1972">
                  <c:v>44109</c:v>
                </c:pt>
                <c:pt idx="1973">
                  <c:v>44112</c:v>
                </c:pt>
                <c:pt idx="1974">
                  <c:v>44115</c:v>
                </c:pt>
                <c:pt idx="1975">
                  <c:v>44118</c:v>
                </c:pt>
                <c:pt idx="1976">
                  <c:v>44121</c:v>
                </c:pt>
                <c:pt idx="1977">
                  <c:v>44124</c:v>
                </c:pt>
                <c:pt idx="1978">
                  <c:v>44127</c:v>
                </c:pt>
                <c:pt idx="1979">
                  <c:v>44130</c:v>
                </c:pt>
                <c:pt idx="1980">
                  <c:v>44133</c:v>
                </c:pt>
                <c:pt idx="1981">
                  <c:v>44136</c:v>
                </c:pt>
                <c:pt idx="1982">
                  <c:v>44139</c:v>
                </c:pt>
                <c:pt idx="1983">
                  <c:v>44142</c:v>
                </c:pt>
                <c:pt idx="1984">
                  <c:v>44145</c:v>
                </c:pt>
                <c:pt idx="1985">
                  <c:v>44148</c:v>
                </c:pt>
                <c:pt idx="1986">
                  <c:v>44151</c:v>
                </c:pt>
                <c:pt idx="1987">
                  <c:v>44154</c:v>
                </c:pt>
                <c:pt idx="1988">
                  <c:v>44157</c:v>
                </c:pt>
                <c:pt idx="1989">
                  <c:v>44160</c:v>
                </c:pt>
                <c:pt idx="1990">
                  <c:v>44163</c:v>
                </c:pt>
                <c:pt idx="1991">
                  <c:v>44166</c:v>
                </c:pt>
                <c:pt idx="1992">
                  <c:v>44169</c:v>
                </c:pt>
                <c:pt idx="1993">
                  <c:v>44172</c:v>
                </c:pt>
                <c:pt idx="1994">
                  <c:v>44175</c:v>
                </c:pt>
                <c:pt idx="1995">
                  <c:v>44178</c:v>
                </c:pt>
                <c:pt idx="1996">
                  <c:v>44181</c:v>
                </c:pt>
                <c:pt idx="1997">
                  <c:v>44184</c:v>
                </c:pt>
                <c:pt idx="1998">
                  <c:v>44187</c:v>
                </c:pt>
                <c:pt idx="1999">
                  <c:v>44190</c:v>
                </c:pt>
                <c:pt idx="2000">
                  <c:v>44193</c:v>
                </c:pt>
                <c:pt idx="2001">
                  <c:v>44196</c:v>
                </c:pt>
                <c:pt idx="2002">
                  <c:v>44199</c:v>
                </c:pt>
                <c:pt idx="2003">
                  <c:v>44202</c:v>
                </c:pt>
                <c:pt idx="2004">
                  <c:v>44205</c:v>
                </c:pt>
                <c:pt idx="2005">
                  <c:v>44208</c:v>
                </c:pt>
                <c:pt idx="2006">
                  <c:v>44211</c:v>
                </c:pt>
                <c:pt idx="2007">
                  <c:v>44214</c:v>
                </c:pt>
                <c:pt idx="2008">
                  <c:v>44217</c:v>
                </c:pt>
                <c:pt idx="2009">
                  <c:v>44220</c:v>
                </c:pt>
                <c:pt idx="2010">
                  <c:v>44223</c:v>
                </c:pt>
                <c:pt idx="2011">
                  <c:v>44226</c:v>
                </c:pt>
                <c:pt idx="2012">
                  <c:v>44229</c:v>
                </c:pt>
                <c:pt idx="2013">
                  <c:v>44232</c:v>
                </c:pt>
                <c:pt idx="2014">
                  <c:v>44235</c:v>
                </c:pt>
                <c:pt idx="2015">
                  <c:v>44238</c:v>
                </c:pt>
                <c:pt idx="2016">
                  <c:v>44241</c:v>
                </c:pt>
                <c:pt idx="2017">
                  <c:v>44244</c:v>
                </c:pt>
                <c:pt idx="2018">
                  <c:v>44247</c:v>
                </c:pt>
                <c:pt idx="2019">
                  <c:v>44250</c:v>
                </c:pt>
                <c:pt idx="2020">
                  <c:v>44253</c:v>
                </c:pt>
                <c:pt idx="2021">
                  <c:v>44256</c:v>
                </c:pt>
                <c:pt idx="2022">
                  <c:v>44259</c:v>
                </c:pt>
                <c:pt idx="2023">
                  <c:v>44262</c:v>
                </c:pt>
                <c:pt idx="2024">
                  <c:v>44265</c:v>
                </c:pt>
                <c:pt idx="2025">
                  <c:v>44268</c:v>
                </c:pt>
                <c:pt idx="2026">
                  <c:v>44271</c:v>
                </c:pt>
                <c:pt idx="2027">
                  <c:v>44274</c:v>
                </c:pt>
                <c:pt idx="2028">
                  <c:v>44277</c:v>
                </c:pt>
                <c:pt idx="2029">
                  <c:v>44280</c:v>
                </c:pt>
                <c:pt idx="2030">
                  <c:v>44283</c:v>
                </c:pt>
                <c:pt idx="2031">
                  <c:v>44286</c:v>
                </c:pt>
                <c:pt idx="2032">
                  <c:v>44289</c:v>
                </c:pt>
                <c:pt idx="2033">
                  <c:v>44292</c:v>
                </c:pt>
                <c:pt idx="2034">
                  <c:v>44295</c:v>
                </c:pt>
                <c:pt idx="2035">
                  <c:v>44298</c:v>
                </c:pt>
                <c:pt idx="2036">
                  <c:v>44301</c:v>
                </c:pt>
                <c:pt idx="2037">
                  <c:v>44304</c:v>
                </c:pt>
                <c:pt idx="2038">
                  <c:v>44307</c:v>
                </c:pt>
                <c:pt idx="2039">
                  <c:v>44310</c:v>
                </c:pt>
                <c:pt idx="2040">
                  <c:v>44313</c:v>
                </c:pt>
                <c:pt idx="2041">
                  <c:v>44316</c:v>
                </c:pt>
                <c:pt idx="2042">
                  <c:v>44319</c:v>
                </c:pt>
                <c:pt idx="2043">
                  <c:v>44322</c:v>
                </c:pt>
                <c:pt idx="2044">
                  <c:v>44325</c:v>
                </c:pt>
                <c:pt idx="2045">
                  <c:v>44328</c:v>
                </c:pt>
                <c:pt idx="2046">
                  <c:v>44331</c:v>
                </c:pt>
                <c:pt idx="2047">
                  <c:v>44334</c:v>
                </c:pt>
                <c:pt idx="2048">
                  <c:v>44337</c:v>
                </c:pt>
                <c:pt idx="2049">
                  <c:v>44340</c:v>
                </c:pt>
                <c:pt idx="2050">
                  <c:v>44343</c:v>
                </c:pt>
                <c:pt idx="2051">
                  <c:v>44346</c:v>
                </c:pt>
                <c:pt idx="2052">
                  <c:v>44349</c:v>
                </c:pt>
                <c:pt idx="2053">
                  <c:v>44352</c:v>
                </c:pt>
                <c:pt idx="2054">
                  <c:v>44355</c:v>
                </c:pt>
                <c:pt idx="2055">
                  <c:v>44358</c:v>
                </c:pt>
                <c:pt idx="2056">
                  <c:v>44361</c:v>
                </c:pt>
                <c:pt idx="2057">
                  <c:v>44364</c:v>
                </c:pt>
                <c:pt idx="2058">
                  <c:v>44367</c:v>
                </c:pt>
                <c:pt idx="2059">
                  <c:v>44370</c:v>
                </c:pt>
                <c:pt idx="2060">
                  <c:v>44373</c:v>
                </c:pt>
                <c:pt idx="2061">
                  <c:v>44376</c:v>
                </c:pt>
                <c:pt idx="2062">
                  <c:v>44379</c:v>
                </c:pt>
                <c:pt idx="2063">
                  <c:v>44382</c:v>
                </c:pt>
                <c:pt idx="2064">
                  <c:v>44385</c:v>
                </c:pt>
                <c:pt idx="2065">
                  <c:v>44388</c:v>
                </c:pt>
                <c:pt idx="2066">
                  <c:v>44391</c:v>
                </c:pt>
                <c:pt idx="2067">
                  <c:v>44394</c:v>
                </c:pt>
                <c:pt idx="2068">
                  <c:v>44397</c:v>
                </c:pt>
                <c:pt idx="2069">
                  <c:v>44400</c:v>
                </c:pt>
                <c:pt idx="2070">
                  <c:v>44403</c:v>
                </c:pt>
                <c:pt idx="2071">
                  <c:v>44406</c:v>
                </c:pt>
                <c:pt idx="2072">
                  <c:v>44409</c:v>
                </c:pt>
                <c:pt idx="2073">
                  <c:v>44412</c:v>
                </c:pt>
                <c:pt idx="2074">
                  <c:v>44415</c:v>
                </c:pt>
                <c:pt idx="2075">
                  <c:v>44418</c:v>
                </c:pt>
                <c:pt idx="2076">
                  <c:v>44421</c:v>
                </c:pt>
                <c:pt idx="2077">
                  <c:v>44424</c:v>
                </c:pt>
                <c:pt idx="2078">
                  <c:v>44427</c:v>
                </c:pt>
                <c:pt idx="2079">
                  <c:v>44430</c:v>
                </c:pt>
                <c:pt idx="2080">
                  <c:v>44433</c:v>
                </c:pt>
                <c:pt idx="2081">
                  <c:v>44436</c:v>
                </c:pt>
                <c:pt idx="2082">
                  <c:v>44439</c:v>
                </c:pt>
                <c:pt idx="2083">
                  <c:v>44442</c:v>
                </c:pt>
                <c:pt idx="2084">
                  <c:v>44445</c:v>
                </c:pt>
                <c:pt idx="2085">
                  <c:v>44448</c:v>
                </c:pt>
                <c:pt idx="2086">
                  <c:v>44451</c:v>
                </c:pt>
                <c:pt idx="2087">
                  <c:v>44454</c:v>
                </c:pt>
                <c:pt idx="2088">
                  <c:v>44457</c:v>
                </c:pt>
                <c:pt idx="2089">
                  <c:v>44460</c:v>
                </c:pt>
                <c:pt idx="2090">
                  <c:v>44463</c:v>
                </c:pt>
                <c:pt idx="2091">
                  <c:v>44466</c:v>
                </c:pt>
                <c:pt idx="2092">
                  <c:v>44469</c:v>
                </c:pt>
                <c:pt idx="2093">
                  <c:v>44472</c:v>
                </c:pt>
                <c:pt idx="2094">
                  <c:v>44475</c:v>
                </c:pt>
                <c:pt idx="2095">
                  <c:v>44478</c:v>
                </c:pt>
                <c:pt idx="2096">
                  <c:v>44481</c:v>
                </c:pt>
                <c:pt idx="2097">
                  <c:v>44484</c:v>
                </c:pt>
                <c:pt idx="2098">
                  <c:v>44487</c:v>
                </c:pt>
                <c:pt idx="2099">
                  <c:v>44490</c:v>
                </c:pt>
                <c:pt idx="2100">
                  <c:v>44493</c:v>
                </c:pt>
                <c:pt idx="2101">
                  <c:v>44496</c:v>
                </c:pt>
                <c:pt idx="2102">
                  <c:v>44499</c:v>
                </c:pt>
                <c:pt idx="2103">
                  <c:v>44502</c:v>
                </c:pt>
                <c:pt idx="2104">
                  <c:v>44505</c:v>
                </c:pt>
                <c:pt idx="2105">
                  <c:v>44508</c:v>
                </c:pt>
                <c:pt idx="2106">
                  <c:v>44511</c:v>
                </c:pt>
                <c:pt idx="2107">
                  <c:v>44514</c:v>
                </c:pt>
                <c:pt idx="2108">
                  <c:v>44517</c:v>
                </c:pt>
                <c:pt idx="2109">
                  <c:v>44520</c:v>
                </c:pt>
                <c:pt idx="2110">
                  <c:v>44523</c:v>
                </c:pt>
                <c:pt idx="2111">
                  <c:v>44526</c:v>
                </c:pt>
                <c:pt idx="2112">
                  <c:v>44529</c:v>
                </c:pt>
                <c:pt idx="2113">
                  <c:v>44532</c:v>
                </c:pt>
                <c:pt idx="2114">
                  <c:v>44535</c:v>
                </c:pt>
                <c:pt idx="2115">
                  <c:v>44538</c:v>
                </c:pt>
                <c:pt idx="2116">
                  <c:v>44541</c:v>
                </c:pt>
                <c:pt idx="2117">
                  <c:v>44544</c:v>
                </c:pt>
                <c:pt idx="2118">
                  <c:v>44547</c:v>
                </c:pt>
                <c:pt idx="2119">
                  <c:v>44550</c:v>
                </c:pt>
                <c:pt idx="2120">
                  <c:v>44553</c:v>
                </c:pt>
                <c:pt idx="2121">
                  <c:v>44556</c:v>
                </c:pt>
                <c:pt idx="2122">
                  <c:v>44559</c:v>
                </c:pt>
                <c:pt idx="2123">
                  <c:v>44562</c:v>
                </c:pt>
                <c:pt idx="2124">
                  <c:v>44565</c:v>
                </c:pt>
                <c:pt idx="2125">
                  <c:v>44568</c:v>
                </c:pt>
                <c:pt idx="2126">
                  <c:v>44571</c:v>
                </c:pt>
                <c:pt idx="2127">
                  <c:v>44574</c:v>
                </c:pt>
                <c:pt idx="2128">
                  <c:v>44577</c:v>
                </c:pt>
                <c:pt idx="2129">
                  <c:v>44580</c:v>
                </c:pt>
                <c:pt idx="2130">
                  <c:v>44583</c:v>
                </c:pt>
                <c:pt idx="2131">
                  <c:v>44586</c:v>
                </c:pt>
                <c:pt idx="2132">
                  <c:v>44589</c:v>
                </c:pt>
                <c:pt idx="2133">
                  <c:v>44592</c:v>
                </c:pt>
                <c:pt idx="2134">
                  <c:v>44595</c:v>
                </c:pt>
                <c:pt idx="2135">
                  <c:v>44598</c:v>
                </c:pt>
                <c:pt idx="2136">
                  <c:v>44601</c:v>
                </c:pt>
                <c:pt idx="2137">
                  <c:v>44604</c:v>
                </c:pt>
                <c:pt idx="2138">
                  <c:v>44607</c:v>
                </c:pt>
                <c:pt idx="2139">
                  <c:v>44610</c:v>
                </c:pt>
                <c:pt idx="2140">
                  <c:v>44613</c:v>
                </c:pt>
                <c:pt idx="2141">
                  <c:v>44616</c:v>
                </c:pt>
                <c:pt idx="2142">
                  <c:v>44619</c:v>
                </c:pt>
                <c:pt idx="2143">
                  <c:v>44622</c:v>
                </c:pt>
                <c:pt idx="2144">
                  <c:v>44625</c:v>
                </c:pt>
                <c:pt idx="2145">
                  <c:v>44628</c:v>
                </c:pt>
                <c:pt idx="2146">
                  <c:v>44631</c:v>
                </c:pt>
                <c:pt idx="2147">
                  <c:v>44634</c:v>
                </c:pt>
                <c:pt idx="2148">
                  <c:v>44637</c:v>
                </c:pt>
                <c:pt idx="2149">
                  <c:v>44640</c:v>
                </c:pt>
                <c:pt idx="2150">
                  <c:v>44643</c:v>
                </c:pt>
                <c:pt idx="2151">
                  <c:v>44646</c:v>
                </c:pt>
                <c:pt idx="2152">
                  <c:v>44649</c:v>
                </c:pt>
                <c:pt idx="2153">
                  <c:v>44652</c:v>
                </c:pt>
                <c:pt idx="2154">
                  <c:v>44655</c:v>
                </c:pt>
                <c:pt idx="2155">
                  <c:v>44658</c:v>
                </c:pt>
                <c:pt idx="2156">
                  <c:v>44661</c:v>
                </c:pt>
                <c:pt idx="2157">
                  <c:v>44664</c:v>
                </c:pt>
                <c:pt idx="2158">
                  <c:v>44667</c:v>
                </c:pt>
                <c:pt idx="2159">
                  <c:v>44670</c:v>
                </c:pt>
                <c:pt idx="2160">
                  <c:v>44673</c:v>
                </c:pt>
                <c:pt idx="2161">
                  <c:v>44676</c:v>
                </c:pt>
                <c:pt idx="2162">
                  <c:v>44679</c:v>
                </c:pt>
                <c:pt idx="2163">
                  <c:v>44682</c:v>
                </c:pt>
                <c:pt idx="2164">
                  <c:v>44685</c:v>
                </c:pt>
                <c:pt idx="2165">
                  <c:v>44688</c:v>
                </c:pt>
                <c:pt idx="2166">
                  <c:v>44691</c:v>
                </c:pt>
                <c:pt idx="2167">
                  <c:v>44694</c:v>
                </c:pt>
                <c:pt idx="2168">
                  <c:v>44697</c:v>
                </c:pt>
                <c:pt idx="2169">
                  <c:v>44700</c:v>
                </c:pt>
                <c:pt idx="2170">
                  <c:v>44703</c:v>
                </c:pt>
                <c:pt idx="2171">
                  <c:v>44706</c:v>
                </c:pt>
                <c:pt idx="2172">
                  <c:v>44709</c:v>
                </c:pt>
                <c:pt idx="2173">
                  <c:v>44712</c:v>
                </c:pt>
                <c:pt idx="2174">
                  <c:v>44715</c:v>
                </c:pt>
                <c:pt idx="2175">
                  <c:v>44718</c:v>
                </c:pt>
                <c:pt idx="2176">
                  <c:v>44721</c:v>
                </c:pt>
                <c:pt idx="2177">
                  <c:v>44724</c:v>
                </c:pt>
                <c:pt idx="2178">
                  <c:v>44727</c:v>
                </c:pt>
                <c:pt idx="2179">
                  <c:v>44730</c:v>
                </c:pt>
                <c:pt idx="2180">
                  <c:v>44733</c:v>
                </c:pt>
                <c:pt idx="2181">
                  <c:v>44736</c:v>
                </c:pt>
                <c:pt idx="2182">
                  <c:v>44739</c:v>
                </c:pt>
                <c:pt idx="2183">
                  <c:v>44742</c:v>
                </c:pt>
                <c:pt idx="2184">
                  <c:v>44745</c:v>
                </c:pt>
                <c:pt idx="2185">
                  <c:v>44748</c:v>
                </c:pt>
                <c:pt idx="2186">
                  <c:v>44751</c:v>
                </c:pt>
                <c:pt idx="2187">
                  <c:v>44754</c:v>
                </c:pt>
                <c:pt idx="2188">
                  <c:v>44757</c:v>
                </c:pt>
                <c:pt idx="2189">
                  <c:v>44760</c:v>
                </c:pt>
                <c:pt idx="2190">
                  <c:v>44763</c:v>
                </c:pt>
                <c:pt idx="2191">
                  <c:v>44766</c:v>
                </c:pt>
                <c:pt idx="2192">
                  <c:v>44769</c:v>
                </c:pt>
                <c:pt idx="2193">
                  <c:v>44772</c:v>
                </c:pt>
                <c:pt idx="2194">
                  <c:v>44775</c:v>
                </c:pt>
                <c:pt idx="2195">
                  <c:v>44778</c:v>
                </c:pt>
                <c:pt idx="2196">
                  <c:v>44781</c:v>
                </c:pt>
                <c:pt idx="2197">
                  <c:v>44784</c:v>
                </c:pt>
                <c:pt idx="2198">
                  <c:v>44787</c:v>
                </c:pt>
                <c:pt idx="2199">
                  <c:v>44790</c:v>
                </c:pt>
                <c:pt idx="2200">
                  <c:v>44793</c:v>
                </c:pt>
                <c:pt idx="2201">
                  <c:v>44796</c:v>
                </c:pt>
                <c:pt idx="2202">
                  <c:v>44799</c:v>
                </c:pt>
                <c:pt idx="2203">
                  <c:v>44802</c:v>
                </c:pt>
                <c:pt idx="2204">
                  <c:v>44805</c:v>
                </c:pt>
                <c:pt idx="2205">
                  <c:v>44808</c:v>
                </c:pt>
                <c:pt idx="2206">
                  <c:v>44811</c:v>
                </c:pt>
                <c:pt idx="2207">
                  <c:v>44814</c:v>
                </c:pt>
                <c:pt idx="2208">
                  <c:v>44817</c:v>
                </c:pt>
                <c:pt idx="2209">
                  <c:v>44820</c:v>
                </c:pt>
                <c:pt idx="2210">
                  <c:v>44823</c:v>
                </c:pt>
                <c:pt idx="2211">
                  <c:v>44826</c:v>
                </c:pt>
                <c:pt idx="2212">
                  <c:v>44829</c:v>
                </c:pt>
                <c:pt idx="2213">
                  <c:v>44832</c:v>
                </c:pt>
                <c:pt idx="2214">
                  <c:v>44835</c:v>
                </c:pt>
                <c:pt idx="2215">
                  <c:v>44838</c:v>
                </c:pt>
                <c:pt idx="2216">
                  <c:v>44841</c:v>
                </c:pt>
                <c:pt idx="2217">
                  <c:v>44844</c:v>
                </c:pt>
                <c:pt idx="2218">
                  <c:v>44847</c:v>
                </c:pt>
                <c:pt idx="2219">
                  <c:v>44850</c:v>
                </c:pt>
                <c:pt idx="2220">
                  <c:v>44853</c:v>
                </c:pt>
                <c:pt idx="2221">
                  <c:v>44856</c:v>
                </c:pt>
                <c:pt idx="2222">
                  <c:v>44859</c:v>
                </c:pt>
                <c:pt idx="2223">
                  <c:v>44862</c:v>
                </c:pt>
                <c:pt idx="2224">
                  <c:v>44865</c:v>
                </c:pt>
                <c:pt idx="2225">
                  <c:v>44868</c:v>
                </c:pt>
                <c:pt idx="2226">
                  <c:v>44871</c:v>
                </c:pt>
                <c:pt idx="2227">
                  <c:v>44874</c:v>
                </c:pt>
                <c:pt idx="2228">
                  <c:v>44877</c:v>
                </c:pt>
                <c:pt idx="2229">
                  <c:v>44880</c:v>
                </c:pt>
                <c:pt idx="2230">
                  <c:v>44883</c:v>
                </c:pt>
                <c:pt idx="2231">
                  <c:v>44886</c:v>
                </c:pt>
                <c:pt idx="2232">
                  <c:v>44889</c:v>
                </c:pt>
                <c:pt idx="2233">
                  <c:v>44892</c:v>
                </c:pt>
                <c:pt idx="2234">
                  <c:v>44895</c:v>
                </c:pt>
                <c:pt idx="2235">
                  <c:v>44898</c:v>
                </c:pt>
                <c:pt idx="2236">
                  <c:v>44901</c:v>
                </c:pt>
                <c:pt idx="2237">
                  <c:v>44904</c:v>
                </c:pt>
                <c:pt idx="2238">
                  <c:v>44907</c:v>
                </c:pt>
                <c:pt idx="2239">
                  <c:v>44910</c:v>
                </c:pt>
                <c:pt idx="2240">
                  <c:v>44913</c:v>
                </c:pt>
                <c:pt idx="2241">
                  <c:v>44916</c:v>
                </c:pt>
                <c:pt idx="2242">
                  <c:v>44919</c:v>
                </c:pt>
                <c:pt idx="2243">
                  <c:v>44922</c:v>
                </c:pt>
                <c:pt idx="2244">
                  <c:v>44925</c:v>
                </c:pt>
                <c:pt idx="2245">
                  <c:v>44928</c:v>
                </c:pt>
                <c:pt idx="2246">
                  <c:v>44931</c:v>
                </c:pt>
                <c:pt idx="2247">
                  <c:v>44934</c:v>
                </c:pt>
                <c:pt idx="2248">
                  <c:v>44937</c:v>
                </c:pt>
                <c:pt idx="2249">
                  <c:v>44940</c:v>
                </c:pt>
                <c:pt idx="2250">
                  <c:v>44943</c:v>
                </c:pt>
                <c:pt idx="2251">
                  <c:v>44946</c:v>
                </c:pt>
                <c:pt idx="2252">
                  <c:v>44949</c:v>
                </c:pt>
                <c:pt idx="2253">
                  <c:v>44952</c:v>
                </c:pt>
                <c:pt idx="2254">
                  <c:v>44955</c:v>
                </c:pt>
                <c:pt idx="2255">
                  <c:v>44958</c:v>
                </c:pt>
                <c:pt idx="2256">
                  <c:v>44961</c:v>
                </c:pt>
                <c:pt idx="2257">
                  <c:v>44964</c:v>
                </c:pt>
                <c:pt idx="2258">
                  <c:v>44967</c:v>
                </c:pt>
                <c:pt idx="2259">
                  <c:v>44970</c:v>
                </c:pt>
                <c:pt idx="2260">
                  <c:v>44973</c:v>
                </c:pt>
                <c:pt idx="2261">
                  <c:v>44976</c:v>
                </c:pt>
                <c:pt idx="2262">
                  <c:v>44979</c:v>
                </c:pt>
                <c:pt idx="2263">
                  <c:v>44982</c:v>
                </c:pt>
                <c:pt idx="2264">
                  <c:v>44985</c:v>
                </c:pt>
                <c:pt idx="2265">
                  <c:v>44988</c:v>
                </c:pt>
                <c:pt idx="2266">
                  <c:v>44991</c:v>
                </c:pt>
                <c:pt idx="2267">
                  <c:v>44994</c:v>
                </c:pt>
                <c:pt idx="2268">
                  <c:v>44997</c:v>
                </c:pt>
                <c:pt idx="2269">
                  <c:v>45000</c:v>
                </c:pt>
                <c:pt idx="2270">
                  <c:v>45003</c:v>
                </c:pt>
                <c:pt idx="2271">
                  <c:v>45006</c:v>
                </c:pt>
                <c:pt idx="2272">
                  <c:v>45009</c:v>
                </c:pt>
                <c:pt idx="2273">
                  <c:v>45012</c:v>
                </c:pt>
                <c:pt idx="2274">
                  <c:v>45015</c:v>
                </c:pt>
                <c:pt idx="2275">
                  <c:v>45018</c:v>
                </c:pt>
                <c:pt idx="2276">
                  <c:v>45021</c:v>
                </c:pt>
                <c:pt idx="2277">
                  <c:v>45024</c:v>
                </c:pt>
                <c:pt idx="2278">
                  <c:v>45027</c:v>
                </c:pt>
                <c:pt idx="2279">
                  <c:v>45030</c:v>
                </c:pt>
                <c:pt idx="2280">
                  <c:v>45033</c:v>
                </c:pt>
                <c:pt idx="2281">
                  <c:v>45036</c:v>
                </c:pt>
                <c:pt idx="2282">
                  <c:v>45039</c:v>
                </c:pt>
                <c:pt idx="2283">
                  <c:v>45042</c:v>
                </c:pt>
                <c:pt idx="2284">
                  <c:v>45045</c:v>
                </c:pt>
                <c:pt idx="2285">
                  <c:v>45048</c:v>
                </c:pt>
                <c:pt idx="2286">
                  <c:v>45051</c:v>
                </c:pt>
                <c:pt idx="2287">
                  <c:v>45054</c:v>
                </c:pt>
                <c:pt idx="2288">
                  <c:v>45057</c:v>
                </c:pt>
                <c:pt idx="2289">
                  <c:v>45060</c:v>
                </c:pt>
                <c:pt idx="2290">
                  <c:v>45063</c:v>
                </c:pt>
                <c:pt idx="2291">
                  <c:v>45066</c:v>
                </c:pt>
                <c:pt idx="2292">
                  <c:v>45069</c:v>
                </c:pt>
                <c:pt idx="2293">
                  <c:v>45072</c:v>
                </c:pt>
                <c:pt idx="2294">
                  <c:v>45075</c:v>
                </c:pt>
                <c:pt idx="2295">
                  <c:v>45078</c:v>
                </c:pt>
                <c:pt idx="2296">
                  <c:v>45081</c:v>
                </c:pt>
                <c:pt idx="2297">
                  <c:v>45084</c:v>
                </c:pt>
                <c:pt idx="2298">
                  <c:v>45087</c:v>
                </c:pt>
                <c:pt idx="2299">
                  <c:v>45090</c:v>
                </c:pt>
                <c:pt idx="2300">
                  <c:v>45093</c:v>
                </c:pt>
                <c:pt idx="2301">
                  <c:v>45096</c:v>
                </c:pt>
                <c:pt idx="2302">
                  <c:v>45099</c:v>
                </c:pt>
                <c:pt idx="2303">
                  <c:v>45102</c:v>
                </c:pt>
                <c:pt idx="2304">
                  <c:v>45105</c:v>
                </c:pt>
                <c:pt idx="2305">
                  <c:v>45108</c:v>
                </c:pt>
                <c:pt idx="2306">
                  <c:v>45111</c:v>
                </c:pt>
                <c:pt idx="2307">
                  <c:v>45114</c:v>
                </c:pt>
                <c:pt idx="2308">
                  <c:v>45117</c:v>
                </c:pt>
                <c:pt idx="2309">
                  <c:v>45120</c:v>
                </c:pt>
                <c:pt idx="2310">
                  <c:v>45123</c:v>
                </c:pt>
                <c:pt idx="2311">
                  <c:v>45126</c:v>
                </c:pt>
                <c:pt idx="2312">
                  <c:v>45129</c:v>
                </c:pt>
                <c:pt idx="2313">
                  <c:v>45132</c:v>
                </c:pt>
                <c:pt idx="2314">
                  <c:v>45135</c:v>
                </c:pt>
                <c:pt idx="2315">
                  <c:v>45138</c:v>
                </c:pt>
                <c:pt idx="2316">
                  <c:v>45141</c:v>
                </c:pt>
                <c:pt idx="2317">
                  <c:v>45144</c:v>
                </c:pt>
                <c:pt idx="2318">
                  <c:v>45147</c:v>
                </c:pt>
                <c:pt idx="2319">
                  <c:v>45150</c:v>
                </c:pt>
                <c:pt idx="2320">
                  <c:v>45153</c:v>
                </c:pt>
                <c:pt idx="2321">
                  <c:v>45156</c:v>
                </c:pt>
                <c:pt idx="2322">
                  <c:v>45159</c:v>
                </c:pt>
                <c:pt idx="2323">
                  <c:v>45162</c:v>
                </c:pt>
                <c:pt idx="2324">
                  <c:v>45165</c:v>
                </c:pt>
                <c:pt idx="2325">
                  <c:v>45168</c:v>
                </c:pt>
                <c:pt idx="2326">
                  <c:v>45171</c:v>
                </c:pt>
                <c:pt idx="2327">
                  <c:v>45174</c:v>
                </c:pt>
                <c:pt idx="2328">
                  <c:v>45177</c:v>
                </c:pt>
                <c:pt idx="2329">
                  <c:v>45180</c:v>
                </c:pt>
                <c:pt idx="2330">
                  <c:v>45183</c:v>
                </c:pt>
                <c:pt idx="2331">
                  <c:v>45186</c:v>
                </c:pt>
                <c:pt idx="2332">
                  <c:v>45189</c:v>
                </c:pt>
                <c:pt idx="2333">
                  <c:v>45192</c:v>
                </c:pt>
                <c:pt idx="2334">
                  <c:v>45195</c:v>
                </c:pt>
                <c:pt idx="2335">
                  <c:v>45198</c:v>
                </c:pt>
                <c:pt idx="2336">
                  <c:v>45201</c:v>
                </c:pt>
                <c:pt idx="2337">
                  <c:v>45204</c:v>
                </c:pt>
                <c:pt idx="2338">
                  <c:v>45207</c:v>
                </c:pt>
                <c:pt idx="2339">
                  <c:v>45210</c:v>
                </c:pt>
                <c:pt idx="2340">
                  <c:v>45213</c:v>
                </c:pt>
                <c:pt idx="2341">
                  <c:v>45216</c:v>
                </c:pt>
                <c:pt idx="2342">
                  <c:v>45219</c:v>
                </c:pt>
                <c:pt idx="2343">
                  <c:v>45222</c:v>
                </c:pt>
                <c:pt idx="2344">
                  <c:v>45225</c:v>
                </c:pt>
                <c:pt idx="2345">
                  <c:v>45228</c:v>
                </c:pt>
                <c:pt idx="2346">
                  <c:v>45231</c:v>
                </c:pt>
                <c:pt idx="2347">
                  <c:v>45234</c:v>
                </c:pt>
                <c:pt idx="2348">
                  <c:v>45237</c:v>
                </c:pt>
                <c:pt idx="2349">
                  <c:v>45240</c:v>
                </c:pt>
                <c:pt idx="2350">
                  <c:v>45243</c:v>
                </c:pt>
                <c:pt idx="2351">
                  <c:v>45246</c:v>
                </c:pt>
                <c:pt idx="2352">
                  <c:v>45249</c:v>
                </c:pt>
                <c:pt idx="2353">
                  <c:v>45252</c:v>
                </c:pt>
                <c:pt idx="2354">
                  <c:v>45255</c:v>
                </c:pt>
                <c:pt idx="2355">
                  <c:v>45258</c:v>
                </c:pt>
                <c:pt idx="2356">
                  <c:v>45261</c:v>
                </c:pt>
                <c:pt idx="2357">
                  <c:v>45264</c:v>
                </c:pt>
                <c:pt idx="2358">
                  <c:v>45267</c:v>
                </c:pt>
                <c:pt idx="2359">
                  <c:v>45270</c:v>
                </c:pt>
                <c:pt idx="2360">
                  <c:v>45273</c:v>
                </c:pt>
                <c:pt idx="2361">
                  <c:v>45276</c:v>
                </c:pt>
                <c:pt idx="2362">
                  <c:v>45279</c:v>
                </c:pt>
                <c:pt idx="2363">
                  <c:v>45282</c:v>
                </c:pt>
                <c:pt idx="2364">
                  <c:v>45285</c:v>
                </c:pt>
                <c:pt idx="2365">
                  <c:v>45288</c:v>
                </c:pt>
                <c:pt idx="2366">
                  <c:v>45291</c:v>
                </c:pt>
                <c:pt idx="2367">
                  <c:v>45294</c:v>
                </c:pt>
                <c:pt idx="2368">
                  <c:v>45297</c:v>
                </c:pt>
                <c:pt idx="2369">
                  <c:v>45300</c:v>
                </c:pt>
                <c:pt idx="2370">
                  <c:v>45303</c:v>
                </c:pt>
                <c:pt idx="2371">
                  <c:v>45306</c:v>
                </c:pt>
                <c:pt idx="2372">
                  <c:v>45309</c:v>
                </c:pt>
                <c:pt idx="2373">
                  <c:v>45312</c:v>
                </c:pt>
                <c:pt idx="2374">
                  <c:v>45315</c:v>
                </c:pt>
                <c:pt idx="2375">
                  <c:v>45318</c:v>
                </c:pt>
                <c:pt idx="2376">
                  <c:v>45321</c:v>
                </c:pt>
                <c:pt idx="2377">
                  <c:v>45324</c:v>
                </c:pt>
                <c:pt idx="2378">
                  <c:v>45327</c:v>
                </c:pt>
                <c:pt idx="2379">
                  <c:v>45330</c:v>
                </c:pt>
                <c:pt idx="2380">
                  <c:v>45333</c:v>
                </c:pt>
                <c:pt idx="2381">
                  <c:v>45336</c:v>
                </c:pt>
                <c:pt idx="2382">
                  <c:v>45339</c:v>
                </c:pt>
                <c:pt idx="2383">
                  <c:v>45342</c:v>
                </c:pt>
                <c:pt idx="2384">
                  <c:v>45345</c:v>
                </c:pt>
                <c:pt idx="2385">
                  <c:v>45348</c:v>
                </c:pt>
                <c:pt idx="2386">
                  <c:v>45351</c:v>
                </c:pt>
                <c:pt idx="2387">
                  <c:v>45354</c:v>
                </c:pt>
                <c:pt idx="2388">
                  <c:v>45357</c:v>
                </c:pt>
                <c:pt idx="2389">
                  <c:v>45360</c:v>
                </c:pt>
                <c:pt idx="2390">
                  <c:v>45363</c:v>
                </c:pt>
                <c:pt idx="2391">
                  <c:v>45366</c:v>
                </c:pt>
                <c:pt idx="2392">
                  <c:v>45369</c:v>
                </c:pt>
                <c:pt idx="2393">
                  <c:v>45372</c:v>
                </c:pt>
                <c:pt idx="2394">
                  <c:v>45375</c:v>
                </c:pt>
                <c:pt idx="2395">
                  <c:v>45378</c:v>
                </c:pt>
                <c:pt idx="2396">
                  <c:v>45381</c:v>
                </c:pt>
                <c:pt idx="2397">
                  <c:v>45384</c:v>
                </c:pt>
                <c:pt idx="2398">
                  <c:v>45387</c:v>
                </c:pt>
                <c:pt idx="2399">
                  <c:v>45390</c:v>
                </c:pt>
                <c:pt idx="2400">
                  <c:v>45393</c:v>
                </c:pt>
                <c:pt idx="2401">
                  <c:v>45396</c:v>
                </c:pt>
                <c:pt idx="2402">
                  <c:v>45399</c:v>
                </c:pt>
                <c:pt idx="2403">
                  <c:v>45402</c:v>
                </c:pt>
                <c:pt idx="2404">
                  <c:v>45405</c:v>
                </c:pt>
                <c:pt idx="2405">
                  <c:v>45408</c:v>
                </c:pt>
                <c:pt idx="2406">
                  <c:v>45411</c:v>
                </c:pt>
                <c:pt idx="2407">
                  <c:v>45414</c:v>
                </c:pt>
                <c:pt idx="2408">
                  <c:v>45417</c:v>
                </c:pt>
                <c:pt idx="2409">
                  <c:v>45420</c:v>
                </c:pt>
                <c:pt idx="2410">
                  <c:v>45423</c:v>
                </c:pt>
                <c:pt idx="2411">
                  <c:v>45426</c:v>
                </c:pt>
                <c:pt idx="2412">
                  <c:v>45429</c:v>
                </c:pt>
                <c:pt idx="2413">
                  <c:v>45432</c:v>
                </c:pt>
                <c:pt idx="2414">
                  <c:v>45435</c:v>
                </c:pt>
                <c:pt idx="2415">
                  <c:v>45438</c:v>
                </c:pt>
                <c:pt idx="2416">
                  <c:v>45441</c:v>
                </c:pt>
                <c:pt idx="2417">
                  <c:v>45444</c:v>
                </c:pt>
                <c:pt idx="2418">
                  <c:v>45447</c:v>
                </c:pt>
                <c:pt idx="2419">
                  <c:v>45450</c:v>
                </c:pt>
                <c:pt idx="2420">
                  <c:v>45453</c:v>
                </c:pt>
                <c:pt idx="2421">
                  <c:v>45456</c:v>
                </c:pt>
                <c:pt idx="2422">
                  <c:v>45459</c:v>
                </c:pt>
                <c:pt idx="2423">
                  <c:v>45462</c:v>
                </c:pt>
                <c:pt idx="2424">
                  <c:v>45465</c:v>
                </c:pt>
                <c:pt idx="2425">
                  <c:v>45468</c:v>
                </c:pt>
                <c:pt idx="2426">
                  <c:v>45471</c:v>
                </c:pt>
                <c:pt idx="2427">
                  <c:v>45474</c:v>
                </c:pt>
                <c:pt idx="2428">
                  <c:v>45477</c:v>
                </c:pt>
                <c:pt idx="2429">
                  <c:v>45480</c:v>
                </c:pt>
                <c:pt idx="2430">
                  <c:v>45483</c:v>
                </c:pt>
                <c:pt idx="2431">
                  <c:v>45486</c:v>
                </c:pt>
                <c:pt idx="2432">
                  <c:v>45489</c:v>
                </c:pt>
                <c:pt idx="2433">
                  <c:v>45492</c:v>
                </c:pt>
                <c:pt idx="2434">
                  <c:v>45495</c:v>
                </c:pt>
                <c:pt idx="2435">
                  <c:v>45498</c:v>
                </c:pt>
                <c:pt idx="2436">
                  <c:v>45501</c:v>
                </c:pt>
                <c:pt idx="2437">
                  <c:v>45504</c:v>
                </c:pt>
                <c:pt idx="2438">
                  <c:v>45507</c:v>
                </c:pt>
                <c:pt idx="2439">
                  <c:v>45510</c:v>
                </c:pt>
                <c:pt idx="2440">
                  <c:v>45513</c:v>
                </c:pt>
                <c:pt idx="2441">
                  <c:v>45516</c:v>
                </c:pt>
                <c:pt idx="2442">
                  <c:v>45519</c:v>
                </c:pt>
                <c:pt idx="2443">
                  <c:v>45522</c:v>
                </c:pt>
                <c:pt idx="2444">
                  <c:v>45525</c:v>
                </c:pt>
                <c:pt idx="2445">
                  <c:v>45528</c:v>
                </c:pt>
                <c:pt idx="2446">
                  <c:v>45531</c:v>
                </c:pt>
                <c:pt idx="2447">
                  <c:v>45534</c:v>
                </c:pt>
                <c:pt idx="2448">
                  <c:v>45537</c:v>
                </c:pt>
                <c:pt idx="2449">
                  <c:v>45540</c:v>
                </c:pt>
                <c:pt idx="2450">
                  <c:v>45543</c:v>
                </c:pt>
                <c:pt idx="2451">
                  <c:v>45546</c:v>
                </c:pt>
                <c:pt idx="2452">
                  <c:v>45549</c:v>
                </c:pt>
                <c:pt idx="2453">
                  <c:v>45552</c:v>
                </c:pt>
                <c:pt idx="2454">
                  <c:v>45555</c:v>
                </c:pt>
                <c:pt idx="2455">
                  <c:v>45558</c:v>
                </c:pt>
                <c:pt idx="2456">
                  <c:v>45561</c:v>
                </c:pt>
                <c:pt idx="2457">
                  <c:v>45564</c:v>
                </c:pt>
                <c:pt idx="2458">
                  <c:v>45567</c:v>
                </c:pt>
                <c:pt idx="2459">
                  <c:v>45570</c:v>
                </c:pt>
                <c:pt idx="2460">
                  <c:v>45573</c:v>
                </c:pt>
                <c:pt idx="2461">
                  <c:v>45576</c:v>
                </c:pt>
                <c:pt idx="2462">
                  <c:v>45579</c:v>
                </c:pt>
                <c:pt idx="2463">
                  <c:v>45582</c:v>
                </c:pt>
                <c:pt idx="2464">
                  <c:v>45585</c:v>
                </c:pt>
                <c:pt idx="2465">
                  <c:v>45588</c:v>
                </c:pt>
                <c:pt idx="2466">
                  <c:v>45591</c:v>
                </c:pt>
                <c:pt idx="2467">
                  <c:v>45594</c:v>
                </c:pt>
                <c:pt idx="2468">
                  <c:v>45597</c:v>
                </c:pt>
                <c:pt idx="2469">
                  <c:v>45600</c:v>
                </c:pt>
                <c:pt idx="2470">
                  <c:v>45603</c:v>
                </c:pt>
                <c:pt idx="2471">
                  <c:v>45606</c:v>
                </c:pt>
                <c:pt idx="2472">
                  <c:v>45609</c:v>
                </c:pt>
                <c:pt idx="2473">
                  <c:v>45612</c:v>
                </c:pt>
                <c:pt idx="2474">
                  <c:v>45615</c:v>
                </c:pt>
                <c:pt idx="2475">
                  <c:v>45618</c:v>
                </c:pt>
                <c:pt idx="2476">
                  <c:v>45621</c:v>
                </c:pt>
                <c:pt idx="2477">
                  <c:v>45624</c:v>
                </c:pt>
                <c:pt idx="2478">
                  <c:v>45627</c:v>
                </c:pt>
                <c:pt idx="2479">
                  <c:v>45630</c:v>
                </c:pt>
                <c:pt idx="2480">
                  <c:v>45633</c:v>
                </c:pt>
                <c:pt idx="2481">
                  <c:v>45636</c:v>
                </c:pt>
                <c:pt idx="2482">
                  <c:v>45639</c:v>
                </c:pt>
                <c:pt idx="2483">
                  <c:v>45642</c:v>
                </c:pt>
                <c:pt idx="2484">
                  <c:v>45645</c:v>
                </c:pt>
                <c:pt idx="2485">
                  <c:v>45648</c:v>
                </c:pt>
                <c:pt idx="2486">
                  <c:v>45651</c:v>
                </c:pt>
                <c:pt idx="2487">
                  <c:v>45654</c:v>
                </c:pt>
                <c:pt idx="2488">
                  <c:v>45657</c:v>
                </c:pt>
                <c:pt idx="2489">
                  <c:v>45660</c:v>
                </c:pt>
                <c:pt idx="2490">
                  <c:v>45663</c:v>
                </c:pt>
                <c:pt idx="2491">
                  <c:v>45666</c:v>
                </c:pt>
                <c:pt idx="2492">
                  <c:v>45669</c:v>
                </c:pt>
                <c:pt idx="2493">
                  <c:v>45672</c:v>
                </c:pt>
                <c:pt idx="2494">
                  <c:v>45675</c:v>
                </c:pt>
                <c:pt idx="2495">
                  <c:v>45678</c:v>
                </c:pt>
                <c:pt idx="2496">
                  <c:v>45681</c:v>
                </c:pt>
                <c:pt idx="2497">
                  <c:v>45684</c:v>
                </c:pt>
                <c:pt idx="2498">
                  <c:v>45687</c:v>
                </c:pt>
                <c:pt idx="2499">
                  <c:v>45690</c:v>
                </c:pt>
                <c:pt idx="2500">
                  <c:v>45693</c:v>
                </c:pt>
                <c:pt idx="2501">
                  <c:v>45696</c:v>
                </c:pt>
                <c:pt idx="2502">
                  <c:v>45699</c:v>
                </c:pt>
                <c:pt idx="2503">
                  <c:v>45702</c:v>
                </c:pt>
                <c:pt idx="2504">
                  <c:v>45705</c:v>
                </c:pt>
                <c:pt idx="2505">
                  <c:v>45708</c:v>
                </c:pt>
                <c:pt idx="2506">
                  <c:v>45711</c:v>
                </c:pt>
                <c:pt idx="2507">
                  <c:v>45714</c:v>
                </c:pt>
                <c:pt idx="2508">
                  <c:v>45717</c:v>
                </c:pt>
                <c:pt idx="2509">
                  <c:v>45720</c:v>
                </c:pt>
                <c:pt idx="2510">
                  <c:v>45723</c:v>
                </c:pt>
                <c:pt idx="2511">
                  <c:v>45726</c:v>
                </c:pt>
                <c:pt idx="2512">
                  <c:v>45729</c:v>
                </c:pt>
                <c:pt idx="2513">
                  <c:v>45732</c:v>
                </c:pt>
                <c:pt idx="2514">
                  <c:v>45735</c:v>
                </c:pt>
                <c:pt idx="2515">
                  <c:v>45738</c:v>
                </c:pt>
                <c:pt idx="2516">
                  <c:v>45741</c:v>
                </c:pt>
                <c:pt idx="2517">
                  <c:v>45744</c:v>
                </c:pt>
                <c:pt idx="2518">
                  <c:v>45747</c:v>
                </c:pt>
                <c:pt idx="2519">
                  <c:v>45750</c:v>
                </c:pt>
                <c:pt idx="2520">
                  <c:v>45753</c:v>
                </c:pt>
                <c:pt idx="2521">
                  <c:v>45756</c:v>
                </c:pt>
                <c:pt idx="2522">
                  <c:v>45759</c:v>
                </c:pt>
                <c:pt idx="2523">
                  <c:v>45762</c:v>
                </c:pt>
                <c:pt idx="2524">
                  <c:v>45765</c:v>
                </c:pt>
                <c:pt idx="2525">
                  <c:v>45768</c:v>
                </c:pt>
                <c:pt idx="2526">
                  <c:v>45771</c:v>
                </c:pt>
                <c:pt idx="2527">
                  <c:v>45774</c:v>
                </c:pt>
                <c:pt idx="2528">
                  <c:v>45777</c:v>
                </c:pt>
                <c:pt idx="2529">
                  <c:v>45780</c:v>
                </c:pt>
                <c:pt idx="2530">
                  <c:v>45783</c:v>
                </c:pt>
                <c:pt idx="2531">
                  <c:v>45786</c:v>
                </c:pt>
                <c:pt idx="2532">
                  <c:v>45789</c:v>
                </c:pt>
                <c:pt idx="2533">
                  <c:v>45792</c:v>
                </c:pt>
                <c:pt idx="2534">
                  <c:v>45795</c:v>
                </c:pt>
                <c:pt idx="2535">
                  <c:v>45798</c:v>
                </c:pt>
                <c:pt idx="2536">
                  <c:v>45801</c:v>
                </c:pt>
                <c:pt idx="2537">
                  <c:v>45804</c:v>
                </c:pt>
                <c:pt idx="2538">
                  <c:v>45807</c:v>
                </c:pt>
                <c:pt idx="2539">
                  <c:v>45810</c:v>
                </c:pt>
                <c:pt idx="2540">
                  <c:v>45813</c:v>
                </c:pt>
                <c:pt idx="2541">
                  <c:v>45816</c:v>
                </c:pt>
                <c:pt idx="2542">
                  <c:v>45819</c:v>
                </c:pt>
                <c:pt idx="2543">
                  <c:v>45822</c:v>
                </c:pt>
                <c:pt idx="2544">
                  <c:v>45825</c:v>
                </c:pt>
                <c:pt idx="2545">
                  <c:v>45828</c:v>
                </c:pt>
                <c:pt idx="2546">
                  <c:v>45831</c:v>
                </c:pt>
                <c:pt idx="2547">
                  <c:v>45834</c:v>
                </c:pt>
                <c:pt idx="2548">
                  <c:v>45837</c:v>
                </c:pt>
              </c:numCache>
            </c:numRef>
          </c:xVal>
          <c:yVal>
            <c:numRef>
              <c:f>Cuncumen!$W$2:$W$2550</c:f>
              <c:numCache>
                <c:formatCode>0</c:formatCode>
                <c:ptCount val="2549"/>
                <c:pt idx="0">
                  <c:v>32.502944013524264</c:v>
                </c:pt>
                <c:pt idx="1">
                  <c:v>26.484949418247208</c:v>
                </c:pt>
                <c:pt idx="2">
                  <c:v>37.15480002455989</c:v>
                </c:pt>
                <c:pt idx="3">
                  <c:v>41.07114968215911</c:v>
                </c:pt>
                <c:pt idx="4">
                  <c:v>25.577247345057785</c:v>
                </c:pt>
                <c:pt idx="5">
                  <c:v>26.142013663709932</c:v>
                </c:pt>
                <c:pt idx="6">
                  <c:v>42.588238053424725</c:v>
                </c:pt>
                <c:pt idx="7">
                  <c:v>42.316504650056331</c:v>
                </c:pt>
                <c:pt idx="8">
                  <c:v>53.714499472016513</c:v>
                </c:pt>
                <c:pt idx="9">
                  <c:v>27.243319446752814</c:v>
                </c:pt>
                <c:pt idx="10">
                  <c:v>23.67154310516478</c:v>
                </c:pt>
                <c:pt idx="11">
                  <c:v>36.774182390346937</c:v>
                </c:pt>
                <c:pt idx="12">
                  <c:v>31.20619132260591</c:v>
                </c:pt>
                <c:pt idx="13">
                  <c:v>12.352664401817355</c:v>
                </c:pt>
                <c:pt idx="14">
                  <c:v>35.073576287058721</c:v>
                </c:pt>
                <c:pt idx="15">
                  <c:v>42.575033227192584</c:v>
                </c:pt>
                <c:pt idx="16">
                  <c:v>43.429876902662002</c:v>
                </c:pt>
                <c:pt idx="17">
                  <c:v>35.621043867693928</c:v>
                </c:pt>
                <c:pt idx="18">
                  <c:v>22.282711742883254</c:v>
                </c:pt>
                <c:pt idx="19">
                  <c:v>36.787537456166184</c:v>
                </c:pt>
                <c:pt idx="20">
                  <c:v>22.001129553649783</c:v>
                </c:pt>
                <c:pt idx="21">
                  <c:v>48.128047786956621</c:v>
                </c:pt>
                <c:pt idx="22">
                  <c:v>62.643503657540997</c:v>
                </c:pt>
                <c:pt idx="23">
                  <c:v>51.534302543315547</c:v>
                </c:pt>
                <c:pt idx="24">
                  <c:v>50.515617603250838</c:v>
                </c:pt>
                <c:pt idx="25">
                  <c:v>3.2079007508753867</c:v>
                </c:pt>
                <c:pt idx="26">
                  <c:v>17.060453617882867</c:v>
                </c:pt>
                <c:pt idx="27">
                  <c:v>6.5595799567503512</c:v>
                </c:pt>
                <c:pt idx="28">
                  <c:v>3.8755853508299416</c:v>
                </c:pt>
                <c:pt idx="29">
                  <c:v>11.273668893598817</c:v>
                </c:pt>
                <c:pt idx="30">
                  <c:v>5.6327068016915858</c:v>
                </c:pt>
                <c:pt idx="31">
                  <c:v>29.151503555624444</c:v>
                </c:pt>
                <c:pt idx="32">
                  <c:v>15.723806753354184</c:v>
                </c:pt>
                <c:pt idx="33">
                  <c:v>11.694448765576672</c:v>
                </c:pt>
                <c:pt idx="34">
                  <c:v>31.855256670565051</c:v>
                </c:pt>
                <c:pt idx="35">
                  <c:v>14.545820677951513</c:v>
                </c:pt>
                <c:pt idx="36">
                  <c:v>31.442175822931031</c:v>
                </c:pt>
                <c:pt idx="37">
                  <c:v>18.809566410712868</c:v>
                </c:pt>
                <c:pt idx="38">
                  <c:v>2.0165402124459035</c:v>
                </c:pt>
                <c:pt idx="39">
                  <c:v>41.22921700776439</c:v>
                </c:pt>
                <c:pt idx="40">
                  <c:v>19.742088849141371</c:v>
                </c:pt>
                <c:pt idx="41">
                  <c:v>10.476751129608441</c:v>
                </c:pt>
                <c:pt idx="42">
                  <c:v>16.915236114592194</c:v>
                </c:pt>
                <c:pt idx="43">
                  <c:v>2.1060224462271679</c:v>
                </c:pt>
                <c:pt idx="44">
                  <c:v>20.870574181225486</c:v>
                </c:pt>
                <c:pt idx="45">
                  <c:v>3.342986556922606</c:v>
                </c:pt>
                <c:pt idx="46">
                  <c:v>12.603791054625063</c:v>
                </c:pt>
                <c:pt idx="47">
                  <c:v>4.3092908846935813</c:v>
                </c:pt>
                <c:pt idx="48">
                  <c:v>2.0002143218442709</c:v>
                </c:pt>
                <c:pt idx="49">
                  <c:v>8.0318422502321827</c:v>
                </c:pt>
                <c:pt idx="50">
                  <c:v>4.980488957336771</c:v>
                </c:pt>
                <c:pt idx="51">
                  <c:v>39.229613729784504</c:v>
                </c:pt>
                <c:pt idx="52">
                  <c:v>28.447516393846673</c:v>
                </c:pt>
                <c:pt idx="53">
                  <c:v>20.122789552497078</c:v>
                </c:pt>
                <c:pt idx="54">
                  <c:v>15.447179278603839</c:v>
                </c:pt>
                <c:pt idx="55">
                  <c:v>24.814882823261982</c:v>
                </c:pt>
                <c:pt idx="56">
                  <c:v>7.410705123285557</c:v>
                </c:pt>
                <c:pt idx="57">
                  <c:v>9.0097301133031298</c:v>
                </c:pt>
                <c:pt idx="58">
                  <c:v>18.81331282080864</c:v>
                </c:pt>
                <c:pt idx="59">
                  <c:v>25</c:v>
                </c:pt>
                <c:pt idx="60">
                  <c:v>17</c:v>
                </c:pt>
                <c:pt idx="61">
                  <c:v>15</c:v>
                </c:pt>
                <c:pt idx="62">
                  <c:v>39</c:v>
                </c:pt>
                <c:pt idx="63">
                  <c:v>20</c:v>
                </c:pt>
                <c:pt idx="64">
                  <c:v>5</c:v>
                </c:pt>
                <c:pt idx="65">
                  <c:v>37</c:v>
                </c:pt>
                <c:pt idx="66">
                  <c:v>9</c:v>
                </c:pt>
                <c:pt idx="67">
                  <c:v>12</c:v>
                </c:pt>
                <c:pt idx="68">
                  <c:v>11</c:v>
                </c:pt>
                <c:pt idx="69">
                  <c:v>12</c:v>
                </c:pt>
                <c:pt idx="70">
                  <c:v>36</c:v>
                </c:pt>
                <c:pt idx="71">
                  <c:v>21</c:v>
                </c:pt>
                <c:pt idx="72">
                  <c:v>17</c:v>
                </c:pt>
                <c:pt idx="73">
                  <c:v>14</c:v>
                </c:pt>
                <c:pt idx="74">
                  <c:v>24</c:v>
                </c:pt>
                <c:pt idx="75">
                  <c:v>28</c:v>
                </c:pt>
                <c:pt idx="76">
                  <c:v>11</c:v>
                </c:pt>
                <c:pt idx="77">
                  <c:v>5</c:v>
                </c:pt>
                <c:pt idx="78">
                  <c:v>6</c:v>
                </c:pt>
                <c:pt idx="79">
                  <c:v>8</c:v>
                </c:pt>
                <c:pt idx="80">
                  <c:v>14</c:v>
                </c:pt>
                <c:pt idx="81">
                  <c:v>5</c:v>
                </c:pt>
                <c:pt idx="82">
                  <c:v>8</c:v>
                </c:pt>
                <c:pt idx="83">
                  <c:v>5</c:v>
                </c:pt>
                <c:pt idx="84">
                  <c:v>19</c:v>
                </c:pt>
                <c:pt idx="85">
                  <c:v>13</c:v>
                </c:pt>
                <c:pt idx="86">
                  <c:v>5</c:v>
                </c:pt>
                <c:pt idx="87">
                  <c:v>19</c:v>
                </c:pt>
                <c:pt idx="88">
                  <c:v>21</c:v>
                </c:pt>
                <c:pt idx="89">
                  <c:v>18</c:v>
                </c:pt>
                <c:pt idx="90">
                  <c:v>29</c:v>
                </c:pt>
                <c:pt idx="91">
                  <c:v>8</c:v>
                </c:pt>
                <c:pt idx="92">
                  <c:v>21</c:v>
                </c:pt>
                <c:pt idx="93" formatCode="General">
                  <c:v>12</c:v>
                </c:pt>
                <c:pt idx="94" formatCode="General">
                  <c:v>17</c:v>
                </c:pt>
                <c:pt idx="95">
                  <c:v>5</c:v>
                </c:pt>
                <c:pt idx="96">
                  <c:v>19</c:v>
                </c:pt>
                <c:pt idx="97">
                  <c:v>19</c:v>
                </c:pt>
                <c:pt idx="98">
                  <c:v>18</c:v>
                </c:pt>
                <c:pt idx="99">
                  <c:v>18</c:v>
                </c:pt>
                <c:pt idx="100">
                  <c:v>33</c:v>
                </c:pt>
                <c:pt idx="101">
                  <c:v>25</c:v>
                </c:pt>
                <c:pt idx="102">
                  <c:v>28</c:v>
                </c:pt>
                <c:pt idx="103">
                  <c:v>25</c:v>
                </c:pt>
                <c:pt idx="104">
                  <c:v>37</c:v>
                </c:pt>
                <c:pt idx="105">
                  <c:v>34</c:v>
                </c:pt>
                <c:pt idx="106">
                  <c:v>26</c:v>
                </c:pt>
                <c:pt idx="107">
                  <c:v>36</c:v>
                </c:pt>
                <c:pt idx="108">
                  <c:v>5</c:v>
                </c:pt>
                <c:pt idx="109">
                  <c:v>5</c:v>
                </c:pt>
                <c:pt idx="110">
                  <c:v>15</c:v>
                </c:pt>
                <c:pt idx="111">
                  <c:v>21</c:v>
                </c:pt>
                <c:pt idx="112">
                  <c:v>11</c:v>
                </c:pt>
                <c:pt idx="113">
                  <c:v>12</c:v>
                </c:pt>
                <c:pt idx="114">
                  <c:v>37</c:v>
                </c:pt>
                <c:pt idx="115">
                  <c:v>43</c:v>
                </c:pt>
                <c:pt idx="116">
                  <c:v>34</c:v>
                </c:pt>
                <c:pt idx="117">
                  <c:v>54</c:v>
                </c:pt>
                <c:pt idx="118">
                  <c:v>52</c:v>
                </c:pt>
                <c:pt idx="119">
                  <c:v>33</c:v>
                </c:pt>
                <c:pt idx="120">
                  <c:v>41</c:v>
                </c:pt>
                <c:pt idx="121">
                  <c:v>37</c:v>
                </c:pt>
                <c:pt idx="122">
                  <c:v>38</c:v>
                </c:pt>
                <c:pt idx="123">
                  <c:v>56</c:v>
                </c:pt>
                <c:pt idx="124">
                  <c:v>58</c:v>
                </c:pt>
                <c:pt idx="125">
                  <c:v>57</c:v>
                </c:pt>
                <c:pt idx="126">
                  <c:v>54</c:v>
                </c:pt>
                <c:pt idx="127">
                  <c:v>39</c:v>
                </c:pt>
                <c:pt idx="128">
                  <c:v>62</c:v>
                </c:pt>
                <c:pt idx="129">
                  <c:v>61</c:v>
                </c:pt>
                <c:pt idx="130">
                  <c:v>75</c:v>
                </c:pt>
                <c:pt idx="131">
                  <c:v>78</c:v>
                </c:pt>
                <c:pt idx="132">
                  <c:v>81</c:v>
                </c:pt>
                <c:pt idx="133">
                  <c:v>82</c:v>
                </c:pt>
                <c:pt idx="134">
                  <c:v>112</c:v>
                </c:pt>
                <c:pt idx="135">
                  <c:v>90</c:v>
                </c:pt>
                <c:pt idx="136">
                  <c:v>38</c:v>
                </c:pt>
                <c:pt idx="137">
                  <c:v>34</c:v>
                </c:pt>
                <c:pt idx="138">
                  <c:v>40</c:v>
                </c:pt>
                <c:pt idx="139">
                  <c:v>71</c:v>
                </c:pt>
                <c:pt idx="140">
                  <c:v>36</c:v>
                </c:pt>
                <c:pt idx="141">
                  <c:v>37</c:v>
                </c:pt>
                <c:pt idx="142">
                  <c:v>34</c:v>
                </c:pt>
                <c:pt idx="143">
                  <c:v>38</c:v>
                </c:pt>
                <c:pt idx="144">
                  <c:v>45</c:v>
                </c:pt>
                <c:pt idx="145">
                  <c:v>30</c:v>
                </c:pt>
                <c:pt idx="146">
                  <c:v>36</c:v>
                </c:pt>
                <c:pt idx="147">
                  <c:v>47</c:v>
                </c:pt>
                <c:pt idx="148">
                  <c:v>38</c:v>
                </c:pt>
                <c:pt idx="149">
                  <c:v>39</c:v>
                </c:pt>
                <c:pt idx="150">
                  <c:v>55</c:v>
                </c:pt>
                <c:pt idx="151">
                  <c:v>46</c:v>
                </c:pt>
                <c:pt idx="152">
                  <c:v>61</c:v>
                </c:pt>
                <c:pt idx="153">
                  <c:v>67</c:v>
                </c:pt>
                <c:pt idx="154">
                  <c:v>51</c:v>
                </c:pt>
                <c:pt idx="155">
                  <c:v>18</c:v>
                </c:pt>
                <c:pt idx="156">
                  <c:v>19</c:v>
                </c:pt>
                <c:pt idx="157">
                  <c:v>15</c:v>
                </c:pt>
                <c:pt idx="158">
                  <c:v>20</c:v>
                </c:pt>
                <c:pt idx="159">
                  <c:v>23</c:v>
                </c:pt>
                <c:pt idx="160">
                  <c:v>16</c:v>
                </c:pt>
                <c:pt idx="161">
                  <c:v>27</c:v>
                </c:pt>
                <c:pt idx="163">
                  <c:v>16</c:v>
                </c:pt>
                <c:pt idx="164">
                  <c:v>45</c:v>
                </c:pt>
                <c:pt idx="165">
                  <c:v>8</c:v>
                </c:pt>
                <c:pt idx="166">
                  <c:v>8</c:v>
                </c:pt>
                <c:pt idx="167">
                  <c:v>47</c:v>
                </c:pt>
                <c:pt idx="168">
                  <c:v>81</c:v>
                </c:pt>
                <c:pt idx="169">
                  <c:v>74</c:v>
                </c:pt>
                <c:pt idx="170">
                  <c:v>56</c:v>
                </c:pt>
                <c:pt idx="171">
                  <c:v>71</c:v>
                </c:pt>
                <c:pt idx="172">
                  <c:v>46</c:v>
                </c:pt>
                <c:pt idx="173">
                  <c:v>29</c:v>
                </c:pt>
                <c:pt idx="174">
                  <c:v>31</c:v>
                </c:pt>
                <c:pt idx="175">
                  <c:v>47</c:v>
                </c:pt>
                <c:pt idx="176">
                  <c:v>5</c:v>
                </c:pt>
                <c:pt idx="177">
                  <c:v>5</c:v>
                </c:pt>
                <c:pt idx="178">
                  <c:v>20</c:v>
                </c:pt>
                <c:pt idx="179">
                  <c:v>10</c:v>
                </c:pt>
                <c:pt idx="180">
                  <c:v>31</c:v>
                </c:pt>
                <c:pt idx="181">
                  <c:v>18</c:v>
                </c:pt>
                <c:pt idx="182">
                  <c:v>31</c:v>
                </c:pt>
                <c:pt idx="183">
                  <c:v>38.514620988343921</c:v>
                </c:pt>
                <c:pt idx="184">
                  <c:v>48.45098479756679</c:v>
                </c:pt>
                <c:pt idx="185">
                  <c:v>31.387101397410657</c:v>
                </c:pt>
                <c:pt idx="186">
                  <c:v>22.743735781156758</c:v>
                </c:pt>
                <c:pt idx="187">
                  <c:v>38.55565078974292</c:v>
                </c:pt>
                <c:pt idx="188">
                  <c:v>32.325695538602574</c:v>
                </c:pt>
                <c:pt idx="189">
                  <c:v>32.202178920333481</c:v>
                </c:pt>
                <c:pt idx="190">
                  <c:v>19.439327807386011</c:v>
                </c:pt>
                <c:pt idx="191">
                  <c:v>30.446877488794605</c:v>
                </c:pt>
                <c:pt idx="192">
                  <c:v>5</c:v>
                </c:pt>
                <c:pt idx="193">
                  <c:v>5</c:v>
                </c:pt>
                <c:pt idx="194">
                  <c:v>4.3047094575048055</c:v>
                </c:pt>
                <c:pt idx="195">
                  <c:v>15.881342296498493</c:v>
                </c:pt>
                <c:pt idx="196">
                  <c:v>22.635561594781684</c:v>
                </c:pt>
                <c:pt idx="197">
                  <c:v>15.298744391819708</c:v>
                </c:pt>
                <c:pt idx="198">
                  <c:v>10.744763080161166</c:v>
                </c:pt>
                <c:pt idx="199">
                  <c:v>24.9834769219215</c:v>
                </c:pt>
                <c:pt idx="200">
                  <c:v>26.402991935651244</c:v>
                </c:pt>
                <c:pt idx="201">
                  <c:v>53.090506555988696</c:v>
                </c:pt>
                <c:pt idx="202">
                  <c:v>41.945413976098294</c:v>
                </c:pt>
                <c:pt idx="203">
                  <c:v>79.170069830266044</c:v>
                </c:pt>
                <c:pt idx="204">
                  <c:v>11.720068861402369</c:v>
                </c:pt>
                <c:pt idx="205">
                  <c:v>26.977760915001603</c:v>
                </c:pt>
                <c:pt idx="206">
                  <c:v>10.886845215787005</c:v>
                </c:pt>
                <c:pt idx="207">
                  <c:v>42.89362731520356</c:v>
                </c:pt>
                <c:pt idx="208">
                  <c:v>29.790240124457281</c:v>
                </c:pt>
                <c:pt idx="209">
                  <c:v>16.222733851007064</c:v>
                </c:pt>
                <c:pt idx="210">
                  <c:v>19.326697805278204</c:v>
                </c:pt>
                <c:pt idx="211">
                  <c:v>10.225409828034731</c:v>
                </c:pt>
                <c:pt idx="212">
                  <c:v>17.397298193583641</c:v>
                </c:pt>
                <c:pt idx="213">
                  <c:v>26.126659202432826</c:v>
                </c:pt>
                <c:pt idx="214">
                  <c:v>39.354197132962319</c:v>
                </c:pt>
                <c:pt idx="215">
                  <c:v>18.736887010713271</c:v>
                </c:pt>
                <c:pt idx="216">
                  <c:v>30.823734340834079</c:v>
                </c:pt>
                <c:pt idx="217">
                  <c:v>40.547535509066734</c:v>
                </c:pt>
                <c:pt idx="218">
                  <c:v>5.0575481653147172</c:v>
                </c:pt>
                <c:pt idx="219">
                  <c:v>30.064268389430865</c:v>
                </c:pt>
                <c:pt idx="220">
                  <c:v>10.371098405690448</c:v>
                </c:pt>
                <c:pt idx="221">
                  <c:v>37.310513128407898</c:v>
                </c:pt>
                <c:pt idx="222">
                  <c:v>23.120790860412519</c:v>
                </c:pt>
                <c:pt idx="223">
                  <c:v>4.1172028128635363</c:v>
                </c:pt>
                <c:pt idx="224">
                  <c:v>9.1581630766191182</c:v>
                </c:pt>
                <c:pt idx="225">
                  <c:v>11.616363666200103</c:v>
                </c:pt>
                <c:pt idx="226">
                  <c:v>25.878869452369869</c:v>
                </c:pt>
                <c:pt idx="227">
                  <c:v>48.988018257105843</c:v>
                </c:pt>
                <c:pt idx="228">
                  <c:v>57.28192722056103</c:v>
                </c:pt>
                <c:pt idx="229">
                  <c:v>34.202993798691324</c:v>
                </c:pt>
                <c:pt idx="230">
                  <c:v>30.779460527394701</c:v>
                </c:pt>
                <c:pt idx="231">
                  <c:v>40.336072844749438</c:v>
                </c:pt>
                <c:pt idx="232">
                  <c:v>52.596312856533757</c:v>
                </c:pt>
                <c:pt idx="233">
                  <c:v>33.146077455043617</c:v>
                </c:pt>
                <c:pt idx="234">
                  <c:v>36.798432365137565</c:v>
                </c:pt>
                <c:pt idx="235">
                  <c:v>31.917828968999906</c:v>
                </c:pt>
                <c:pt idx="236">
                  <c:v>58.50470139742427</c:v>
                </c:pt>
                <c:pt idx="237">
                  <c:v>29.459036820362574</c:v>
                </c:pt>
                <c:pt idx="238">
                  <c:v>38.814223920168473</c:v>
                </c:pt>
                <c:pt idx="239">
                  <c:v>37.943234554459067</c:v>
                </c:pt>
                <c:pt idx="240">
                  <c:v>53.826357072963127</c:v>
                </c:pt>
                <c:pt idx="241">
                  <c:v>49.773232355340369</c:v>
                </c:pt>
                <c:pt idx="242">
                  <c:v>26.094156516669727</c:v>
                </c:pt>
                <c:pt idx="243">
                  <c:v>50.662314415079173</c:v>
                </c:pt>
                <c:pt idx="246" formatCode="General">
                  <c:v>76</c:v>
                </c:pt>
                <c:pt idx="249" formatCode="General">
                  <c:v>36</c:v>
                </c:pt>
                <c:pt idx="250" formatCode="General">
                  <c:v>56</c:v>
                </c:pt>
                <c:pt idx="252" formatCode="General">
                  <c:v>58</c:v>
                </c:pt>
                <c:pt idx="253" formatCode="General">
                  <c:v>34</c:v>
                </c:pt>
                <c:pt idx="254" formatCode="General">
                  <c:v>55</c:v>
                </c:pt>
                <c:pt idx="255" formatCode="General">
                  <c:v>47</c:v>
                </c:pt>
                <c:pt idx="256" formatCode="General">
                  <c:v>40</c:v>
                </c:pt>
                <c:pt idx="257" formatCode="General">
                  <c:v>27</c:v>
                </c:pt>
                <c:pt idx="258" formatCode="General">
                  <c:v>71</c:v>
                </c:pt>
                <c:pt idx="259" formatCode="General">
                  <c:v>64</c:v>
                </c:pt>
                <c:pt idx="260" formatCode="General">
                  <c:v>30</c:v>
                </c:pt>
                <c:pt idx="261" formatCode="General">
                  <c:v>56</c:v>
                </c:pt>
                <c:pt idx="262" formatCode="General">
                  <c:v>65</c:v>
                </c:pt>
                <c:pt idx="263" formatCode="General">
                  <c:v>48</c:v>
                </c:pt>
                <c:pt idx="264" formatCode="General">
                  <c:v>15</c:v>
                </c:pt>
                <c:pt idx="265" formatCode="General">
                  <c:v>25</c:v>
                </c:pt>
                <c:pt idx="266" formatCode="General">
                  <c:v>24</c:v>
                </c:pt>
                <c:pt idx="267" formatCode="General">
                  <c:v>36</c:v>
                </c:pt>
                <c:pt idx="268" formatCode="General">
                  <c:v>29</c:v>
                </c:pt>
                <c:pt idx="269" formatCode="General">
                  <c:v>33</c:v>
                </c:pt>
                <c:pt idx="270" formatCode="General">
                  <c:v>30</c:v>
                </c:pt>
                <c:pt idx="271" formatCode="General">
                  <c:v>26</c:v>
                </c:pt>
                <c:pt idx="272" formatCode="General">
                  <c:v>46</c:v>
                </c:pt>
                <c:pt idx="273" formatCode="General">
                  <c:v>33</c:v>
                </c:pt>
                <c:pt idx="274" formatCode="General">
                  <c:v>26</c:v>
                </c:pt>
                <c:pt idx="275" formatCode="General">
                  <c:v>24</c:v>
                </c:pt>
                <c:pt idx="276" formatCode="General">
                  <c:v>27</c:v>
                </c:pt>
                <c:pt idx="277" formatCode="General">
                  <c:v>18</c:v>
                </c:pt>
                <c:pt idx="278" formatCode="General">
                  <c:v>8</c:v>
                </c:pt>
                <c:pt idx="279" formatCode="General">
                  <c:v>22</c:v>
                </c:pt>
                <c:pt idx="280" formatCode="General">
                  <c:v>13</c:v>
                </c:pt>
                <c:pt idx="281" formatCode="General">
                  <c:v>42</c:v>
                </c:pt>
                <c:pt idx="282" formatCode="General">
                  <c:v>28</c:v>
                </c:pt>
                <c:pt idx="283" formatCode="General">
                  <c:v>75</c:v>
                </c:pt>
                <c:pt idx="284" formatCode="General">
                  <c:v>10</c:v>
                </c:pt>
                <c:pt idx="285" formatCode="General">
                  <c:v>24</c:v>
                </c:pt>
                <c:pt idx="286" formatCode="General">
                  <c:v>46</c:v>
                </c:pt>
                <c:pt idx="287" formatCode="General">
                  <c:v>41</c:v>
                </c:pt>
                <c:pt idx="289" formatCode="General">
                  <c:v>27</c:v>
                </c:pt>
                <c:pt idx="290" formatCode="General">
                  <c:v>28</c:v>
                </c:pt>
                <c:pt idx="291" formatCode="General">
                  <c:v>35</c:v>
                </c:pt>
                <c:pt idx="292" formatCode="General">
                  <c:v>17</c:v>
                </c:pt>
                <c:pt idx="293" formatCode="General">
                  <c:v>30</c:v>
                </c:pt>
                <c:pt idx="294" formatCode="General">
                  <c:v>55</c:v>
                </c:pt>
                <c:pt idx="295" formatCode="General">
                  <c:v>48</c:v>
                </c:pt>
                <c:pt idx="296" formatCode="General">
                  <c:v>22</c:v>
                </c:pt>
                <c:pt idx="297" formatCode="General">
                  <c:v>39</c:v>
                </c:pt>
                <c:pt idx="298" formatCode="General">
                  <c:v>25</c:v>
                </c:pt>
                <c:pt idx="299" formatCode="General">
                  <c:v>49</c:v>
                </c:pt>
                <c:pt idx="300" formatCode="General">
                  <c:v>25</c:v>
                </c:pt>
                <c:pt idx="301" formatCode="General">
                  <c:v>7</c:v>
                </c:pt>
                <c:pt idx="302" formatCode="General">
                  <c:v>19</c:v>
                </c:pt>
                <c:pt idx="303" formatCode="General">
                  <c:v>8</c:v>
                </c:pt>
                <c:pt idx="304" formatCode="General">
                  <c:v>15</c:v>
                </c:pt>
                <c:pt idx="305" formatCode="General">
                  <c:v>41</c:v>
                </c:pt>
                <c:pt idx="306">
                  <c:v>50.360820541769399</c:v>
                </c:pt>
                <c:pt idx="307">
                  <c:v>32.971734243714828</c:v>
                </c:pt>
                <c:pt idx="308">
                  <c:v>11.13826894650108</c:v>
                </c:pt>
                <c:pt idx="309">
                  <c:v>20.427470987700161</c:v>
                </c:pt>
                <c:pt idx="310">
                  <c:v>2.5691813522968543</c:v>
                </c:pt>
                <c:pt idx="311">
                  <c:v>5</c:v>
                </c:pt>
                <c:pt idx="312">
                  <c:v>22</c:v>
                </c:pt>
                <c:pt idx="313">
                  <c:v>5</c:v>
                </c:pt>
                <c:pt idx="314">
                  <c:v>6</c:v>
                </c:pt>
                <c:pt idx="315">
                  <c:v>5</c:v>
                </c:pt>
                <c:pt idx="316">
                  <c:v>29.74278636160755</c:v>
                </c:pt>
                <c:pt idx="317">
                  <c:v>24.406268024506367</c:v>
                </c:pt>
                <c:pt idx="318">
                  <c:v>13.585027476144408</c:v>
                </c:pt>
                <c:pt idx="319">
                  <c:v>33.923161374345248</c:v>
                </c:pt>
                <c:pt idx="320">
                  <c:v>5</c:v>
                </c:pt>
                <c:pt idx="321">
                  <c:v>5</c:v>
                </c:pt>
                <c:pt idx="322">
                  <c:v>15.276617066587722</c:v>
                </c:pt>
                <c:pt idx="323">
                  <c:v>21.588859275741772</c:v>
                </c:pt>
                <c:pt idx="324">
                  <c:v>7.2717908631424599</c:v>
                </c:pt>
                <c:pt idx="325">
                  <c:v>12.20975155797861</c:v>
                </c:pt>
                <c:pt idx="326">
                  <c:v>28.423924154951827</c:v>
                </c:pt>
                <c:pt idx="327">
                  <c:v>22.996509661320967</c:v>
                </c:pt>
                <c:pt idx="328">
                  <c:v>9.6031675506820022</c:v>
                </c:pt>
                <c:pt idx="329">
                  <c:v>21.052630051992388</c:v>
                </c:pt>
                <c:pt idx="330">
                  <c:v>34.004508379350035</c:v>
                </c:pt>
                <c:pt idx="331">
                  <c:v>19.399095678057421</c:v>
                </c:pt>
                <c:pt idx="332">
                  <c:v>15.872338994164512</c:v>
                </c:pt>
                <c:pt idx="333">
                  <c:v>33.935890198120909</c:v>
                </c:pt>
                <c:pt idx="334">
                  <c:v>29.294809037372374</c:v>
                </c:pt>
                <c:pt idx="335">
                  <c:v>12.210826284886304</c:v>
                </c:pt>
                <c:pt idx="336">
                  <c:v>20.886015862082019</c:v>
                </c:pt>
                <c:pt idx="337">
                  <c:v>43.658649850709779</c:v>
                </c:pt>
                <c:pt idx="338">
                  <c:v>40.497083233531477</c:v>
                </c:pt>
                <c:pt idx="339">
                  <c:v>26.146136301904644</c:v>
                </c:pt>
                <c:pt idx="340">
                  <c:v>25.595816703169632</c:v>
                </c:pt>
                <c:pt idx="341">
                  <c:v>13.847342887400728</c:v>
                </c:pt>
                <c:pt idx="342">
                  <c:v>24.412608758067169</c:v>
                </c:pt>
                <c:pt idx="343">
                  <c:v>37.056525221143438</c:v>
                </c:pt>
                <c:pt idx="344">
                  <c:v>33.651172440089681</c:v>
                </c:pt>
                <c:pt idx="345">
                  <c:v>31.833596079400113</c:v>
                </c:pt>
                <c:pt idx="346">
                  <c:v>22.206559687017521</c:v>
                </c:pt>
                <c:pt idx="347">
                  <c:v>23.376021598333089</c:v>
                </c:pt>
                <c:pt idx="348">
                  <c:v>19.547890726861421</c:v>
                </c:pt>
                <c:pt idx="349">
                  <c:v>25.840664725382808</c:v>
                </c:pt>
                <c:pt idx="350">
                  <c:v>41.682196203628671</c:v>
                </c:pt>
                <c:pt idx="351">
                  <c:v>37.404890390658714</c:v>
                </c:pt>
                <c:pt idx="352">
                  <c:v>44.46440367525085</c:v>
                </c:pt>
                <c:pt idx="353">
                  <c:v>46.434882752512721</c:v>
                </c:pt>
                <c:pt idx="354">
                  <c:v>45.151670570857419</c:v>
                </c:pt>
                <c:pt idx="355">
                  <c:v>43.809994455714161</c:v>
                </c:pt>
                <c:pt idx="356">
                  <c:v>38.989726009107727</c:v>
                </c:pt>
                <c:pt idx="357">
                  <c:v>26.782975838187291</c:v>
                </c:pt>
                <c:pt idx="358">
                  <c:v>23.892576977973224</c:v>
                </c:pt>
                <c:pt idx="359">
                  <c:v>19.155719072329067</c:v>
                </c:pt>
                <c:pt idx="360">
                  <c:v>56.001746313096326</c:v>
                </c:pt>
                <c:pt idx="361">
                  <c:v>25.081040180888909</c:v>
                </c:pt>
                <c:pt idx="362">
                  <c:v>27.837308723225149</c:v>
                </c:pt>
                <c:pt idx="363">
                  <c:v>26.145084309772759</c:v>
                </c:pt>
                <c:pt idx="364">
                  <c:v>32.287475120284199</c:v>
                </c:pt>
                <c:pt idx="365">
                  <c:v>26.078678362640414</c:v>
                </c:pt>
                <c:pt idx="366">
                  <c:v>14.150897733245703</c:v>
                </c:pt>
                <c:pt idx="367">
                  <c:v>14.389635628554418</c:v>
                </c:pt>
                <c:pt idx="368">
                  <c:v>38.384063981233993</c:v>
                </c:pt>
                <c:pt idx="369">
                  <c:v>23.863991006094494</c:v>
                </c:pt>
                <c:pt idx="370">
                  <c:v>31.697933187374595</c:v>
                </c:pt>
                <c:pt idx="371">
                  <c:v>17.770252855778203</c:v>
                </c:pt>
                <c:pt idx="372">
                  <c:v>27.119076038732508</c:v>
                </c:pt>
                <c:pt idx="373">
                  <c:v>34.399395667404249</c:v>
                </c:pt>
                <c:pt idx="374">
                  <c:v>35.020201030760951</c:v>
                </c:pt>
                <c:pt idx="375">
                  <c:v>22.121218680749958</c:v>
                </c:pt>
                <c:pt idx="376">
                  <c:v>7.6414986782241936</c:v>
                </c:pt>
                <c:pt idx="377">
                  <c:v>43.422889409388475</c:v>
                </c:pt>
                <c:pt idx="378">
                  <c:v>43.820989823690944</c:v>
                </c:pt>
                <c:pt idx="379">
                  <c:v>25.412860511749205</c:v>
                </c:pt>
                <c:pt idx="380">
                  <c:v>13.31799926654117</c:v>
                </c:pt>
                <c:pt idx="381">
                  <c:v>35.369557756159622</c:v>
                </c:pt>
                <c:pt idx="382">
                  <c:v>34.54290341812051</c:v>
                </c:pt>
                <c:pt idx="383">
                  <c:v>17.072294678877764</c:v>
                </c:pt>
                <c:pt idx="384">
                  <c:v>21.712074818754452</c:v>
                </c:pt>
                <c:pt idx="385">
                  <c:v>12.02099318486728</c:v>
                </c:pt>
                <c:pt idx="386">
                  <c:v>33.505650368708409</c:v>
                </c:pt>
                <c:pt idx="387">
                  <c:v>30.986680719191654</c:v>
                </c:pt>
                <c:pt idx="388">
                  <c:v>45.008714733812901</c:v>
                </c:pt>
                <c:pt idx="389">
                  <c:v>32.586210278708755</c:v>
                </c:pt>
                <c:pt idx="390">
                  <c:v>42.956185716670824</c:v>
                </c:pt>
                <c:pt idx="391">
                  <c:v>54.747240531533244</c:v>
                </c:pt>
                <c:pt idx="392">
                  <c:v>56.456285658290064</c:v>
                </c:pt>
                <c:pt idx="393">
                  <c:v>47.966415697406575</c:v>
                </c:pt>
                <c:pt idx="394">
                  <c:v>58.391414247711474</c:v>
                </c:pt>
                <c:pt idx="395">
                  <c:v>49.182732715380652</c:v>
                </c:pt>
                <c:pt idx="396">
                  <c:v>58.145641248664973</c:v>
                </c:pt>
                <c:pt idx="397">
                  <c:v>83.545743499254343</c:v>
                </c:pt>
                <c:pt idx="398">
                  <c:v>99.999910723947735</c:v>
                </c:pt>
                <c:pt idx="399">
                  <c:v>47.619548374474405</c:v>
                </c:pt>
                <c:pt idx="400">
                  <c:v>17.941507648423528</c:v>
                </c:pt>
                <c:pt idx="401">
                  <c:v>28.115907506243929</c:v>
                </c:pt>
                <c:pt idx="402">
                  <c:v>6.7246102600576165</c:v>
                </c:pt>
                <c:pt idx="403">
                  <c:v>5</c:v>
                </c:pt>
                <c:pt idx="404">
                  <c:v>25.412050190312005</c:v>
                </c:pt>
                <c:pt idx="405">
                  <c:v>28.276432211033207</c:v>
                </c:pt>
                <c:pt idx="406">
                  <c:v>42.394059300306459</c:v>
                </c:pt>
                <c:pt idx="407">
                  <c:v>11.324268471804437</c:v>
                </c:pt>
                <c:pt idx="408">
                  <c:v>11.905812849850038</c:v>
                </c:pt>
                <c:pt idx="409">
                  <c:v>17.557014990232158</c:v>
                </c:pt>
                <c:pt idx="410">
                  <c:v>11.883142224184379</c:v>
                </c:pt>
                <c:pt idx="411">
                  <c:v>38.210534538611917</c:v>
                </c:pt>
                <c:pt idx="412">
                  <c:v>42.43229074096412</c:v>
                </c:pt>
                <c:pt idx="413">
                  <c:v>95.349974230671677</c:v>
                </c:pt>
                <c:pt idx="414">
                  <c:v>54.54128857335553</c:v>
                </c:pt>
                <c:pt idx="415">
                  <c:v>53.157710302900675</c:v>
                </c:pt>
                <c:pt idx="416">
                  <c:v>37.489392386937126</c:v>
                </c:pt>
                <c:pt idx="417">
                  <c:v>54.961445103872649</c:v>
                </c:pt>
                <c:pt idx="418">
                  <c:v>38.301522493985757</c:v>
                </c:pt>
                <c:pt idx="419">
                  <c:v>59.165041864726803</c:v>
                </c:pt>
                <c:pt idx="420">
                  <c:v>38.403237970136189</c:v>
                </c:pt>
                <c:pt idx="421">
                  <c:v>45.277471833964739</c:v>
                </c:pt>
                <c:pt idx="422">
                  <c:v>71.929982057015138</c:v>
                </c:pt>
                <c:pt idx="423">
                  <c:v>58.314583034239419</c:v>
                </c:pt>
                <c:pt idx="424">
                  <c:v>41.220748062217986</c:v>
                </c:pt>
                <c:pt idx="425">
                  <c:v>22.056366349743087</c:v>
                </c:pt>
                <c:pt idx="426">
                  <c:v>38.45155089624776</c:v>
                </c:pt>
                <c:pt idx="427">
                  <c:v>29.465897288887462</c:v>
                </c:pt>
                <c:pt idx="428">
                  <c:v>43.664848585236982</c:v>
                </c:pt>
                <c:pt idx="429">
                  <c:v>36.547935248543645</c:v>
                </c:pt>
                <c:pt idx="430">
                  <c:v>29.527129347013247</c:v>
                </c:pt>
                <c:pt idx="431">
                  <c:v>28.2227983346055</c:v>
                </c:pt>
                <c:pt idx="432">
                  <c:v>21.335378658226404</c:v>
                </c:pt>
                <c:pt idx="433">
                  <c:v>36.521140009805343</c:v>
                </c:pt>
                <c:pt idx="434">
                  <c:v>33.998209345151075</c:v>
                </c:pt>
                <c:pt idx="435">
                  <c:v>13.014144969736117</c:v>
                </c:pt>
                <c:pt idx="436">
                  <c:v>16.094491641871965</c:v>
                </c:pt>
                <c:pt idx="437">
                  <c:v>16.700617917908662</c:v>
                </c:pt>
                <c:pt idx="438">
                  <c:v>36.640024047842459</c:v>
                </c:pt>
                <c:pt idx="439">
                  <c:v>45.279083602491895</c:v>
                </c:pt>
                <c:pt idx="440">
                  <c:v>31.38515199235524</c:v>
                </c:pt>
                <c:pt idx="441">
                  <c:v>22.877786374963339</c:v>
                </c:pt>
                <c:pt idx="442">
                  <c:v>30.784404270558824</c:v>
                </c:pt>
                <c:pt idx="443">
                  <c:v>35.434850581552993</c:v>
                </c:pt>
                <c:pt idx="444">
                  <c:v>32.64504359674055</c:v>
                </c:pt>
                <c:pt idx="445">
                  <c:v>9.9026543859222915</c:v>
                </c:pt>
                <c:pt idx="446">
                  <c:v>29.372989142625492</c:v>
                </c:pt>
                <c:pt idx="447">
                  <c:v>32.364407063110797</c:v>
                </c:pt>
                <c:pt idx="448">
                  <c:v>38.556502179956809</c:v>
                </c:pt>
                <c:pt idx="449">
                  <c:v>22.485313498678114</c:v>
                </c:pt>
                <c:pt idx="450">
                  <c:v>20.067176898093084</c:v>
                </c:pt>
                <c:pt idx="451">
                  <c:v>20.668547427651401</c:v>
                </c:pt>
                <c:pt idx="452">
                  <c:v>30.999080561439317</c:v>
                </c:pt>
                <c:pt idx="453">
                  <c:v>41.305650521951343</c:v>
                </c:pt>
                <c:pt idx="454">
                  <c:v>36.141981293082509</c:v>
                </c:pt>
                <c:pt idx="455">
                  <c:v>64.316454178807618</c:v>
                </c:pt>
                <c:pt idx="456">
                  <c:v>58.127722986518727</c:v>
                </c:pt>
                <c:pt idx="457">
                  <c:v>29.507733722925309</c:v>
                </c:pt>
                <c:pt idx="458">
                  <c:v>40.82748636333983</c:v>
                </c:pt>
                <c:pt idx="459">
                  <c:v>40.019752019824388</c:v>
                </c:pt>
                <c:pt idx="460">
                  <c:v>34.839178694092013</c:v>
                </c:pt>
                <c:pt idx="461">
                  <c:v>46.353051876994563</c:v>
                </c:pt>
                <c:pt idx="462">
                  <c:v>52.397542669655238</c:v>
                </c:pt>
                <c:pt idx="463">
                  <c:v>83.070355376610152</c:v>
                </c:pt>
                <c:pt idx="464">
                  <c:v>31.019784484278645</c:v>
                </c:pt>
                <c:pt idx="465">
                  <c:v>48.128145810206192</c:v>
                </c:pt>
                <c:pt idx="466">
                  <c:v>32.01672339054565</c:v>
                </c:pt>
                <c:pt idx="467">
                  <c:v>5</c:v>
                </c:pt>
                <c:pt idx="468">
                  <c:v>33.456211507079793</c:v>
                </c:pt>
                <c:pt idx="469">
                  <c:v>5</c:v>
                </c:pt>
                <c:pt idx="470">
                  <c:v>11.465783481449213</c:v>
                </c:pt>
                <c:pt idx="471">
                  <c:v>5.1235356264597165</c:v>
                </c:pt>
                <c:pt idx="472">
                  <c:v>33.22363002044947</c:v>
                </c:pt>
                <c:pt idx="473">
                  <c:v>5</c:v>
                </c:pt>
                <c:pt idx="474">
                  <c:v>5</c:v>
                </c:pt>
                <c:pt idx="475">
                  <c:v>8.9099828088284223</c:v>
                </c:pt>
                <c:pt idx="476">
                  <c:v>19</c:v>
                </c:pt>
                <c:pt idx="477">
                  <c:v>24</c:v>
                </c:pt>
                <c:pt idx="478">
                  <c:v>16.696277206403195</c:v>
                </c:pt>
                <c:pt idx="479">
                  <c:v>40.361698588547021</c:v>
                </c:pt>
                <c:pt idx="480">
                  <c:v>5</c:v>
                </c:pt>
                <c:pt idx="481">
                  <c:v>18.455432772779805</c:v>
                </c:pt>
                <c:pt idx="482">
                  <c:v>34.664469550661408</c:v>
                </c:pt>
                <c:pt idx="483">
                  <c:v>49.375382288435581</c:v>
                </c:pt>
                <c:pt idx="484">
                  <c:v>26.56611083409037</c:v>
                </c:pt>
                <c:pt idx="485">
                  <c:v>45.976211730994457</c:v>
                </c:pt>
                <c:pt idx="486">
                  <c:v>31.934273027180687</c:v>
                </c:pt>
                <c:pt idx="487">
                  <c:v>24.673131273592674</c:v>
                </c:pt>
                <c:pt idx="488">
                  <c:v>10.722106106083153</c:v>
                </c:pt>
                <c:pt idx="489">
                  <c:v>20.071326300955075</c:v>
                </c:pt>
                <c:pt idx="490">
                  <c:v>59.203379500798746</c:v>
                </c:pt>
                <c:pt idx="491">
                  <c:v>23.986583305670283</c:v>
                </c:pt>
                <c:pt idx="492">
                  <c:v>5</c:v>
                </c:pt>
                <c:pt idx="493">
                  <c:v>49</c:v>
                </c:pt>
                <c:pt idx="494">
                  <c:v>17</c:v>
                </c:pt>
                <c:pt idx="495" formatCode="General">
                  <c:v>15</c:v>
                </c:pt>
                <c:pt idx="496">
                  <c:v>7</c:v>
                </c:pt>
                <c:pt idx="497">
                  <c:v>15</c:v>
                </c:pt>
                <c:pt idx="498" formatCode="General">
                  <c:v>54</c:v>
                </c:pt>
                <c:pt idx="499" formatCode="General">
                  <c:v>5</c:v>
                </c:pt>
                <c:pt idx="500">
                  <c:v>44</c:v>
                </c:pt>
                <c:pt idx="501" formatCode="General">
                  <c:v>5</c:v>
                </c:pt>
                <c:pt idx="502">
                  <c:v>13</c:v>
                </c:pt>
                <c:pt idx="503">
                  <c:v>31</c:v>
                </c:pt>
                <c:pt idx="504" formatCode="General">
                  <c:v>26</c:v>
                </c:pt>
                <c:pt idx="505">
                  <c:v>7</c:v>
                </c:pt>
                <c:pt idx="506">
                  <c:v>15</c:v>
                </c:pt>
                <c:pt idx="507" formatCode="General">
                  <c:v>5</c:v>
                </c:pt>
                <c:pt idx="508">
                  <c:v>5</c:v>
                </c:pt>
                <c:pt idx="509">
                  <c:v>26</c:v>
                </c:pt>
                <c:pt idx="510" formatCode="General">
                  <c:v>8</c:v>
                </c:pt>
                <c:pt idx="511">
                  <c:v>6</c:v>
                </c:pt>
                <c:pt idx="512" formatCode="General">
                  <c:v>8</c:v>
                </c:pt>
                <c:pt idx="513" formatCode="General">
                  <c:v>11</c:v>
                </c:pt>
                <c:pt idx="514" formatCode="General">
                  <c:v>28</c:v>
                </c:pt>
                <c:pt idx="515" formatCode="General">
                  <c:v>15</c:v>
                </c:pt>
                <c:pt idx="516" formatCode="General">
                  <c:v>14</c:v>
                </c:pt>
                <c:pt idx="517" formatCode="General">
                  <c:v>24</c:v>
                </c:pt>
                <c:pt idx="518" formatCode="General">
                  <c:v>35</c:v>
                </c:pt>
                <c:pt idx="519" formatCode="General">
                  <c:v>24</c:v>
                </c:pt>
                <c:pt idx="520" formatCode="General">
                  <c:v>27</c:v>
                </c:pt>
                <c:pt idx="521" formatCode="General">
                  <c:v>33</c:v>
                </c:pt>
                <c:pt idx="522" formatCode="General">
                  <c:v>35</c:v>
                </c:pt>
                <c:pt idx="523" formatCode="General">
                  <c:v>37</c:v>
                </c:pt>
                <c:pt idx="524" formatCode="General">
                  <c:v>24</c:v>
                </c:pt>
                <c:pt idx="525" formatCode="General">
                  <c:v>24</c:v>
                </c:pt>
                <c:pt idx="526" formatCode="General">
                  <c:v>48</c:v>
                </c:pt>
                <c:pt idx="527" formatCode="General">
                  <c:v>38</c:v>
                </c:pt>
                <c:pt idx="528" formatCode="General">
                  <c:v>45</c:v>
                </c:pt>
                <c:pt idx="529" formatCode="General">
                  <c:v>48</c:v>
                </c:pt>
                <c:pt idx="530" formatCode="General">
                  <c:v>36</c:v>
                </c:pt>
                <c:pt idx="531" formatCode="General">
                  <c:v>31</c:v>
                </c:pt>
                <c:pt idx="532" formatCode="General">
                  <c:v>29</c:v>
                </c:pt>
                <c:pt idx="533" formatCode="General">
                  <c:v>17</c:v>
                </c:pt>
                <c:pt idx="534" formatCode="General">
                  <c:v>17</c:v>
                </c:pt>
                <c:pt idx="535" formatCode="General">
                  <c:v>21</c:v>
                </c:pt>
                <c:pt idx="536" formatCode="General">
                  <c:v>19</c:v>
                </c:pt>
                <c:pt idx="537" formatCode="General">
                  <c:v>16</c:v>
                </c:pt>
                <c:pt idx="538" formatCode="General">
                  <c:v>28</c:v>
                </c:pt>
                <c:pt idx="539" formatCode="General">
                  <c:v>14</c:v>
                </c:pt>
                <c:pt idx="540" formatCode="General">
                  <c:v>22</c:v>
                </c:pt>
                <c:pt idx="541">
                  <c:v>19.730662646495091</c:v>
                </c:pt>
                <c:pt idx="542">
                  <c:v>21.54074602339001</c:v>
                </c:pt>
                <c:pt idx="543">
                  <c:v>9.4343306688585411</c:v>
                </c:pt>
                <c:pt idx="544" formatCode="General">
                  <c:v>37</c:v>
                </c:pt>
                <c:pt idx="545">
                  <c:v>32.863318106839856</c:v>
                </c:pt>
                <c:pt idx="546">
                  <c:v>34</c:v>
                </c:pt>
                <c:pt idx="547">
                  <c:v>61.307365509019668</c:v>
                </c:pt>
                <c:pt idx="548" formatCode="General">
                  <c:v>26</c:v>
                </c:pt>
                <c:pt idx="549" formatCode="General">
                  <c:v>26</c:v>
                </c:pt>
                <c:pt idx="550" formatCode="General">
                  <c:v>34</c:v>
                </c:pt>
                <c:pt idx="551">
                  <c:v>24.492284602050951</c:v>
                </c:pt>
                <c:pt idx="552">
                  <c:v>13.009359009812517</c:v>
                </c:pt>
                <c:pt idx="553">
                  <c:v>26.73846100270719</c:v>
                </c:pt>
                <c:pt idx="554">
                  <c:v>19.944910275759312</c:v>
                </c:pt>
                <c:pt idx="555">
                  <c:v>39.545605106831587</c:v>
                </c:pt>
                <c:pt idx="556">
                  <c:v>34.505674610177586</c:v>
                </c:pt>
                <c:pt idx="557">
                  <c:v>34.948073164750156</c:v>
                </c:pt>
                <c:pt idx="558">
                  <c:v>34.091038885199623</c:v>
                </c:pt>
                <c:pt idx="559">
                  <c:v>24</c:v>
                </c:pt>
                <c:pt idx="560">
                  <c:v>6</c:v>
                </c:pt>
                <c:pt idx="561">
                  <c:v>5</c:v>
                </c:pt>
                <c:pt idx="562">
                  <c:v>9</c:v>
                </c:pt>
                <c:pt idx="563">
                  <c:v>15</c:v>
                </c:pt>
                <c:pt idx="564">
                  <c:v>21</c:v>
                </c:pt>
                <c:pt idx="565">
                  <c:v>18.166329206307392</c:v>
                </c:pt>
                <c:pt idx="566">
                  <c:v>22.380726018679329</c:v>
                </c:pt>
                <c:pt idx="567">
                  <c:v>17</c:v>
                </c:pt>
                <c:pt idx="568">
                  <c:v>12</c:v>
                </c:pt>
                <c:pt idx="569">
                  <c:v>12</c:v>
                </c:pt>
                <c:pt idx="570">
                  <c:v>21</c:v>
                </c:pt>
                <c:pt idx="571">
                  <c:v>11</c:v>
                </c:pt>
                <c:pt idx="572">
                  <c:v>31</c:v>
                </c:pt>
                <c:pt idx="573">
                  <c:v>33</c:v>
                </c:pt>
                <c:pt idx="574">
                  <c:v>15.104452667008484</c:v>
                </c:pt>
                <c:pt idx="575">
                  <c:v>29.139934346613529</c:v>
                </c:pt>
                <c:pt idx="576">
                  <c:v>11.664310424718341</c:v>
                </c:pt>
                <c:pt idx="577">
                  <c:v>26.593469167132302</c:v>
                </c:pt>
                <c:pt idx="578">
                  <c:v>15.531513111990163</c:v>
                </c:pt>
                <c:pt idx="579">
                  <c:v>14</c:v>
                </c:pt>
                <c:pt idx="580">
                  <c:v>28</c:v>
                </c:pt>
                <c:pt idx="581">
                  <c:v>24.340968116770213</c:v>
                </c:pt>
                <c:pt idx="582">
                  <c:v>40</c:v>
                </c:pt>
                <c:pt idx="583">
                  <c:v>33</c:v>
                </c:pt>
                <c:pt idx="584">
                  <c:v>27</c:v>
                </c:pt>
                <c:pt idx="585">
                  <c:v>24</c:v>
                </c:pt>
                <c:pt idx="586">
                  <c:v>17</c:v>
                </c:pt>
                <c:pt idx="587">
                  <c:v>42</c:v>
                </c:pt>
                <c:pt idx="588">
                  <c:v>40.61873082073803</c:v>
                </c:pt>
                <c:pt idx="589">
                  <c:v>39.578110166956847</c:v>
                </c:pt>
                <c:pt idx="590">
                  <c:v>5</c:v>
                </c:pt>
                <c:pt idx="591">
                  <c:v>5</c:v>
                </c:pt>
                <c:pt idx="592">
                  <c:v>27.055810273143365</c:v>
                </c:pt>
                <c:pt idx="593">
                  <c:v>16</c:v>
                </c:pt>
                <c:pt idx="594">
                  <c:v>18</c:v>
                </c:pt>
                <c:pt idx="595">
                  <c:v>34</c:v>
                </c:pt>
                <c:pt idx="596">
                  <c:v>32</c:v>
                </c:pt>
                <c:pt idx="597">
                  <c:v>38.046607608628712</c:v>
                </c:pt>
                <c:pt idx="598">
                  <c:v>13.66781707169007</c:v>
                </c:pt>
                <c:pt idx="599">
                  <c:v>20</c:v>
                </c:pt>
                <c:pt idx="600">
                  <c:v>21</c:v>
                </c:pt>
                <c:pt idx="601">
                  <c:v>7</c:v>
                </c:pt>
                <c:pt idx="602">
                  <c:v>7.6021705053663204</c:v>
                </c:pt>
                <c:pt idx="603">
                  <c:v>7.9178592434736892</c:v>
                </c:pt>
                <c:pt idx="604">
                  <c:v>13.749981523990389</c:v>
                </c:pt>
                <c:pt idx="605">
                  <c:v>37</c:v>
                </c:pt>
                <c:pt idx="606">
                  <c:v>28</c:v>
                </c:pt>
                <c:pt idx="607">
                  <c:v>7.2586674076563966</c:v>
                </c:pt>
                <c:pt idx="608">
                  <c:v>8.376239265779887</c:v>
                </c:pt>
                <c:pt idx="609">
                  <c:v>5.8321552123588676</c:v>
                </c:pt>
                <c:pt idx="610">
                  <c:v>11.528678908152163</c:v>
                </c:pt>
                <c:pt idx="611">
                  <c:v>13.156257106949901</c:v>
                </c:pt>
                <c:pt idx="614">
                  <c:v>12.322638891924825</c:v>
                </c:pt>
                <c:pt idx="615">
                  <c:v>41.52370519523113</c:v>
                </c:pt>
                <c:pt idx="616">
                  <c:v>24.292855394193584</c:v>
                </c:pt>
                <c:pt idx="617">
                  <c:v>17.68855337200505</c:v>
                </c:pt>
                <c:pt idx="618">
                  <c:v>41.237117355765086</c:v>
                </c:pt>
                <c:pt idx="619">
                  <c:v>15.514313933054733</c:v>
                </c:pt>
                <c:pt idx="620">
                  <c:v>16.812868843751588</c:v>
                </c:pt>
                <c:pt idx="621">
                  <c:v>32.677887208766549</c:v>
                </c:pt>
                <c:pt idx="622">
                  <c:v>17.569184358840385</c:v>
                </c:pt>
                <c:pt idx="623">
                  <c:v>28.921580406091739</c:v>
                </c:pt>
                <c:pt idx="624">
                  <c:v>17.189041065514203</c:v>
                </c:pt>
                <c:pt idx="625">
                  <c:v>12.925617494146277</c:v>
                </c:pt>
                <c:pt idx="626">
                  <c:v>26.231225320548212</c:v>
                </c:pt>
                <c:pt idx="627">
                  <c:v>12.387175911598574</c:v>
                </c:pt>
                <c:pt idx="628">
                  <c:v>22.901354748769272</c:v>
                </c:pt>
                <c:pt idx="629">
                  <c:v>29.278072705660524</c:v>
                </c:pt>
                <c:pt idx="630">
                  <c:v>16.878390622142891</c:v>
                </c:pt>
                <c:pt idx="631">
                  <c:v>11.214600267761826</c:v>
                </c:pt>
                <c:pt idx="632">
                  <c:v>16.973092724242001</c:v>
                </c:pt>
                <c:pt idx="633">
                  <c:v>10.683596635727964</c:v>
                </c:pt>
                <c:pt idx="634">
                  <c:v>17.197715071866938</c:v>
                </c:pt>
                <c:pt idx="635">
                  <c:v>21.899681057957643</c:v>
                </c:pt>
                <c:pt idx="636">
                  <c:v>25.152296698221665</c:v>
                </c:pt>
                <c:pt idx="637">
                  <c:v>13.514757199107805</c:v>
                </c:pt>
                <c:pt idx="638">
                  <c:v>17.355787779488441</c:v>
                </c:pt>
                <c:pt idx="639">
                  <c:v>24.507423183350976</c:v>
                </c:pt>
                <c:pt idx="640">
                  <c:v>20.862040932951288</c:v>
                </c:pt>
                <c:pt idx="641">
                  <c:v>28.011605889365555</c:v>
                </c:pt>
                <c:pt idx="642">
                  <c:v>22.961791806072917</c:v>
                </c:pt>
                <c:pt idx="643">
                  <c:v>14.986547739639693</c:v>
                </c:pt>
                <c:pt idx="644">
                  <c:v>17.33382511484762</c:v>
                </c:pt>
                <c:pt idx="645">
                  <c:v>13.179858223014939</c:v>
                </c:pt>
                <c:pt idx="646">
                  <c:v>13.539576940245809</c:v>
                </c:pt>
                <c:pt idx="647">
                  <c:v>16.59480528757463</c:v>
                </c:pt>
                <c:pt idx="648">
                  <c:v>9.3585746430879073</c:v>
                </c:pt>
                <c:pt idx="649">
                  <c:v>19.68687407616294</c:v>
                </c:pt>
                <c:pt idx="650">
                  <c:v>9.1091974513901324</c:v>
                </c:pt>
                <c:pt idx="651">
                  <c:v>10.889942817826789</c:v>
                </c:pt>
                <c:pt idx="652">
                  <c:v>6.4535415282651911</c:v>
                </c:pt>
                <c:pt idx="653">
                  <c:v>16.427259195268455</c:v>
                </c:pt>
                <c:pt idx="654">
                  <c:v>7.5682640315002985</c:v>
                </c:pt>
                <c:pt idx="655">
                  <c:v>7.7340130289107689</c:v>
                </c:pt>
                <c:pt idx="656">
                  <c:v>10.804250154294945</c:v>
                </c:pt>
                <c:pt idx="657">
                  <c:v>22.498001764160069</c:v>
                </c:pt>
                <c:pt idx="658">
                  <c:v>18</c:v>
                </c:pt>
                <c:pt idx="659">
                  <c:v>15</c:v>
                </c:pt>
                <c:pt idx="660">
                  <c:v>12</c:v>
                </c:pt>
                <c:pt idx="661">
                  <c:v>7</c:v>
                </c:pt>
                <c:pt idx="662">
                  <c:v>5.5177743950489457</c:v>
                </c:pt>
                <c:pt idx="663">
                  <c:v>16.893926542866335</c:v>
                </c:pt>
                <c:pt idx="664">
                  <c:v>18.03790344019734</c:v>
                </c:pt>
                <c:pt idx="665">
                  <c:v>30.568990538196971</c:v>
                </c:pt>
                <c:pt idx="666">
                  <c:v>22</c:v>
                </c:pt>
                <c:pt idx="667">
                  <c:v>29.793239784622177</c:v>
                </c:pt>
                <c:pt idx="668">
                  <c:v>20.193609089421443</c:v>
                </c:pt>
                <c:pt idx="669">
                  <c:v>43.595732664347004</c:v>
                </c:pt>
                <c:pt idx="670">
                  <c:v>33.106646370294278</c:v>
                </c:pt>
                <c:pt idx="671">
                  <c:v>34.469059801171056</c:v>
                </c:pt>
                <c:pt idx="672">
                  <c:v>34.207540656404746</c:v>
                </c:pt>
                <c:pt idx="673" formatCode="General">
                  <c:v>31</c:v>
                </c:pt>
                <c:pt idx="674" formatCode="General">
                  <c:v>26</c:v>
                </c:pt>
                <c:pt idx="675">
                  <c:v>29.483292841447994</c:v>
                </c:pt>
                <c:pt idx="676">
                  <c:v>27.308330327514504</c:v>
                </c:pt>
                <c:pt idx="677">
                  <c:v>24.04960913168318</c:v>
                </c:pt>
                <c:pt idx="678">
                  <c:v>21.772184024516104</c:v>
                </c:pt>
                <c:pt idx="679" formatCode="General">
                  <c:v>24</c:v>
                </c:pt>
                <c:pt idx="680">
                  <c:v>27</c:v>
                </c:pt>
                <c:pt idx="682">
                  <c:v>15</c:v>
                </c:pt>
                <c:pt idx="683">
                  <c:v>11</c:v>
                </c:pt>
                <c:pt idx="684">
                  <c:v>23.766917344525339</c:v>
                </c:pt>
                <c:pt idx="685">
                  <c:v>30</c:v>
                </c:pt>
                <c:pt idx="686">
                  <c:v>17.112741959060891</c:v>
                </c:pt>
                <c:pt idx="687">
                  <c:v>27.746089908900789</c:v>
                </c:pt>
                <c:pt idx="688">
                  <c:v>39.237506809237956</c:v>
                </c:pt>
                <c:pt idx="689">
                  <c:v>25.425280599066738</c:v>
                </c:pt>
                <c:pt idx="690">
                  <c:v>24.091726847728019</c:v>
                </c:pt>
                <c:pt idx="691">
                  <c:v>37.829425022135311</c:v>
                </c:pt>
                <c:pt idx="692">
                  <c:v>36</c:v>
                </c:pt>
                <c:pt idx="693">
                  <c:v>16.969130592334956</c:v>
                </c:pt>
                <c:pt idx="694">
                  <c:v>8.8505174354765153</c:v>
                </c:pt>
                <c:pt idx="695">
                  <c:v>35.221627549138681</c:v>
                </c:pt>
                <c:pt idx="696">
                  <c:v>20.479460598060452</c:v>
                </c:pt>
                <c:pt idx="697">
                  <c:v>42.701909103697801</c:v>
                </c:pt>
                <c:pt idx="698">
                  <c:v>31.29306139942663</c:v>
                </c:pt>
                <c:pt idx="699">
                  <c:v>22.013517218211906</c:v>
                </c:pt>
                <c:pt idx="700">
                  <c:v>11.697959705336837</c:v>
                </c:pt>
                <c:pt idx="701">
                  <c:v>21.320072364811143</c:v>
                </c:pt>
                <c:pt idx="702" formatCode="General">
                  <c:v>31</c:v>
                </c:pt>
                <c:pt idx="703">
                  <c:v>37.649720099839769</c:v>
                </c:pt>
                <c:pt idx="704">
                  <c:v>16.759644422633318</c:v>
                </c:pt>
                <c:pt idx="705">
                  <c:v>28.319747224745441</c:v>
                </c:pt>
                <c:pt idx="706">
                  <c:v>48.295138621954194</c:v>
                </c:pt>
                <c:pt idx="707">
                  <c:v>37.704636886761335</c:v>
                </c:pt>
                <c:pt idx="708">
                  <c:v>16.844491054666122</c:v>
                </c:pt>
                <c:pt idx="709">
                  <c:v>42.995190751578143</c:v>
                </c:pt>
                <c:pt idx="710">
                  <c:v>26.981295963918857</c:v>
                </c:pt>
                <c:pt idx="711">
                  <c:v>48.025073438390315</c:v>
                </c:pt>
                <c:pt idx="712" formatCode="General">
                  <c:v>6</c:v>
                </c:pt>
                <c:pt idx="713" formatCode="General">
                  <c:v>19</c:v>
                </c:pt>
                <c:pt idx="714" formatCode="General">
                  <c:v>20</c:v>
                </c:pt>
                <c:pt idx="715">
                  <c:v>5</c:v>
                </c:pt>
                <c:pt idx="716">
                  <c:v>12.329841549430405</c:v>
                </c:pt>
                <c:pt idx="717">
                  <c:v>5</c:v>
                </c:pt>
                <c:pt idx="718" formatCode="General">
                  <c:v>5</c:v>
                </c:pt>
                <c:pt idx="719">
                  <c:v>5</c:v>
                </c:pt>
                <c:pt idx="720" formatCode="General">
                  <c:v>5</c:v>
                </c:pt>
                <c:pt idx="721">
                  <c:v>5</c:v>
                </c:pt>
                <c:pt idx="722" formatCode="General">
                  <c:v>5</c:v>
                </c:pt>
                <c:pt idx="723">
                  <c:v>15.308566892237847</c:v>
                </c:pt>
                <c:pt idx="724" formatCode="General">
                  <c:v>5</c:v>
                </c:pt>
                <c:pt idx="725">
                  <c:v>5</c:v>
                </c:pt>
                <c:pt idx="726" formatCode="General">
                  <c:v>5</c:v>
                </c:pt>
                <c:pt idx="727">
                  <c:v>28</c:v>
                </c:pt>
                <c:pt idx="728">
                  <c:v>17.129094896955593</c:v>
                </c:pt>
                <c:pt idx="729">
                  <c:v>5</c:v>
                </c:pt>
                <c:pt idx="730" formatCode="General">
                  <c:v>5</c:v>
                </c:pt>
                <c:pt idx="731">
                  <c:v>16</c:v>
                </c:pt>
                <c:pt idx="732">
                  <c:v>10</c:v>
                </c:pt>
                <c:pt idx="733">
                  <c:v>24.215976022906354</c:v>
                </c:pt>
                <c:pt idx="734">
                  <c:v>28.742321271603434</c:v>
                </c:pt>
                <c:pt idx="735">
                  <c:v>35.845126509924015</c:v>
                </c:pt>
                <c:pt idx="736">
                  <c:v>33.583491071101093</c:v>
                </c:pt>
                <c:pt idx="737">
                  <c:v>9.6298376762208644</c:v>
                </c:pt>
                <c:pt idx="738">
                  <c:v>17</c:v>
                </c:pt>
                <c:pt idx="739">
                  <c:v>30</c:v>
                </c:pt>
                <c:pt idx="740">
                  <c:v>32</c:v>
                </c:pt>
                <c:pt idx="741">
                  <c:v>5</c:v>
                </c:pt>
                <c:pt idx="742">
                  <c:v>5</c:v>
                </c:pt>
                <c:pt idx="743">
                  <c:v>19</c:v>
                </c:pt>
                <c:pt idx="744">
                  <c:v>25</c:v>
                </c:pt>
                <c:pt idx="745">
                  <c:v>7.3829950054927025</c:v>
                </c:pt>
                <c:pt idx="746">
                  <c:v>18</c:v>
                </c:pt>
                <c:pt idx="747">
                  <c:v>6</c:v>
                </c:pt>
                <c:pt idx="748">
                  <c:v>14</c:v>
                </c:pt>
                <c:pt idx="749">
                  <c:v>13.947805390705742</c:v>
                </c:pt>
                <c:pt idx="750">
                  <c:v>12</c:v>
                </c:pt>
                <c:pt idx="751">
                  <c:v>29.268661906512474</c:v>
                </c:pt>
                <c:pt idx="752">
                  <c:v>20</c:v>
                </c:pt>
                <c:pt idx="753">
                  <c:v>25</c:v>
                </c:pt>
                <c:pt idx="754">
                  <c:v>48.44098108554924</c:v>
                </c:pt>
                <c:pt idx="755">
                  <c:v>29.649828181417547</c:v>
                </c:pt>
                <c:pt idx="756">
                  <c:v>44.433437831220616</c:v>
                </c:pt>
                <c:pt idx="757">
                  <c:v>44</c:v>
                </c:pt>
                <c:pt idx="758">
                  <c:v>29</c:v>
                </c:pt>
                <c:pt idx="759">
                  <c:v>41</c:v>
                </c:pt>
                <c:pt idx="760">
                  <c:v>34.41339684125478</c:v>
                </c:pt>
                <c:pt idx="761">
                  <c:v>13.49257066108172</c:v>
                </c:pt>
                <c:pt idx="762">
                  <c:v>28</c:v>
                </c:pt>
                <c:pt idx="763">
                  <c:v>22</c:v>
                </c:pt>
                <c:pt idx="764">
                  <c:v>52.764707424574922</c:v>
                </c:pt>
                <c:pt idx="765">
                  <c:v>55.501097574072233</c:v>
                </c:pt>
                <c:pt idx="766">
                  <c:v>28.963318307597049</c:v>
                </c:pt>
                <c:pt idx="767">
                  <c:v>42.249217410462961</c:v>
                </c:pt>
                <c:pt idx="768">
                  <c:v>36.291192504194711</c:v>
                </c:pt>
                <c:pt idx="769">
                  <c:v>11.25509178544419</c:v>
                </c:pt>
                <c:pt idx="770">
                  <c:v>15.852871492850689</c:v>
                </c:pt>
                <c:pt idx="771">
                  <c:v>21.022885067806246</c:v>
                </c:pt>
                <c:pt idx="772">
                  <c:v>40.159188293494175</c:v>
                </c:pt>
                <c:pt idx="773">
                  <c:v>28.465593602407747</c:v>
                </c:pt>
                <c:pt idx="774">
                  <c:v>26.26817738077985</c:v>
                </c:pt>
                <c:pt idx="775">
                  <c:v>37.256885379545807</c:v>
                </c:pt>
                <c:pt idx="776">
                  <c:v>25.492683246826257</c:v>
                </c:pt>
                <c:pt idx="777">
                  <c:v>26.654548166922613</c:v>
                </c:pt>
                <c:pt idx="778">
                  <c:v>32.187919125295139</c:v>
                </c:pt>
                <c:pt idx="779">
                  <c:v>14.945305906108308</c:v>
                </c:pt>
                <c:pt idx="780">
                  <c:v>30.164203577322223</c:v>
                </c:pt>
                <c:pt idx="781">
                  <c:v>18.392581316829819</c:v>
                </c:pt>
                <c:pt idx="782">
                  <c:v>20.882482224974076</c:v>
                </c:pt>
                <c:pt idx="783">
                  <c:v>22.928831300818242</c:v>
                </c:pt>
                <c:pt idx="784">
                  <c:v>27</c:v>
                </c:pt>
                <c:pt idx="785">
                  <c:v>23</c:v>
                </c:pt>
                <c:pt idx="786">
                  <c:v>28</c:v>
                </c:pt>
                <c:pt idx="787">
                  <c:v>31</c:v>
                </c:pt>
                <c:pt idx="788">
                  <c:v>29</c:v>
                </c:pt>
                <c:pt idx="789">
                  <c:v>26</c:v>
                </c:pt>
                <c:pt idx="790">
                  <c:v>30</c:v>
                </c:pt>
                <c:pt idx="791">
                  <c:v>33</c:v>
                </c:pt>
                <c:pt idx="792">
                  <c:v>28</c:v>
                </c:pt>
                <c:pt idx="793">
                  <c:v>40</c:v>
                </c:pt>
                <c:pt idx="794">
                  <c:v>36</c:v>
                </c:pt>
                <c:pt idx="795">
                  <c:v>39</c:v>
                </c:pt>
                <c:pt idx="796">
                  <c:v>22</c:v>
                </c:pt>
                <c:pt idx="797">
                  <c:v>14</c:v>
                </c:pt>
                <c:pt idx="798">
                  <c:v>14</c:v>
                </c:pt>
                <c:pt idx="799">
                  <c:v>25</c:v>
                </c:pt>
                <c:pt idx="800">
                  <c:v>32</c:v>
                </c:pt>
                <c:pt idx="801">
                  <c:v>24</c:v>
                </c:pt>
                <c:pt idx="802">
                  <c:v>23</c:v>
                </c:pt>
                <c:pt idx="803">
                  <c:v>26</c:v>
                </c:pt>
                <c:pt idx="804" formatCode="General">
                  <c:v>28</c:v>
                </c:pt>
                <c:pt idx="805" formatCode="General">
                  <c:v>27</c:v>
                </c:pt>
                <c:pt idx="806" formatCode="General">
                  <c:v>25</c:v>
                </c:pt>
                <c:pt idx="807" formatCode="General">
                  <c:v>15</c:v>
                </c:pt>
                <c:pt idx="808" formatCode="General">
                  <c:v>38</c:v>
                </c:pt>
                <c:pt idx="809" formatCode="General">
                  <c:v>30</c:v>
                </c:pt>
                <c:pt idx="810" formatCode="General">
                  <c:v>31</c:v>
                </c:pt>
                <c:pt idx="811" formatCode="General">
                  <c:v>34</c:v>
                </c:pt>
                <c:pt idx="812" formatCode="General">
                  <c:v>23</c:v>
                </c:pt>
                <c:pt idx="813" formatCode="General">
                  <c:v>31</c:v>
                </c:pt>
                <c:pt idx="814" formatCode="General">
                  <c:v>38</c:v>
                </c:pt>
                <c:pt idx="815" formatCode="General">
                  <c:v>28</c:v>
                </c:pt>
                <c:pt idx="816" formatCode="General">
                  <c:v>33</c:v>
                </c:pt>
                <c:pt idx="817" formatCode="General">
                  <c:v>20</c:v>
                </c:pt>
                <c:pt idx="818" formatCode="General">
                  <c:v>22</c:v>
                </c:pt>
                <c:pt idx="819" formatCode="General">
                  <c:v>23</c:v>
                </c:pt>
                <c:pt idx="820" formatCode="General">
                  <c:v>23</c:v>
                </c:pt>
                <c:pt idx="821" formatCode="General">
                  <c:v>18</c:v>
                </c:pt>
                <c:pt idx="822" formatCode="General">
                  <c:v>20</c:v>
                </c:pt>
                <c:pt idx="823" formatCode="General">
                  <c:v>25</c:v>
                </c:pt>
                <c:pt idx="824" formatCode="General">
                  <c:v>23</c:v>
                </c:pt>
                <c:pt idx="825" formatCode="General">
                  <c:v>24</c:v>
                </c:pt>
                <c:pt idx="826" formatCode="General">
                  <c:v>19</c:v>
                </c:pt>
                <c:pt idx="827" formatCode="General">
                  <c:v>16</c:v>
                </c:pt>
                <c:pt idx="828" formatCode="General">
                  <c:v>27</c:v>
                </c:pt>
                <c:pt idx="829" formatCode="General">
                  <c:v>18</c:v>
                </c:pt>
                <c:pt idx="830" formatCode="General">
                  <c:v>25</c:v>
                </c:pt>
                <c:pt idx="831" formatCode="General">
                  <c:v>16</c:v>
                </c:pt>
                <c:pt idx="832" formatCode="General">
                  <c:v>20</c:v>
                </c:pt>
                <c:pt idx="833" formatCode="General">
                  <c:v>16</c:v>
                </c:pt>
                <c:pt idx="834" formatCode="General">
                  <c:v>14</c:v>
                </c:pt>
                <c:pt idx="835" formatCode="General">
                  <c:v>18</c:v>
                </c:pt>
                <c:pt idx="836" formatCode="General">
                  <c:v>14</c:v>
                </c:pt>
                <c:pt idx="837" formatCode="General">
                  <c:v>8</c:v>
                </c:pt>
                <c:pt idx="838" formatCode="General">
                  <c:v>18</c:v>
                </c:pt>
                <c:pt idx="839" formatCode="General">
                  <c:v>19</c:v>
                </c:pt>
                <c:pt idx="840" formatCode="General">
                  <c:v>7</c:v>
                </c:pt>
                <c:pt idx="841" formatCode="General">
                  <c:v>9</c:v>
                </c:pt>
                <c:pt idx="842" formatCode="General">
                  <c:v>14</c:v>
                </c:pt>
                <c:pt idx="843" formatCode="General">
                  <c:v>22</c:v>
                </c:pt>
                <c:pt idx="844" formatCode="General">
                  <c:v>15</c:v>
                </c:pt>
                <c:pt idx="845" formatCode="General">
                  <c:v>21</c:v>
                </c:pt>
                <c:pt idx="846" formatCode="General">
                  <c:v>21</c:v>
                </c:pt>
                <c:pt idx="847" formatCode="General">
                  <c:v>13</c:v>
                </c:pt>
                <c:pt idx="848" formatCode="General">
                  <c:v>15</c:v>
                </c:pt>
                <c:pt idx="850" formatCode="General">
                  <c:v>7</c:v>
                </c:pt>
                <c:pt idx="851" formatCode="General">
                  <c:v>17</c:v>
                </c:pt>
                <c:pt idx="852" formatCode="General">
                  <c:v>6</c:v>
                </c:pt>
                <c:pt idx="853" formatCode="General">
                  <c:v>11</c:v>
                </c:pt>
                <c:pt idx="854" formatCode="General">
                  <c:v>5</c:v>
                </c:pt>
                <c:pt idx="855" formatCode="General">
                  <c:v>12</c:v>
                </c:pt>
                <c:pt idx="856" formatCode="General">
                  <c:v>16</c:v>
                </c:pt>
                <c:pt idx="857" formatCode="General">
                  <c:v>10</c:v>
                </c:pt>
                <c:pt idx="859" formatCode="General">
                  <c:v>13</c:v>
                </c:pt>
                <c:pt idx="860" formatCode="General">
                  <c:v>10</c:v>
                </c:pt>
                <c:pt idx="861" formatCode="General">
                  <c:v>27</c:v>
                </c:pt>
                <c:pt idx="862" formatCode="General">
                  <c:v>24</c:v>
                </c:pt>
                <c:pt idx="863" formatCode="General">
                  <c:v>7</c:v>
                </c:pt>
                <c:pt idx="864" formatCode="General">
                  <c:v>10</c:v>
                </c:pt>
                <c:pt idx="865" formatCode="General">
                  <c:v>14</c:v>
                </c:pt>
                <c:pt idx="866" formatCode="General">
                  <c:v>13</c:v>
                </c:pt>
                <c:pt idx="867" formatCode="General">
                  <c:v>13</c:v>
                </c:pt>
                <c:pt idx="868" formatCode="General">
                  <c:v>13</c:v>
                </c:pt>
                <c:pt idx="869" formatCode="General">
                  <c:v>29</c:v>
                </c:pt>
                <c:pt idx="870" formatCode="General">
                  <c:v>24</c:v>
                </c:pt>
                <c:pt idx="871" formatCode="General">
                  <c:v>14</c:v>
                </c:pt>
                <c:pt idx="872" formatCode="General">
                  <c:v>14</c:v>
                </c:pt>
                <c:pt idx="873" formatCode="General">
                  <c:v>20</c:v>
                </c:pt>
                <c:pt idx="874" formatCode="General">
                  <c:v>24</c:v>
                </c:pt>
                <c:pt idx="875" formatCode="General">
                  <c:v>15</c:v>
                </c:pt>
                <c:pt idx="876" formatCode="General">
                  <c:v>21</c:v>
                </c:pt>
                <c:pt idx="877" formatCode="General">
                  <c:v>14</c:v>
                </c:pt>
                <c:pt idx="878" formatCode="General">
                  <c:v>26</c:v>
                </c:pt>
                <c:pt idx="879" formatCode="General">
                  <c:v>11</c:v>
                </c:pt>
                <c:pt idx="880" formatCode="General">
                  <c:v>19</c:v>
                </c:pt>
                <c:pt idx="881" formatCode="General">
                  <c:v>22</c:v>
                </c:pt>
                <c:pt idx="882" formatCode="General">
                  <c:v>16</c:v>
                </c:pt>
                <c:pt idx="883" formatCode="General">
                  <c:v>14</c:v>
                </c:pt>
                <c:pt idx="884" formatCode="General">
                  <c:v>21</c:v>
                </c:pt>
                <c:pt idx="886" formatCode="General">
                  <c:v>20</c:v>
                </c:pt>
                <c:pt idx="887" formatCode="General">
                  <c:v>21</c:v>
                </c:pt>
                <c:pt idx="888" formatCode="General">
                  <c:v>17</c:v>
                </c:pt>
                <c:pt idx="889" formatCode="General">
                  <c:v>13</c:v>
                </c:pt>
                <c:pt idx="890" formatCode="General">
                  <c:v>21</c:v>
                </c:pt>
                <c:pt idx="891" formatCode="General">
                  <c:v>20</c:v>
                </c:pt>
                <c:pt idx="892" formatCode="General">
                  <c:v>24</c:v>
                </c:pt>
                <c:pt idx="893" formatCode="General">
                  <c:v>30</c:v>
                </c:pt>
                <c:pt idx="894" formatCode="General">
                  <c:v>25</c:v>
                </c:pt>
                <c:pt idx="895" formatCode="General">
                  <c:v>36</c:v>
                </c:pt>
                <c:pt idx="896" formatCode="General">
                  <c:v>27</c:v>
                </c:pt>
                <c:pt idx="897" formatCode="General">
                  <c:v>21</c:v>
                </c:pt>
                <c:pt idx="898" formatCode="General">
                  <c:v>27</c:v>
                </c:pt>
                <c:pt idx="899" formatCode="General">
                  <c:v>34</c:v>
                </c:pt>
                <c:pt idx="900" formatCode="General">
                  <c:v>27</c:v>
                </c:pt>
                <c:pt idx="901" formatCode="General">
                  <c:v>24</c:v>
                </c:pt>
                <c:pt idx="902" formatCode="General">
                  <c:v>23</c:v>
                </c:pt>
                <c:pt idx="903" formatCode="General">
                  <c:v>36</c:v>
                </c:pt>
                <c:pt idx="904" formatCode="General">
                  <c:v>42</c:v>
                </c:pt>
                <c:pt idx="905" formatCode="General">
                  <c:v>32</c:v>
                </c:pt>
                <c:pt idx="906" formatCode="General">
                  <c:v>30</c:v>
                </c:pt>
                <c:pt idx="907" formatCode="General">
                  <c:v>29</c:v>
                </c:pt>
                <c:pt idx="908" formatCode="General">
                  <c:v>19</c:v>
                </c:pt>
                <c:pt idx="909" formatCode="General">
                  <c:v>31</c:v>
                </c:pt>
                <c:pt idx="910">
                  <c:v>27</c:v>
                </c:pt>
                <c:pt idx="911">
                  <c:v>32</c:v>
                </c:pt>
                <c:pt idx="912">
                  <c:v>24</c:v>
                </c:pt>
                <c:pt idx="913">
                  <c:v>24</c:v>
                </c:pt>
                <c:pt idx="914">
                  <c:v>39</c:v>
                </c:pt>
                <c:pt idx="915">
                  <c:v>21</c:v>
                </c:pt>
                <c:pt idx="916">
                  <c:v>29</c:v>
                </c:pt>
                <c:pt idx="917">
                  <c:v>37</c:v>
                </c:pt>
                <c:pt idx="918">
                  <c:v>44</c:v>
                </c:pt>
                <c:pt idx="919">
                  <c:v>44</c:v>
                </c:pt>
                <c:pt idx="920">
                  <c:v>25</c:v>
                </c:pt>
                <c:pt idx="921">
                  <c:v>13</c:v>
                </c:pt>
                <c:pt idx="922">
                  <c:v>20</c:v>
                </c:pt>
                <c:pt idx="923">
                  <c:v>40</c:v>
                </c:pt>
                <c:pt idx="924">
                  <c:v>23</c:v>
                </c:pt>
                <c:pt idx="925">
                  <c:v>26</c:v>
                </c:pt>
                <c:pt idx="926">
                  <c:v>36</c:v>
                </c:pt>
                <c:pt idx="927">
                  <c:v>29</c:v>
                </c:pt>
                <c:pt idx="928">
                  <c:v>46</c:v>
                </c:pt>
                <c:pt idx="929">
                  <c:v>25</c:v>
                </c:pt>
                <c:pt idx="930">
                  <c:v>34</c:v>
                </c:pt>
                <c:pt idx="931">
                  <c:v>22</c:v>
                </c:pt>
                <c:pt idx="932">
                  <c:v>27</c:v>
                </c:pt>
                <c:pt idx="933">
                  <c:v>36</c:v>
                </c:pt>
                <c:pt idx="934">
                  <c:v>32</c:v>
                </c:pt>
                <c:pt idx="935">
                  <c:v>37</c:v>
                </c:pt>
                <c:pt idx="936">
                  <c:v>28</c:v>
                </c:pt>
                <c:pt idx="937">
                  <c:v>27</c:v>
                </c:pt>
                <c:pt idx="938">
                  <c:v>28</c:v>
                </c:pt>
                <c:pt idx="939">
                  <c:v>15</c:v>
                </c:pt>
                <c:pt idx="940">
                  <c:v>13</c:v>
                </c:pt>
                <c:pt idx="941">
                  <c:v>21</c:v>
                </c:pt>
                <c:pt idx="942">
                  <c:v>34</c:v>
                </c:pt>
                <c:pt idx="943">
                  <c:v>27</c:v>
                </c:pt>
                <c:pt idx="944">
                  <c:v>28</c:v>
                </c:pt>
                <c:pt idx="945">
                  <c:v>10</c:v>
                </c:pt>
                <c:pt idx="946">
                  <c:v>21</c:v>
                </c:pt>
                <c:pt idx="947">
                  <c:v>22</c:v>
                </c:pt>
                <c:pt idx="948">
                  <c:v>21</c:v>
                </c:pt>
                <c:pt idx="949">
                  <c:v>22</c:v>
                </c:pt>
                <c:pt idx="950">
                  <c:v>16</c:v>
                </c:pt>
                <c:pt idx="951">
                  <c:v>20</c:v>
                </c:pt>
                <c:pt idx="952">
                  <c:v>19</c:v>
                </c:pt>
                <c:pt idx="953">
                  <c:v>14</c:v>
                </c:pt>
                <c:pt idx="954">
                  <c:v>8</c:v>
                </c:pt>
                <c:pt idx="955">
                  <c:v>11</c:v>
                </c:pt>
                <c:pt idx="956">
                  <c:v>10.142973706755599</c:v>
                </c:pt>
                <c:pt idx="957">
                  <c:v>16.18062433385284</c:v>
                </c:pt>
                <c:pt idx="958">
                  <c:v>18.072569390753163</c:v>
                </c:pt>
                <c:pt idx="959">
                  <c:v>11.619482537485778</c:v>
                </c:pt>
                <c:pt idx="960">
                  <c:v>8.9217839657335904</c:v>
                </c:pt>
                <c:pt idx="961">
                  <c:v>5.6922881873108349</c:v>
                </c:pt>
                <c:pt idx="962">
                  <c:v>8.3185430956767679</c:v>
                </c:pt>
                <c:pt idx="963">
                  <c:v>9.512579263407952</c:v>
                </c:pt>
                <c:pt idx="964">
                  <c:v>12.498811558089976</c:v>
                </c:pt>
                <c:pt idx="965">
                  <c:v>26.611548592164912</c:v>
                </c:pt>
                <c:pt idx="966">
                  <c:v>9</c:v>
                </c:pt>
                <c:pt idx="967">
                  <c:v>14</c:v>
                </c:pt>
                <c:pt idx="968">
                  <c:v>11</c:v>
                </c:pt>
                <c:pt idx="969">
                  <c:v>8</c:v>
                </c:pt>
                <c:pt idx="970">
                  <c:v>16</c:v>
                </c:pt>
                <c:pt idx="971">
                  <c:v>16</c:v>
                </c:pt>
                <c:pt idx="972">
                  <c:v>14</c:v>
                </c:pt>
                <c:pt idx="973">
                  <c:v>10</c:v>
                </c:pt>
                <c:pt idx="974">
                  <c:v>19</c:v>
                </c:pt>
                <c:pt idx="975">
                  <c:v>31</c:v>
                </c:pt>
                <c:pt idx="976">
                  <c:v>18</c:v>
                </c:pt>
                <c:pt idx="977">
                  <c:v>18</c:v>
                </c:pt>
                <c:pt idx="978">
                  <c:v>9</c:v>
                </c:pt>
                <c:pt idx="979">
                  <c:v>20</c:v>
                </c:pt>
                <c:pt idx="980">
                  <c:v>11</c:v>
                </c:pt>
                <c:pt idx="981">
                  <c:v>15</c:v>
                </c:pt>
                <c:pt idx="982">
                  <c:v>6</c:v>
                </c:pt>
                <c:pt idx="983">
                  <c:v>9</c:v>
                </c:pt>
                <c:pt idx="984">
                  <c:v>7</c:v>
                </c:pt>
                <c:pt idx="985">
                  <c:v>11</c:v>
                </c:pt>
                <c:pt idx="986">
                  <c:v>14</c:v>
                </c:pt>
                <c:pt idx="987">
                  <c:v>20</c:v>
                </c:pt>
                <c:pt idx="988">
                  <c:v>17</c:v>
                </c:pt>
                <c:pt idx="989">
                  <c:v>11</c:v>
                </c:pt>
                <c:pt idx="990">
                  <c:v>18</c:v>
                </c:pt>
                <c:pt idx="991">
                  <c:v>20</c:v>
                </c:pt>
                <c:pt idx="992">
                  <c:v>24</c:v>
                </c:pt>
                <c:pt idx="993">
                  <c:v>13</c:v>
                </c:pt>
                <c:pt idx="994">
                  <c:v>14</c:v>
                </c:pt>
                <c:pt idx="995">
                  <c:v>20</c:v>
                </c:pt>
                <c:pt idx="996">
                  <c:v>17</c:v>
                </c:pt>
                <c:pt idx="997">
                  <c:v>19</c:v>
                </c:pt>
                <c:pt idx="998">
                  <c:v>20</c:v>
                </c:pt>
                <c:pt idx="999">
                  <c:v>8</c:v>
                </c:pt>
                <c:pt idx="1000">
                  <c:v>17</c:v>
                </c:pt>
                <c:pt idx="1001">
                  <c:v>13</c:v>
                </c:pt>
                <c:pt idx="1002">
                  <c:v>18</c:v>
                </c:pt>
                <c:pt idx="1003">
                  <c:v>18</c:v>
                </c:pt>
                <c:pt idx="1004">
                  <c:v>9</c:v>
                </c:pt>
                <c:pt idx="1005">
                  <c:v>17</c:v>
                </c:pt>
                <c:pt idx="1006">
                  <c:v>20</c:v>
                </c:pt>
                <c:pt idx="1007">
                  <c:v>26</c:v>
                </c:pt>
                <c:pt idx="1008">
                  <c:v>25</c:v>
                </c:pt>
                <c:pt idx="1009">
                  <c:v>28</c:v>
                </c:pt>
                <c:pt idx="1010">
                  <c:v>15</c:v>
                </c:pt>
                <c:pt idx="1011">
                  <c:v>19</c:v>
                </c:pt>
                <c:pt idx="1012">
                  <c:v>16</c:v>
                </c:pt>
                <c:pt idx="1013">
                  <c:v>23</c:v>
                </c:pt>
                <c:pt idx="1014">
                  <c:v>21</c:v>
                </c:pt>
                <c:pt idx="1015">
                  <c:v>21</c:v>
                </c:pt>
                <c:pt idx="1016">
                  <c:v>26</c:v>
                </c:pt>
                <c:pt idx="1017">
                  <c:v>20</c:v>
                </c:pt>
                <c:pt idx="1018">
                  <c:v>22</c:v>
                </c:pt>
                <c:pt idx="1019">
                  <c:v>21</c:v>
                </c:pt>
                <c:pt idx="1020">
                  <c:v>16</c:v>
                </c:pt>
                <c:pt idx="1021">
                  <c:v>27</c:v>
                </c:pt>
                <c:pt idx="1022">
                  <c:v>25</c:v>
                </c:pt>
                <c:pt idx="1023">
                  <c:v>10</c:v>
                </c:pt>
                <c:pt idx="1024">
                  <c:v>21</c:v>
                </c:pt>
                <c:pt idx="1025">
                  <c:v>11</c:v>
                </c:pt>
                <c:pt idx="1026">
                  <c:v>23</c:v>
                </c:pt>
                <c:pt idx="1027">
                  <c:v>24</c:v>
                </c:pt>
                <c:pt idx="1028">
                  <c:v>21</c:v>
                </c:pt>
                <c:pt idx="1029">
                  <c:v>11</c:v>
                </c:pt>
                <c:pt idx="1030">
                  <c:v>32</c:v>
                </c:pt>
                <c:pt idx="1031">
                  <c:v>27</c:v>
                </c:pt>
                <c:pt idx="1032">
                  <c:v>27</c:v>
                </c:pt>
                <c:pt idx="1033">
                  <c:v>26</c:v>
                </c:pt>
                <c:pt idx="1034">
                  <c:v>16</c:v>
                </c:pt>
                <c:pt idx="1035">
                  <c:v>18</c:v>
                </c:pt>
                <c:pt idx="1036">
                  <c:v>13</c:v>
                </c:pt>
                <c:pt idx="1037">
                  <c:v>22</c:v>
                </c:pt>
                <c:pt idx="1038">
                  <c:v>26</c:v>
                </c:pt>
                <c:pt idx="1039">
                  <c:v>29</c:v>
                </c:pt>
                <c:pt idx="1040">
                  <c:v>21</c:v>
                </c:pt>
                <c:pt idx="1041">
                  <c:v>20</c:v>
                </c:pt>
                <c:pt idx="1042">
                  <c:v>21</c:v>
                </c:pt>
                <c:pt idx="1043">
                  <c:v>18</c:v>
                </c:pt>
                <c:pt idx="1044">
                  <c:v>29</c:v>
                </c:pt>
                <c:pt idx="1045">
                  <c:v>29</c:v>
                </c:pt>
                <c:pt idx="1046">
                  <c:v>37</c:v>
                </c:pt>
                <c:pt idx="1047">
                  <c:v>22</c:v>
                </c:pt>
                <c:pt idx="1048">
                  <c:v>23</c:v>
                </c:pt>
                <c:pt idx="1049">
                  <c:v>32</c:v>
                </c:pt>
                <c:pt idx="1050">
                  <c:v>20</c:v>
                </c:pt>
                <c:pt idx="1051">
                  <c:v>22</c:v>
                </c:pt>
                <c:pt idx="1052">
                  <c:v>31</c:v>
                </c:pt>
                <c:pt idx="1053">
                  <c:v>25</c:v>
                </c:pt>
                <c:pt idx="1054">
                  <c:v>27</c:v>
                </c:pt>
                <c:pt idx="1055">
                  <c:v>24</c:v>
                </c:pt>
                <c:pt idx="1056">
                  <c:v>33</c:v>
                </c:pt>
                <c:pt idx="1057">
                  <c:v>29</c:v>
                </c:pt>
                <c:pt idx="1058">
                  <c:v>26</c:v>
                </c:pt>
                <c:pt idx="1059">
                  <c:v>16</c:v>
                </c:pt>
                <c:pt idx="1060">
                  <c:v>28</c:v>
                </c:pt>
                <c:pt idx="1061">
                  <c:v>21</c:v>
                </c:pt>
                <c:pt idx="1062">
                  <c:v>29</c:v>
                </c:pt>
                <c:pt idx="1063">
                  <c:v>26</c:v>
                </c:pt>
                <c:pt idx="1064">
                  <c:v>22</c:v>
                </c:pt>
                <c:pt idx="1065">
                  <c:v>27</c:v>
                </c:pt>
                <c:pt idx="1066">
                  <c:v>14</c:v>
                </c:pt>
                <c:pt idx="1067">
                  <c:v>24</c:v>
                </c:pt>
                <c:pt idx="1068">
                  <c:v>8</c:v>
                </c:pt>
                <c:pt idx="1069">
                  <c:v>15</c:v>
                </c:pt>
                <c:pt idx="1070">
                  <c:v>28</c:v>
                </c:pt>
                <c:pt idx="1071">
                  <c:v>25</c:v>
                </c:pt>
                <c:pt idx="1072">
                  <c:v>30</c:v>
                </c:pt>
                <c:pt idx="1073">
                  <c:v>11</c:v>
                </c:pt>
                <c:pt idx="1074">
                  <c:v>16</c:v>
                </c:pt>
                <c:pt idx="1075">
                  <c:v>22</c:v>
                </c:pt>
                <c:pt idx="1076">
                  <c:v>15</c:v>
                </c:pt>
                <c:pt idx="1077">
                  <c:v>14</c:v>
                </c:pt>
                <c:pt idx="1078">
                  <c:v>17</c:v>
                </c:pt>
                <c:pt idx="1079">
                  <c:v>19</c:v>
                </c:pt>
                <c:pt idx="1080">
                  <c:v>21</c:v>
                </c:pt>
                <c:pt idx="1081">
                  <c:v>18</c:v>
                </c:pt>
                <c:pt idx="1082">
                  <c:v>14</c:v>
                </c:pt>
                <c:pt idx="1083">
                  <c:v>15</c:v>
                </c:pt>
                <c:pt idx="1084">
                  <c:v>21</c:v>
                </c:pt>
                <c:pt idx="1085">
                  <c:v>5</c:v>
                </c:pt>
                <c:pt idx="1086">
                  <c:v>21</c:v>
                </c:pt>
                <c:pt idx="1087">
                  <c:v>7</c:v>
                </c:pt>
                <c:pt idx="1088">
                  <c:v>14</c:v>
                </c:pt>
                <c:pt idx="1089">
                  <c:v>14</c:v>
                </c:pt>
                <c:pt idx="1090">
                  <c:v>14</c:v>
                </c:pt>
                <c:pt idx="1091">
                  <c:v>15</c:v>
                </c:pt>
                <c:pt idx="1092">
                  <c:v>13</c:v>
                </c:pt>
                <c:pt idx="1093">
                  <c:v>15</c:v>
                </c:pt>
                <c:pt idx="1094">
                  <c:v>9</c:v>
                </c:pt>
                <c:pt idx="1095">
                  <c:v>8</c:v>
                </c:pt>
                <c:pt idx="1096">
                  <c:v>10</c:v>
                </c:pt>
                <c:pt idx="1097">
                  <c:v>14</c:v>
                </c:pt>
                <c:pt idx="1098">
                  <c:v>23</c:v>
                </c:pt>
                <c:pt idx="1099">
                  <c:v>13</c:v>
                </c:pt>
                <c:pt idx="1100">
                  <c:v>10</c:v>
                </c:pt>
                <c:pt idx="1101">
                  <c:v>12</c:v>
                </c:pt>
                <c:pt idx="1102">
                  <c:v>6</c:v>
                </c:pt>
                <c:pt idx="1103">
                  <c:v>12</c:v>
                </c:pt>
                <c:pt idx="1104">
                  <c:v>12</c:v>
                </c:pt>
                <c:pt idx="1106">
                  <c:v>16</c:v>
                </c:pt>
                <c:pt idx="1107">
                  <c:v>16</c:v>
                </c:pt>
                <c:pt idx="1108">
                  <c:v>16</c:v>
                </c:pt>
                <c:pt idx="1109">
                  <c:v>8</c:v>
                </c:pt>
                <c:pt idx="1110">
                  <c:v>17</c:v>
                </c:pt>
                <c:pt idx="1111">
                  <c:v>19</c:v>
                </c:pt>
                <c:pt idx="1112">
                  <c:v>13</c:v>
                </c:pt>
                <c:pt idx="1113">
                  <c:v>10</c:v>
                </c:pt>
                <c:pt idx="1114">
                  <c:v>8</c:v>
                </c:pt>
                <c:pt idx="1115">
                  <c:v>6</c:v>
                </c:pt>
                <c:pt idx="1116">
                  <c:v>11</c:v>
                </c:pt>
                <c:pt idx="1117">
                  <c:v>9</c:v>
                </c:pt>
                <c:pt idx="1118">
                  <c:v>14</c:v>
                </c:pt>
                <c:pt idx="1119">
                  <c:v>12</c:v>
                </c:pt>
                <c:pt idx="1120">
                  <c:v>16</c:v>
                </c:pt>
                <c:pt idx="1121">
                  <c:v>20</c:v>
                </c:pt>
                <c:pt idx="1122">
                  <c:v>25</c:v>
                </c:pt>
                <c:pt idx="1123">
                  <c:v>20</c:v>
                </c:pt>
                <c:pt idx="1124">
                  <c:v>19</c:v>
                </c:pt>
                <c:pt idx="1125">
                  <c:v>16</c:v>
                </c:pt>
                <c:pt idx="1126">
                  <c:v>27</c:v>
                </c:pt>
                <c:pt idx="1127">
                  <c:v>19</c:v>
                </c:pt>
                <c:pt idx="1128">
                  <c:v>24</c:v>
                </c:pt>
                <c:pt idx="1129">
                  <c:v>10</c:v>
                </c:pt>
                <c:pt idx="1130">
                  <c:v>22</c:v>
                </c:pt>
                <c:pt idx="1131">
                  <c:v>22</c:v>
                </c:pt>
                <c:pt idx="1132">
                  <c:v>12</c:v>
                </c:pt>
                <c:pt idx="1133">
                  <c:v>20</c:v>
                </c:pt>
                <c:pt idx="1134">
                  <c:v>22</c:v>
                </c:pt>
                <c:pt idx="1135">
                  <c:v>20</c:v>
                </c:pt>
                <c:pt idx="1136">
                  <c:v>28</c:v>
                </c:pt>
                <c:pt idx="1137">
                  <c:v>17</c:v>
                </c:pt>
                <c:pt idx="1138">
                  <c:v>25</c:v>
                </c:pt>
                <c:pt idx="1139">
                  <c:v>24</c:v>
                </c:pt>
                <c:pt idx="1140">
                  <c:v>29</c:v>
                </c:pt>
                <c:pt idx="1141">
                  <c:v>24</c:v>
                </c:pt>
                <c:pt idx="1142">
                  <c:v>34</c:v>
                </c:pt>
                <c:pt idx="1143">
                  <c:v>28</c:v>
                </c:pt>
                <c:pt idx="1144">
                  <c:v>27</c:v>
                </c:pt>
                <c:pt idx="1145">
                  <c:v>29</c:v>
                </c:pt>
                <c:pt idx="1146">
                  <c:v>33</c:v>
                </c:pt>
                <c:pt idx="1147">
                  <c:v>23</c:v>
                </c:pt>
                <c:pt idx="1148">
                  <c:v>39</c:v>
                </c:pt>
                <c:pt idx="1149">
                  <c:v>40</c:v>
                </c:pt>
                <c:pt idx="1150">
                  <c:v>36</c:v>
                </c:pt>
                <c:pt idx="1151">
                  <c:v>46</c:v>
                </c:pt>
                <c:pt idx="1152">
                  <c:v>38</c:v>
                </c:pt>
                <c:pt idx="1153">
                  <c:v>33</c:v>
                </c:pt>
                <c:pt idx="1154">
                  <c:v>25</c:v>
                </c:pt>
                <c:pt idx="1155">
                  <c:v>24</c:v>
                </c:pt>
                <c:pt idx="1156">
                  <c:v>24</c:v>
                </c:pt>
                <c:pt idx="1157">
                  <c:v>26</c:v>
                </c:pt>
                <c:pt idx="1158">
                  <c:v>28</c:v>
                </c:pt>
                <c:pt idx="1159">
                  <c:v>34</c:v>
                </c:pt>
                <c:pt idx="1160">
                  <c:v>21</c:v>
                </c:pt>
                <c:pt idx="1161">
                  <c:v>23</c:v>
                </c:pt>
                <c:pt idx="1162">
                  <c:v>19</c:v>
                </c:pt>
                <c:pt idx="1163">
                  <c:v>30</c:v>
                </c:pt>
                <c:pt idx="1164">
                  <c:v>23</c:v>
                </c:pt>
                <c:pt idx="1165">
                  <c:v>21</c:v>
                </c:pt>
                <c:pt idx="1166">
                  <c:v>29</c:v>
                </c:pt>
                <c:pt idx="1167">
                  <c:v>20</c:v>
                </c:pt>
                <c:pt idx="1168">
                  <c:v>27</c:v>
                </c:pt>
                <c:pt idx="1169">
                  <c:v>19</c:v>
                </c:pt>
                <c:pt idx="1170">
                  <c:v>26</c:v>
                </c:pt>
                <c:pt idx="1171">
                  <c:v>39</c:v>
                </c:pt>
                <c:pt idx="1172">
                  <c:v>28</c:v>
                </c:pt>
                <c:pt idx="1173">
                  <c:v>18</c:v>
                </c:pt>
                <c:pt idx="1174">
                  <c:v>25</c:v>
                </c:pt>
                <c:pt idx="1175">
                  <c:v>20</c:v>
                </c:pt>
                <c:pt idx="1176">
                  <c:v>26</c:v>
                </c:pt>
                <c:pt idx="1177">
                  <c:v>29</c:v>
                </c:pt>
                <c:pt idx="1178">
                  <c:v>26</c:v>
                </c:pt>
                <c:pt idx="1179">
                  <c:v>20</c:v>
                </c:pt>
                <c:pt idx="1180">
                  <c:v>26</c:v>
                </c:pt>
                <c:pt idx="1181">
                  <c:v>17</c:v>
                </c:pt>
                <c:pt idx="1182">
                  <c:v>14</c:v>
                </c:pt>
                <c:pt idx="1183">
                  <c:v>20</c:v>
                </c:pt>
                <c:pt idx="1184">
                  <c:v>30</c:v>
                </c:pt>
                <c:pt idx="1185">
                  <c:v>24</c:v>
                </c:pt>
                <c:pt idx="1186">
                  <c:v>31</c:v>
                </c:pt>
                <c:pt idx="1187">
                  <c:v>25</c:v>
                </c:pt>
                <c:pt idx="1188">
                  <c:v>21</c:v>
                </c:pt>
                <c:pt idx="1189">
                  <c:v>31</c:v>
                </c:pt>
                <c:pt idx="1190">
                  <c:v>14</c:v>
                </c:pt>
                <c:pt idx="1191">
                  <c:v>19</c:v>
                </c:pt>
                <c:pt idx="1192">
                  <c:v>21</c:v>
                </c:pt>
                <c:pt idx="1193">
                  <c:v>18</c:v>
                </c:pt>
                <c:pt idx="1194">
                  <c:v>20</c:v>
                </c:pt>
                <c:pt idx="1195">
                  <c:v>19</c:v>
                </c:pt>
                <c:pt idx="1196">
                  <c:v>5</c:v>
                </c:pt>
                <c:pt idx="1197">
                  <c:v>11</c:v>
                </c:pt>
                <c:pt idx="1198">
                  <c:v>23</c:v>
                </c:pt>
                <c:pt idx="1199">
                  <c:v>9</c:v>
                </c:pt>
                <c:pt idx="1200">
                  <c:v>20</c:v>
                </c:pt>
                <c:pt idx="1201">
                  <c:v>8</c:v>
                </c:pt>
                <c:pt idx="1202">
                  <c:v>5</c:v>
                </c:pt>
                <c:pt idx="1203">
                  <c:v>5</c:v>
                </c:pt>
                <c:pt idx="1204">
                  <c:v>8</c:v>
                </c:pt>
                <c:pt idx="1205">
                  <c:v>24</c:v>
                </c:pt>
                <c:pt idx="1206">
                  <c:v>16</c:v>
                </c:pt>
                <c:pt idx="1207">
                  <c:v>17</c:v>
                </c:pt>
                <c:pt idx="1208">
                  <c:v>29</c:v>
                </c:pt>
                <c:pt idx="1209">
                  <c:v>23</c:v>
                </c:pt>
                <c:pt idx="1210">
                  <c:v>17</c:v>
                </c:pt>
                <c:pt idx="1211">
                  <c:v>9</c:v>
                </c:pt>
                <c:pt idx="1212">
                  <c:v>19</c:v>
                </c:pt>
                <c:pt idx="1213">
                  <c:v>17</c:v>
                </c:pt>
                <c:pt idx="1214">
                  <c:v>18</c:v>
                </c:pt>
                <c:pt idx="1215">
                  <c:v>21</c:v>
                </c:pt>
                <c:pt idx="1216">
                  <c:v>21</c:v>
                </c:pt>
                <c:pt idx="1217">
                  <c:v>19</c:v>
                </c:pt>
                <c:pt idx="1218">
                  <c:v>12</c:v>
                </c:pt>
                <c:pt idx="1219">
                  <c:v>20</c:v>
                </c:pt>
                <c:pt idx="1220">
                  <c:v>13</c:v>
                </c:pt>
                <c:pt idx="1221">
                  <c:v>19</c:v>
                </c:pt>
                <c:pt idx="1222">
                  <c:v>25</c:v>
                </c:pt>
                <c:pt idx="1223">
                  <c:v>17</c:v>
                </c:pt>
                <c:pt idx="1224">
                  <c:v>23</c:v>
                </c:pt>
                <c:pt idx="1225">
                  <c:v>16</c:v>
                </c:pt>
                <c:pt idx="1226">
                  <c:v>23</c:v>
                </c:pt>
                <c:pt idx="1227">
                  <c:v>5</c:v>
                </c:pt>
                <c:pt idx="1228">
                  <c:v>14</c:v>
                </c:pt>
                <c:pt idx="1229">
                  <c:v>18</c:v>
                </c:pt>
                <c:pt idx="1230">
                  <c:v>12</c:v>
                </c:pt>
                <c:pt idx="1231">
                  <c:v>14</c:v>
                </c:pt>
                <c:pt idx="1232">
                  <c:v>9</c:v>
                </c:pt>
                <c:pt idx="1233">
                  <c:v>14</c:v>
                </c:pt>
                <c:pt idx="1234">
                  <c:v>12</c:v>
                </c:pt>
                <c:pt idx="1235">
                  <c:v>13</c:v>
                </c:pt>
                <c:pt idx="1236">
                  <c:v>13</c:v>
                </c:pt>
                <c:pt idx="1237">
                  <c:v>13</c:v>
                </c:pt>
                <c:pt idx="1238">
                  <c:v>14</c:v>
                </c:pt>
                <c:pt idx="1239">
                  <c:v>15</c:v>
                </c:pt>
                <c:pt idx="1240">
                  <c:v>18</c:v>
                </c:pt>
                <c:pt idx="1241">
                  <c:v>14</c:v>
                </c:pt>
                <c:pt idx="1242">
                  <c:v>20</c:v>
                </c:pt>
                <c:pt idx="1243">
                  <c:v>15</c:v>
                </c:pt>
                <c:pt idx="1244">
                  <c:v>19</c:v>
                </c:pt>
                <c:pt idx="1245">
                  <c:v>18</c:v>
                </c:pt>
                <c:pt idx="1246">
                  <c:v>20</c:v>
                </c:pt>
                <c:pt idx="1247">
                  <c:v>20</c:v>
                </c:pt>
                <c:pt idx="1248">
                  <c:v>25</c:v>
                </c:pt>
                <c:pt idx="1249">
                  <c:v>14</c:v>
                </c:pt>
                <c:pt idx="1250">
                  <c:v>19</c:v>
                </c:pt>
                <c:pt idx="1251">
                  <c:v>15</c:v>
                </c:pt>
                <c:pt idx="1252">
                  <c:v>11</c:v>
                </c:pt>
                <c:pt idx="1253">
                  <c:v>23</c:v>
                </c:pt>
                <c:pt idx="1254">
                  <c:v>21</c:v>
                </c:pt>
                <c:pt idx="1255">
                  <c:v>26</c:v>
                </c:pt>
                <c:pt idx="1256">
                  <c:v>17</c:v>
                </c:pt>
                <c:pt idx="1257">
                  <c:v>15</c:v>
                </c:pt>
                <c:pt idx="1258">
                  <c:v>17</c:v>
                </c:pt>
                <c:pt idx="1259">
                  <c:v>21</c:v>
                </c:pt>
                <c:pt idx="1260">
                  <c:v>17</c:v>
                </c:pt>
                <c:pt idx="1261">
                  <c:v>20</c:v>
                </c:pt>
                <c:pt idx="1262">
                  <c:v>20</c:v>
                </c:pt>
                <c:pt idx="1263">
                  <c:v>24</c:v>
                </c:pt>
                <c:pt idx="1264">
                  <c:v>20</c:v>
                </c:pt>
                <c:pt idx="1265">
                  <c:v>19</c:v>
                </c:pt>
                <c:pt idx="1266">
                  <c:v>27</c:v>
                </c:pt>
                <c:pt idx="1267">
                  <c:v>14</c:v>
                </c:pt>
                <c:pt idx="1268">
                  <c:v>29</c:v>
                </c:pt>
                <c:pt idx="1269">
                  <c:v>19</c:v>
                </c:pt>
                <c:pt idx="1270">
                  <c:v>26</c:v>
                </c:pt>
                <c:pt idx="1271">
                  <c:v>21</c:v>
                </c:pt>
                <c:pt idx="1272">
                  <c:v>23</c:v>
                </c:pt>
                <c:pt idx="1273">
                  <c:v>22</c:v>
                </c:pt>
                <c:pt idx="1274">
                  <c:v>30</c:v>
                </c:pt>
                <c:pt idx="1275">
                  <c:v>30</c:v>
                </c:pt>
                <c:pt idx="1276">
                  <c:v>30</c:v>
                </c:pt>
                <c:pt idx="1277">
                  <c:v>17</c:v>
                </c:pt>
                <c:pt idx="1278">
                  <c:v>19</c:v>
                </c:pt>
                <c:pt idx="1279">
                  <c:v>27</c:v>
                </c:pt>
                <c:pt idx="1280">
                  <c:v>34</c:v>
                </c:pt>
                <c:pt idx="1282">
                  <c:v>33</c:v>
                </c:pt>
                <c:pt idx="1283">
                  <c:v>33</c:v>
                </c:pt>
                <c:pt idx="1284">
                  <c:v>20</c:v>
                </c:pt>
                <c:pt idx="1285">
                  <c:v>42</c:v>
                </c:pt>
                <c:pt idx="1286">
                  <c:v>30</c:v>
                </c:pt>
                <c:pt idx="1287">
                  <c:v>45</c:v>
                </c:pt>
                <c:pt idx="1288">
                  <c:v>24</c:v>
                </c:pt>
                <c:pt idx="1289">
                  <c:v>23</c:v>
                </c:pt>
                <c:pt idx="1294">
                  <c:v>39</c:v>
                </c:pt>
                <c:pt idx="1295">
                  <c:v>29</c:v>
                </c:pt>
                <c:pt idx="1296">
                  <c:v>32</c:v>
                </c:pt>
                <c:pt idx="1297">
                  <c:v>34</c:v>
                </c:pt>
                <c:pt idx="1298">
                  <c:v>5</c:v>
                </c:pt>
                <c:pt idx="1299">
                  <c:v>9</c:v>
                </c:pt>
                <c:pt idx="1300">
                  <c:v>12</c:v>
                </c:pt>
                <c:pt idx="1301">
                  <c:v>27</c:v>
                </c:pt>
                <c:pt idx="1302">
                  <c:v>11</c:v>
                </c:pt>
                <c:pt idx="1303">
                  <c:v>12</c:v>
                </c:pt>
                <c:pt idx="1304">
                  <c:v>24</c:v>
                </c:pt>
                <c:pt idx="1305">
                  <c:v>16</c:v>
                </c:pt>
                <c:pt idx="1306">
                  <c:v>18</c:v>
                </c:pt>
                <c:pt idx="1307">
                  <c:v>22</c:v>
                </c:pt>
                <c:pt idx="1308">
                  <c:v>18</c:v>
                </c:pt>
                <c:pt idx="1310">
                  <c:v>32</c:v>
                </c:pt>
                <c:pt idx="1311">
                  <c:v>30</c:v>
                </c:pt>
                <c:pt idx="1312">
                  <c:v>18</c:v>
                </c:pt>
                <c:pt idx="1313">
                  <c:v>26</c:v>
                </c:pt>
                <c:pt idx="1314">
                  <c:v>18</c:v>
                </c:pt>
                <c:pt idx="1315">
                  <c:v>29</c:v>
                </c:pt>
                <c:pt idx="1316">
                  <c:v>20</c:v>
                </c:pt>
                <c:pt idx="1317">
                  <c:v>22</c:v>
                </c:pt>
                <c:pt idx="1318">
                  <c:v>12</c:v>
                </c:pt>
                <c:pt idx="1319">
                  <c:v>26</c:v>
                </c:pt>
                <c:pt idx="1320">
                  <c:v>11</c:v>
                </c:pt>
                <c:pt idx="1321">
                  <c:v>14</c:v>
                </c:pt>
                <c:pt idx="1322">
                  <c:v>13</c:v>
                </c:pt>
                <c:pt idx="1323">
                  <c:v>9</c:v>
                </c:pt>
                <c:pt idx="1324">
                  <c:v>16</c:v>
                </c:pt>
                <c:pt idx="1325">
                  <c:v>15</c:v>
                </c:pt>
                <c:pt idx="1326">
                  <c:v>17</c:v>
                </c:pt>
                <c:pt idx="1327">
                  <c:v>16</c:v>
                </c:pt>
                <c:pt idx="1328">
                  <c:v>14</c:v>
                </c:pt>
                <c:pt idx="1329">
                  <c:v>14</c:v>
                </c:pt>
                <c:pt idx="1330">
                  <c:v>17</c:v>
                </c:pt>
                <c:pt idx="1331">
                  <c:v>19</c:v>
                </c:pt>
                <c:pt idx="1332">
                  <c:v>20</c:v>
                </c:pt>
                <c:pt idx="1333">
                  <c:v>6</c:v>
                </c:pt>
                <c:pt idx="1334">
                  <c:v>13</c:v>
                </c:pt>
                <c:pt idx="1335">
                  <c:v>5</c:v>
                </c:pt>
                <c:pt idx="1336">
                  <c:v>5</c:v>
                </c:pt>
                <c:pt idx="1337">
                  <c:v>9</c:v>
                </c:pt>
                <c:pt idx="1338">
                  <c:v>19</c:v>
                </c:pt>
                <c:pt idx="1339">
                  <c:v>14</c:v>
                </c:pt>
                <c:pt idx="1340">
                  <c:v>11</c:v>
                </c:pt>
                <c:pt idx="1341">
                  <c:v>7</c:v>
                </c:pt>
                <c:pt idx="1342">
                  <c:v>12</c:v>
                </c:pt>
                <c:pt idx="1343">
                  <c:v>6</c:v>
                </c:pt>
                <c:pt idx="1344">
                  <c:v>5</c:v>
                </c:pt>
                <c:pt idx="1345">
                  <c:v>4</c:v>
                </c:pt>
                <c:pt idx="1346">
                  <c:v>15</c:v>
                </c:pt>
                <c:pt idx="1347">
                  <c:v>7</c:v>
                </c:pt>
                <c:pt idx="1348">
                  <c:v>14</c:v>
                </c:pt>
                <c:pt idx="1349">
                  <c:v>10</c:v>
                </c:pt>
                <c:pt idx="1350">
                  <c:v>23</c:v>
                </c:pt>
                <c:pt idx="1351">
                  <c:v>14</c:v>
                </c:pt>
                <c:pt idx="1352">
                  <c:v>14</c:v>
                </c:pt>
                <c:pt idx="1353">
                  <c:v>14</c:v>
                </c:pt>
                <c:pt idx="1354">
                  <c:v>8</c:v>
                </c:pt>
                <c:pt idx="1355">
                  <c:v>5</c:v>
                </c:pt>
                <c:pt idx="1356">
                  <c:v>12</c:v>
                </c:pt>
                <c:pt idx="1357">
                  <c:v>0</c:v>
                </c:pt>
                <c:pt idx="1358">
                  <c:v>14</c:v>
                </c:pt>
                <c:pt idx="1359">
                  <c:v>11</c:v>
                </c:pt>
                <c:pt idx="1360">
                  <c:v>6</c:v>
                </c:pt>
                <c:pt idx="1361">
                  <c:v>5</c:v>
                </c:pt>
                <c:pt idx="1362">
                  <c:v>5</c:v>
                </c:pt>
                <c:pt idx="1363">
                  <c:v>6</c:v>
                </c:pt>
                <c:pt idx="1364">
                  <c:v>15</c:v>
                </c:pt>
                <c:pt idx="1365">
                  <c:v>18</c:v>
                </c:pt>
                <c:pt idx="1366">
                  <c:v>5</c:v>
                </c:pt>
                <c:pt idx="1367">
                  <c:v>12</c:v>
                </c:pt>
                <c:pt idx="1368">
                  <c:v>8</c:v>
                </c:pt>
                <c:pt idx="1369">
                  <c:v>12</c:v>
                </c:pt>
                <c:pt idx="1370">
                  <c:v>5</c:v>
                </c:pt>
                <c:pt idx="1371">
                  <c:v>11</c:v>
                </c:pt>
                <c:pt idx="1372">
                  <c:v>19</c:v>
                </c:pt>
                <c:pt idx="1373">
                  <c:v>11</c:v>
                </c:pt>
                <c:pt idx="1374">
                  <c:v>11</c:v>
                </c:pt>
                <c:pt idx="1375">
                  <c:v>9</c:v>
                </c:pt>
                <c:pt idx="1376">
                  <c:v>19</c:v>
                </c:pt>
                <c:pt idx="1377">
                  <c:v>17</c:v>
                </c:pt>
                <c:pt idx="1378">
                  <c:v>9</c:v>
                </c:pt>
                <c:pt idx="1379">
                  <c:v>12</c:v>
                </c:pt>
                <c:pt idx="1380">
                  <c:v>11</c:v>
                </c:pt>
                <c:pt idx="1381">
                  <c:v>18</c:v>
                </c:pt>
                <c:pt idx="1382">
                  <c:v>22</c:v>
                </c:pt>
                <c:pt idx="1383">
                  <c:v>18</c:v>
                </c:pt>
                <c:pt idx="1384">
                  <c:v>18</c:v>
                </c:pt>
                <c:pt idx="1385">
                  <c:v>23</c:v>
                </c:pt>
                <c:pt idx="1386">
                  <c:v>14</c:v>
                </c:pt>
                <c:pt idx="1387">
                  <c:v>18</c:v>
                </c:pt>
                <c:pt idx="1388">
                  <c:v>25</c:v>
                </c:pt>
                <c:pt idx="1389">
                  <c:v>17</c:v>
                </c:pt>
                <c:pt idx="1390">
                  <c:v>22</c:v>
                </c:pt>
                <c:pt idx="1391">
                  <c:v>26</c:v>
                </c:pt>
                <c:pt idx="1392">
                  <c:v>15</c:v>
                </c:pt>
                <c:pt idx="1393">
                  <c:v>15.870609373245314</c:v>
                </c:pt>
                <c:pt idx="1394">
                  <c:v>27.456051593312267</c:v>
                </c:pt>
                <c:pt idx="1395">
                  <c:v>17.809099531623282</c:v>
                </c:pt>
                <c:pt idx="1396">
                  <c:v>16.811411141840473</c:v>
                </c:pt>
                <c:pt idx="1397">
                  <c:v>17.076157773995419</c:v>
                </c:pt>
                <c:pt idx="1398">
                  <c:v>24.79420834054266</c:v>
                </c:pt>
                <c:pt idx="1399">
                  <c:v>25.549138948773127</c:v>
                </c:pt>
                <c:pt idx="1400">
                  <c:v>6.6980440017931766</c:v>
                </c:pt>
                <c:pt idx="1401">
                  <c:v>23.21208592865317</c:v>
                </c:pt>
                <c:pt idx="1402">
                  <c:v>19.904389255611822</c:v>
                </c:pt>
                <c:pt idx="1403">
                  <c:v>18.622440173942092</c:v>
                </c:pt>
                <c:pt idx="1404">
                  <c:v>21.432124449057213</c:v>
                </c:pt>
                <c:pt idx="1405">
                  <c:v>15.671599322428998</c:v>
                </c:pt>
                <c:pt idx="1406">
                  <c:v>15.122478013591218</c:v>
                </c:pt>
                <c:pt idx="1407">
                  <c:v>21.924291268613192</c:v>
                </c:pt>
                <c:pt idx="1408">
                  <c:v>19.991318700316093</c:v>
                </c:pt>
                <c:pt idx="1409">
                  <c:v>28.792141545527244</c:v>
                </c:pt>
                <c:pt idx="1410">
                  <c:v>25.066183784336896</c:v>
                </c:pt>
                <c:pt idx="1411">
                  <c:v>21.904679235990169</c:v>
                </c:pt>
                <c:pt idx="1412">
                  <c:v>20.740382228277348</c:v>
                </c:pt>
                <c:pt idx="1413">
                  <c:v>16.018851699310918</c:v>
                </c:pt>
                <c:pt idx="1414">
                  <c:v>27.261038163550893</c:v>
                </c:pt>
                <c:pt idx="1415">
                  <c:v>18.157787035073834</c:v>
                </c:pt>
                <c:pt idx="1416">
                  <c:v>19.311573796899427</c:v>
                </c:pt>
                <c:pt idx="1417">
                  <c:v>23.814758175344824</c:v>
                </c:pt>
                <c:pt idx="1418">
                  <c:v>16.149617835632103</c:v>
                </c:pt>
                <c:pt idx="1419">
                  <c:v>18.813545790185533</c:v>
                </c:pt>
                <c:pt idx="1420">
                  <c:v>22.025844731909505</c:v>
                </c:pt>
                <c:pt idx="1421">
                  <c:v>16.593675403900342</c:v>
                </c:pt>
                <c:pt idx="1422">
                  <c:v>18.58637348248195</c:v>
                </c:pt>
                <c:pt idx="1423">
                  <c:v>21.361246957931279</c:v>
                </c:pt>
                <c:pt idx="1424">
                  <c:v>10.833207587643406</c:v>
                </c:pt>
                <c:pt idx="1425">
                  <c:v>5</c:v>
                </c:pt>
                <c:pt idx="1426">
                  <c:v>14.73608233295873</c:v>
                </c:pt>
                <c:pt idx="1427">
                  <c:v>13.647263023264404</c:v>
                </c:pt>
                <c:pt idx="1428">
                  <c:v>5.4357780421399529</c:v>
                </c:pt>
                <c:pt idx="1429">
                  <c:v>7.0040153114608108</c:v>
                </c:pt>
                <c:pt idx="1430">
                  <c:v>10.713486935823919</c:v>
                </c:pt>
                <c:pt idx="1431">
                  <c:v>7.5653994120098931</c:v>
                </c:pt>
                <c:pt idx="1432">
                  <c:v>12.399454467785073</c:v>
                </c:pt>
                <c:pt idx="1433">
                  <c:v>4.8907128387713357</c:v>
                </c:pt>
                <c:pt idx="1434">
                  <c:v>16.34548718330359</c:v>
                </c:pt>
                <c:pt idx="1435">
                  <c:v>11.552494642575438</c:v>
                </c:pt>
                <c:pt idx="1436">
                  <c:v>4.9559223432881332</c:v>
                </c:pt>
                <c:pt idx="1437">
                  <c:v>5</c:v>
                </c:pt>
                <c:pt idx="1438">
                  <c:v>7.1859990778971481</c:v>
                </c:pt>
                <c:pt idx="1439">
                  <c:v>6.9679965283410743</c:v>
                </c:pt>
                <c:pt idx="1440">
                  <c:v>14.894616270550388</c:v>
                </c:pt>
                <c:pt idx="1441">
                  <c:v>14.946447870902968</c:v>
                </c:pt>
                <c:pt idx="1442">
                  <c:v>5</c:v>
                </c:pt>
                <c:pt idx="1443">
                  <c:v>4.5335271771101286</c:v>
                </c:pt>
                <c:pt idx="1444">
                  <c:v>5</c:v>
                </c:pt>
                <c:pt idx="1445">
                  <c:v>5</c:v>
                </c:pt>
                <c:pt idx="1446">
                  <c:v>12.089663779653614</c:v>
                </c:pt>
                <c:pt idx="1447">
                  <c:v>5</c:v>
                </c:pt>
                <c:pt idx="1448">
                  <c:v>8.0533579626863467</c:v>
                </c:pt>
                <c:pt idx="1449">
                  <c:v>13.556284342960049</c:v>
                </c:pt>
                <c:pt idx="1450">
                  <c:v>18.525405783209163</c:v>
                </c:pt>
                <c:pt idx="1451">
                  <c:v>14.702541285382141</c:v>
                </c:pt>
                <c:pt idx="1452">
                  <c:v>19.796842871106776</c:v>
                </c:pt>
                <c:pt idx="1453">
                  <c:v>19.246658561745065</c:v>
                </c:pt>
                <c:pt idx="1454">
                  <c:v>6.5514509128787743</c:v>
                </c:pt>
                <c:pt idx="1455">
                  <c:v>22.673158551433154</c:v>
                </c:pt>
                <c:pt idx="1456">
                  <c:v>17.549448707591257</c:v>
                </c:pt>
                <c:pt idx="1457">
                  <c:v>5.5880022492195431</c:v>
                </c:pt>
                <c:pt idx="1458">
                  <c:v>7.8239028293902306</c:v>
                </c:pt>
                <c:pt idx="1459">
                  <c:v>18.968889411881253</c:v>
                </c:pt>
                <c:pt idx="1460">
                  <c:v>10.267960993250476</c:v>
                </c:pt>
                <c:pt idx="1461">
                  <c:v>5</c:v>
                </c:pt>
                <c:pt idx="1462">
                  <c:v>8.9601899650212093</c:v>
                </c:pt>
                <c:pt idx="1463">
                  <c:v>8.42434618787013</c:v>
                </c:pt>
                <c:pt idx="1464">
                  <c:v>9.7714381332458053</c:v>
                </c:pt>
                <c:pt idx="1465">
                  <c:v>16.758290112103911</c:v>
                </c:pt>
                <c:pt idx="1466">
                  <c:v>16.693586289277405</c:v>
                </c:pt>
                <c:pt idx="1467">
                  <c:v>16.882455305554149</c:v>
                </c:pt>
                <c:pt idx="1468">
                  <c:v>10.259338224144836</c:v>
                </c:pt>
                <c:pt idx="1469">
                  <c:v>10.97359594861066</c:v>
                </c:pt>
                <c:pt idx="1470">
                  <c:v>17.01232034636638</c:v>
                </c:pt>
                <c:pt idx="1471">
                  <c:v>16.298062621900559</c:v>
                </c:pt>
                <c:pt idx="1472">
                  <c:v>15.931528140581088</c:v>
                </c:pt>
                <c:pt idx="1473">
                  <c:v>23.461903146553279</c:v>
                </c:pt>
                <c:pt idx="1474">
                  <c:v>13.941213918009913</c:v>
                </c:pt>
                <c:pt idx="1475">
                  <c:v>14.589642472335578</c:v>
                </c:pt>
                <c:pt idx="1476">
                  <c:v>14.037982282253369</c:v>
                </c:pt>
                <c:pt idx="1477">
                  <c:v>15.610151931319685</c:v>
                </c:pt>
                <c:pt idx="1478">
                  <c:v>18.341928519300616</c:v>
                </c:pt>
                <c:pt idx="1479">
                  <c:v>18.817297649815117</c:v>
                </c:pt>
                <c:pt idx="1480">
                  <c:v>21.253780505800385</c:v>
                </c:pt>
                <c:pt idx="1481">
                  <c:v>16.966252592987853</c:v>
                </c:pt>
                <c:pt idx="1482">
                  <c:v>19.274662523248221</c:v>
                </c:pt>
                <c:pt idx="1483">
                  <c:v>11.550102726764639</c:v>
                </c:pt>
                <c:pt idx="1484">
                  <c:v>16.784871097613454</c:v>
                </c:pt>
                <c:pt idx="1485">
                  <c:v>16.359743579052065</c:v>
                </c:pt>
                <c:pt idx="1486">
                  <c:v>16.032548707471197</c:v>
                </c:pt>
                <c:pt idx="1487">
                  <c:v>18.145385002060962</c:v>
                </c:pt>
                <c:pt idx="1488">
                  <c:v>16.287527714751846</c:v>
                </c:pt>
                <c:pt idx="1489">
                  <c:v>5.8265519675776467</c:v>
                </c:pt>
                <c:pt idx="1490">
                  <c:v>7.9606906986934129</c:v>
                </c:pt>
                <c:pt idx="1491">
                  <c:v>14.347681448482486</c:v>
                </c:pt>
                <c:pt idx="1492">
                  <c:v>17.999371800738999</c:v>
                </c:pt>
                <c:pt idx="1493">
                  <c:v>23.260136609066414</c:v>
                </c:pt>
                <c:pt idx="1494">
                  <c:v>13.740486304570965</c:v>
                </c:pt>
                <c:pt idx="1495">
                  <c:v>31.748332329157012</c:v>
                </c:pt>
                <c:pt idx="1496">
                  <c:v>18.095242911886142</c:v>
                </c:pt>
                <c:pt idx="1497">
                  <c:v>28.200712367953439</c:v>
                </c:pt>
                <c:pt idx="1498">
                  <c:v>23.982199646952342</c:v>
                </c:pt>
                <c:pt idx="1499">
                  <c:v>22.125697177038049</c:v>
                </c:pt>
                <c:pt idx="1500">
                  <c:v>20.844727263863696</c:v>
                </c:pt>
                <c:pt idx="1501">
                  <c:v>15.286234084409424</c:v>
                </c:pt>
                <c:pt idx="1502">
                  <c:v>17.498458271838555</c:v>
                </c:pt>
                <c:pt idx="1503">
                  <c:v>16.419360434187666</c:v>
                </c:pt>
                <c:pt idx="1504">
                  <c:v>20.450346355558928</c:v>
                </c:pt>
                <c:pt idx="1505">
                  <c:v>10.313566784091636</c:v>
                </c:pt>
                <c:pt idx="1506">
                  <c:v>35.195837568410361</c:v>
                </c:pt>
                <c:pt idx="1507">
                  <c:v>6.0580084807889572</c:v>
                </c:pt>
                <c:pt idx="1508">
                  <c:v>21.400573437569815</c:v>
                </c:pt>
                <c:pt idx="1509">
                  <c:v>21.33472551930052</c:v>
                </c:pt>
                <c:pt idx="1510">
                  <c:v>23.859350561356891</c:v>
                </c:pt>
                <c:pt idx="1511">
                  <c:v>22.828811960763399</c:v>
                </c:pt>
                <c:pt idx="1512">
                  <c:v>19.141999220972956</c:v>
                </c:pt>
                <c:pt idx="1513">
                  <c:v>20.341000833005481</c:v>
                </c:pt>
                <c:pt idx="1514">
                  <c:v>15.889108129355431</c:v>
                </c:pt>
                <c:pt idx="1515">
                  <c:v>24</c:v>
                </c:pt>
                <c:pt idx="1516">
                  <c:v>33</c:v>
                </c:pt>
                <c:pt idx="1517">
                  <c:v>17</c:v>
                </c:pt>
                <c:pt idx="1518">
                  <c:v>33</c:v>
                </c:pt>
                <c:pt idx="1519">
                  <c:v>28</c:v>
                </c:pt>
                <c:pt idx="1520">
                  <c:v>37</c:v>
                </c:pt>
                <c:pt idx="1521">
                  <c:v>42</c:v>
                </c:pt>
                <c:pt idx="1522">
                  <c:v>49</c:v>
                </c:pt>
                <c:pt idx="1523">
                  <c:v>97</c:v>
                </c:pt>
                <c:pt idx="1524">
                  <c:v>40</c:v>
                </c:pt>
                <c:pt idx="1525">
                  <c:v>37</c:v>
                </c:pt>
                <c:pt idx="1526">
                  <c:v>16</c:v>
                </c:pt>
                <c:pt idx="1527">
                  <c:v>23</c:v>
                </c:pt>
                <c:pt idx="1528">
                  <c:v>28</c:v>
                </c:pt>
                <c:pt idx="1529">
                  <c:v>34</c:v>
                </c:pt>
                <c:pt idx="1530">
                  <c:v>28</c:v>
                </c:pt>
                <c:pt idx="1531">
                  <c:v>32</c:v>
                </c:pt>
                <c:pt idx="1532">
                  <c:v>28</c:v>
                </c:pt>
                <c:pt idx="1533">
                  <c:v>15</c:v>
                </c:pt>
                <c:pt idx="1534">
                  <c:v>17</c:v>
                </c:pt>
                <c:pt idx="1535">
                  <c:v>16</c:v>
                </c:pt>
                <c:pt idx="1536">
                  <c:v>29</c:v>
                </c:pt>
                <c:pt idx="1537">
                  <c:v>22</c:v>
                </c:pt>
                <c:pt idx="1538">
                  <c:v>28</c:v>
                </c:pt>
                <c:pt idx="1539">
                  <c:v>27</c:v>
                </c:pt>
                <c:pt idx="1540">
                  <c:v>26</c:v>
                </c:pt>
                <c:pt idx="1541">
                  <c:v>28</c:v>
                </c:pt>
                <c:pt idx="1542">
                  <c:v>22</c:v>
                </c:pt>
                <c:pt idx="1543">
                  <c:v>21</c:v>
                </c:pt>
                <c:pt idx="1544">
                  <c:v>23</c:v>
                </c:pt>
                <c:pt idx="1545">
                  <c:v>23</c:v>
                </c:pt>
                <c:pt idx="1546">
                  <c:v>27</c:v>
                </c:pt>
                <c:pt idx="1547">
                  <c:v>13</c:v>
                </c:pt>
                <c:pt idx="1548">
                  <c:v>28</c:v>
                </c:pt>
                <c:pt idx="1549">
                  <c:v>26</c:v>
                </c:pt>
                <c:pt idx="1550">
                  <c:v>20</c:v>
                </c:pt>
                <c:pt idx="1551">
                  <c:v>20</c:v>
                </c:pt>
                <c:pt idx="1552">
                  <c:v>23</c:v>
                </c:pt>
                <c:pt idx="1553">
                  <c:v>19</c:v>
                </c:pt>
                <c:pt idx="1554">
                  <c:v>23</c:v>
                </c:pt>
                <c:pt idx="1555">
                  <c:v>19</c:v>
                </c:pt>
                <c:pt idx="1556">
                  <c:v>25</c:v>
                </c:pt>
                <c:pt idx="1557">
                  <c:v>24</c:v>
                </c:pt>
                <c:pt idx="1558">
                  <c:v>5</c:v>
                </c:pt>
                <c:pt idx="1559">
                  <c:v>17</c:v>
                </c:pt>
                <c:pt idx="1560">
                  <c:v>6</c:v>
                </c:pt>
                <c:pt idx="1561">
                  <c:v>14</c:v>
                </c:pt>
                <c:pt idx="1562">
                  <c:v>12</c:v>
                </c:pt>
                <c:pt idx="1563">
                  <c:v>10</c:v>
                </c:pt>
                <c:pt idx="1564">
                  <c:v>13</c:v>
                </c:pt>
                <c:pt idx="1565">
                  <c:v>13</c:v>
                </c:pt>
                <c:pt idx="1566">
                  <c:v>12</c:v>
                </c:pt>
                <c:pt idx="1567">
                  <c:v>7</c:v>
                </c:pt>
                <c:pt idx="1568">
                  <c:v>12</c:v>
                </c:pt>
                <c:pt idx="1569">
                  <c:v>20</c:v>
                </c:pt>
                <c:pt idx="1571">
                  <c:v>15</c:v>
                </c:pt>
                <c:pt idx="1572">
                  <c:v>14</c:v>
                </c:pt>
                <c:pt idx="1573">
                  <c:v>5</c:v>
                </c:pt>
                <c:pt idx="1574">
                  <c:v>6</c:v>
                </c:pt>
                <c:pt idx="1575">
                  <c:v>14</c:v>
                </c:pt>
                <c:pt idx="1576">
                  <c:v>11</c:v>
                </c:pt>
                <c:pt idx="1577">
                  <c:v>9</c:v>
                </c:pt>
                <c:pt idx="1578">
                  <c:v>10</c:v>
                </c:pt>
                <c:pt idx="1579">
                  <c:v>9</c:v>
                </c:pt>
                <c:pt idx="1580">
                  <c:v>14</c:v>
                </c:pt>
                <c:pt idx="1581">
                  <c:v>17</c:v>
                </c:pt>
                <c:pt idx="1582">
                  <c:v>8</c:v>
                </c:pt>
                <c:pt idx="1583">
                  <c:v>10</c:v>
                </c:pt>
                <c:pt idx="1584">
                  <c:v>14</c:v>
                </c:pt>
                <c:pt idx="1585">
                  <c:v>12</c:v>
                </c:pt>
                <c:pt idx="1586">
                  <c:v>19</c:v>
                </c:pt>
                <c:pt idx="1587">
                  <c:v>18</c:v>
                </c:pt>
                <c:pt idx="1588">
                  <c:v>11</c:v>
                </c:pt>
                <c:pt idx="1589">
                  <c:v>6</c:v>
                </c:pt>
                <c:pt idx="1590">
                  <c:v>16</c:v>
                </c:pt>
                <c:pt idx="1591">
                  <c:v>8</c:v>
                </c:pt>
                <c:pt idx="1592">
                  <c:v>14</c:v>
                </c:pt>
                <c:pt idx="1593">
                  <c:v>10</c:v>
                </c:pt>
                <c:pt idx="1594">
                  <c:v>9</c:v>
                </c:pt>
                <c:pt idx="1595">
                  <c:v>18</c:v>
                </c:pt>
                <c:pt idx="1596">
                  <c:v>11</c:v>
                </c:pt>
                <c:pt idx="1597">
                  <c:v>22</c:v>
                </c:pt>
                <c:pt idx="1598">
                  <c:v>15</c:v>
                </c:pt>
                <c:pt idx="1599">
                  <c:v>13</c:v>
                </c:pt>
                <c:pt idx="1600">
                  <c:v>11</c:v>
                </c:pt>
                <c:pt idx="1601">
                  <c:v>16</c:v>
                </c:pt>
                <c:pt idx="1602">
                  <c:v>16</c:v>
                </c:pt>
                <c:pt idx="1603">
                  <c:v>20</c:v>
                </c:pt>
                <c:pt idx="1604">
                  <c:v>25</c:v>
                </c:pt>
                <c:pt idx="1605">
                  <c:v>11</c:v>
                </c:pt>
                <c:pt idx="1606">
                  <c:v>11</c:v>
                </c:pt>
                <c:pt idx="1607">
                  <c:v>6</c:v>
                </c:pt>
                <c:pt idx="1608">
                  <c:v>11</c:v>
                </c:pt>
                <c:pt idx="1609">
                  <c:v>11</c:v>
                </c:pt>
                <c:pt idx="1610">
                  <c:v>16</c:v>
                </c:pt>
                <c:pt idx="1611">
                  <c:v>15</c:v>
                </c:pt>
                <c:pt idx="1612">
                  <c:v>16</c:v>
                </c:pt>
                <c:pt idx="1613">
                  <c:v>16</c:v>
                </c:pt>
                <c:pt idx="1614">
                  <c:v>18</c:v>
                </c:pt>
                <c:pt idx="1615">
                  <c:v>17</c:v>
                </c:pt>
                <c:pt idx="1616">
                  <c:v>10</c:v>
                </c:pt>
                <c:pt idx="1617">
                  <c:v>15</c:v>
                </c:pt>
                <c:pt idx="1618">
                  <c:v>13</c:v>
                </c:pt>
                <c:pt idx="1619">
                  <c:v>28</c:v>
                </c:pt>
                <c:pt idx="1620">
                  <c:v>18</c:v>
                </c:pt>
                <c:pt idx="1621">
                  <c:v>25</c:v>
                </c:pt>
                <c:pt idx="1622">
                  <c:v>24</c:v>
                </c:pt>
                <c:pt idx="1623">
                  <c:v>26</c:v>
                </c:pt>
                <c:pt idx="1624">
                  <c:v>25</c:v>
                </c:pt>
                <c:pt idx="1625">
                  <c:v>21</c:v>
                </c:pt>
                <c:pt idx="1626">
                  <c:v>17</c:v>
                </c:pt>
                <c:pt idx="1627">
                  <c:v>25</c:v>
                </c:pt>
                <c:pt idx="1628">
                  <c:v>22</c:v>
                </c:pt>
                <c:pt idx="1629">
                  <c:v>24</c:v>
                </c:pt>
                <c:pt idx="1630">
                  <c:v>29</c:v>
                </c:pt>
                <c:pt idx="1631">
                  <c:v>26</c:v>
                </c:pt>
                <c:pt idx="1632">
                  <c:v>37</c:v>
                </c:pt>
                <c:pt idx="1633">
                  <c:v>32</c:v>
                </c:pt>
                <c:pt idx="1634">
                  <c:v>26</c:v>
                </c:pt>
                <c:pt idx="1635">
                  <c:v>22</c:v>
                </c:pt>
                <c:pt idx="1636">
                  <c:v>17</c:v>
                </c:pt>
                <c:pt idx="1637">
                  <c:v>22</c:v>
                </c:pt>
                <c:pt idx="1638">
                  <c:v>29</c:v>
                </c:pt>
                <c:pt idx="1639">
                  <c:v>28</c:v>
                </c:pt>
                <c:pt idx="1640">
                  <c:v>14</c:v>
                </c:pt>
                <c:pt idx="1641">
                  <c:v>15</c:v>
                </c:pt>
                <c:pt idx="1642">
                  <c:v>33</c:v>
                </c:pt>
                <c:pt idx="1643">
                  <c:v>19</c:v>
                </c:pt>
                <c:pt idx="1644">
                  <c:v>28</c:v>
                </c:pt>
                <c:pt idx="1645">
                  <c:v>30</c:v>
                </c:pt>
                <c:pt idx="1646">
                  <c:v>36</c:v>
                </c:pt>
                <c:pt idx="1647">
                  <c:v>32</c:v>
                </c:pt>
                <c:pt idx="1648">
                  <c:v>22</c:v>
                </c:pt>
                <c:pt idx="1649">
                  <c:v>23</c:v>
                </c:pt>
                <c:pt idx="1650">
                  <c:v>37</c:v>
                </c:pt>
                <c:pt idx="1651">
                  <c:v>33</c:v>
                </c:pt>
                <c:pt idx="1652">
                  <c:v>23</c:v>
                </c:pt>
                <c:pt idx="1653">
                  <c:v>21</c:v>
                </c:pt>
                <c:pt idx="1654">
                  <c:v>13</c:v>
                </c:pt>
                <c:pt idx="1655">
                  <c:v>16</c:v>
                </c:pt>
                <c:pt idx="1656">
                  <c:v>25</c:v>
                </c:pt>
                <c:pt idx="1657">
                  <c:v>29</c:v>
                </c:pt>
                <c:pt idx="1658">
                  <c:v>19</c:v>
                </c:pt>
                <c:pt idx="1659">
                  <c:v>22</c:v>
                </c:pt>
                <c:pt idx="1660">
                  <c:v>32</c:v>
                </c:pt>
                <c:pt idx="1661">
                  <c:v>21</c:v>
                </c:pt>
                <c:pt idx="1662">
                  <c:v>21</c:v>
                </c:pt>
                <c:pt idx="1663">
                  <c:v>16</c:v>
                </c:pt>
                <c:pt idx="1664">
                  <c:v>31</c:v>
                </c:pt>
                <c:pt idx="1665">
                  <c:v>48</c:v>
                </c:pt>
                <c:pt idx="1666">
                  <c:v>28</c:v>
                </c:pt>
                <c:pt idx="1667">
                  <c:v>29</c:v>
                </c:pt>
                <c:pt idx="1668">
                  <c:v>23</c:v>
                </c:pt>
                <c:pt idx="1669">
                  <c:v>16</c:v>
                </c:pt>
                <c:pt idx="1670">
                  <c:v>29</c:v>
                </c:pt>
                <c:pt idx="1671">
                  <c:v>31</c:v>
                </c:pt>
                <c:pt idx="1672">
                  <c:v>30</c:v>
                </c:pt>
                <c:pt idx="1673">
                  <c:v>30</c:v>
                </c:pt>
                <c:pt idx="1674">
                  <c:v>24</c:v>
                </c:pt>
                <c:pt idx="1675">
                  <c:v>28</c:v>
                </c:pt>
                <c:pt idx="1676">
                  <c:v>26</c:v>
                </c:pt>
                <c:pt idx="1677">
                  <c:v>21</c:v>
                </c:pt>
                <c:pt idx="1678">
                  <c:v>8</c:v>
                </c:pt>
                <c:pt idx="1679">
                  <c:v>18</c:v>
                </c:pt>
                <c:pt idx="1680">
                  <c:v>38</c:v>
                </c:pt>
                <c:pt idx="1681">
                  <c:v>24</c:v>
                </c:pt>
                <c:pt idx="1682">
                  <c:v>19</c:v>
                </c:pt>
                <c:pt idx="1683">
                  <c:v>18</c:v>
                </c:pt>
                <c:pt idx="1684">
                  <c:v>29</c:v>
                </c:pt>
                <c:pt idx="1685">
                  <c:v>35</c:v>
                </c:pt>
                <c:pt idx="1686">
                  <c:v>14</c:v>
                </c:pt>
                <c:pt idx="1687">
                  <c:v>12</c:v>
                </c:pt>
                <c:pt idx="1688">
                  <c:v>12</c:v>
                </c:pt>
                <c:pt idx="1689">
                  <c:v>16</c:v>
                </c:pt>
                <c:pt idx="1690">
                  <c:v>5</c:v>
                </c:pt>
                <c:pt idx="1691">
                  <c:v>7</c:v>
                </c:pt>
                <c:pt idx="1692">
                  <c:v>16</c:v>
                </c:pt>
                <c:pt idx="1693">
                  <c:v>17</c:v>
                </c:pt>
                <c:pt idx="1694">
                  <c:v>13</c:v>
                </c:pt>
                <c:pt idx="1695">
                  <c:v>9</c:v>
                </c:pt>
                <c:pt idx="1696">
                  <c:v>14</c:v>
                </c:pt>
                <c:pt idx="1697">
                  <c:v>11</c:v>
                </c:pt>
                <c:pt idx="1698">
                  <c:v>5</c:v>
                </c:pt>
                <c:pt idx="1699">
                  <c:v>16</c:v>
                </c:pt>
                <c:pt idx="1700">
                  <c:v>16</c:v>
                </c:pt>
                <c:pt idx="1701">
                  <c:v>10</c:v>
                </c:pt>
                <c:pt idx="1702">
                  <c:v>7</c:v>
                </c:pt>
                <c:pt idx="1703">
                  <c:v>16</c:v>
                </c:pt>
                <c:pt idx="1704">
                  <c:v>13</c:v>
                </c:pt>
                <c:pt idx="1705">
                  <c:v>10</c:v>
                </c:pt>
                <c:pt idx="1706">
                  <c:v>11</c:v>
                </c:pt>
                <c:pt idx="1707">
                  <c:v>19</c:v>
                </c:pt>
                <c:pt idx="1708">
                  <c:v>16</c:v>
                </c:pt>
                <c:pt idx="1709">
                  <c:v>10</c:v>
                </c:pt>
                <c:pt idx="1710">
                  <c:v>17</c:v>
                </c:pt>
                <c:pt idx="1711">
                  <c:v>18</c:v>
                </c:pt>
                <c:pt idx="1712">
                  <c:v>20</c:v>
                </c:pt>
                <c:pt idx="1713">
                  <c:v>23</c:v>
                </c:pt>
                <c:pt idx="1714">
                  <c:v>17</c:v>
                </c:pt>
                <c:pt idx="1715">
                  <c:v>25</c:v>
                </c:pt>
                <c:pt idx="1716">
                  <c:v>17</c:v>
                </c:pt>
                <c:pt idx="1717">
                  <c:v>15</c:v>
                </c:pt>
                <c:pt idx="1718">
                  <c:v>25</c:v>
                </c:pt>
                <c:pt idx="1719">
                  <c:v>26</c:v>
                </c:pt>
                <c:pt idx="1720">
                  <c:v>17</c:v>
                </c:pt>
                <c:pt idx="1721">
                  <c:v>30</c:v>
                </c:pt>
                <c:pt idx="1722">
                  <c:v>15</c:v>
                </c:pt>
                <c:pt idx="1723">
                  <c:v>8</c:v>
                </c:pt>
                <c:pt idx="1724">
                  <c:v>9</c:v>
                </c:pt>
                <c:pt idx="1725">
                  <c:v>17</c:v>
                </c:pt>
                <c:pt idx="1726">
                  <c:v>21</c:v>
                </c:pt>
                <c:pt idx="1727">
                  <c:v>10</c:v>
                </c:pt>
                <c:pt idx="1728">
                  <c:v>19</c:v>
                </c:pt>
                <c:pt idx="1729">
                  <c:v>15</c:v>
                </c:pt>
                <c:pt idx="1730">
                  <c:v>12</c:v>
                </c:pt>
                <c:pt idx="1731">
                  <c:v>21</c:v>
                </c:pt>
                <c:pt idx="1732">
                  <c:v>23</c:v>
                </c:pt>
                <c:pt idx="1733">
                  <c:v>18</c:v>
                </c:pt>
                <c:pt idx="1734">
                  <c:v>30</c:v>
                </c:pt>
                <c:pt idx="1735">
                  <c:v>27</c:v>
                </c:pt>
                <c:pt idx="1736">
                  <c:v>34</c:v>
                </c:pt>
                <c:pt idx="1737">
                  <c:v>19</c:v>
                </c:pt>
                <c:pt idx="1738">
                  <c:v>18</c:v>
                </c:pt>
                <c:pt idx="1739">
                  <c:v>25</c:v>
                </c:pt>
                <c:pt idx="1740">
                  <c:v>31</c:v>
                </c:pt>
                <c:pt idx="1741">
                  <c:v>9</c:v>
                </c:pt>
                <c:pt idx="1742">
                  <c:v>16</c:v>
                </c:pt>
                <c:pt idx="1743">
                  <c:v>11</c:v>
                </c:pt>
                <c:pt idx="1744">
                  <c:v>21</c:v>
                </c:pt>
                <c:pt idx="1745">
                  <c:v>33</c:v>
                </c:pt>
                <c:pt idx="1746">
                  <c:v>30</c:v>
                </c:pt>
                <c:pt idx="1747">
                  <c:v>22</c:v>
                </c:pt>
                <c:pt idx="1748">
                  <c:v>16</c:v>
                </c:pt>
                <c:pt idx="1749">
                  <c:v>18</c:v>
                </c:pt>
                <c:pt idx="1750">
                  <c:v>15</c:v>
                </c:pt>
                <c:pt idx="1751">
                  <c:v>20</c:v>
                </c:pt>
                <c:pt idx="1752">
                  <c:v>24</c:v>
                </c:pt>
                <c:pt idx="1753">
                  <c:v>24</c:v>
                </c:pt>
                <c:pt idx="1754">
                  <c:v>26</c:v>
                </c:pt>
                <c:pt idx="1755">
                  <c:v>19</c:v>
                </c:pt>
                <c:pt idx="1756">
                  <c:v>25</c:v>
                </c:pt>
                <c:pt idx="1757">
                  <c:v>22</c:v>
                </c:pt>
                <c:pt idx="1758">
                  <c:v>34</c:v>
                </c:pt>
                <c:pt idx="1759">
                  <c:v>41</c:v>
                </c:pt>
                <c:pt idx="1760">
                  <c:v>17</c:v>
                </c:pt>
                <c:pt idx="1761">
                  <c:v>19</c:v>
                </c:pt>
                <c:pt idx="1762">
                  <c:v>13</c:v>
                </c:pt>
                <c:pt idx="1763">
                  <c:v>26</c:v>
                </c:pt>
                <c:pt idx="1765">
                  <c:v>37</c:v>
                </c:pt>
                <c:pt idx="1766">
                  <c:v>37</c:v>
                </c:pt>
                <c:pt idx="1767">
                  <c:v>23</c:v>
                </c:pt>
                <c:pt idx="1768">
                  <c:v>30</c:v>
                </c:pt>
                <c:pt idx="1769">
                  <c:v>35</c:v>
                </c:pt>
                <c:pt idx="1770">
                  <c:v>25</c:v>
                </c:pt>
                <c:pt idx="1771">
                  <c:v>27</c:v>
                </c:pt>
                <c:pt idx="1772">
                  <c:v>22</c:v>
                </c:pt>
                <c:pt idx="1773">
                  <c:v>33</c:v>
                </c:pt>
                <c:pt idx="1774">
                  <c:v>31</c:v>
                </c:pt>
                <c:pt idx="1775">
                  <c:v>22</c:v>
                </c:pt>
                <c:pt idx="1776">
                  <c:v>31</c:v>
                </c:pt>
                <c:pt idx="1777">
                  <c:v>24</c:v>
                </c:pt>
                <c:pt idx="1778">
                  <c:v>22</c:v>
                </c:pt>
                <c:pt idx="1779">
                  <c:v>24</c:v>
                </c:pt>
                <c:pt idx="1780">
                  <c:v>25</c:v>
                </c:pt>
                <c:pt idx="1781">
                  <c:v>21</c:v>
                </c:pt>
                <c:pt idx="1782">
                  <c:v>19</c:v>
                </c:pt>
                <c:pt idx="1783">
                  <c:v>27</c:v>
                </c:pt>
                <c:pt idx="1784">
                  <c:v>35</c:v>
                </c:pt>
                <c:pt idx="1785">
                  <c:v>35</c:v>
                </c:pt>
                <c:pt idx="1786">
                  <c:v>27</c:v>
                </c:pt>
                <c:pt idx="1787">
                  <c:v>30</c:v>
                </c:pt>
                <c:pt idx="1788">
                  <c:v>21</c:v>
                </c:pt>
                <c:pt idx="1789">
                  <c:v>21</c:v>
                </c:pt>
                <c:pt idx="1790">
                  <c:v>29</c:v>
                </c:pt>
                <c:pt idx="1791">
                  <c:v>22</c:v>
                </c:pt>
                <c:pt idx="1792">
                  <c:v>21</c:v>
                </c:pt>
                <c:pt idx="1793">
                  <c:v>27</c:v>
                </c:pt>
                <c:pt idx="1794">
                  <c:v>21</c:v>
                </c:pt>
                <c:pt idx="1795">
                  <c:v>24</c:v>
                </c:pt>
                <c:pt idx="1796">
                  <c:v>13</c:v>
                </c:pt>
                <c:pt idx="1797">
                  <c:v>27</c:v>
                </c:pt>
                <c:pt idx="1798">
                  <c:v>30</c:v>
                </c:pt>
                <c:pt idx="1799">
                  <c:v>18</c:v>
                </c:pt>
                <c:pt idx="1800">
                  <c:v>23</c:v>
                </c:pt>
                <c:pt idx="1801">
                  <c:v>27</c:v>
                </c:pt>
                <c:pt idx="1802">
                  <c:v>24</c:v>
                </c:pt>
                <c:pt idx="1803">
                  <c:v>26</c:v>
                </c:pt>
                <c:pt idx="1804">
                  <c:v>29</c:v>
                </c:pt>
                <c:pt idx="1805">
                  <c:v>23</c:v>
                </c:pt>
                <c:pt idx="1806">
                  <c:v>31</c:v>
                </c:pt>
                <c:pt idx="1807">
                  <c:v>20</c:v>
                </c:pt>
                <c:pt idx="1808">
                  <c:v>10</c:v>
                </c:pt>
                <c:pt idx="1809">
                  <c:v>13</c:v>
                </c:pt>
                <c:pt idx="1810">
                  <c:v>19</c:v>
                </c:pt>
                <c:pt idx="1811">
                  <c:v>20</c:v>
                </c:pt>
                <c:pt idx="1812">
                  <c:v>12</c:v>
                </c:pt>
                <c:pt idx="1813">
                  <c:v>8</c:v>
                </c:pt>
                <c:pt idx="1814">
                  <c:v>17</c:v>
                </c:pt>
                <c:pt idx="1815">
                  <c:v>13</c:v>
                </c:pt>
                <c:pt idx="1816">
                  <c:v>6</c:v>
                </c:pt>
                <c:pt idx="1817">
                  <c:v>17</c:v>
                </c:pt>
                <c:pt idx="1818">
                  <c:v>9</c:v>
                </c:pt>
                <c:pt idx="1819">
                  <c:v>13</c:v>
                </c:pt>
                <c:pt idx="1820">
                  <c:v>20</c:v>
                </c:pt>
                <c:pt idx="1821">
                  <c:v>19</c:v>
                </c:pt>
                <c:pt idx="1822">
                  <c:v>13</c:v>
                </c:pt>
                <c:pt idx="1823">
                  <c:v>16</c:v>
                </c:pt>
                <c:pt idx="1824">
                  <c:v>17</c:v>
                </c:pt>
                <c:pt idx="1825">
                  <c:v>11</c:v>
                </c:pt>
                <c:pt idx="1826">
                  <c:v>18</c:v>
                </c:pt>
                <c:pt idx="1827">
                  <c:v>15</c:v>
                </c:pt>
                <c:pt idx="1828">
                  <c:v>16</c:v>
                </c:pt>
                <c:pt idx="1829">
                  <c:v>17</c:v>
                </c:pt>
                <c:pt idx="1830">
                  <c:v>24</c:v>
                </c:pt>
                <c:pt idx="1831">
                  <c:v>18</c:v>
                </c:pt>
                <c:pt idx="1832">
                  <c:v>10</c:v>
                </c:pt>
                <c:pt idx="1833">
                  <c:v>23</c:v>
                </c:pt>
                <c:pt idx="1834">
                  <c:v>16</c:v>
                </c:pt>
                <c:pt idx="1835">
                  <c:v>18</c:v>
                </c:pt>
                <c:pt idx="1836">
                  <c:v>24</c:v>
                </c:pt>
                <c:pt idx="1837">
                  <c:v>15</c:v>
                </c:pt>
                <c:pt idx="1838">
                  <c:v>13</c:v>
                </c:pt>
                <c:pt idx="1839">
                  <c:v>18</c:v>
                </c:pt>
                <c:pt idx="1840">
                  <c:v>21</c:v>
                </c:pt>
                <c:pt idx="1841">
                  <c:v>22</c:v>
                </c:pt>
                <c:pt idx="1842">
                  <c:v>7</c:v>
                </c:pt>
                <c:pt idx="1843">
                  <c:v>18</c:v>
                </c:pt>
                <c:pt idx="1844">
                  <c:v>15</c:v>
                </c:pt>
                <c:pt idx="1845">
                  <c:v>17</c:v>
                </c:pt>
                <c:pt idx="1846">
                  <c:v>21</c:v>
                </c:pt>
                <c:pt idx="1847">
                  <c:v>26</c:v>
                </c:pt>
                <c:pt idx="1848">
                  <c:v>21</c:v>
                </c:pt>
                <c:pt idx="1849">
                  <c:v>15</c:v>
                </c:pt>
                <c:pt idx="1850">
                  <c:v>22</c:v>
                </c:pt>
                <c:pt idx="1851">
                  <c:v>16</c:v>
                </c:pt>
                <c:pt idx="1852">
                  <c:v>17</c:v>
                </c:pt>
                <c:pt idx="1853">
                  <c:v>19</c:v>
                </c:pt>
                <c:pt idx="1854">
                  <c:v>20</c:v>
                </c:pt>
                <c:pt idx="1860">
                  <c:v>20</c:v>
                </c:pt>
                <c:pt idx="1861">
                  <c:v>29</c:v>
                </c:pt>
                <c:pt idx="1862">
                  <c:v>32</c:v>
                </c:pt>
                <c:pt idx="1863">
                  <c:v>20</c:v>
                </c:pt>
                <c:pt idx="1864">
                  <c:v>37</c:v>
                </c:pt>
                <c:pt idx="1865">
                  <c:v>37</c:v>
                </c:pt>
                <c:pt idx="1866">
                  <c:v>28</c:v>
                </c:pt>
                <c:pt idx="1867">
                  <c:v>17</c:v>
                </c:pt>
                <c:pt idx="1868">
                  <c:v>26</c:v>
                </c:pt>
                <c:pt idx="1869">
                  <c:v>31</c:v>
                </c:pt>
                <c:pt idx="1870">
                  <c:v>27</c:v>
                </c:pt>
                <c:pt idx="1871">
                  <c:v>24</c:v>
                </c:pt>
                <c:pt idx="1872">
                  <c:v>23</c:v>
                </c:pt>
                <c:pt idx="1873">
                  <c:v>39</c:v>
                </c:pt>
                <c:pt idx="1874">
                  <c:v>22</c:v>
                </c:pt>
                <c:pt idx="1875">
                  <c:v>26</c:v>
                </c:pt>
                <c:pt idx="1876">
                  <c:v>26</c:v>
                </c:pt>
                <c:pt idx="1877">
                  <c:v>33</c:v>
                </c:pt>
                <c:pt idx="1878">
                  <c:v>35</c:v>
                </c:pt>
                <c:pt idx="1879">
                  <c:v>36</c:v>
                </c:pt>
                <c:pt idx="1880">
                  <c:v>33</c:v>
                </c:pt>
                <c:pt idx="1881">
                  <c:v>24</c:v>
                </c:pt>
                <c:pt idx="1882">
                  <c:v>22</c:v>
                </c:pt>
                <c:pt idx="1883">
                  <c:v>31</c:v>
                </c:pt>
                <c:pt idx="1884">
                  <c:v>35</c:v>
                </c:pt>
                <c:pt idx="1885">
                  <c:v>40</c:v>
                </c:pt>
                <c:pt idx="1886">
                  <c:v>36</c:v>
                </c:pt>
                <c:pt idx="1887">
                  <c:v>24</c:v>
                </c:pt>
                <c:pt idx="1888">
                  <c:v>31</c:v>
                </c:pt>
                <c:pt idx="1889">
                  <c:v>36</c:v>
                </c:pt>
                <c:pt idx="1890">
                  <c:v>26</c:v>
                </c:pt>
                <c:pt idx="1891">
                  <c:v>30</c:v>
                </c:pt>
                <c:pt idx="1892">
                  <c:v>28</c:v>
                </c:pt>
                <c:pt idx="1893">
                  <c:v>33</c:v>
                </c:pt>
                <c:pt idx="1894">
                  <c:v>38</c:v>
                </c:pt>
                <c:pt idx="1895">
                  <c:v>19</c:v>
                </c:pt>
                <c:pt idx="1896">
                  <c:v>34</c:v>
                </c:pt>
                <c:pt idx="1897">
                  <c:v>22</c:v>
                </c:pt>
                <c:pt idx="1898">
                  <c:v>32</c:v>
                </c:pt>
                <c:pt idx="1899">
                  <c:v>27</c:v>
                </c:pt>
                <c:pt idx="1900">
                  <c:v>40</c:v>
                </c:pt>
                <c:pt idx="1901">
                  <c:v>39</c:v>
                </c:pt>
                <c:pt idx="1902">
                  <c:v>36</c:v>
                </c:pt>
                <c:pt idx="1903">
                  <c:v>35</c:v>
                </c:pt>
                <c:pt idx="1904">
                  <c:v>29</c:v>
                </c:pt>
                <c:pt idx="1905">
                  <c:v>20</c:v>
                </c:pt>
                <c:pt idx="1906">
                  <c:v>24</c:v>
                </c:pt>
                <c:pt idx="1907">
                  <c:v>19</c:v>
                </c:pt>
                <c:pt idx="1908">
                  <c:v>23</c:v>
                </c:pt>
                <c:pt idx="1909">
                  <c:v>26</c:v>
                </c:pt>
                <c:pt idx="1910">
                  <c:v>31</c:v>
                </c:pt>
                <c:pt idx="1911">
                  <c:v>32</c:v>
                </c:pt>
                <c:pt idx="1912">
                  <c:v>29</c:v>
                </c:pt>
                <c:pt idx="1913">
                  <c:v>23</c:v>
                </c:pt>
                <c:pt idx="1914">
                  <c:v>16</c:v>
                </c:pt>
                <c:pt idx="1915">
                  <c:v>19</c:v>
                </c:pt>
                <c:pt idx="1916">
                  <c:v>24</c:v>
                </c:pt>
                <c:pt idx="1917">
                  <c:v>26</c:v>
                </c:pt>
                <c:pt idx="1918">
                  <c:v>15</c:v>
                </c:pt>
                <c:pt idx="1919">
                  <c:v>19</c:v>
                </c:pt>
                <c:pt idx="1920">
                  <c:v>19</c:v>
                </c:pt>
                <c:pt idx="1921">
                  <c:v>18</c:v>
                </c:pt>
                <c:pt idx="1922">
                  <c:v>14</c:v>
                </c:pt>
                <c:pt idx="1923">
                  <c:v>22</c:v>
                </c:pt>
                <c:pt idx="1924">
                  <c:v>15</c:v>
                </c:pt>
                <c:pt idx="1925">
                  <c:v>17</c:v>
                </c:pt>
                <c:pt idx="1926">
                  <c:v>23</c:v>
                </c:pt>
                <c:pt idx="1927">
                  <c:v>18</c:v>
                </c:pt>
                <c:pt idx="1928">
                  <c:v>26</c:v>
                </c:pt>
                <c:pt idx="1929">
                  <c:v>23</c:v>
                </c:pt>
                <c:pt idx="1930">
                  <c:v>13</c:v>
                </c:pt>
                <c:pt idx="1931">
                  <c:v>7</c:v>
                </c:pt>
                <c:pt idx="1932">
                  <c:v>14</c:v>
                </c:pt>
                <c:pt idx="1933">
                  <c:v>12</c:v>
                </c:pt>
                <c:pt idx="1934">
                  <c:v>19</c:v>
                </c:pt>
                <c:pt idx="1935">
                  <c:v>14</c:v>
                </c:pt>
                <c:pt idx="1936">
                  <c:v>11</c:v>
                </c:pt>
                <c:pt idx="1937">
                  <c:v>14</c:v>
                </c:pt>
                <c:pt idx="1938">
                  <c:v>14</c:v>
                </c:pt>
                <c:pt idx="1939">
                  <c:v>8</c:v>
                </c:pt>
                <c:pt idx="1940">
                  <c:v>5.6371230932020548</c:v>
                </c:pt>
                <c:pt idx="1941">
                  <c:v>9.9508761303690942</c:v>
                </c:pt>
                <c:pt idx="1942">
                  <c:v>8.6859178631330103</c:v>
                </c:pt>
                <c:pt idx="1943">
                  <c:v>11.601488678456809</c:v>
                </c:pt>
                <c:pt idx="1944">
                  <c:v>7.8591072952699399</c:v>
                </c:pt>
                <c:pt idx="1945">
                  <c:v>17.82351612612068</c:v>
                </c:pt>
                <c:pt idx="1946">
                  <c:v>10.936984373736056</c:v>
                </c:pt>
                <c:pt idx="1947">
                  <c:v>5</c:v>
                </c:pt>
                <c:pt idx="1948">
                  <c:v>17.780756468566615</c:v>
                </c:pt>
                <c:pt idx="1949">
                  <c:v>8.1221865869973353</c:v>
                </c:pt>
                <c:pt idx="1950">
                  <c:v>10.227608679440621</c:v>
                </c:pt>
                <c:pt idx="1951">
                  <c:v>18.035630715156028</c:v>
                </c:pt>
                <c:pt idx="1952">
                  <c:v>19.633657545341229</c:v>
                </c:pt>
                <c:pt idx="1953">
                  <c:v>15.245343464827936</c:v>
                </c:pt>
                <c:pt idx="1954">
                  <c:v>22.233777080198788</c:v>
                </c:pt>
                <c:pt idx="1955">
                  <c:v>16.353177900108907</c:v>
                </c:pt>
                <c:pt idx="1956">
                  <c:v>22.650102941908884</c:v>
                </c:pt>
                <c:pt idx="1957">
                  <c:v>15.902470338311533</c:v>
                </c:pt>
                <c:pt idx="1958">
                  <c:v>18.793828581641222</c:v>
                </c:pt>
                <c:pt idx="1959">
                  <c:v>14.625758964260239</c:v>
                </c:pt>
                <c:pt idx="1960">
                  <c:v>17.677571611357262</c:v>
                </c:pt>
                <c:pt idx="1961">
                  <c:v>16.661148960774142</c:v>
                </c:pt>
                <c:pt idx="1962">
                  <c:v>13.198243490495553</c:v>
                </c:pt>
                <c:pt idx="1963">
                  <c:v>20.142644276474538</c:v>
                </c:pt>
                <c:pt idx="1964">
                  <c:v>21.496149051351484</c:v>
                </c:pt>
                <c:pt idx="1965">
                  <c:v>25.41641939506318</c:v>
                </c:pt>
                <c:pt idx="1966">
                  <c:v>17.133966545738097</c:v>
                </c:pt>
                <c:pt idx="1967">
                  <c:v>14.061857796443546</c:v>
                </c:pt>
                <c:pt idx="1968">
                  <c:v>16.128006752811661</c:v>
                </c:pt>
                <c:pt idx="1969">
                  <c:v>10.276683354785762</c:v>
                </c:pt>
                <c:pt idx="1970">
                  <c:v>15.024771233895406</c:v>
                </c:pt>
                <c:pt idx="1971">
                  <c:v>20.793862882596859</c:v>
                </c:pt>
                <c:pt idx="1972">
                  <c:v>16.86092742593592</c:v>
                </c:pt>
                <c:pt idx="1973">
                  <c:v>18.751848179364465</c:v>
                </c:pt>
                <c:pt idx="1974">
                  <c:v>23.77897023735748</c:v>
                </c:pt>
                <c:pt idx="1975">
                  <c:v>19.473073109340088</c:v>
                </c:pt>
                <c:pt idx="1976">
                  <c:v>23.360194061145059</c:v>
                </c:pt>
                <c:pt idx="1977">
                  <c:v>27.564792280793355</c:v>
                </c:pt>
                <c:pt idx="1978">
                  <c:v>44.695617819987241</c:v>
                </c:pt>
                <c:pt idx="1979">
                  <c:v>17.564924238510276</c:v>
                </c:pt>
                <c:pt idx="1980">
                  <c:v>24.764487156843728</c:v>
                </c:pt>
                <c:pt idx="1981">
                  <c:v>22.107879695550967</c:v>
                </c:pt>
                <c:pt idx="1982">
                  <c:v>27.181709037827861</c:v>
                </c:pt>
                <c:pt idx="1983">
                  <c:v>31.99269564351744</c:v>
                </c:pt>
                <c:pt idx="1984">
                  <c:v>28.600538724973696</c:v>
                </c:pt>
                <c:pt idx="1985">
                  <c:v>28.043484334429962</c:v>
                </c:pt>
                <c:pt idx="1987">
                  <c:v>21.487960524480762</c:v>
                </c:pt>
                <c:pt idx="1988">
                  <c:v>16.87839392276312</c:v>
                </c:pt>
                <c:pt idx="1989">
                  <c:v>26.653250658031382</c:v>
                </c:pt>
                <c:pt idx="1990">
                  <c:v>29.028292795875501</c:v>
                </c:pt>
                <c:pt idx="1991">
                  <c:v>34.193105683111504</c:v>
                </c:pt>
                <c:pt idx="1992">
                  <c:v>38.765439582597907</c:v>
                </c:pt>
                <c:pt idx="1993">
                  <c:v>23.856437208231135</c:v>
                </c:pt>
                <c:pt idx="1994">
                  <c:v>37.472666897661881</c:v>
                </c:pt>
                <c:pt idx="1995">
                  <c:v>23.2592637495591</c:v>
                </c:pt>
                <c:pt idx="1996">
                  <c:v>31.911352375747462</c:v>
                </c:pt>
                <c:pt idx="1997">
                  <c:v>18.868745699352111</c:v>
                </c:pt>
                <c:pt idx="1998">
                  <c:v>49.4579746519086</c:v>
                </c:pt>
                <c:pt idx="1999">
                  <c:v>26.530159783414732</c:v>
                </c:pt>
                <c:pt idx="2000">
                  <c:v>30.220619773844465</c:v>
                </c:pt>
                <c:pt idx="2001">
                  <c:v>31.169668596180653</c:v>
                </c:pt>
                <c:pt idx="2002">
                  <c:v>23</c:v>
                </c:pt>
                <c:pt idx="2003">
                  <c:v>29</c:v>
                </c:pt>
                <c:pt idx="2004">
                  <c:v>22</c:v>
                </c:pt>
                <c:pt idx="2005">
                  <c:v>29</c:v>
                </c:pt>
                <c:pt idx="2006">
                  <c:v>41</c:v>
                </c:pt>
                <c:pt idx="2007">
                  <c:v>40</c:v>
                </c:pt>
                <c:pt idx="2008">
                  <c:v>26</c:v>
                </c:pt>
                <c:pt idx="2009">
                  <c:v>22</c:v>
                </c:pt>
                <c:pt idx="2010">
                  <c:v>27</c:v>
                </c:pt>
                <c:pt idx="2011">
                  <c:v>12</c:v>
                </c:pt>
                <c:pt idx="2012">
                  <c:v>17</c:v>
                </c:pt>
                <c:pt idx="2013">
                  <c:v>26</c:v>
                </c:pt>
                <c:pt idx="2014">
                  <c:v>22</c:v>
                </c:pt>
                <c:pt idx="2015">
                  <c:v>21</c:v>
                </c:pt>
                <c:pt idx="2016">
                  <c:v>21</c:v>
                </c:pt>
                <c:pt idx="2017">
                  <c:v>22</c:v>
                </c:pt>
                <c:pt idx="2018">
                  <c:v>22</c:v>
                </c:pt>
                <c:pt idx="2019">
                  <c:v>32</c:v>
                </c:pt>
                <c:pt idx="2020">
                  <c:v>37</c:v>
                </c:pt>
                <c:pt idx="2021">
                  <c:v>27</c:v>
                </c:pt>
                <c:pt idx="2022">
                  <c:v>25</c:v>
                </c:pt>
                <c:pt idx="2023">
                  <c:v>22</c:v>
                </c:pt>
                <c:pt idx="2024">
                  <c:v>25</c:v>
                </c:pt>
                <c:pt idx="2025">
                  <c:v>24</c:v>
                </c:pt>
                <c:pt idx="2026">
                  <c:v>15</c:v>
                </c:pt>
                <c:pt idx="2027">
                  <c:v>18</c:v>
                </c:pt>
                <c:pt idx="2028">
                  <c:v>17</c:v>
                </c:pt>
                <c:pt idx="2030">
                  <c:v>30</c:v>
                </c:pt>
                <c:pt idx="2031">
                  <c:v>26</c:v>
                </c:pt>
                <c:pt idx="2032">
                  <c:v>25</c:v>
                </c:pt>
                <c:pt idx="2033">
                  <c:v>19</c:v>
                </c:pt>
                <c:pt idx="2034">
                  <c:v>23</c:v>
                </c:pt>
                <c:pt idx="2035">
                  <c:v>25</c:v>
                </c:pt>
                <c:pt idx="2036">
                  <c:v>30</c:v>
                </c:pt>
                <c:pt idx="2037">
                  <c:v>22</c:v>
                </c:pt>
                <c:pt idx="2038">
                  <c:v>11</c:v>
                </c:pt>
                <c:pt idx="2039">
                  <c:v>20</c:v>
                </c:pt>
                <c:pt idx="2040">
                  <c:v>22</c:v>
                </c:pt>
                <c:pt idx="2041">
                  <c:v>26</c:v>
                </c:pt>
                <c:pt idx="2042">
                  <c:v>16</c:v>
                </c:pt>
                <c:pt idx="2043">
                  <c:v>23</c:v>
                </c:pt>
                <c:pt idx="2044">
                  <c:v>20</c:v>
                </c:pt>
                <c:pt idx="2045">
                  <c:v>27</c:v>
                </c:pt>
                <c:pt idx="2046">
                  <c:v>24</c:v>
                </c:pt>
                <c:pt idx="2047">
                  <c:v>30</c:v>
                </c:pt>
                <c:pt idx="2048">
                  <c:v>5</c:v>
                </c:pt>
                <c:pt idx="2049">
                  <c:v>13</c:v>
                </c:pt>
                <c:pt idx="2050">
                  <c:v>17</c:v>
                </c:pt>
                <c:pt idx="2051">
                  <c:v>13</c:v>
                </c:pt>
                <c:pt idx="2053">
                  <c:v>17</c:v>
                </c:pt>
                <c:pt idx="2054">
                  <c:v>18</c:v>
                </c:pt>
                <c:pt idx="2055">
                  <c:v>23</c:v>
                </c:pt>
                <c:pt idx="2056">
                  <c:v>19</c:v>
                </c:pt>
                <c:pt idx="2057">
                  <c:v>17</c:v>
                </c:pt>
                <c:pt idx="2058">
                  <c:v>17</c:v>
                </c:pt>
                <c:pt idx="2059">
                  <c:v>12</c:v>
                </c:pt>
                <c:pt idx="2060">
                  <c:v>6</c:v>
                </c:pt>
                <c:pt idx="2061">
                  <c:v>17</c:v>
                </c:pt>
                <c:pt idx="2062">
                  <c:v>16</c:v>
                </c:pt>
                <c:pt idx="2063">
                  <c:v>18</c:v>
                </c:pt>
                <c:pt idx="2064">
                  <c:v>15</c:v>
                </c:pt>
                <c:pt idx="2065">
                  <c:v>22</c:v>
                </c:pt>
                <c:pt idx="2066">
                  <c:v>22</c:v>
                </c:pt>
                <c:pt idx="2067">
                  <c:v>13</c:v>
                </c:pt>
                <c:pt idx="2068">
                  <c:v>19</c:v>
                </c:pt>
                <c:pt idx="2069">
                  <c:v>28</c:v>
                </c:pt>
                <c:pt idx="2070">
                  <c:v>11</c:v>
                </c:pt>
                <c:pt idx="2071">
                  <c:v>16</c:v>
                </c:pt>
                <c:pt idx="2072">
                  <c:v>16</c:v>
                </c:pt>
                <c:pt idx="2073">
                  <c:v>20</c:v>
                </c:pt>
                <c:pt idx="2074">
                  <c:v>18</c:v>
                </c:pt>
                <c:pt idx="2075">
                  <c:v>15</c:v>
                </c:pt>
                <c:pt idx="2076">
                  <c:v>17</c:v>
                </c:pt>
                <c:pt idx="2077">
                  <c:v>30</c:v>
                </c:pt>
                <c:pt idx="2078">
                  <c:v>5</c:v>
                </c:pt>
                <c:pt idx="2079">
                  <c:v>9</c:v>
                </c:pt>
                <c:pt idx="2080">
                  <c:v>9</c:v>
                </c:pt>
                <c:pt idx="2081">
                  <c:v>13</c:v>
                </c:pt>
                <c:pt idx="2082">
                  <c:v>16</c:v>
                </c:pt>
                <c:pt idx="2083">
                  <c:v>16</c:v>
                </c:pt>
                <c:pt idx="2084">
                  <c:v>26</c:v>
                </c:pt>
                <c:pt idx="2085">
                  <c:v>18</c:v>
                </c:pt>
                <c:pt idx="2086">
                  <c:v>9</c:v>
                </c:pt>
                <c:pt idx="2087">
                  <c:v>25</c:v>
                </c:pt>
                <c:pt idx="2088">
                  <c:v>22</c:v>
                </c:pt>
                <c:pt idx="2089">
                  <c:v>26</c:v>
                </c:pt>
                <c:pt idx="2090">
                  <c:v>26</c:v>
                </c:pt>
                <c:pt idx="2091">
                  <c:v>20</c:v>
                </c:pt>
                <c:pt idx="2092">
                  <c:v>23</c:v>
                </c:pt>
                <c:pt idx="2093">
                  <c:v>21</c:v>
                </c:pt>
                <c:pt idx="2094">
                  <c:v>24</c:v>
                </c:pt>
                <c:pt idx="2095">
                  <c:v>20</c:v>
                </c:pt>
                <c:pt idx="2096">
                  <c:v>21</c:v>
                </c:pt>
                <c:pt idx="2097">
                  <c:v>21</c:v>
                </c:pt>
                <c:pt idx="2098">
                  <c:v>22</c:v>
                </c:pt>
                <c:pt idx="2099">
                  <c:v>25</c:v>
                </c:pt>
                <c:pt idx="2100">
                  <c:v>25</c:v>
                </c:pt>
                <c:pt idx="2101">
                  <c:v>29</c:v>
                </c:pt>
                <c:pt idx="2102">
                  <c:v>31</c:v>
                </c:pt>
                <c:pt idx="2103">
                  <c:v>25</c:v>
                </c:pt>
                <c:pt idx="2104">
                  <c:v>29</c:v>
                </c:pt>
                <c:pt idx="2105">
                  <c:v>23</c:v>
                </c:pt>
                <c:pt idx="2106">
                  <c:v>21</c:v>
                </c:pt>
                <c:pt idx="2107">
                  <c:v>27</c:v>
                </c:pt>
                <c:pt idx="2108">
                  <c:v>37</c:v>
                </c:pt>
                <c:pt idx="2109">
                  <c:v>25</c:v>
                </c:pt>
                <c:pt idx="2110">
                  <c:v>28</c:v>
                </c:pt>
                <c:pt idx="2111">
                  <c:v>29</c:v>
                </c:pt>
                <c:pt idx="2112">
                  <c:v>37</c:v>
                </c:pt>
                <c:pt idx="2113">
                  <c:v>22</c:v>
                </c:pt>
                <c:pt idx="2114">
                  <c:v>29</c:v>
                </c:pt>
                <c:pt idx="2115">
                  <c:v>25</c:v>
                </c:pt>
                <c:pt idx="2116">
                  <c:v>18</c:v>
                </c:pt>
                <c:pt idx="2117">
                  <c:v>23</c:v>
                </c:pt>
                <c:pt idx="2118">
                  <c:v>25</c:v>
                </c:pt>
                <c:pt idx="2119">
                  <c:v>31</c:v>
                </c:pt>
                <c:pt idx="2120">
                  <c:v>28</c:v>
                </c:pt>
                <c:pt idx="2121">
                  <c:v>30</c:v>
                </c:pt>
                <c:pt idx="2122">
                  <c:v>29</c:v>
                </c:pt>
                <c:pt idx="2123">
                  <c:v>31</c:v>
                </c:pt>
                <c:pt idx="2124">
                  <c:v>22</c:v>
                </c:pt>
                <c:pt idx="2125">
                  <c:v>27</c:v>
                </c:pt>
                <c:pt idx="2126">
                  <c:v>21</c:v>
                </c:pt>
                <c:pt idx="2127">
                  <c:v>26</c:v>
                </c:pt>
                <c:pt idx="2128">
                  <c:v>22</c:v>
                </c:pt>
                <c:pt idx="2129">
                  <c:v>29</c:v>
                </c:pt>
                <c:pt idx="2130">
                  <c:v>25</c:v>
                </c:pt>
                <c:pt idx="2132">
                  <c:v>26</c:v>
                </c:pt>
                <c:pt idx="2133">
                  <c:v>30</c:v>
                </c:pt>
                <c:pt idx="2134">
                  <c:v>23</c:v>
                </c:pt>
                <c:pt idx="2135">
                  <c:v>25</c:v>
                </c:pt>
                <c:pt idx="2136">
                  <c:v>31</c:v>
                </c:pt>
                <c:pt idx="2137">
                  <c:v>30</c:v>
                </c:pt>
                <c:pt idx="2138">
                  <c:v>30</c:v>
                </c:pt>
                <c:pt idx="2139">
                  <c:v>42</c:v>
                </c:pt>
                <c:pt idx="2140">
                  <c:v>29</c:v>
                </c:pt>
                <c:pt idx="2141">
                  <c:v>16</c:v>
                </c:pt>
                <c:pt idx="2142">
                  <c:v>30</c:v>
                </c:pt>
                <c:pt idx="2143">
                  <c:v>45</c:v>
                </c:pt>
                <c:pt idx="2144">
                  <c:v>24</c:v>
                </c:pt>
                <c:pt idx="2145">
                  <c:v>28</c:v>
                </c:pt>
                <c:pt idx="2146">
                  <c:v>35</c:v>
                </c:pt>
                <c:pt idx="2147">
                  <c:v>30</c:v>
                </c:pt>
                <c:pt idx="2148">
                  <c:v>27</c:v>
                </c:pt>
                <c:pt idx="2149">
                  <c:v>27</c:v>
                </c:pt>
                <c:pt idx="2150">
                  <c:v>26</c:v>
                </c:pt>
                <c:pt idx="2151">
                  <c:v>31</c:v>
                </c:pt>
                <c:pt idx="2152">
                  <c:v>30</c:v>
                </c:pt>
                <c:pt idx="2153">
                  <c:v>32</c:v>
                </c:pt>
                <c:pt idx="2154">
                  <c:v>26</c:v>
                </c:pt>
                <c:pt idx="2155">
                  <c:v>20</c:v>
                </c:pt>
                <c:pt idx="2156">
                  <c:v>19</c:v>
                </c:pt>
                <c:pt idx="2157">
                  <c:v>27</c:v>
                </c:pt>
                <c:pt idx="2158">
                  <c:v>26</c:v>
                </c:pt>
                <c:pt idx="2159">
                  <c:v>35</c:v>
                </c:pt>
                <c:pt idx="2160">
                  <c:v>30</c:v>
                </c:pt>
                <c:pt idx="2161">
                  <c:v>22</c:v>
                </c:pt>
                <c:pt idx="2162">
                  <c:v>16</c:v>
                </c:pt>
                <c:pt idx="2163">
                  <c:v>23</c:v>
                </c:pt>
                <c:pt idx="2164">
                  <c:v>30</c:v>
                </c:pt>
                <c:pt idx="2165">
                  <c:v>30</c:v>
                </c:pt>
                <c:pt idx="2166">
                  <c:v>23</c:v>
                </c:pt>
                <c:pt idx="2167">
                  <c:v>26</c:v>
                </c:pt>
                <c:pt idx="2168">
                  <c:v>21</c:v>
                </c:pt>
                <c:pt idx="2169">
                  <c:v>29</c:v>
                </c:pt>
                <c:pt idx="2170">
                  <c:v>18</c:v>
                </c:pt>
                <c:pt idx="2171">
                  <c:v>16</c:v>
                </c:pt>
                <c:pt idx="2172">
                  <c:v>20</c:v>
                </c:pt>
                <c:pt idx="2173">
                  <c:v>25</c:v>
                </c:pt>
                <c:pt idx="2174">
                  <c:v>4.8371591726294572</c:v>
                </c:pt>
                <c:pt idx="2182">
                  <c:v>7.8286548978314094</c:v>
                </c:pt>
                <c:pt idx="2183">
                  <c:v>10.412029234007591</c:v>
                </c:pt>
                <c:pt idx="2184">
                  <c:v>8</c:v>
                </c:pt>
                <c:pt idx="2185">
                  <c:v>9</c:v>
                </c:pt>
                <c:pt idx="2186">
                  <c:v>8</c:v>
                </c:pt>
                <c:pt idx="2187">
                  <c:v>5</c:v>
                </c:pt>
                <c:pt idx="2188">
                  <c:v>6</c:v>
                </c:pt>
                <c:pt idx="2189">
                  <c:v>7</c:v>
                </c:pt>
                <c:pt idx="2190">
                  <c:v>11</c:v>
                </c:pt>
                <c:pt idx="2191">
                  <c:v>11</c:v>
                </c:pt>
                <c:pt idx="2192">
                  <c:v>13</c:v>
                </c:pt>
                <c:pt idx="2193">
                  <c:v>16</c:v>
                </c:pt>
                <c:pt idx="2194">
                  <c:v>26</c:v>
                </c:pt>
                <c:pt idx="2195">
                  <c:v>22</c:v>
                </c:pt>
                <c:pt idx="2196">
                  <c:v>6</c:v>
                </c:pt>
                <c:pt idx="2197">
                  <c:v>18</c:v>
                </c:pt>
                <c:pt idx="2198">
                  <c:v>15</c:v>
                </c:pt>
                <c:pt idx="2199">
                  <c:v>24</c:v>
                </c:pt>
                <c:pt idx="2200">
                  <c:v>19</c:v>
                </c:pt>
                <c:pt idx="2201">
                  <c:v>17</c:v>
                </c:pt>
                <c:pt idx="2202">
                  <c:v>21</c:v>
                </c:pt>
                <c:pt idx="2203">
                  <c:v>20</c:v>
                </c:pt>
                <c:pt idx="2204">
                  <c:v>16</c:v>
                </c:pt>
                <c:pt idx="2205">
                  <c:v>11</c:v>
                </c:pt>
                <c:pt idx="2206">
                  <c:v>19</c:v>
                </c:pt>
                <c:pt idx="2207">
                  <c:v>19</c:v>
                </c:pt>
                <c:pt idx="2208">
                  <c:v>14</c:v>
                </c:pt>
                <c:pt idx="2209">
                  <c:v>27</c:v>
                </c:pt>
                <c:pt idx="2210">
                  <c:v>14</c:v>
                </c:pt>
                <c:pt idx="2211">
                  <c:v>14</c:v>
                </c:pt>
                <c:pt idx="2212">
                  <c:v>13</c:v>
                </c:pt>
                <c:pt idx="2213">
                  <c:v>21</c:v>
                </c:pt>
                <c:pt idx="2214">
                  <c:v>17</c:v>
                </c:pt>
                <c:pt idx="2215">
                  <c:v>10</c:v>
                </c:pt>
                <c:pt idx="2216">
                  <c:v>11</c:v>
                </c:pt>
                <c:pt idx="2217">
                  <c:v>18</c:v>
                </c:pt>
                <c:pt idx="2218">
                  <c:v>20</c:v>
                </c:pt>
                <c:pt idx="2219">
                  <c:v>20</c:v>
                </c:pt>
                <c:pt idx="2220">
                  <c:v>12</c:v>
                </c:pt>
                <c:pt idx="2221">
                  <c:v>21</c:v>
                </c:pt>
                <c:pt idx="2222">
                  <c:v>28</c:v>
                </c:pt>
                <c:pt idx="2223">
                  <c:v>27</c:v>
                </c:pt>
                <c:pt idx="2224">
                  <c:v>23</c:v>
                </c:pt>
                <c:pt idx="2225">
                  <c:v>26</c:v>
                </c:pt>
                <c:pt idx="2226">
                  <c:v>21</c:v>
                </c:pt>
                <c:pt idx="2227">
                  <c:v>20</c:v>
                </c:pt>
                <c:pt idx="2228">
                  <c:v>11</c:v>
                </c:pt>
                <c:pt idx="2229">
                  <c:v>32</c:v>
                </c:pt>
                <c:pt idx="2230">
                  <c:v>26</c:v>
                </c:pt>
                <c:pt idx="2231">
                  <c:v>31</c:v>
                </c:pt>
                <c:pt idx="2232">
                  <c:v>28</c:v>
                </c:pt>
                <c:pt idx="2233">
                  <c:v>31</c:v>
                </c:pt>
                <c:pt idx="2234">
                  <c:v>22</c:v>
                </c:pt>
                <c:pt idx="2235">
                  <c:v>25</c:v>
                </c:pt>
                <c:pt idx="2236">
                  <c:v>45</c:v>
                </c:pt>
                <c:pt idx="2237">
                  <c:v>23</c:v>
                </c:pt>
                <c:pt idx="2238">
                  <c:v>38</c:v>
                </c:pt>
                <c:pt idx="2240">
                  <c:v>20</c:v>
                </c:pt>
                <c:pt idx="2241">
                  <c:v>35</c:v>
                </c:pt>
                <c:pt idx="2242">
                  <c:v>33</c:v>
                </c:pt>
                <c:pt idx="2243">
                  <c:v>20</c:v>
                </c:pt>
                <c:pt idx="2245">
                  <c:v>27</c:v>
                </c:pt>
                <c:pt idx="2246">
                  <c:v>32</c:v>
                </c:pt>
                <c:pt idx="2247">
                  <c:v>28</c:v>
                </c:pt>
                <c:pt idx="2248">
                  <c:v>22</c:v>
                </c:pt>
                <c:pt idx="2249">
                  <c:v>31</c:v>
                </c:pt>
                <c:pt idx="2250">
                  <c:v>29</c:v>
                </c:pt>
                <c:pt idx="2251">
                  <c:v>20</c:v>
                </c:pt>
                <c:pt idx="2252">
                  <c:v>31</c:v>
                </c:pt>
                <c:pt idx="2253">
                  <c:v>29</c:v>
                </c:pt>
                <c:pt idx="2254">
                  <c:v>37</c:v>
                </c:pt>
                <c:pt idx="2255">
                  <c:v>31</c:v>
                </c:pt>
                <c:pt idx="2256">
                  <c:v>40</c:v>
                </c:pt>
                <c:pt idx="2257">
                  <c:v>57</c:v>
                </c:pt>
                <c:pt idx="2258">
                  <c:v>61</c:v>
                </c:pt>
                <c:pt idx="2259">
                  <c:v>41</c:v>
                </c:pt>
                <c:pt idx="2260">
                  <c:v>42</c:v>
                </c:pt>
                <c:pt idx="2261">
                  <c:v>23</c:v>
                </c:pt>
                <c:pt idx="2262">
                  <c:v>31</c:v>
                </c:pt>
                <c:pt idx="2263">
                  <c:v>27</c:v>
                </c:pt>
                <c:pt idx="2264">
                  <c:v>38</c:v>
                </c:pt>
                <c:pt idx="2265">
                  <c:v>41</c:v>
                </c:pt>
                <c:pt idx="2266">
                  <c:v>26</c:v>
                </c:pt>
                <c:pt idx="2267">
                  <c:v>26</c:v>
                </c:pt>
                <c:pt idx="2268">
                  <c:v>24</c:v>
                </c:pt>
                <c:pt idx="2269">
                  <c:v>25</c:v>
                </c:pt>
                <c:pt idx="2270">
                  <c:v>25</c:v>
                </c:pt>
                <c:pt idx="2271">
                  <c:v>27</c:v>
                </c:pt>
                <c:pt idx="2272">
                  <c:v>37</c:v>
                </c:pt>
                <c:pt idx="2273">
                  <c:v>35</c:v>
                </c:pt>
                <c:pt idx="2274">
                  <c:v>23</c:v>
                </c:pt>
                <c:pt idx="2275">
                  <c:v>25</c:v>
                </c:pt>
                <c:pt idx="2276">
                  <c:v>31</c:v>
                </c:pt>
                <c:pt idx="2277">
                  <c:v>30</c:v>
                </c:pt>
                <c:pt idx="2278">
                  <c:v>20</c:v>
                </c:pt>
                <c:pt idx="2279">
                  <c:v>22</c:v>
                </c:pt>
                <c:pt idx="2280">
                  <c:v>19</c:v>
                </c:pt>
                <c:pt idx="2281">
                  <c:v>49</c:v>
                </c:pt>
                <c:pt idx="2282">
                  <c:v>29</c:v>
                </c:pt>
                <c:pt idx="2283">
                  <c:v>19</c:v>
                </c:pt>
                <c:pt idx="2284">
                  <c:v>17</c:v>
                </c:pt>
                <c:pt idx="2285">
                  <c:v>17</c:v>
                </c:pt>
                <c:pt idx="2286">
                  <c:v>20</c:v>
                </c:pt>
                <c:pt idx="2287">
                  <c:v>14</c:v>
                </c:pt>
                <c:pt idx="2288">
                  <c:v>25</c:v>
                </c:pt>
                <c:pt idx="2289">
                  <c:v>31</c:v>
                </c:pt>
                <c:pt idx="2290">
                  <c:v>11</c:v>
                </c:pt>
                <c:pt idx="2291">
                  <c:v>20</c:v>
                </c:pt>
                <c:pt idx="2292">
                  <c:v>36</c:v>
                </c:pt>
                <c:pt idx="2293">
                  <c:v>14</c:v>
                </c:pt>
                <c:pt idx="2294">
                  <c:v>19</c:v>
                </c:pt>
                <c:pt idx="2295">
                  <c:v>23</c:v>
                </c:pt>
                <c:pt idx="2296">
                  <c:v>14</c:v>
                </c:pt>
                <c:pt idx="2297">
                  <c:v>29</c:v>
                </c:pt>
                <c:pt idx="2298">
                  <c:v>22</c:v>
                </c:pt>
                <c:pt idx="2299">
                  <c:v>16</c:v>
                </c:pt>
                <c:pt idx="2300">
                  <c:v>30</c:v>
                </c:pt>
                <c:pt idx="2301">
                  <c:v>36</c:v>
                </c:pt>
                <c:pt idx="2302">
                  <c:v>14</c:v>
                </c:pt>
                <c:pt idx="2303">
                  <c:v>12</c:v>
                </c:pt>
                <c:pt idx="2304">
                  <c:v>11</c:v>
                </c:pt>
                <c:pt idx="2305">
                  <c:v>16</c:v>
                </c:pt>
                <c:pt idx="2306">
                  <c:v>12</c:v>
                </c:pt>
                <c:pt idx="2307">
                  <c:v>19</c:v>
                </c:pt>
                <c:pt idx="2308">
                  <c:v>21</c:v>
                </c:pt>
                <c:pt idx="2309">
                  <c:v>9</c:v>
                </c:pt>
                <c:pt idx="2310">
                  <c:v>5</c:v>
                </c:pt>
                <c:pt idx="2311">
                  <c:v>14</c:v>
                </c:pt>
                <c:pt idx="2312">
                  <c:v>16</c:v>
                </c:pt>
                <c:pt idx="2313">
                  <c:v>14</c:v>
                </c:pt>
                <c:pt idx="2314">
                  <c:v>19</c:v>
                </c:pt>
                <c:pt idx="2315">
                  <c:v>20</c:v>
                </c:pt>
                <c:pt idx="2316">
                  <c:v>19</c:v>
                </c:pt>
                <c:pt idx="2317">
                  <c:v>17</c:v>
                </c:pt>
                <c:pt idx="2318">
                  <c:v>24</c:v>
                </c:pt>
                <c:pt idx="2319">
                  <c:v>11</c:v>
                </c:pt>
                <c:pt idx="2320">
                  <c:v>27</c:v>
                </c:pt>
                <c:pt idx="2321">
                  <c:v>25</c:v>
                </c:pt>
                <c:pt idx="2322">
                  <c:v>10</c:v>
                </c:pt>
                <c:pt idx="2323">
                  <c:v>5</c:v>
                </c:pt>
                <c:pt idx="2324">
                  <c:v>5</c:v>
                </c:pt>
                <c:pt idx="2325">
                  <c:v>22</c:v>
                </c:pt>
                <c:pt idx="2326">
                  <c:v>30</c:v>
                </c:pt>
                <c:pt idx="2327">
                  <c:v>21</c:v>
                </c:pt>
                <c:pt idx="2328">
                  <c:v>12</c:v>
                </c:pt>
                <c:pt idx="2329">
                  <c:v>13</c:v>
                </c:pt>
                <c:pt idx="2330">
                  <c:v>11</c:v>
                </c:pt>
                <c:pt idx="2331">
                  <c:v>13</c:v>
                </c:pt>
                <c:pt idx="2332">
                  <c:v>21</c:v>
                </c:pt>
                <c:pt idx="2333">
                  <c:v>18</c:v>
                </c:pt>
                <c:pt idx="2334">
                  <c:v>17</c:v>
                </c:pt>
                <c:pt idx="2335">
                  <c:v>12</c:v>
                </c:pt>
                <c:pt idx="2336">
                  <c:v>15</c:v>
                </c:pt>
                <c:pt idx="2337">
                  <c:v>21</c:v>
                </c:pt>
                <c:pt idx="2338">
                  <c:v>18</c:v>
                </c:pt>
                <c:pt idx="2339">
                  <c:v>30</c:v>
                </c:pt>
                <c:pt idx="2340">
                  <c:v>20</c:v>
                </c:pt>
                <c:pt idx="2341">
                  <c:v>24</c:v>
                </c:pt>
                <c:pt idx="2342">
                  <c:v>32</c:v>
                </c:pt>
                <c:pt idx="2343">
                  <c:v>12</c:v>
                </c:pt>
                <c:pt idx="2344">
                  <c:v>28</c:v>
                </c:pt>
                <c:pt idx="2345">
                  <c:v>14</c:v>
                </c:pt>
                <c:pt idx="2346">
                  <c:v>14</c:v>
                </c:pt>
                <c:pt idx="2347">
                  <c:v>20</c:v>
                </c:pt>
                <c:pt idx="2348">
                  <c:v>13</c:v>
                </c:pt>
                <c:pt idx="2349">
                  <c:v>8</c:v>
                </c:pt>
                <c:pt idx="2350">
                  <c:v>11</c:v>
                </c:pt>
                <c:pt idx="2351">
                  <c:v>13</c:v>
                </c:pt>
                <c:pt idx="2352">
                  <c:v>11</c:v>
                </c:pt>
                <c:pt idx="2353">
                  <c:v>29</c:v>
                </c:pt>
                <c:pt idx="2354">
                  <c:v>28</c:v>
                </c:pt>
                <c:pt idx="2355">
                  <c:v>19</c:v>
                </c:pt>
                <c:pt idx="2356">
                  <c:v>19</c:v>
                </c:pt>
                <c:pt idx="2357">
                  <c:v>29</c:v>
                </c:pt>
                <c:pt idx="2358">
                  <c:v>24</c:v>
                </c:pt>
                <c:pt idx="2359">
                  <c:v>35</c:v>
                </c:pt>
                <c:pt idx="2360">
                  <c:v>19</c:v>
                </c:pt>
                <c:pt idx="2361">
                  <c:v>30</c:v>
                </c:pt>
                <c:pt idx="2362">
                  <c:v>30</c:v>
                </c:pt>
                <c:pt idx="2363">
                  <c:v>28</c:v>
                </c:pt>
                <c:pt idx="2364">
                  <c:v>22</c:v>
                </c:pt>
                <c:pt idx="2365">
                  <c:v>38</c:v>
                </c:pt>
                <c:pt idx="2366">
                  <c:v>16</c:v>
                </c:pt>
                <c:pt idx="2367">
                  <c:v>36</c:v>
                </c:pt>
                <c:pt idx="2368">
                  <c:v>17</c:v>
                </c:pt>
                <c:pt idx="2369">
                  <c:v>25</c:v>
                </c:pt>
                <c:pt idx="2370">
                  <c:v>27</c:v>
                </c:pt>
                <c:pt idx="2371">
                  <c:v>21</c:v>
                </c:pt>
                <c:pt idx="2372">
                  <c:v>25</c:v>
                </c:pt>
                <c:pt idx="2373">
                  <c:v>27</c:v>
                </c:pt>
                <c:pt idx="2374">
                  <c:v>20</c:v>
                </c:pt>
                <c:pt idx="2375">
                  <c:v>19</c:v>
                </c:pt>
                <c:pt idx="2376">
                  <c:v>30</c:v>
                </c:pt>
                <c:pt idx="2377">
                  <c:v>42</c:v>
                </c:pt>
                <c:pt idx="2378">
                  <c:v>30</c:v>
                </c:pt>
                <c:pt idx="2379">
                  <c:v>29</c:v>
                </c:pt>
                <c:pt idx="2380">
                  <c:v>47</c:v>
                </c:pt>
                <c:pt idx="2381">
                  <c:v>50</c:v>
                </c:pt>
                <c:pt idx="2382">
                  <c:v>33</c:v>
                </c:pt>
                <c:pt idx="2383">
                  <c:v>28</c:v>
                </c:pt>
                <c:pt idx="2384">
                  <c:v>16</c:v>
                </c:pt>
                <c:pt idx="2385">
                  <c:v>21</c:v>
                </c:pt>
                <c:pt idx="2386">
                  <c:v>29</c:v>
                </c:pt>
                <c:pt idx="2387">
                  <c:v>31</c:v>
                </c:pt>
                <c:pt idx="2388">
                  <c:v>33</c:v>
                </c:pt>
                <c:pt idx="2389">
                  <c:v>22</c:v>
                </c:pt>
                <c:pt idx="2390">
                  <c:v>50</c:v>
                </c:pt>
                <c:pt idx="2391">
                  <c:v>35</c:v>
                </c:pt>
                <c:pt idx="2392">
                  <c:v>29</c:v>
                </c:pt>
                <c:pt idx="2393">
                  <c:v>27</c:v>
                </c:pt>
                <c:pt idx="2394">
                  <c:v>51</c:v>
                </c:pt>
                <c:pt idx="2395">
                  <c:v>26</c:v>
                </c:pt>
                <c:pt idx="2396">
                  <c:v>25</c:v>
                </c:pt>
                <c:pt idx="2397">
                  <c:v>30</c:v>
                </c:pt>
                <c:pt idx="2398">
                  <c:v>18</c:v>
                </c:pt>
                <c:pt idx="2399">
                  <c:v>32</c:v>
                </c:pt>
                <c:pt idx="2400">
                  <c:v>24</c:v>
                </c:pt>
                <c:pt idx="2401">
                  <c:v>16</c:v>
                </c:pt>
                <c:pt idx="2402">
                  <c:v>10</c:v>
                </c:pt>
                <c:pt idx="2403">
                  <c:v>23</c:v>
                </c:pt>
                <c:pt idx="2404">
                  <c:v>15</c:v>
                </c:pt>
                <c:pt idx="2405">
                  <c:v>21</c:v>
                </c:pt>
                <c:pt idx="2406">
                  <c:v>17</c:v>
                </c:pt>
                <c:pt idx="2407">
                  <c:v>18</c:v>
                </c:pt>
                <c:pt idx="2408">
                  <c:v>20</c:v>
                </c:pt>
                <c:pt idx="2409">
                  <c:v>5</c:v>
                </c:pt>
                <c:pt idx="2410">
                  <c:v>14</c:v>
                </c:pt>
                <c:pt idx="2411">
                  <c:v>17</c:v>
                </c:pt>
                <c:pt idx="2412">
                  <c:v>14</c:v>
                </c:pt>
                <c:pt idx="2413">
                  <c:v>40</c:v>
                </c:pt>
                <c:pt idx="2414">
                  <c:v>5</c:v>
                </c:pt>
                <c:pt idx="2415">
                  <c:v>6.7332978254366482</c:v>
                </c:pt>
                <c:pt idx="2416">
                  <c:v>12.091360714944738</c:v>
                </c:pt>
                <c:pt idx="2417">
                  <c:v>13</c:v>
                </c:pt>
                <c:pt idx="2418">
                  <c:v>30</c:v>
                </c:pt>
                <c:pt idx="2419">
                  <c:v>17</c:v>
                </c:pt>
                <c:pt idx="2420">
                  <c:v>9</c:v>
                </c:pt>
                <c:pt idx="2421">
                  <c:v>5</c:v>
                </c:pt>
                <c:pt idx="2422">
                  <c:v>8</c:v>
                </c:pt>
                <c:pt idx="2423">
                  <c:v>9</c:v>
                </c:pt>
                <c:pt idx="2424">
                  <c:v>7</c:v>
                </c:pt>
                <c:pt idx="2425">
                  <c:v>6</c:v>
                </c:pt>
                <c:pt idx="2426">
                  <c:v>13</c:v>
                </c:pt>
                <c:pt idx="2427">
                  <c:v>12</c:v>
                </c:pt>
                <c:pt idx="2428">
                  <c:v>9</c:v>
                </c:pt>
                <c:pt idx="2429">
                  <c:v>15</c:v>
                </c:pt>
                <c:pt idx="2430">
                  <c:v>18</c:v>
                </c:pt>
                <c:pt idx="2431">
                  <c:v>11</c:v>
                </c:pt>
                <c:pt idx="2432">
                  <c:v>25</c:v>
                </c:pt>
                <c:pt idx="2433">
                  <c:v>24</c:v>
                </c:pt>
                <c:pt idx="2434">
                  <c:v>11</c:v>
                </c:pt>
                <c:pt idx="2435">
                  <c:v>14</c:v>
                </c:pt>
                <c:pt idx="2436">
                  <c:v>19</c:v>
                </c:pt>
                <c:pt idx="2437">
                  <c:v>23</c:v>
                </c:pt>
                <c:pt idx="2438">
                  <c:v>5</c:v>
                </c:pt>
                <c:pt idx="2439">
                  <c:v>5</c:v>
                </c:pt>
                <c:pt idx="2440">
                  <c:v>6</c:v>
                </c:pt>
                <c:pt idx="2441">
                  <c:v>9</c:v>
                </c:pt>
                <c:pt idx="2442">
                  <c:v>16</c:v>
                </c:pt>
                <c:pt idx="2443">
                  <c:v>17</c:v>
                </c:pt>
                <c:pt idx="2444">
                  <c:v>11</c:v>
                </c:pt>
                <c:pt idx="2445">
                  <c:v>11</c:v>
                </c:pt>
                <c:pt idx="2446">
                  <c:v>14</c:v>
                </c:pt>
                <c:pt idx="2447">
                  <c:v>5</c:v>
                </c:pt>
                <c:pt idx="2448">
                  <c:v>9</c:v>
                </c:pt>
                <c:pt idx="2449">
                  <c:v>23</c:v>
                </c:pt>
                <c:pt idx="2450">
                  <c:v>16</c:v>
                </c:pt>
                <c:pt idx="2451">
                  <c:v>12</c:v>
                </c:pt>
                <c:pt idx="2452">
                  <c:v>11</c:v>
                </c:pt>
                <c:pt idx="2453">
                  <c:v>25</c:v>
                </c:pt>
                <c:pt idx="2454">
                  <c:v>17</c:v>
                </c:pt>
                <c:pt idx="2455">
                  <c:v>21</c:v>
                </c:pt>
                <c:pt idx="2456">
                  <c:v>16</c:v>
                </c:pt>
                <c:pt idx="2457">
                  <c:v>18</c:v>
                </c:pt>
                <c:pt idx="2458">
                  <c:v>20</c:v>
                </c:pt>
                <c:pt idx="2459">
                  <c:v>20</c:v>
                </c:pt>
                <c:pt idx="2460">
                  <c:v>14</c:v>
                </c:pt>
                <c:pt idx="2461">
                  <c:v>14</c:v>
                </c:pt>
                <c:pt idx="2462">
                  <c:v>16</c:v>
                </c:pt>
                <c:pt idx="2463">
                  <c:v>15</c:v>
                </c:pt>
                <c:pt idx="2464">
                  <c:v>9</c:v>
                </c:pt>
                <c:pt idx="2465">
                  <c:v>11</c:v>
                </c:pt>
                <c:pt idx="2466">
                  <c:v>18</c:v>
                </c:pt>
                <c:pt idx="2467">
                  <c:v>24</c:v>
                </c:pt>
                <c:pt idx="2468">
                  <c:v>18</c:v>
                </c:pt>
                <c:pt idx="2469">
                  <c:v>20</c:v>
                </c:pt>
                <c:pt idx="2470">
                  <c:v>26</c:v>
                </c:pt>
                <c:pt idx="2471">
                  <c:v>14</c:v>
                </c:pt>
                <c:pt idx="2472">
                  <c:v>31</c:v>
                </c:pt>
                <c:pt idx="2473">
                  <c:v>54</c:v>
                </c:pt>
                <c:pt idx="2474">
                  <c:v>21</c:v>
                </c:pt>
                <c:pt idx="2475">
                  <c:v>22</c:v>
                </c:pt>
                <c:pt idx="2476">
                  <c:v>18</c:v>
                </c:pt>
                <c:pt idx="2477">
                  <c:v>18</c:v>
                </c:pt>
                <c:pt idx="2478">
                  <c:v>14</c:v>
                </c:pt>
                <c:pt idx="2479">
                  <c:v>25</c:v>
                </c:pt>
                <c:pt idx="2480">
                  <c:v>22</c:v>
                </c:pt>
                <c:pt idx="2481">
                  <c:v>27</c:v>
                </c:pt>
                <c:pt idx="2482">
                  <c:v>26</c:v>
                </c:pt>
                <c:pt idx="2483">
                  <c:v>27</c:v>
                </c:pt>
                <c:pt idx="2484">
                  <c:v>27</c:v>
                </c:pt>
                <c:pt idx="2485">
                  <c:v>30</c:v>
                </c:pt>
                <c:pt idx="2486">
                  <c:v>26</c:v>
                </c:pt>
                <c:pt idx="2487">
                  <c:v>25</c:v>
                </c:pt>
                <c:pt idx="2488">
                  <c:v>26</c:v>
                </c:pt>
                <c:pt idx="2489">
                  <c:v>29</c:v>
                </c:pt>
                <c:pt idx="2490">
                  <c:v>28</c:v>
                </c:pt>
                <c:pt idx="2491">
                  <c:v>26</c:v>
                </c:pt>
                <c:pt idx="2492">
                  <c:v>29</c:v>
                </c:pt>
                <c:pt idx="2493">
                  <c:v>29</c:v>
                </c:pt>
                <c:pt idx="2494">
                  <c:v>22</c:v>
                </c:pt>
                <c:pt idx="2495">
                  <c:v>24</c:v>
                </c:pt>
                <c:pt idx="2496">
                  <c:v>30</c:v>
                </c:pt>
                <c:pt idx="2497">
                  <c:v>33</c:v>
                </c:pt>
                <c:pt idx="2498">
                  <c:v>33</c:v>
                </c:pt>
                <c:pt idx="2499">
                  <c:v>30</c:v>
                </c:pt>
                <c:pt idx="2500">
                  <c:v>31</c:v>
                </c:pt>
                <c:pt idx="2501">
                  <c:v>33</c:v>
                </c:pt>
                <c:pt idx="2502">
                  <c:v>29</c:v>
                </c:pt>
                <c:pt idx="2503">
                  <c:v>31</c:v>
                </c:pt>
                <c:pt idx="2504">
                  <c:v>28</c:v>
                </c:pt>
                <c:pt idx="2505">
                  <c:v>36</c:v>
                </c:pt>
                <c:pt idx="2506">
                  <c:v>44</c:v>
                </c:pt>
                <c:pt idx="2507">
                  <c:v>33</c:v>
                </c:pt>
                <c:pt idx="2508">
                  <c:v>23</c:v>
                </c:pt>
                <c:pt idx="2509">
                  <c:v>27</c:v>
                </c:pt>
                <c:pt idx="2510">
                  <c:v>21</c:v>
                </c:pt>
                <c:pt idx="2511">
                  <c:v>37</c:v>
                </c:pt>
                <c:pt idx="2512">
                  <c:v>31</c:v>
                </c:pt>
                <c:pt idx="2513">
                  <c:v>18</c:v>
                </c:pt>
                <c:pt idx="2514">
                  <c:v>35</c:v>
                </c:pt>
                <c:pt idx="2515">
                  <c:v>34</c:v>
                </c:pt>
                <c:pt idx="2516">
                  <c:v>28</c:v>
                </c:pt>
                <c:pt idx="2517">
                  <c:v>28</c:v>
                </c:pt>
                <c:pt idx="2518">
                  <c:v>15</c:v>
                </c:pt>
                <c:pt idx="2519">
                  <c:v>32</c:v>
                </c:pt>
                <c:pt idx="2520">
                  <c:v>11</c:v>
                </c:pt>
                <c:pt idx="2521">
                  <c:v>23</c:v>
                </c:pt>
                <c:pt idx="2522">
                  <c:v>18</c:v>
                </c:pt>
                <c:pt idx="2523">
                  <c:v>17</c:v>
                </c:pt>
                <c:pt idx="2524">
                  <c:v>20</c:v>
                </c:pt>
                <c:pt idx="2525">
                  <c:v>22</c:v>
                </c:pt>
                <c:pt idx="2526">
                  <c:v>15</c:v>
                </c:pt>
                <c:pt idx="2527">
                  <c:v>13</c:v>
                </c:pt>
                <c:pt idx="2528">
                  <c:v>23</c:v>
                </c:pt>
                <c:pt idx="2529">
                  <c:v>23</c:v>
                </c:pt>
                <c:pt idx="2530">
                  <c:v>28</c:v>
                </c:pt>
                <c:pt idx="2531">
                  <c:v>18</c:v>
                </c:pt>
                <c:pt idx="2532">
                  <c:v>21</c:v>
                </c:pt>
                <c:pt idx="2533">
                  <c:v>30</c:v>
                </c:pt>
                <c:pt idx="2534">
                  <c:v>35</c:v>
                </c:pt>
                <c:pt idx="2535">
                  <c:v>14</c:v>
                </c:pt>
                <c:pt idx="2536">
                  <c:v>15</c:v>
                </c:pt>
                <c:pt idx="2537">
                  <c:v>6</c:v>
                </c:pt>
                <c:pt idx="2538">
                  <c:v>22</c:v>
                </c:pt>
                <c:pt idx="2539">
                  <c:v>28</c:v>
                </c:pt>
                <c:pt idx="2540">
                  <c:v>19</c:v>
                </c:pt>
                <c:pt idx="2541">
                  <c:v>18</c:v>
                </c:pt>
                <c:pt idx="2542">
                  <c:v>28</c:v>
                </c:pt>
                <c:pt idx="2543">
                  <c:v>15</c:v>
                </c:pt>
                <c:pt idx="2544">
                  <c:v>12</c:v>
                </c:pt>
                <c:pt idx="2545">
                  <c:v>12</c:v>
                </c:pt>
                <c:pt idx="2546">
                  <c:v>6</c:v>
                </c:pt>
                <c:pt idx="2547">
                  <c:v>8</c:v>
                </c:pt>
                <c:pt idx="2548">
                  <c:v>7</c:v>
                </c:pt>
              </c:numCache>
            </c:numRef>
          </c:yVal>
          <c:smooth val="0"/>
          <c:extLst>
            <c:ext xmlns:c16="http://schemas.microsoft.com/office/drawing/2014/chart" uri="{C3380CC4-5D6E-409C-BE32-E72D297353CC}">
              <c16:uniqueId val="{00000002-ECF6-44CF-9F28-5B4C9E6A7063}"/>
            </c:ext>
          </c:extLst>
        </c:ser>
        <c:dLbls>
          <c:showLegendKey val="0"/>
          <c:showVal val="0"/>
          <c:showCatName val="0"/>
          <c:showSerName val="0"/>
          <c:showPercent val="0"/>
          <c:showBubbleSize val="0"/>
        </c:dLbls>
        <c:axId val="424118080"/>
        <c:axId val="1"/>
      </c:scatterChart>
      <c:dateAx>
        <c:axId val="424118080"/>
        <c:scaling>
          <c:orientation val="minMax"/>
          <c:max val="46023"/>
          <c:min val="38353"/>
        </c:scaling>
        <c:delete val="0"/>
        <c:axPos val="b"/>
        <c:numFmt formatCode="mmm/yy;@" sourceLinked="0"/>
        <c:majorTickMark val="cross"/>
        <c:minorTickMark val="none"/>
        <c:tickLblPos val="nextTo"/>
        <c:txPr>
          <a:bodyPr rot="-5400000" vert="horz"/>
          <a:lstStyle/>
          <a:p>
            <a:pPr>
              <a:defRPr sz="1000" b="0" i="0" u="none" strike="noStrike" baseline="0">
                <a:solidFill>
                  <a:srgbClr val="000000"/>
                </a:solidFill>
                <a:latin typeface="Calibri"/>
                <a:ea typeface="Calibri"/>
                <a:cs typeface="Calibri"/>
              </a:defRPr>
            </a:pPr>
            <a:endParaRPr lang="es-CL"/>
          </a:p>
        </c:txPr>
        <c:crossAx val="1"/>
        <c:crosses val="autoZero"/>
        <c:auto val="1"/>
        <c:lblOffset val="100"/>
        <c:baseTimeUnit val="days"/>
        <c:majorUnit val="1"/>
        <c:majorTimeUnit val="years"/>
        <c:minorUnit val="13"/>
        <c:minorTimeUnit val="days"/>
      </c:dateAx>
      <c:valAx>
        <c:axId val="1"/>
        <c:scaling>
          <c:orientation val="minMax"/>
          <c:max val="180"/>
        </c:scaling>
        <c:delete val="0"/>
        <c:axPos val="l"/>
        <c:majorGridlines/>
        <c:title>
          <c:tx>
            <c:rich>
              <a:bodyPr/>
              <a:lstStyle/>
              <a:p>
                <a:pPr>
                  <a:defRPr sz="1100" b="0" i="0" u="none" strike="noStrike" baseline="0">
                    <a:solidFill>
                      <a:srgbClr val="000000"/>
                    </a:solidFill>
                    <a:latin typeface="Calibri"/>
                    <a:ea typeface="Calibri"/>
                    <a:cs typeface="Calibri"/>
                  </a:defRPr>
                </a:pPr>
                <a:r>
                  <a:rPr lang="es-CL" sz="1000" b="1" i="0" u="none" strike="noStrike" baseline="0">
                    <a:solidFill>
                      <a:srgbClr val="000000"/>
                    </a:solidFill>
                    <a:latin typeface="Calibri"/>
                    <a:cs typeface="Calibri"/>
                  </a:rPr>
                  <a:t>Material Particulado MP-10 (ug/</a:t>
                </a:r>
                <a:r>
                  <a:rPr lang="es-CL" sz="1100" b="0" i="0" u="none" strike="noStrike" baseline="0">
                    <a:effectLst/>
                  </a:rPr>
                  <a:t>m</a:t>
                </a:r>
                <a:r>
                  <a:rPr lang="es-CL" sz="1100" b="0" i="0" u="none" strike="noStrike" baseline="30000">
                    <a:effectLst/>
                  </a:rPr>
                  <a:t>3</a:t>
                </a:r>
                <a:r>
                  <a:rPr lang="es-CL" sz="1100" b="0" i="0" u="none" strike="noStrike" baseline="0">
                    <a:effectLst/>
                  </a:rPr>
                  <a:t>N</a:t>
                </a:r>
                <a:r>
                  <a:rPr lang="es-CL" sz="1000" b="1" i="0" u="none" strike="noStrike" baseline="0">
                    <a:solidFill>
                      <a:srgbClr val="000000"/>
                    </a:solidFill>
                    <a:latin typeface="Calibri"/>
                    <a:cs typeface="Calibri"/>
                  </a:rPr>
                  <a:t>)</a:t>
                </a:r>
              </a:p>
            </c:rich>
          </c:tx>
          <c:layout>
            <c:manualLayout>
              <c:xMode val="edge"/>
              <c:yMode val="edge"/>
              <c:x val="7.4147087889317479E-3"/>
              <c:y val="0.2341271976681307"/>
            </c:manualLayout>
          </c:layout>
          <c:overlay val="0"/>
        </c:title>
        <c:numFmt formatCode="General" sourceLinked="1"/>
        <c:majorTickMark val="cross"/>
        <c:minorTickMark val="none"/>
        <c:tickLblPos val="nextTo"/>
        <c:txPr>
          <a:bodyPr rot="0" vert="horz"/>
          <a:lstStyle/>
          <a:p>
            <a:pPr>
              <a:defRPr sz="1000" b="0" i="0" u="none" strike="noStrike" baseline="0">
                <a:solidFill>
                  <a:srgbClr val="000000"/>
                </a:solidFill>
                <a:latin typeface="Calibri"/>
                <a:ea typeface="Calibri"/>
                <a:cs typeface="Calibri"/>
              </a:defRPr>
            </a:pPr>
            <a:endParaRPr lang="es-CL"/>
          </a:p>
        </c:txPr>
        <c:crossAx val="424118080"/>
        <c:crosses val="autoZero"/>
        <c:crossBetween val="between"/>
        <c:majorUnit val="30"/>
        <c:minorUnit val="5"/>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s-CL"/>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1"/>
  <mc:AlternateContent xmlns:mc="http://schemas.openxmlformats.org/markup-compatibility/2006">
    <mc:Choice xmlns:c14="http://schemas.microsoft.com/office/drawing/2007/8/2/chart" Requires="c14">
      <c14:style val="123"/>
    </mc:Choice>
    <mc:Fallback>
      <c:style val="23"/>
    </mc:Fallback>
  </mc:AlternateContent>
  <c:chart>
    <c:autoTitleDeleted val="1"/>
    <c:plotArea>
      <c:layout>
        <c:manualLayout>
          <c:layoutTarget val="inner"/>
          <c:xMode val="edge"/>
          <c:yMode val="edge"/>
          <c:x val="8.975880823885779E-2"/>
          <c:y val="0.17686762884425547"/>
          <c:w val="0.89419244771822881"/>
          <c:h val="0.72709884725643936"/>
        </c:manualLayout>
      </c:layout>
      <c:lineChart>
        <c:grouping val="standard"/>
        <c:varyColors val="0"/>
        <c:ser>
          <c:idx val="0"/>
          <c:order val="1"/>
          <c:tx>
            <c:strRef>
              <c:f>Tranquilla!$W$1</c:f>
              <c:strCache>
                <c:ptCount val="1"/>
                <c:pt idx="0">
                  <c:v>Concentración Promedio Diaria 24hrs PM-10 a = 150 (µg/m3N) D.S N°59/98</c:v>
                </c:pt>
              </c:strCache>
            </c:strRef>
          </c:tx>
          <c:spPr>
            <a:ln>
              <a:solidFill>
                <a:schemeClr val="accent3">
                  <a:lumMod val="75000"/>
                </a:schemeClr>
              </a:solidFill>
            </a:ln>
          </c:spPr>
          <c:marker>
            <c:symbol val="none"/>
          </c:marker>
          <c:cat>
            <c:numRef>
              <c:f>Tranquilla!$U$2:$U$2508</c:f>
              <c:numCache>
                <c:formatCode>[$-C0A]d\-mmm\-yy;@</c:formatCode>
                <c:ptCount val="2507"/>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38421</c:v>
                </c:pt>
                <c:pt idx="25">
                  <c:v>38422</c:v>
                </c:pt>
                <c:pt idx="26">
                  <c:v>38426</c:v>
                </c:pt>
                <c:pt idx="27">
                  <c:v>38429</c:v>
                </c:pt>
                <c:pt idx="28">
                  <c:v>38435</c:v>
                </c:pt>
                <c:pt idx="29">
                  <c:v>38438</c:v>
                </c:pt>
                <c:pt idx="30">
                  <c:v>38441</c:v>
                </c:pt>
                <c:pt idx="31">
                  <c:v>38450</c:v>
                </c:pt>
                <c:pt idx="32">
                  <c:v>38453</c:v>
                </c:pt>
                <c:pt idx="33">
                  <c:v>38456</c:v>
                </c:pt>
                <c:pt idx="34">
                  <c:v>38459</c:v>
                </c:pt>
                <c:pt idx="35">
                  <c:v>38462</c:v>
                </c:pt>
                <c:pt idx="36">
                  <c:v>38465</c:v>
                </c:pt>
                <c:pt idx="37">
                  <c:v>38468</c:v>
                </c:pt>
                <c:pt idx="38">
                  <c:v>38471</c:v>
                </c:pt>
                <c:pt idx="39">
                  <c:v>38474</c:v>
                </c:pt>
                <c:pt idx="40">
                  <c:v>38477</c:v>
                </c:pt>
                <c:pt idx="41">
                  <c:v>38480</c:v>
                </c:pt>
                <c:pt idx="42">
                  <c:v>38483</c:v>
                </c:pt>
                <c:pt idx="43">
                  <c:v>38486</c:v>
                </c:pt>
                <c:pt idx="44">
                  <c:v>38489</c:v>
                </c:pt>
                <c:pt idx="45">
                  <c:v>38492</c:v>
                </c:pt>
                <c:pt idx="46">
                  <c:v>38495</c:v>
                </c:pt>
                <c:pt idx="47">
                  <c:v>38498</c:v>
                </c:pt>
                <c:pt idx="48">
                  <c:v>38501</c:v>
                </c:pt>
                <c:pt idx="49">
                  <c:v>38505</c:v>
                </c:pt>
                <c:pt idx="50">
                  <c:v>38507</c:v>
                </c:pt>
                <c:pt idx="51">
                  <c:v>38510</c:v>
                </c:pt>
                <c:pt idx="52">
                  <c:v>38513</c:v>
                </c:pt>
                <c:pt idx="53">
                  <c:v>38516</c:v>
                </c:pt>
                <c:pt idx="54">
                  <c:v>38519</c:v>
                </c:pt>
                <c:pt idx="55">
                  <c:v>38522</c:v>
                </c:pt>
                <c:pt idx="56">
                  <c:v>38525</c:v>
                </c:pt>
                <c:pt idx="57">
                  <c:v>38528</c:v>
                </c:pt>
                <c:pt idx="58">
                  <c:v>38531</c:v>
                </c:pt>
                <c:pt idx="59">
                  <c:v>38534</c:v>
                </c:pt>
                <c:pt idx="60">
                  <c:v>38537</c:v>
                </c:pt>
                <c:pt idx="61">
                  <c:v>38540</c:v>
                </c:pt>
                <c:pt idx="62">
                  <c:v>38543</c:v>
                </c:pt>
                <c:pt idx="63">
                  <c:v>38546</c:v>
                </c:pt>
                <c:pt idx="64">
                  <c:v>38549</c:v>
                </c:pt>
                <c:pt idx="65">
                  <c:v>38552</c:v>
                </c:pt>
                <c:pt idx="66">
                  <c:v>38555</c:v>
                </c:pt>
                <c:pt idx="67">
                  <c:v>38558</c:v>
                </c:pt>
                <c:pt idx="68">
                  <c:v>38561</c:v>
                </c:pt>
                <c:pt idx="69">
                  <c:v>38564</c:v>
                </c:pt>
                <c:pt idx="70">
                  <c:v>38567</c:v>
                </c:pt>
                <c:pt idx="71">
                  <c:v>38570</c:v>
                </c:pt>
                <c:pt idx="72">
                  <c:v>38573</c:v>
                </c:pt>
                <c:pt idx="73">
                  <c:v>38576</c:v>
                </c:pt>
                <c:pt idx="74">
                  <c:v>38579</c:v>
                </c:pt>
                <c:pt idx="75">
                  <c:v>38582</c:v>
                </c:pt>
                <c:pt idx="76">
                  <c:v>38585</c:v>
                </c:pt>
                <c:pt idx="77">
                  <c:v>38588</c:v>
                </c:pt>
                <c:pt idx="78">
                  <c:v>38591</c:v>
                </c:pt>
                <c:pt idx="79">
                  <c:v>38592</c:v>
                </c:pt>
                <c:pt idx="80">
                  <c:v>38594</c:v>
                </c:pt>
                <c:pt idx="81">
                  <c:v>38596</c:v>
                </c:pt>
                <c:pt idx="82">
                  <c:v>38599</c:v>
                </c:pt>
                <c:pt idx="83">
                  <c:v>38602</c:v>
                </c:pt>
                <c:pt idx="84">
                  <c:v>38605</c:v>
                </c:pt>
                <c:pt idx="85">
                  <c:v>38608</c:v>
                </c:pt>
                <c:pt idx="86">
                  <c:v>38611</c:v>
                </c:pt>
                <c:pt idx="87">
                  <c:v>38614</c:v>
                </c:pt>
                <c:pt idx="88">
                  <c:v>38617</c:v>
                </c:pt>
                <c:pt idx="89">
                  <c:v>38620</c:v>
                </c:pt>
                <c:pt idx="90">
                  <c:v>38623</c:v>
                </c:pt>
                <c:pt idx="91">
                  <c:v>38626</c:v>
                </c:pt>
                <c:pt idx="92">
                  <c:v>38629</c:v>
                </c:pt>
                <c:pt idx="93">
                  <c:v>38632</c:v>
                </c:pt>
                <c:pt idx="94">
                  <c:v>38635</c:v>
                </c:pt>
                <c:pt idx="95">
                  <c:v>38638</c:v>
                </c:pt>
                <c:pt idx="96">
                  <c:v>38641</c:v>
                </c:pt>
                <c:pt idx="97">
                  <c:v>38644</c:v>
                </c:pt>
                <c:pt idx="98">
                  <c:v>38647</c:v>
                </c:pt>
                <c:pt idx="99">
                  <c:v>38650</c:v>
                </c:pt>
                <c:pt idx="100">
                  <c:v>38653</c:v>
                </c:pt>
                <c:pt idx="101">
                  <c:v>38656</c:v>
                </c:pt>
                <c:pt idx="102">
                  <c:v>38659</c:v>
                </c:pt>
                <c:pt idx="103">
                  <c:v>38662</c:v>
                </c:pt>
                <c:pt idx="104">
                  <c:v>38665</c:v>
                </c:pt>
                <c:pt idx="105">
                  <c:v>38668</c:v>
                </c:pt>
                <c:pt idx="106">
                  <c:v>38671</c:v>
                </c:pt>
                <c:pt idx="107">
                  <c:v>38674</c:v>
                </c:pt>
                <c:pt idx="108">
                  <c:v>38677</c:v>
                </c:pt>
                <c:pt idx="109">
                  <c:v>38680</c:v>
                </c:pt>
                <c:pt idx="110">
                  <c:v>38683</c:v>
                </c:pt>
                <c:pt idx="111">
                  <c:v>38686</c:v>
                </c:pt>
                <c:pt idx="112">
                  <c:v>38689</c:v>
                </c:pt>
                <c:pt idx="113">
                  <c:v>38693</c:v>
                </c:pt>
                <c:pt idx="114">
                  <c:v>38695</c:v>
                </c:pt>
                <c:pt idx="115">
                  <c:v>38698</c:v>
                </c:pt>
                <c:pt idx="116">
                  <c:v>38701</c:v>
                </c:pt>
                <c:pt idx="117">
                  <c:v>38704</c:v>
                </c:pt>
                <c:pt idx="118">
                  <c:v>38707</c:v>
                </c:pt>
                <c:pt idx="119">
                  <c:v>38710</c:v>
                </c:pt>
                <c:pt idx="120">
                  <c:v>38713</c:v>
                </c:pt>
                <c:pt idx="121">
                  <c:v>38716</c:v>
                </c:pt>
                <c:pt idx="122">
                  <c:v>38719</c:v>
                </c:pt>
                <c:pt idx="123">
                  <c:v>38724</c:v>
                </c:pt>
                <c:pt idx="124">
                  <c:v>38725</c:v>
                </c:pt>
                <c:pt idx="125">
                  <c:v>38728</c:v>
                </c:pt>
                <c:pt idx="126">
                  <c:v>38731</c:v>
                </c:pt>
                <c:pt idx="127">
                  <c:v>38734</c:v>
                </c:pt>
                <c:pt idx="128">
                  <c:v>38737</c:v>
                </c:pt>
                <c:pt idx="129">
                  <c:v>38740</c:v>
                </c:pt>
                <c:pt idx="130">
                  <c:v>38743</c:v>
                </c:pt>
                <c:pt idx="131">
                  <c:v>38746</c:v>
                </c:pt>
                <c:pt idx="132">
                  <c:v>38749</c:v>
                </c:pt>
                <c:pt idx="133">
                  <c:v>38752</c:v>
                </c:pt>
                <c:pt idx="134">
                  <c:v>38755</c:v>
                </c:pt>
                <c:pt idx="135">
                  <c:v>38758</c:v>
                </c:pt>
                <c:pt idx="136">
                  <c:v>38761</c:v>
                </c:pt>
                <c:pt idx="137">
                  <c:v>38764</c:v>
                </c:pt>
                <c:pt idx="138">
                  <c:v>38767</c:v>
                </c:pt>
                <c:pt idx="139">
                  <c:v>38770</c:v>
                </c:pt>
                <c:pt idx="140">
                  <c:v>38773</c:v>
                </c:pt>
                <c:pt idx="141">
                  <c:v>38776</c:v>
                </c:pt>
                <c:pt idx="142">
                  <c:v>38779</c:v>
                </c:pt>
                <c:pt idx="143">
                  <c:v>38782</c:v>
                </c:pt>
                <c:pt idx="144">
                  <c:v>38785</c:v>
                </c:pt>
                <c:pt idx="145">
                  <c:v>38788</c:v>
                </c:pt>
                <c:pt idx="146">
                  <c:v>38791</c:v>
                </c:pt>
                <c:pt idx="147">
                  <c:v>38794</c:v>
                </c:pt>
                <c:pt idx="148">
                  <c:v>38797</c:v>
                </c:pt>
                <c:pt idx="149">
                  <c:v>38800</c:v>
                </c:pt>
                <c:pt idx="150">
                  <c:v>38803</c:v>
                </c:pt>
                <c:pt idx="151">
                  <c:v>38806</c:v>
                </c:pt>
                <c:pt idx="152">
                  <c:v>38809</c:v>
                </c:pt>
                <c:pt idx="153">
                  <c:v>38812</c:v>
                </c:pt>
                <c:pt idx="154">
                  <c:v>38815</c:v>
                </c:pt>
                <c:pt idx="155">
                  <c:v>38818</c:v>
                </c:pt>
                <c:pt idx="156">
                  <c:v>38821</c:v>
                </c:pt>
                <c:pt idx="157">
                  <c:v>38824</c:v>
                </c:pt>
                <c:pt idx="158">
                  <c:v>38827</c:v>
                </c:pt>
                <c:pt idx="159">
                  <c:v>38830</c:v>
                </c:pt>
                <c:pt idx="160">
                  <c:v>38833</c:v>
                </c:pt>
                <c:pt idx="161">
                  <c:v>38836</c:v>
                </c:pt>
                <c:pt idx="162">
                  <c:v>38839</c:v>
                </c:pt>
                <c:pt idx="163">
                  <c:v>38842</c:v>
                </c:pt>
                <c:pt idx="164">
                  <c:v>38845</c:v>
                </c:pt>
                <c:pt idx="165">
                  <c:v>38848</c:v>
                </c:pt>
                <c:pt idx="166">
                  <c:v>38851</c:v>
                </c:pt>
                <c:pt idx="167">
                  <c:v>38854</c:v>
                </c:pt>
                <c:pt idx="168">
                  <c:v>38857</c:v>
                </c:pt>
                <c:pt idx="169">
                  <c:v>38860</c:v>
                </c:pt>
                <c:pt idx="170">
                  <c:v>38863</c:v>
                </c:pt>
                <c:pt idx="171">
                  <c:v>38866</c:v>
                </c:pt>
                <c:pt idx="172">
                  <c:v>38869</c:v>
                </c:pt>
                <c:pt idx="173">
                  <c:v>38872</c:v>
                </c:pt>
                <c:pt idx="174">
                  <c:v>38875</c:v>
                </c:pt>
                <c:pt idx="175">
                  <c:v>38878</c:v>
                </c:pt>
                <c:pt idx="176">
                  <c:v>38881</c:v>
                </c:pt>
                <c:pt idx="177">
                  <c:v>38884</c:v>
                </c:pt>
                <c:pt idx="178">
                  <c:v>38887</c:v>
                </c:pt>
                <c:pt idx="179">
                  <c:v>38890</c:v>
                </c:pt>
                <c:pt idx="180">
                  <c:v>38893</c:v>
                </c:pt>
                <c:pt idx="181">
                  <c:v>38896</c:v>
                </c:pt>
                <c:pt idx="182">
                  <c:v>38899</c:v>
                </c:pt>
                <c:pt idx="183">
                  <c:v>38902</c:v>
                </c:pt>
                <c:pt idx="184">
                  <c:v>38905</c:v>
                </c:pt>
                <c:pt idx="185">
                  <c:v>38908</c:v>
                </c:pt>
                <c:pt idx="186">
                  <c:v>38911</c:v>
                </c:pt>
                <c:pt idx="187">
                  <c:v>38914</c:v>
                </c:pt>
                <c:pt idx="188">
                  <c:v>38917</c:v>
                </c:pt>
                <c:pt idx="189">
                  <c:v>38920</c:v>
                </c:pt>
                <c:pt idx="190">
                  <c:v>38923</c:v>
                </c:pt>
                <c:pt idx="191">
                  <c:v>38926</c:v>
                </c:pt>
                <c:pt idx="192">
                  <c:v>38929</c:v>
                </c:pt>
                <c:pt idx="193">
                  <c:v>38932</c:v>
                </c:pt>
                <c:pt idx="194">
                  <c:v>38935</c:v>
                </c:pt>
                <c:pt idx="195">
                  <c:v>38938</c:v>
                </c:pt>
                <c:pt idx="196">
                  <c:v>38941</c:v>
                </c:pt>
                <c:pt idx="197">
                  <c:v>38945</c:v>
                </c:pt>
                <c:pt idx="198">
                  <c:v>38947</c:v>
                </c:pt>
                <c:pt idx="199">
                  <c:v>38950</c:v>
                </c:pt>
                <c:pt idx="200">
                  <c:v>38953</c:v>
                </c:pt>
                <c:pt idx="201">
                  <c:v>38956</c:v>
                </c:pt>
                <c:pt idx="202">
                  <c:v>38959</c:v>
                </c:pt>
                <c:pt idx="203">
                  <c:v>38962</c:v>
                </c:pt>
                <c:pt idx="204">
                  <c:v>38965</c:v>
                </c:pt>
                <c:pt idx="205">
                  <c:v>38968</c:v>
                </c:pt>
                <c:pt idx="206">
                  <c:v>38971</c:v>
                </c:pt>
                <c:pt idx="207">
                  <c:v>38974</c:v>
                </c:pt>
                <c:pt idx="208">
                  <c:v>38977</c:v>
                </c:pt>
                <c:pt idx="209">
                  <c:v>38980</c:v>
                </c:pt>
                <c:pt idx="210">
                  <c:v>38983</c:v>
                </c:pt>
                <c:pt idx="211">
                  <c:v>38986</c:v>
                </c:pt>
                <c:pt idx="212">
                  <c:v>38989</c:v>
                </c:pt>
                <c:pt idx="213">
                  <c:v>38992</c:v>
                </c:pt>
                <c:pt idx="214">
                  <c:v>38995</c:v>
                </c:pt>
                <c:pt idx="215">
                  <c:v>38998</c:v>
                </c:pt>
                <c:pt idx="216">
                  <c:v>39001</c:v>
                </c:pt>
                <c:pt idx="217">
                  <c:v>39004</c:v>
                </c:pt>
                <c:pt idx="218">
                  <c:v>39007</c:v>
                </c:pt>
                <c:pt idx="219">
                  <c:v>39010</c:v>
                </c:pt>
                <c:pt idx="220">
                  <c:v>39013</c:v>
                </c:pt>
                <c:pt idx="221">
                  <c:v>39016</c:v>
                </c:pt>
                <c:pt idx="222">
                  <c:v>39019</c:v>
                </c:pt>
                <c:pt idx="223">
                  <c:v>39022</c:v>
                </c:pt>
                <c:pt idx="224">
                  <c:v>39025</c:v>
                </c:pt>
                <c:pt idx="225">
                  <c:v>39028</c:v>
                </c:pt>
                <c:pt idx="226">
                  <c:v>39031</c:v>
                </c:pt>
                <c:pt idx="227">
                  <c:v>39034</c:v>
                </c:pt>
                <c:pt idx="228">
                  <c:v>39037</c:v>
                </c:pt>
                <c:pt idx="229">
                  <c:v>39040</c:v>
                </c:pt>
                <c:pt idx="230">
                  <c:v>39043</c:v>
                </c:pt>
                <c:pt idx="231">
                  <c:v>39046</c:v>
                </c:pt>
                <c:pt idx="232">
                  <c:v>39049</c:v>
                </c:pt>
                <c:pt idx="233">
                  <c:v>39052</c:v>
                </c:pt>
                <c:pt idx="234">
                  <c:v>39055</c:v>
                </c:pt>
                <c:pt idx="235">
                  <c:v>39058</c:v>
                </c:pt>
                <c:pt idx="236">
                  <c:v>39061</c:v>
                </c:pt>
                <c:pt idx="237">
                  <c:v>39064</c:v>
                </c:pt>
                <c:pt idx="238">
                  <c:v>39067</c:v>
                </c:pt>
                <c:pt idx="239">
                  <c:v>39070</c:v>
                </c:pt>
                <c:pt idx="240">
                  <c:v>39073</c:v>
                </c:pt>
                <c:pt idx="241">
                  <c:v>39076</c:v>
                </c:pt>
                <c:pt idx="242">
                  <c:v>39079</c:v>
                </c:pt>
                <c:pt idx="243">
                  <c:v>39082</c:v>
                </c:pt>
                <c:pt idx="244">
                  <c:v>39085</c:v>
                </c:pt>
                <c:pt idx="245">
                  <c:v>39088</c:v>
                </c:pt>
                <c:pt idx="246">
                  <c:v>39091</c:v>
                </c:pt>
                <c:pt idx="247">
                  <c:v>39094</c:v>
                </c:pt>
                <c:pt idx="248">
                  <c:v>39097</c:v>
                </c:pt>
                <c:pt idx="249">
                  <c:v>39100</c:v>
                </c:pt>
                <c:pt idx="250">
                  <c:v>39103</c:v>
                </c:pt>
                <c:pt idx="251">
                  <c:v>39107</c:v>
                </c:pt>
                <c:pt idx="252">
                  <c:v>39109</c:v>
                </c:pt>
                <c:pt idx="253">
                  <c:v>39112</c:v>
                </c:pt>
                <c:pt idx="254">
                  <c:v>39115</c:v>
                </c:pt>
                <c:pt idx="255">
                  <c:v>39118</c:v>
                </c:pt>
                <c:pt idx="256">
                  <c:v>39121</c:v>
                </c:pt>
                <c:pt idx="257">
                  <c:v>39124</c:v>
                </c:pt>
                <c:pt idx="258">
                  <c:v>39127</c:v>
                </c:pt>
                <c:pt idx="259">
                  <c:v>39130</c:v>
                </c:pt>
                <c:pt idx="260">
                  <c:v>39133</c:v>
                </c:pt>
                <c:pt idx="261">
                  <c:v>39137</c:v>
                </c:pt>
                <c:pt idx="262">
                  <c:v>39139</c:v>
                </c:pt>
                <c:pt idx="263">
                  <c:v>39142</c:v>
                </c:pt>
                <c:pt idx="264">
                  <c:v>39145</c:v>
                </c:pt>
                <c:pt idx="265">
                  <c:v>39148</c:v>
                </c:pt>
                <c:pt idx="266">
                  <c:v>39151</c:v>
                </c:pt>
                <c:pt idx="267">
                  <c:v>39154</c:v>
                </c:pt>
                <c:pt idx="268">
                  <c:v>39157</c:v>
                </c:pt>
                <c:pt idx="269">
                  <c:v>39160</c:v>
                </c:pt>
                <c:pt idx="270">
                  <c:v>39163</c:v>
                </c:pt>
                <c:pt idx="271">
                  <c:v>39166</c:v>
                </c:pt>
                <c:pt idx="272">
                  <c:v>39169</c:v>
                </c:pt>
                <c:pt idx="273">
                  <c:v>39172</c:v>
                </c:pt>
                <c:pt idx="274">
                  <c:v>39175</c:v>
                </c:pt>
                <c:pt idx="275">
                  <c:v>39178</c:v>
                </c:pt>
                <c:pt idx="276">
                  <c:v>39181</c:v>
                </c:pt>
                <c:pt idx="277">
                  <c:v>39184</c:v>
                </c:pt>
                <c:pt idx="278">
                  <c:v>39187</c:v>
                </c:pt>
                <c:pt idx="279">
                  <c:v>39190</c:v>
                </c:pt>
                <c:pt idx="280">
                  <c:v>39193</c:v>
                </c:pt>
                <c:pt idx="281">
                  <c:v>39196</c:v>
                </c:pt>
                <c:pt idx="282">
                  <c:v>39199</c:v>
                </c:pt>
                <c:pt idx="283">
                  <c:v>39202</c:v>
                </c:pt>
                <c:pt idx="284">
                  <c:v>39205</c:v>
                </c:pt>
                <c:pt idx="285">
                  <c:v>39208</c:v>
                </c:pt>
                <c:pt idx="286">
                  <c:v>39211</c:v>
                </c:pt>
                <c:pt idx="287">
                  <c:v>39214</c:v>
                </c:pt>
                <c:pt idx="288">
                  <c:v>39217</c:v>
                </c:pt>
                <c:pt idx="289">
                  <c:v>39220</c:v>
                </c:pt>
                <c:pt idx="290">
                  <c:v>39223</c:v>
                </c:pt>
                <c:pt idx="291">
                  <c:v>39226</c:v>
                </c:pt>
                <c:pt idx="292">
                  <c:v>39229</c:v>
                </c:pt>
                <c:pt idx="293">
                  <c:v>39232</c:v>
                </c:pt>
                <c:pt idx="294">
                  <c:v>39235</c:v>
                </c:pt>
                <c:pt idx="295">
                  <c:v>39238</c:v>
                </c:pt>
                <c:pt idx="296">
                  <c:v>39241</c:v>
                </c:pt>
                <c:pt idx="297">
                  <c:v>39244</c:v>
                </c:pt>
                <c:pt idx="298">
                  <c:v>39247</c:v>
                </c:pt>
                <c:pt idx="299">
                  <c:v>39250</c:v>
                </c:pt>
                <c:pt idx="300">
                  <c:v>39253</c:v>
                </c:pt>
                <c:pt idx="301">
                  <c:v>39256</c:v>
                </c:pt>
                <c:pt idx="302">
                  <c:v>39259</c:v>
                </c:pt>
                <c:pt idx="303">
                  <c:v>39262</c:v>
                </c:pt>
                <c:pt idx="304">
                  <c:v>39265</c:v>
                </c:pt>
                <c:pt idx="305">
                  <c:v>39268</c:v>
                </c:pt>
                <c:pt idx="306">
                  <c:v>39271</c:v>
                </c:pt>
                <c:pt idx="307">
                  <c:v>39274</c:v>
                </c:pt>
                <c:pt idx="308">
                  <c:v>39277</c:v>
                </c:pt>
                <c:pt idx="309">
                  <c:v>39280</c:v>
                </c:pt>
                <c:pt idx="310">
                  <c:v>39283</c:v>
                </c:pt>
                <c:pt idx="311">
                  <c:v>39286</c:v>
                </c:pt>
                <c:pt idx="312">
                  <c:v>39289</c:v>
                </c:pt>
                <c:pt idx="313">
                  <c:v>39292</c:v>
                </c:pt>
                <c:pt idx="314">
                  <c:v>39295</c:v>
                </c:pt>
                <c:pt idx="315">
                  <c:v>39298</c:v>
                </c:pt>
                <c:pt idx="316">
                  <c:v>39301</c:v>
                </c:pt>
                <c:pt idx="317">
                  <c:v>39304</c:v>
                </c:pt>
                <c:pt idx="318">
                  <c:v>39307</c:v>
                </c:pt>
                <c:pt idx="319">
                  <c:v>39310</c:v>
                </c:pt>
                <c:pt idx="320">
                  <c:v>39313</c:v>
                </c:pt>
                <c:pt idx="321">
                  <c:v>39316</c:v>
                </c:pt>
                <c:pt idx="322">
                  <c:v>39319</c:v>
                </c:pt>
                <c:pt idx="323">
                  <c:v>39322</c:v>
                </c:pt>
                <c:pt idx="324">
                  <c:v>39325</c:v>
                </c:pt>
                <c:pt idx="325">
                  <c:v>39328</c:v>
                </c:pt>
                <c:pt idx="326">
                  <c:v>39331</c:v>
                </c:pt>
                <c:pt idx="327">
                  <c:v>39333</c:v>
                </c:pt>
                <c:pt idx="328">
                  <c:v>39336</c:v>
                </c:pt>
                <c:pt idx="329">
                  <c:v>39339</c:v>
                </c:pt>
                <c:pt idx="330">
                  <c:v>39342</c:v>
                </c:pt>
                <c:pt idx="331">
                  <c:v>39345</c:v>
                </c:pt>
                <c:pt idx="332">
                  <c:v>39348</c:v>
                </c:pt>
                <c:pt idx="333">
                  <c:v>39351</c:v>
                </c:pt>
                <c:pt idx="334">
                  <c:v>39354</c:v>
                </c:pt>
                <c:pt idx="335">
                  <c:v>39357</c:v>
                </c:pt>
                <c:pt idx="336">
                  <c:v>39360</c:v>
                </c:pt>
                <c:pt idx="337">
                  <c:v>39363</c:v>
                </c:pt>
                <c:pt idx="338">
                  <c:v>39366</c:v>
                </c:pt>
                <c:pt idx="339">
                  <c:v>39369</c:v>
                </c:pt>
                <c:pt idx="340">
                  <c:v>39372</c:v>
                </c:pt>
                <c:pt idx="341">
                  <c:v>39375</c:v>
                </c:pt>
                <c:pt idx="342">
                  <c:v>39379</c:v>
                </c:pt>
                <c:pt idx="343">
                  <c:v>39381</c:v>
                </c:pt>
                <c:pt idx="344">
                  <c:v>39384</c:v>
                </c:pt>
                <c:pt idx="345">
                  <c:v>39387</c:v>
                </c:pt>
                <c:pt idx="346">
                  <c:v>39390</c:v>
                </c:pt>
                <c:pt idx="347">
                  <c:v>39393</c:v>
                </c:pt>
                <c:pt idx="348">
                  <c:v>39396</c:v>
                </c:pt>
                <c:pt idx="349">
                  <c:v>39399</c:v>
                </c:pt>
                <c:pt idx="350">
                  <c:v>39402</c:v>
                </c:pt>
                <c:pt idx="351">
                  <c:v>39405</c:v>
                </c:pt>
                <c:pt idx="352">
                  <c:v>39408</c:v>
                </c:pt>
                <c:pt idx="353">
                  <c:v>39411</c:v>
                </c:pt>
                <c:pt idx="354">
                  <c:v>39414</c:v>
                </c:pt>
                <c:pt idx="355">
                  <c:v>39417</c:v>
                </c:pt>
                <c:pt idx="356">
                  <c:v>39420</c:v>
                </c:pt>
                <c:pt idx="357">
                  <c:v>39423</c:v>
                </c:pt>
                <c:pt idx="358">
                  <c:v>39426</c:v>
                </c:pt>
                <c:pt idx="359">
                  <c:v>39429</c:v>
                </c:pt>
                <c:pt idx="360">
                  <c:v>39432</c:v>
                </c:pt>
                <c:pt idx="361">
                  <c:v>39435</c:v>
                </c:pt>
                <c:pt idx="362">
                  <c:v>39438</c:v>
                </c:pt>
                <c:pt idx="363">
                  <c:v>39441</c:v>
                </c:pt>
                <c:pt idx="364">
                  <c:v>39444</c:v>
                </c:pt>
                <c:pt idx="365" formatCode="m/d/yyyy">
                  <c:v>39448</c:v>
                </c:pt>
                <c:pt idx="366" formatCode="m/d/yyyy">
                  <c:v>39451</c:v>
                </c:pt>
                <c:pt idx="367" formatCode="m/d/yyyy">
                  <c:v>39454</c:v>
                </c:pt>
                <c:pt idx="368" formatCode="m/d/yyyy">
                  <c:v>39457</c:v>
                </c:pt>
                <c:pt idx="369" formatCode="m/d/yyyy">
                  <c:v>39460</c:v>
                </c:pt>
                <c:pt idx="370" formatCode="m/d/yyyy">
                  <c:v>39463</c:v>
                </c:pt>
                <c:pt idx="371" formatCode="m/d/yyyy">
                  <c:v>39466</c:v>
                </c:pt>
                <c:pt idx="372" formatCode="m/d/yyyy">
                  <c:v>39469</c:v>
                </c:pt>
                <c:pt idx="373" formatCode="m/d/yyyy">
                  <c:v>39472</c:v>
                </c:pt>
                <c:pt idx="374" formatCode="m/d/yyyy">
                  <c:v>39475</c:v>
                </c:pt>
                <c:pt idx="375" formatCode="m/d/yyyy">
                  <c:v>39478</c:v>
                </c:pt>
                <c:pt idx="376" formatCode="m/d/yyyy">
                  <c:v>39481</c:v>
                </c:pt>
                <c:pt idx="377" formatCode="m/d/yyyy">
                  <c:v>39484</c:v>
                </c:pt>
                <c:pt idx="378" formatCode="m/d/yyyy">
                  <c:v>39487</c:v>
                </c:pt>
                <c:pt idx="379" formatCode="m/d/yyyy">
                  <c:v>39490</c:v>
                </c:pt>
                <c:pt idx="380" formatCode="m/d/yyyy">
                  <c:v>39493</c:v>
                </c:pt>
                <c:pt idx="381" formatCode="m/d/yyyy">
                  <c:v>39496</c:v>
                </c:pt>
                <c:pt idx="382" formatCode="m/d/yyyy">
                  <c:v>39499</c:v>
                </c:pt>
                <c:pt idx="383" formatCode="m/d/yyyy">
                  <c:v>39502</c:v>
                </c:pt>
                <c:pt idx="384" formatCode="m/d/yyyy">
                  <c:v>39505</c:v>
                </c:pt>
                <c:pt idx="385" formatCode="m/d/yyyy">
                  <c:v>39508</c:v>
                </c:pt>
                <c:pt idx="386" formatCode="m/d/yyyy">
                  <c:v>39511</c:v>
                </c:pt>
                <c:pt idx="387" formatCode="m/d/yyyy">
                  <c:v>39514</c:v>
                </c:pt>
                <c:pt idx="388" formatCode="m/d/yyyy">
                  <c:v>39517</c:v>
                </c:pt>
                <c:pt idx="389" formatCode="m/d/yyyy">
                  <c:v>39520</c:v>
                </c:pt>
                <c:pt idx="390" formatCode="m/d/yyyy">
                  <c:v>39523</c:v>
                </c:pt>
                <c:pt idx="391" formatCode="m/d/yyyy">
                  <c:v>39526</c:v>
                </c:pt>
                <c:pt idx="392" formatCode="m/d/yyyy">
                  <c:v>39529</c:v>
                </c:pt>
                <c:pt idx="393" formatCode="m/d/yyyy">
                  <c:v>39532</c:v>
                </c:pt>
                <c:pt idx="394" formatCode="m/d/yyyy">
                  <c:v>39535</c:v>
                </c:pt>
                <c:pt idx="395" formatCode="m/d/yyyy">
                  <c:v>39538</c:v>
                </c:pt>
                <c:pt idx="396" formatCode="m/d/yyyy">
                  <c:v>39541</c:v>
                </c:pt>
                <c:pt idx="397" formatCode="m/d/yyyy">
                  <c:v>39544</c:v>
                </c:pt>
                <c:pt idx="398" formatCode="m/d/yyyy">
                  <c:v>39547</c:v>
                </c:pt>
                <c:pt idx="399" formatCode="m/d/yyyy">
                  <c:v>39550</c:v>
                </c:pt>
                <c:pt idx="400" formatCode="m/d/yyyy">
                  <c:v>39553</c:v>
                </c:pt>
                <c:pt idx="401" formatCode="m/d/yyyy">
                  <c:v>39556</c:v>
                </c:pt>
                <c:pt idx="402" formatCode="m/d/yyyy">
                  <c:v>39559</c:v>
                </c:pt>
                <c:pt idx="403" formatCode="m/d/yyyy">
                  <c:v>39562</c:v>
                </c:pt>
                <c:pt idx="404" formatCode="m/d/yyyy">
                  <c:v>39565</c:v>
                </c:pt>
                <c:pt idx="405" formatCode="m/d/yyyy">
                  <c:v>39568</c:v>
                </c:pt>
                <c:pt idx="406" formatCode="m/d/yyyy">
                  <c:v>39571</c:v>
                </c:pt>
                <c:pt idx="407" formatCode="m/d/yyyy">
                  <c:v>39574</c:v>
                </c:pt>
                <c:pt idx="408" formatCode="m/d/yyyy">
                  <c:v>39577</c:v>
                </c:pt>
                <c:pt idx="409" formatCode="m/d/yyyy">
                  <c:v>39580</c:v>
                </c:pt>
                <c:pt idx="410" formatCode="m/d/yyyy">
                  <c:v>39583</c:v>
                </c:pt>
                <c:pt idx="411" formatCode="m/d/yyyy">
                  <c:v>39586</c:v>
                </c:pt>
                <c:pt idx="412" formatCode="m/d/yyyy">
                  <c:v>39589</c:v>
                </c:pt>
                <c:pt idx="413" formatCode="m/d/yyyy">
                  <c:v>39592</c:v>
                </c:pt>
                <c:pt idx="414" formatCode="m/d/yyyy">
                  <c:v>39595</c:v>
                </c:pt>
                <c:pt idx="415" formatCode="m/d/yyyy">
                  <c:v>39598</c:v>
                </c:pt>
                <c:pt idx="416" formatCode="m/d/yyyy">
                  <c:v>39601</c:v>
                </c:pt>
                <c:pt idx="417" formatCode="m/d/yyyy">
                  <c:v>39604</c:v>
                </c:pt>
                <c:pt idx="418" formatCode="m/d/yyyy">
                  <c:v>39607</c:v>
                </c:pt>
                <c:pt idx="419" formatCode="m/d/yyyy">
                  <c:v>39610</c:v>
                </c:pt>
                <c:pt idx="420" formatCode="m/d/yyyy">
                  <c:v>39613</c:v>
                </c:pt>
                <c:pt idx="421" formatCode="m/d/yyyy">
                  <c:v>39617</c:v>
                </c:pt>
                <c:pt idx="422" formatCode="m/d/yyyy">
                  <c:v>39620</c:v>
                </c:pt>
                <c:pt idx="423" formatCode="m/d/yyyy">
                  <c:v>39625</c:v>
                </c:pt>
                <c:pt idx="424" formatCode="m/d/yyyy">
                  <c:v>39628</c:v>
                </c:pt>
                <c:pt idx="425" formatCode="m/d/yyyy">
                  <c:v>39601</c:v>
                </c:pt>
                <c:pt idx="426" formatCode="m/d/yyyy">
                  <c:v>39634</c:v>
                </c:pt>
                <c:pt idx="427" formatCode="m/d/yyyy">
                  <c:v>39637</c:v>
                </c:pt>
                <c:pt idx="428" formatCode="m/d/yyyy">
                  <c:v>39640</c:v>
                </c:pt>
                <c:pt idx="429" formatCode="m/d/yyyy">
                  <c:v>39643</c:v>
                </c:pt>
                <c:pt idx="430" formatCode="m/d/yyyy">
                  <c:v>39646</c:v>
                </c:pt>
                <c:pt idx="431" formatCode="m/d/yyyy">
                  <c:v>39649</c:v>
                </c:pt>
                <c:pt idx="432" formatCode="m/d/yyyy">
                  <c:v>39652</c:v>
                </c:pt>
                <c:pt idx="433" formatCode="m/d/yyyy">
                  <c:v>39655</c:v>
                </c:pt>
                <c:pt idx="434" formatCode="m/d/yyyy">
                  <c:v>39658</c:v>
                </c:pt>
                <c:pt idx="435" formatCode="m/d/yyyy">
                  <c:v>39661</c:v>
                </c:pt>
                <c:pt idx="436" formatCode="m/d/yyyy">
                  <c:v>39664</c:v>
                </c:pt>
                <c:pt idx="437" formatCode="m/d/yyyy">
                  <c:v>39667</c:v>
                </c:pt>
                <c:pt idx="438" formatCode="m/d/yyyy">
                  <c:v>39670</c:v>
                </c:pt>
                <c:pt idx="439" formatCode="m/d/yyyy">
                  <c:v>39673</c:v>
                </c:pt>
                <c:pt idx="440" formatCode="m/d/yyyy">
                  <c:v>39676</c:v>
                </c:pt>
                <c:pt idx="441" formatCode="m/d/yyyy">
                  <c:v>39678</c:v>
                </c:pt>
                <c:pt idx="442" formatCode="m/d/yyyy">
                  <c:v>39680</c:v>
                </c:pt>
                <c:pt idx="443" formatCode="m/d/yyyy">
                  <c:v>39683</c:v>
                </c:pt>
                <c:pt idx="444" formatCode="m/d/yyyy">
                  <c:v>39686</c:v>
                </c:pt>
                <c:pt idx="445" formatCode="m/d/yyyy">
                  <c:v>39689</c:v>
                </c:pt>
                <c:pt idx="446" formatCode="m/d/yyyy">
                  <c:v>39692</c:v>
                </c:pt>
                <c:pt idx="447" formatCode="m/d/yyyy">
                  <c:v>39696</c:v>
                </c:pt>
                <c:pt idx="448" formatCode="m/d/yyyy">
                  <c:v>39699</c:v>
                </c:pt>
                <c:pt idx="449" formatCode="m/d/yyyy">
                  <c:v>39702</c:v>
                </c:pt>
                <c:pt idx="450" formatCode="m/d/yyyy">
                  <c:v>39705</c:v>
                </c:pt>
                <c:pt idx="451" formatCode="m/d/yyyy">
                  <c:v>39707</c:v>
                </c:pt>
                <c:pt idx="452" formatCode="m/d/yyyy">
                  <c:v>40073</c:v>
                </c:pt>
                <c:pt idx="453" formatCode="m/d/yyyy">
                  <c:v>39710</c:v>
                </c:pt>
                <c:pt idx="454" formatCode="m/d/yyyy">
                  <c:v>39713</c:v>
                </c:pt>
                <c:pt idx="455" formatCode="m/d/yyyy">
                  <c:v>39716</c:v>
                </c:pt>
                <c:pt idx="456" formatCode="m/d/yyyy">
                  <c:v>39719</c:v>
                </c:pt>
                <c:pt idx="457" formatCode="m/d/yyyy">
                  <c:v>39722</c:v>
                </c:pt>
                <c:pt idx="458" formatCode="m/d/yyyy">
                  <c:v>39725</c:v>
                </c:pt>
                <c:pt idx="459" formatCode="m/d/yyyy">
                  <c:v>39728</c:v>
                </c:pt>
                <c:pt idx="460" formatCode="m/d/yyyy">
                  <c:v>39731</c:v>
                </c:pt>
                <c:pt idx="461" formatCode="m/d/yyyy">
                  <c:v>39734</c:v>
                </c:pt>
                <c:pt idx="462" formatCode="m/d/yyyy">
                  <c:v>39737</c:v>
                </c:pt>
                <c:pt idx="463" formatCode="m/d/yyyy">
                  <c:v>39740</c:v>
                </c:pt>
                <c:pt idx="464" formatCode="m/d/yyyy">
                  <c:v>39743</c:v>
                </c:pt>
                <c:pt idx="465" formatCode="m/d/yyyy">
                  <c:v>39746</c:v>
                </c:pt>
                <c:pt idx="466" formatCode="m/d/yyyy">
                  <c:v>39749</c:v>
                </c:pt>
                <c:pt idx="467" formatCode="m/d/yyyy">
                  <c:v>39752</c:v>
                </c:pt>
                <c:pt idx="468" formatCode="m/d/yyyy">
                  <c:v>39755</c:v>
                </c:pt>
                <c:pt idx="469" formatCode="m/d/yyyy">
                  <c:v>39758</c:v>
                </c:pt>
                <c:pt idx="470" formatCode="m/d/yyyy">
                  <c:v>39761</c:v>
                </c:pt>
                <c:pt idx="471" formatCode="m/d/yyyy">
                  <c:v>39764</c:v>
                </c:pt>
                <c:pt idx="472" formatCode="m/d/yyyy">
                  <c:v>39767</c:v>
                </c:pt>
                <c:pt idx="473" formatCode="m/d/yyyy">
                  <c:v>39770</c:v>
                </c:pt>
                <c:pt idx="474" formatCode="m/d/yyyy">
                  <c:v>39773</c:v>
                </c:pt>
                <c:pt idx="475" formatCode="m/d/yyyy">
                  <c:v>39776</c:v>
                </c:pt>
                <c:pt idx="476" formatCode="m/d/yyyy">
                  <c:v>39779</c:v>
                </c:pt>
                <c:pt idx="477" formatCode="m/d/yyyy">
                  <c:v>39782</c:v>
                </c:pt>
                <c:pt idx="478" formatCode="m/d/yyyy">
                  <c:v>39785</c:v>
                </c:pt>
                <c:pt idx="479" formatCode="m/d/yyyy">
                  <c:v>39788</c:v>
                </c:pt>
                <c:pt idx="480" formatCode="m/d/yyyy">
                  <c:v>39791</c:v>
                </c:pt>
                <c:pt idx="481" formatCode="m/d/yyyy">
                  <c:v>39794</c:v>
                </c:pt>
                <c:pt idx="482" formatCode="m/d/yyyy">
                  <c:v>39797</c:v>
                </c:pt>
                <c:pt idx="483" formatCode="m/d/yyyy">
                  <c:v>39800</c:v>
                </c:pt>
                <c:pt idx="484" formatCode="m/d/yyyy">
                  <c:v>39803</c:v>
                </c:pt>
                <c:pt idx="485" formatCode="m/d/yyyy">
                  <c:v>39806</c:v>
                </c:pt>
                <c:pt idx="486" formatCode="m/d/yyyy">
                  <c:v>39807</c:v>
                </c:pt>
                <c:pt idx="487" formatCode="d\-mmm\-yy">
                  <c:v>39815</c:v>
                </c:pt>
                <c:pt idx="488" formatCode="d\-mmm\-yy">
                  <c:v>39818</c:v>
                </c:pt>
                <c:pt idx="489" formatCode="d\-mmm\-yy">
                  <c:v>39821</c:v>
                </c:pt>
                <c:pt idx="490" formatCode="d\-mmm\-yy">
                  <c:v>39824</c:v>
                </c:pt>
                <c:pt idx="491" formatCode="d\-mmm\-yy">
                  <c:v>39828</c:v>
                </c:pt>
                <c:pt idx="492" formatCode="d\-mmm\-yy">
                  <c:v>39831</c:v>
                </c:pt>
                <c:pt idx="493" formatCode="d\-mmm\-yy">
                  <c:v>39835</c:v>
                </c:pt>
                <c:pt idx="494" formatCode="d\-mmm\-yy">
                  <c:v>39837</c:v>
                </c:pt>
                <c:pt idx="495" formatCode="d\-mmm\-yy">
                  <c:v>39840</c:v>
                </c:pt>
                <c:pt idx="496" formatCode="d\-mmm\-yy">
                  <c:v>39843</c:v>
                </c:pt>
                <c:pt idx="497" formatCode="d\-mmm\-yy">
                  <c:v>39846</c:v>
                </c:pt>
                <c:pt idx="498" formatCode="d\-mmm\-yy">
                  <c:v>39849</c:v>
                </c:pt>
                <c:pt idx="499" formatCode="d\-mmm\-yy">
                  <c:v>39852</c:v>
                </c:pt>
                <c:pt idx="500" formatCode="d\-mmm\-yy">
                  <c:v>39855</c:v>
                </c:pt>
                <c:pt idx="501" formatCode="d\-mmm\-yy">
                  <c:v>39858</c:v>
                </c:pt>
                <c:pt idx="502" formatCode="d\-mmm\-yy">
                  <c:v>39861</c:v>
                </c:pt>
                <c:pt idx="503" formatCode="d\-mmm\-yy">
                  <c:v>39864</c:v>
                </c:pt>
                <c:pt idx="504" formatCode="d\-mmm\-yy">
                  <c:v>39867</c:v>
                </c:pt>
                <c:pt idx="505" formatCode="d\-mmm\-yy">
                  <c:v>39870</c:v>
                </c:pt>
                <c:pt idx="506" formatCode="d\-mmm\-yy">
                  <c:v>39873</c:v>
                </c:pt>
                <c:pt idx="507" formatCode="d\-mmm\-yy">
                  <c:v>39878</c:v>
                </c:pt>
                <c:pt idx="508" formatCode="d\-mmm\-yy">
                  <c:v>39882</c:v>
                </c:pt>
                <c:pt idx="509" formatCode="d\-mmm\-yy">
                  <c:v>39885</c:v>
                </c:pt>
                <c:pt idx="510" formatCode="d\-mmm\-yy">
                  <c:v>39888</c:v>
                </c:pt>
                <c:pt idx="511" formatCode="d\-mmm\-yy">
                  <c:v>39891</c:v>
                </c:pt>
                <c:pt idx="512" formatCode="d\-mmm\-yy">
                  <c:v>39894</c:v>
                </c:pt>
                <c:pt idx="513" formatCode="d\-mmm\-yy">
                  <c:v>39897</c:v>
                </c:pt>
                <c:pt idx="514" formatCode="d\-mmm\-yy">
                  <c:v>39900</c:v>
                </c:pt>
                <c:pt idx="515" formatCode="d\-mmm\-yy">
                  <c:v>39903</c:v>
                </c:pt>
                <c:pt idx="516" formatCode="d\-mmm\-yy">
                  <c:v>39906</c:v>
                </c:pt>
                <c:pt idx="517" formatCode="d\-mmm\-yy">
                  <c:v>39909</c:v>
                </c:pt>
                <c:pt idx="518" formatCode="d\-mmm\-yy">
                  <c:v>39912</c:v>
                </c:pt>
                <c:pt idx="519" formatCode="d\-mmm\-yy">
                  <c:v>39915</c:v>
                </c:pt>
                <c:pt idx="520" formatCode="d\-mmm\-yy">
                  <c:v>39918</c:v>
                </c:pt>
                <c:pt idx="521" formatCode="d\-mmm\-yy">
                  <c:v>39921</c:v>
                </c:pt>
                <c:pt idx="522" formatCode="d\-mmm\-yy">
                  <c:v>39924</c:v>
                </c:pt>
                <c:pt idx="523" formatCode="d\-mmm\-yy">
                  <c:v>39927</c:v>
                </c:pt>
                <c:pt idx="524" formatCode="d\-mmm\-yy">
                  <c:v>39930</c:v>
                </c:pt>
                <c:pt idx="525" formatCode="d\-mmm\-yy">
                  <c:v>39933</c:v>
                </c:pt>
                <c:pt idx="526" formatCode="d\-mmm\-yy">
                  <c:v>39936</c:v>
                </c:pt>
                <c:pt idx="527" formatCode="d\-mmm\-yy">
                  <c:v>39939</c:v>
                </c:pt>
                <c:pt idx="528" formatCode="d\-mmm\-yy">
                  <c:v>39942</c:v>
                </c:pt>
                <c:pt idx="529" formatCode="d\-mmm\-yy">
                  <c:v>39945</c:v>
                </c:pt>
                <c:pt idx="530" formatCode="d\-mmm\-yy">
                  <c:v>39948</c:v>
                </c:pt>
                <c:pt idx="531" formatCode="d\-mmm\-yy">
                  <c:v>39951</c:v>
                </c:pt>
                <c:pt idx="532" formatCode="d\-mmm\-yy">
                  <c:v>39954</c:v>
                </c:pt>
                <c:pt idx="533" formatCode="d\-mmm\-yy">
                  <c:v>39957</c:v>
                </c:pt>
                <c:pt idx="534" formatCode="d\-mmm\-yy">
                  <c:v>39960</c:v>
                </c:pt>
                <c:pt idx="535" formatCode="d\-mmm\-yy">
                  <c:v>39963</c:v>
                </c:pt>
                <c:pt idx="536" formatCode="d\-mmm\-yy">
                  <c:v>39966</c:v>
                </c:pt>
                <c:pt idx="537" formatCode="d\-mmm\-yy">
                  <c:v>39969</c:v>
                </c:pt>
                <c:pt idx="538" formatCode="d\-mmm\-yy">
                  <c:v>39972</c:v>
                </c:pt>
                <c:pt idx="539" formatCode="d\-mmm\-yy">
                  <c:v>39975</c:v>
                </c:pt>
                <c:pt idx="540" formatCode="d\-mmm\-yy">
                  <c:v>39978</c:v>
                </c:pt>
                <c:pt idx="541" formatCode="d\-mmm\-yy">
                  <c:v>39981</c:v>
                </c:pt>
                <c:pt idx="542" formatCode="d\-mmm\-yy">
                  <c:v>39984</c:v>
                </c:pt>
                <c:pt idx="543" formatCode="d\-mmm\-yy">
                  <c:v>39987</c:v>
                </c:pt>
                <c:pt idx="544" formatCode="d\-mmm\-yy">
                  <c:v>39990</c:v>
                </c:pt>
                <c:pt idx="545" formatCode="d\-mmm\-yy">
                  <c:v>39994</c:v>
                </c:pt>
                <c:pt idx="546" formatCode="d\-mmm\-yy">
                  <c:v>39996</c:v>
                </c:pt>
                <c:pt idx="547" formatCode="d\-mmm\-yy">
                  <c:v>39999</c:v>
                </c:pt>
                <c:pt idx="548" formatCode="d\-mmm\-yy">
                  <c:v>40002</c:v>
                </c:pt>
                <c:pt idx="549" formatCode="d\-mmm\-yy">
                  <c:v>40005</c:v>
                </c:pt>
                <c:pt idx="550" formatCode="d\-mmm\-yy">
                  <c:v>40008</c:v>
                </c:pt>
                <c:pt idx="551" formatCode="d\-mmm\-yy">
                  <c:v>40011</c:v>
                </c:pt>
                <c:pt idx="552" formatCode="d\-mmm\-yy">
                  <c:v>40014</c:v>
                </c:pt>
                <c:pt idx="553" formatCode="d\-mmm\-yy">
                  <c:v>40017</c:v>
                </c:pt>
                <c:pt idx="554" formatCode="d\-mmm\-yy">
                  <c:v>40020</c:v>
                </c:pt>
                <c:pt idx="555" formatCode="d\-mmm\-yy">
                  <c:v>40023</c:v>
                </c:pt>
                <c:pt idx="556" formatCode="d\-mmm\-yy">
                  <c:v>40026</c:v>
                </c:pt>
                <c:pt idx="557" formatCode="d\-mmm\-yy">
                  <c:v>40029</c:v>
                </c:pt>
                <c:pt idx="558" formatCode="d\-mmm\-yy">
                  <c:v>40032</c:v>
                </c:pt>
                <c:pt idx="559" formatCode="d\-mmm\-yy">
                  <c:v>40036</c:v>
                </c:pt>
                <c:pt idx="560" formatCode="d\-mmm\-yy">
                  <c:v>40038</c:v>
                </c:pt>
                <c:pt idx="561" formatCode="d\-mmm\-yy">
                  <c:v>40041</c:v>
                </c:pt>
                <c:pt idx="562" formatCode="d\-mmm\-yy">
                  <c:v>40044</c:v>
                </c:pt>
                <c:pt idx="563" formatCode="d\-mmm\-yy">
                  <c:v>40047</c:v>
                </c:pt>
                <c:pt idx="564" formatCode="d\-mmm\-yy">
                  <c:v>40050</c:v>
                </c:pt>
                <c:pt idx="565" formatCode="d\-mmm\-yy">
                  <c:v>40053</c:v>
                </c:pt>
                <c:pt idx="566" formatCode="d\-mmm\-yy">
                  <c:v>40056</c:v>
                </c:pt>
                <c:pt idx="567" formatCode="d\-mmm\-yy">
                  <c:v>40059</c:v>
                </c:pt>
                <c:pt idx="568" formatCode="d\-mmm\-yy">
                  <c:v>40062</c:v>
                </c:pt>
                <c:pt idx="569" formatCode="d\-mmm\-yy">
                  <c:v>40065</c:v>
                </c:pt>
                <c:pt idx="570" formatCode="d\-mmm\-yy">
                  <c:v>40068</c:v>
                </c:pt>
                <c:pt idx="571" formatCode="d\-mmm\-yy">
                  <c:v>40071</c:v>
                </c:pt>
                <c:pt idx="572" formatCode="d\-mmm\-yy">
                  <c:v>40074</c:v>
                </c:pt>
                <c:pt idx="573" formatCode="d\-mmm\-yy">
                  <c:v>40077</c:v>
                </c:pt>
                <c:pt idx="574" formatCode="d\-mmm\-yy">
                  <c:v>40080</c:v>
                </c:pt>
                <c:pt idx="575" formatCode="d\-mmm\-yy">
                  <c:v>40083</c:v>
                </c:pt>
                <c:pt idx="576" formatCode="d\-mmm\-yy">
                  <c:v>40086</c:v>
                </c:pt>
                <c:pt idx="577" formatCode="d\-mmm\-yy">
                  <c:v>40089</c:v>
                </c:pt>
                <c:pt idx="578" formatCode="d\-mmm\-yy">
                  <c:v>40092</c:v>
                </c:pt>
                <c:pt idx="579" formatCode="d\-mmm\-yy">
                  <c:v>40095</c:v>
                </c:pt>
                <c:pt idx="580" formatCode="d\-mmm\-yy">
                  <c:v>40098</c:v>
                </c:pt>
                <c:pt idx="581" formatCode="d\-mmm\-yy">
                  <c:v>40101</c:v>
                </c:pt>
                <c:pt idx="582" formatCode="d\-mmm\-yy">
                  <c:v>40104</c:v>
                </c:pt>
                <c:pt idx="583" formatCode="d\-mmm\-yy">
                  <c:v>40107</c:v>
                </c:pt>
                <c:pt idx="584" formatCode="d\-mmm\-yy">
                  <c:v>40110</c:v>
                </c:pt>
                <c:pt idx="585" formatCode="d\-mmm\-yy">
                  <c:v>40113</c:v>
                </c:pt>
                <c:pt idx="586" formatCode="d\-mmm\-yy">
                  <c:v>40116</c:v>
                </c:pt>
                <c:pt idx="587" formatCode="d\-mmm\-yy">
                  <c:v>40119</c:v>
                </c:pt>
                <c:pt idx="588" formatCode="d\-mmm\-yy">
                  <c:v>40122</c:v>
                </c:pt>
                <c:pt idx="589" formatCode="d\-mmm\-yy">
                  <c:v>40125</c:v>
                </c:pt>
                <c:pt idx="590" formatCode="d\-mmm\-yy">
                  <c:v>40128</c:v>
                </c:pt>
                <c:pt idx="591" formatCode="d\-mmm\-yy">
                  <c:v>40131</c:v>
                </c:pt>
                <c:pt idx="592" formatCode="d\-mmm\-yy">
                  <c:v>40134</c:v>
                </c:pt>
                <c:pt idx="593" formatCode="d\-mmm\-yy">
                  <c:v>40137</c:v>
                </c:pt>
                <c:pt idx="594" formatCode="d\-mmm\-yy">
                  <c:v>40140</c:v>
                </c:pt>
                <c:pt idx="595" formatCode="d\-mmm\-yy">
                  <c:v>40143</c:v>
                </c:pt>
                <c:pt idx="596" formatCode="d\-mmm\-yy">
                  <c:v>40146</c:v>
                </c:pt>
                <c:pt idx="597" formatCode="d\-mmm\-yy">
                  <c:v>40149</c:v>
                </c:pt>
                <c:pt idx="598" formatCode="d\-mmm\-yy">
                  <c:v>40152</c:v>
                </c:pt>
                <c:pt idx="599" formatCode="d\-mmm\-yy">
                  <c:v>40155</c:v>
                </c:pt>
                <c:pt idx="600" formatCode="d\-mmm\-yy">
                  <c:v>40158</c:v>
                </c:pt>
                <c:pt idx="601" formatCode="d\-mmm\-yy">
                  <c:v>40161</c:v>
                </c:pt>
                <c:pt idx="602" formatCode="d\-mmm\-yy">
                  <c:v>40164</c:v>
                </c:pt>
                <c:pt idx="603" formatCode="d\-mmm\-yy">
                  <c:v>40167</c:v>
                </c:pt>
                <c:pt idx="604" formatCode="d\-mmm\-yy">
                  <c:v>40170</c:v>
                </c:pt>
                <c:pt idx="605" formatCode="d\-mmm\-yy">
                  <c:v>40173</c:v>
                </c:pt>
                <c:pt idx="606" formatCode="d\-mmm\-yy">
                  <c:v>40176</c:v>
                </c:pt>
                <c:pt idx="607" formatCode="d\-mmm\-yy">
                  <c:v>40179</c:v>
                </c:pt>
                <c:pt idx="608" formatCode="d\-mmm\-yy">
                  <c:v>40182</c:v>
                </c:pt>
                <c:pt idx="609" formatCode="d\-mmm\-yy">
                  <c:v>40185</c:v>
                </c:pt>
                <c:pt idx="610" formatCode="d\-mmm\-yy">
                  <c:v>40188</c:v>
                </c:pt>
                <c:pt idx="611" formatCode="d\-mmm\-yy">
                  <c:v>40191</c:v>
                </c:pt>
                <c:pt idx="612" formatCode="d\-mmm\-yy">
                  <c:v>40194</c:v>
                </c:pt>
                <c:pt idx="613" formatCode="d\-mmm\-yy">
                  <c:v>40197</c:v>
                </c:pt>
                <c:pt idx="614" formatCode="d\-mmm\-yy">
                  <c:v>40200</c:v>
                </c:pt>
                <c:pt idx="615" formatCode="d\-mmm\-yy">
                  <c:v>40203</c:v>
                </c:pt>
                <c:pt idx="616" formatCode="d\-mmm\-yy">
                  <c:v>40206</c:v>
                </c:pt>
                <c:pt idx="617" formatCode="d\-mmm\-yy">
                  <c:v>40209</c:v>
                </c:pt>
                <c:pt idx="618" formatCode="d\-mmm\-yy">
                  <c:v>40212</c:v>
                </c:pt>
                <c:pt idx="619" formatCode="d\-mmm\-yy">
                  <c:v>40215</c:v>
                </c:pt>
                <c:pt idx="620" formatCode="d\-mmm\-yy">
                  <c:v>40218</c:v>
                </c:pt>
                <c:pt idx="621" formatCode="d\-mmm\-yy">
                  <c:v>40221</c:v>
                </c:pt>
                <c:pt idx="622" formatCode="d\-mmm\-yy">
                  <c:v>40224</c:v>
                </c:pt>
                <c:pt idx="623" formatCode="d\-mmm\-yy">
                  <c:v>40227</c:v>
                </c:pt>
                <c:pt idx="624" formatCode="d\-mmm\-yy">
                  <c:v>40230</c:v>
                </c:pt>
                <c:pt idx="625" formatCode="d\-mmm\-yy">
                  <c:v>40233</c:v>
                </c:pt>
                <c:pt idx="626" formatCode="d\-mmm\-yy">
                  <c:v>40236</c:v>
                </c:pt>
                <c:pt idx="627" formatCode="d\-mmm\-yy">
                  <c:v>40237</c:v>
                </c:pt>
                <c:pt idx="628" formatCode="d\-mmm\-yy">
                  <c:v>40239</c:v>
                </c:pt>
                <c:pt idx="629" formatCode="d\-mmm\-yy">
                  <c:v>40242</c:v>
                </c:pt>
                <c:pt idx="630" formatCode="d\-mmm\-yy">
                  <c:v>40245</c:v>
                </c:pt>
                <c:pt idx="631" formatCode="d\-mmm\-yy">
                  <c:v>40248</c:v>
                </c:pt>
                <c:pt idx="632" formatCode="d\-mmm\-yy">
                  <c:v>40251</c:v>
                </c:pt>
                <c:pt idx="633" formatCode="d\-mmm\-yy">
                  <c:v>40254</c:v>
                </c:pt>
                <c:pt idx="634" formatCode="d\-mmm\-yy">
                  <c:v>40257</c:v>
                </c:pt>
                <c:pt idx="635" formatCode="d\-mmm\-yy">
                  <c:v>40260</c:v>
                </c:pt>
                <c:pt idx="636" formatCode="d\-mmm\-yy">
                  <c:v>40263</c:v>
                </c:pt>
                <c:pt idx="637" formatCode="d\-mmm\-yy">
                  <c:v>40266</c:v>
                </c:pt>
                <c:pt idx="638" formatCode="d\-mmm\-yy">
                  <c:v>40269</c:v>
                </c:pt>
                <c:pt idx="639" formatCode="d\-mmm\-yy">
                  <c:v>40272</c:v>
                </c:pt>
                <c:pt idx="640" formatCode="d\-mmm\-yy">
                  <c:v>40275</c:v>
                </c:pt>
                <c:pt idx="641" formatCode="d\-mmm\-yy">
                  <c:v>40278</c:v>
                </c:pt>
                <c:pt idx="642" formatCode="d\-mmm\-yy">
                  <c:v>40281</c:v>
                </c:pt>
                <c:pt idx="643" formatCode="d\-mmm\-yy">
                  <c:v>40284</c:v>
                </c:pt>
                <c:pt idx="644" formatCode="d\-mmm\-yy">
                  <c:v>40287</c:v>
                </c:pt>
                <c:pt idx="645" formatCode="d\-mmm\-yy">
                  <c:v>40290</c:v>
                </c:pt>
                <c:pt idx="646" formatCode="d\-mmm\-yy">
                  <c:v>40293</c:v>
                </c:pt>
                <c:pt idx="647" formatCode="d\-mmm\-yy">
                  <c:v>40296</c:v>
                </c:pt>
                <c:pt idx="648" formatCode="d\-mmm\-yy">
                  <c:v>40299</c:v>
                </c:pt>
                <c:pt idx="649" formatCode="d\-mmm\-yy">
                  <c:v>40302</c:v>
                </c:pt>
                <c:pt idx="650" formatCode="d\-mmm\-yy">
                  <c:v>40305</c:v>
                </c:pt>
                <c:pt idx="651" formatCode="d\-mmm\-yy">
                  <c:v>40308</c:v>
                </c:pt>
                <c:pt idx="652" formatCode="d\-mmm\-yy">
                  <c:v>40311</c:v>
                </c:pt>
                <c:pt idx="653" formatCode="d\-mmm\-yy">
                  <c:v>40314</c:v>
                </c:pt>
                <c:pt idx="654" formatCode="d\-mmm\-yy">
                  <c:v>40317</c:v>
                </c:pt>
                <c:pt idx="655" formatCode="d\-mmm\-yy">
                  <c:v>40320</c:v>
                </c:pt>
                <c:pt idx="656" formatCode="d\-mmm\-yy">
                  <c:v>40323</c:v>
                </c:pt>
                <c:pt idx="657" formatCode="d\-mmm\-yy">
                  <c:v>40326</c:v>
                </c:pt>
                <c:pt idx="658" formatCode="d\-mmm\-yy">
                  <c:v>40329</c:v>
                </c:pt>
                <c:pt idx="659" formatCode="d\-mmm\-yy">
                  <c:v>40332</c:v>
                </c:pt>
                <c:pt idx="660" formatCode="d\-mmm\-yy">
                  <c:v>40335</c:v>
                </c:pt>
                <c:pt idx="661" formatCode="d\-mmm\-yy">
                  <c:v>40338</c:v>
                </c:pt>
                <c:pt idx="662" formatCode="d\-mmm\-yy">
                  <c:v>40341</c:v>
                </c:pt>
                <c:pt idx="663" formatCode="d\-mmm\-yy">
                  <c:v>40344</c:v>
                </c:pt>
                <c:pt idx="664" formatCode="d\-mmm\-yy">
                  <c:v>40347</c:v>
                </c:pt>
                <c:pt idx="665" formatCode="d\-mmm\-yy">
                  <c:v>40350</c:v>
                </c:pt>
                <c:pt idx="666" formatCode="d\-mmm\-yy">
                  <c:v>40353</c:v>
                </c:pt>
                <c:pt idx="667" formatCode="d\-mmm\-yy">
                  <c:v>40356</c:v>
                </c:pt>
                <c:pt idx="668" formatCode="d\-mmm\-yy">
                  <c:v>40359</c:v>
                </c:pt>
                <c:pt idx="669" formatCode="d\-mmm\-yy">
                  <c:v>40362</c:v>
                </c:pt>
                <c:pt idx="670" formatCode="d\-mmm\-yy">
                  <c:v>40365</c:v>
                </c:pt>
                <c:pt idx="671" formatCode="d\-mmm\-yy">
                  <c:v>40368</c:v>
                </c:pt>
                <c:pt idx="672" formatCode="d\-mmm\-yy">
                  <c:v>40371</c:v>
                </c:pt>
                <c:pt idx="673" formatCode="d\-mmm\-yy">
                  <c:v>40374</c:v>
                </c:pt>
                <c:pt idx="674" formatCode="d\-mmm\-yy">
                  <c:v>40377</c:v>
                </c:pt>
                <c:pt idx="675" formatCode="d\-mmm\-yy">
                  <c:v>40380</c:v>
                </c:pt>
                <c:pt idx="676" formatCode="d\-mmm\-yy">
                  <c:v>40383</c:v>
                </c:pt>
                <c:pt idx="677" formatCode="d\-mmm\-yy">
                  <c:v>40386</c:v>
                </c:pt>
                <c:pt idx="678" formatCode="d\-mmm\-yy">
                  <c:v>40389</c:v>
                </c:pt>
                <c:pt idx="679" formatCode="d\-mmm\-yy">
                  <c:v>40392</c:v>
                </c:pt>
                <c:pt idx="680" formatCode="d\-mmm\-yy">
                  <c:v>40395</c:v>
                </c:pt>
                <c:pt idx="681" formatCode="d\-mmm\-yy">
                  <c:v>40398</c:v>
                </c:pt>
                <c:pt idx="682" formatCode="d\-mmm\-yy">
                  <c:v>40401</c:v>
                </c:pt>
                <c:pt idx="683" formatCode="d\-mmm\-yy">
                  <c:v>40404</c:v>
                </c:pt>
                <c:pt idx="684" formatCode="d\-mmm\-yy">
                  <c:v>40407</c:v>
                </c:pt>
                <c:pt idx="685" formatCode="d\-mmm\-yy">
                  <c:v>40410</c:v>
                </c:pt>
                <c:pt idx="686" formatCode="d\-mmm\-yy">
                  <c:v>40413</c:v>
                </c:pt>
                <c:pt idx="687" formatCode="d\-mmm\-yy">
                  <c:v>40416</c:v>
                </c:pt>
                <c:pt idx="688" formatCode="d\-mmm\-yy">
                  <c:v>40419</c:v>
                </c:pt>
                <c:pt idx="689" formatCode="d\-mmm\-yy">
                  <c:v>40422</c:v>
                </c:pt>
                <c:pt idx="690" formatCode="d\-mmm\-yy">
                  <c:v>40425</c:v>
                </c:pt>
                <c:pt idx="691" formatCode="d\-mmm\-yy">
                  <c:v>40428</c:v>
                </c:pt>
                <c:pt idx="692" formatCode="d\-mmm\-yy">
                  <c:v>40431</c:v>
                </c:pt>
                <c:pt idx="693" formatCode="d\-mmm\-yy">
                  <c:v>40434</c:v>
                </c:pt>
                <c:pt idx="694" formatCode="d\-mmm\-yy">
                  <c:v>40437</c:v>
                </c:pt>
                <c:pt idx="695" formatCode="d\-mmm\-yy">
                  <c:v>40440</c:v>
                </c:pt>
                <c:pt idx="696" formatCode="d\-mmm\-yy">
                  <c:v>40443</c:v>
                </c:pt>
                <c:pt idx="697" formatCode="d\-mmm\-yy">
                  <c:v>40446</c:v>
                </c:pt>
                <c:pt idx="698" formatCode="d\-mmm\-yy">
                  <c:v>40449</c:v>
                </c:pt>
                <c:pt idx="699" formatCode="d\-mmm\-yy">
                  <c:v>40452</c:v>
                </c:pt>
                <c:pt idx="700" formatCode="d\-mmm\-yy">
                  <c:v>40455</c:v>
                </c:pt>
                <c:pt idx="701" formatCode="d\-mmm\-yy">
                  <c:v>40458</c:v>
                </c:pt>
                <c:pt idx="702" formatCode="d\-mmm\-yy">
                  <c:v>40461</c:v>
                </c:pt>
                <c:pt idx="703" formatCode="d\-mmm\-yy">
                  <c:v>40464</c:v>
                </c:pt>
                <c:pt idx="704" formatCode="d\-mmm\-yy">
                  <c:v>40467</c:v>
                </c:pt>
                <c:pt idx="705" formatCode="d\-mmm\-yy">
                  <c:v>40470</c:v>
                </c:pt>
                <c:pt idx="706" formatCode="d\-mmm\-yy">
                  <c:v>40473</c:v>
                </c:pt>
                <c:pt idx="707" formatCode="d\-mmm\-yy">
                  <c:v>40476</c:v>
                </c:pt>
                <c:pt idx="708" formatCode="d\-mmm\-yy">
                  <c:v>40479</c:v>
                </c:pt>
                <c:pt idx="709" formatCode="d\-mmm\-yy">
                  <c:v>40482</c:v>
                </c:pt>
                <c:pt idx="710" formatCode="d\-mmm\-yy">
                  <c:v>40485</c:v>
                </c:pt>
                <c:pt idx="711" formatCode="d\-mmm\-yy">
                  <c:v>40488</c:v>
                </c:pt>
                <c:pt idx="712" formatCode="d\-mmm\-yy">
                  <c:v>40491</c:v>
                </c:pt>
                <c:pt idx="713" formatCode="d\-mmm\-yy">
                  <c:v>40494</c:v>
                </c:pt>
                <c:pt idx="714" formatCode="d\-mmm\-yy">
                  <c:v>40497</c:v>
                </c:pt>
                <c:pt idx="715" formatCode="d\-mmm\-yy">
                  <c:v>40500</c:v>
                </c:pt>
                <c:pt idx="716" formatCode="d\-mmm\-yy">
                  <c:v>40503</c:v>
                </c:pt>
                <c:pt idx="717" formatCode="d\-mmm\-yy">
                  <c:v>40506</c:v>
                </c:pt>
                <c:pt idx="718" formatCode="d\-mmm\-yy">
                  <c:v>40509</c:v>
                </c:pt>
                <c:pt idx="719" formatCode="d\-mmm\-yy">
                  <c:v>40512</c:v>
                </c:pt>
                <c:pt idx="720" formatCode="d\-mmm\-yy">
                  <c:v>40515</c:v>
                </c:pt>
                <c:pt idx="721" formatCode="d\-mmm\-yy">
                  <c:v>40518</c:v>
                </c:pt>
                <c:pt idx="722" formatCode="d\-mmm\-yy">
                  <c:v>40521</c:v>
                </c:pt>
                <c:pt idx="723" formatCode="d\-mmm\-yy">
                  <c:v>40524</c:v>
                </c:pt>
                <c:pt idx="724" formatCode="d\-mmm\-yy">
                  <c:v>40527</c:v>
                </c:pt>
                <c:pt idx="725" formatCode="d\-mmm\-yy">
                  <c:v>40530</c:v>
                </c:pt>
                <c:pt idx="726" formatCode="d\-mmm\-yy">
                  <c:v>40533</c:v>
                </c:pt>
                <c:pt idx="727" formatCode="d\-mmm\-yy">
                  <c:v>40536</c:v>
                </c:pt>
                <c:pt idx="728" formatCode="d\-mmm\-yy">
                  <c:v>40539</c:v>
                </c:pt>
                <c:pt idx="729" formatCode="d\-mmm\-yy">
                  <c:v>40542</c:v>
                </c:pt>
                <c:pt idx="730">
                  <c:v>40545</c:v>
                </c:pt>
                <c:pt idx="731">
                  <c:v>40548</c:v>
                </c:pt>
                <c:pt idx="732">
                  <c:v>40551</c:v>
                </c:pt>
                <c:pt idx="733">
                  <c:v>40554</c:v>
                </c:pt>
                <c:pt idx="734">
                  <c:v>40557</c:v>
                </c:pt>
                <c:pt idx="735">
                  <c:v>40560</c:v>
                </c:pt>
                <c:pt idx="736">
                  <c:v>40563</c:v>
                </c:pt>
                <c:pt idx="737">
                  <c:v>40566</c:v>
                </c:pt>
                <c:pt idx="738">
                  <c:v>40569</c:v>
                </c:pt>
                <c:pt idx="739">
                  <c:v>40572</c:v>
                </c:pt>
                <c:pt idx="740">
                  <c:v>40575</c:v>
                </c:pt>
                <c:pt idx="741">
                  <c:v>40578</c:v>
                </c:pt>
                <c:pt idx="742">
                  <c:v>40581</c:v>
                </c:pt>
                <c:pt idx="743">
                  <c:v>40584</c:v>
                </c:pt>
                <c:pt idx="744">
                  <c:v>40587</c:v>
                </c:pt>
                <c:pt idx="745">
                  <c:v>40590</c:v>
                </c:pt>
                <c:pt idx="746">
                  <c:v>40593</c:v>
                </c:pt>
                <c:pt idx="747">
                  <c:v>40596</c:v>
                </c:pt>
                <c:pt idx="748">
                  <c:v>40599</c:v>
                </c:pt>
                <c:pt idx="749">
                  <c:v>40602</c:v>
                </c:pt>
                <c:pt idx="750">
                  <c:v>40605</c:v>
                </c:pt>
                <c:pt idx="751">
                  <c:v>40608</c:v>
                </c:pt>
                <c:pt idx="752">
                  <c:v>40611</c:v>
                </c:pt>
                <c:pt idx="753">
                  <c:v>40614</c:v>
                </c:pt>
                <c:pt idx="754">
                  <c:v>40617</c:v>
                </c:pt>
                <c:pt idx="755">
                  <c:v>40620</c:v>
                </c:pt>
                <c:pt idx="756">
                  <c:v>40623</c:v>
                </c:pt>
                <c:pt idx="757">
                  <c:v>40626</c:v>
                </c:pt>
                <c:pt idx="758">
                  <c:v>40629</c:v>
                </c:pt>
                <c:pt idx="759">
                  <c:v>40632</c:v>
                </c:pt>
                <c:pt idx="760">
                  <c:v>40635</c:v>
                </c:pt>
                <c:pt idx="761">
                  <c:v>40638</c:v>
                </c:pt>
                <c:pt idx="762">
                  <c:v>40641</c:v>
                </c:pt>
                <c:pt idx="763">
                  <c:v>40644</c:v>
                </c:pt>
                <c:pt idx="764">
                  <c:v>40647</c:v>
                </c:pt>
                <c:pt idx="765">
                  <c:v>40650</c:v>
                </c:pt>
                <c:pt idx="766">
                  <c:v>40653</c:v>
                </c:pt>
                <c:pt idx="767">
                  <c:v>40656</c:v>
                </c:pt>
                <c:pt idx="768">
                  <c:v>40659</c:v>
                </c:pt>
                <c:pt idx="769">
                  <c:v>40662</c:v>
                </c:pt>
                <c:pt idx="770">
                  <c:v>40665</c:v>
                </c:pt>
                <c:pt idx="771">
                  <c:v>40668</c:v>
                </c:pt>
                <c:pt idx="772">
                  <c:v>40671</c:v>
                </c:pt>
                <c:pt idx="773">
                  <c:v>40674</c:v>
                </c:pt>
                <c:pt idx="774">
                  <c:v>40677</c:v>
                </c:pt>
                <c:pt idx="775">
                  <c:v>40680</c:v>
                </c:pt>
                <c:pt idx="776">
                  <c:v>40683</c:v>
                </c:pt>
                <c:pt idx="777">
                  <c:v>40686</c:v>
                </c:pt>
                <c:pt idx="778">
                  <c:v>40689</c:v>
                </c:pt>
                <c:pt idx="779">
                  <c:v>40692</c:v>
                </c:pt>
                <c:pt idx="780">
                  <c:v>40695</c:v>
                </c:pt>
                <c:pt idx="781">
                  <c:v>40698</c:v>
                </c:pt>
                <c:pt idx="782">
                  <c:v>40701</c:v>
                </c:pt>
                <c:pt idx="783">
                  <c:v>40704</c:v>
                </c:pt>
                <c:pt idx="784">
                  <c:v>40707</c:v>
                </c:pt>
                <c:pt idx="785">
                  <c:v>40710</c:v>
                </c:pt>
                <c:pt idx="786">
                  <c:v>40713</c:v>
                </c:pt>
                <c:pt idx="787">
                  <c:v>40716</c:v>
                </c:pt>
                <c:pt idx="788">
                  <c:v>40719</c:v>
                </c:pt>
                <c:pt idx="789">
                  <c:v>40722</c:v>
                </c:pt>
                <c:pt idx="790">
                  <c:v>40725</c:v>
                </c:pt>
                <c:pt idx="791">
                  <c:v>40728</c:v>
                </c:pt>
                <c:pt idx="792">
                  <c:v>40731</c:v>
                </c:pt>
                <c:pt idx="793">
                  <c:v>40734</c:v>
                </c:pt>
                <c:pt idx="794">
                  <c:v>40737</c:v>
                </c:pt>
                <c:pt idx="795">
                  <c:v>40740</c:v>
                </c:pt>
                <c:pt idx="796">
                  <c:v>40743</c:v>
                </c:pt>
                <c:pt idx="797">
                  <c:v>40746</c:v>
                </c:pt>
                <c:pt idx="798">
                  <c:v>40749</c:v>
                </c:pt>
                <c:pt idx="799">
                  <c:v>40752</c:v>
                </c:pt>
                <c:pt idx="800">
                  <c:v>40755</c:v>
                </c:pt>
                <c:pt idx="801">
                  <c:v>40758</c:v>
                </c:pt>
                <c:pt idx="802">
                  <c:v>40761</c:v>
                </c:pt>
                <c:pt idx="803">
                  <c:v>40764</c:v>
                </c:pt>
                <c:pt idx="804">
                  <c:v>40767</c:v>
                </c:pt>
                <c:pt idx="805">
                  <c:v>40770</c:v>
                </c:pt>
                <c:pt idx="806">
                  <c:v>40773</c:v>
                </c:pt>
                <c:pt idx="807">
                  <c:v>40776</c:v>
                </c:pt>
                <c:pt idx="808">
                  <c:v>40779</c:v>
                </c:pt>
                <c:pt idx="809">
                  <c:v>40782</c:v>
                </c:pt>
                <c:pt idx="810">
                  <c:v>40785</c:v>
                </c:pt>
                <c:pt idx="811">
                  <c:v>40788</c:v>
                </c:pt>
                <c:pt idx="812">
                  <c:v>40791</c:v>
                </c:pt>
                <c:pt idx="813">
                  <c:v>40794</c:v>
                </c:pt>
                <c:pt idx="814">
                  <c:v>40797</c:v>
                </c:pt>
                <c:pt idx="815">
                  <c:v>40800</c:v>
                </c:pt>
                <c:pt idx="816">
                  <c:v>40803</c:v>
                </c:pt>
                <c:pt idx="817">
                  <c:v>40806</c:v>
                </c:pt>
                <c:pt idx="818">
                  <c:v>40809</c:v>
                </c:pt>
                <c:pt idx="819">
                  <c:v>40812</c:v>
                </c:pt>
                <c:pt idx="820">
                  <c:v>40815</c:v>
                </c:pt>
                <c:pt idx="821">
                  <c:v>40818</c:v>
                </c:pt>
                <c:pt idx="822">
                  <c:v>40821</c:v>
                </c:pt>
                <c:pt idx="823">
                  <c:v>40824</c:v>
                </c:pt>
                <c:pt idx="824">
                  <c:v>40827</c:v>
                </c:pt>
                <c:pt idx="825">
                  <c:v>40830</c:v>
                </c:pt>
                <c:pt idx="826">
                  <c:v>40833</c:v>
                </c:pt>
                <c:pt idx="827">
                  <c:v>40836</c:v>
                </c:pt>
                <c:pt idx="828">
                  <c:v>40839</c:v>
                </c:pt>
                <c:pt idx="829">
                  <c:v>40842</c:v>
                </c:pt>
                <c:pt idx="830">
                  <c:v>40845</c:v>
                </c:pt>
                <c:pt idx="831">
                  <c:v>40848</c:v>
                </c:pt>
                <c:pt idx="832">
                  <c:v>40851</c:v>
                </c:pt>
                <c:pt idx="833">
                  <c:v>40854</c:v>
                </c:pt>
                <c:pt idx="834">
                  <c:v>40857</c:v>
                </c:pt>
                <c:pt idx="835">
                  <c:v>40860</c:v>
                </c:pt>
                <c:pt idx="836">
                  <c:v>40863</c:v>
                </c:pt>
                <c:pt idx="837">
                  <c:v>40866</c:v>
                </c:pt>
                <c:pt idx="838">
                  <c:v>40869</c:v>
                </c:pt>
                <c:pt idx="839">
                  <c:v>40872</c:v>
                </c:pt>
                <c:pt idx="840">
                  <c:v>40875</c:v>
                </c:pt>
                <c:pt idx="841">
                  <c:v>40878</c:v>
                </c:pt>
                <c:pt idx="842">
                  <c:v>40881</c:v>
                </c:pt>
                <c:pt idx="843">
                  <c:v>40884</c:v>
                </c:pt>
                <c:pt idx="844">
                  <c:v>40887</c:v>
                </c:pt>
                <c:pt idx="845">
                  <c:v>40890</c:v>
                </c:pt>
                <c:pt idx="846">
                  <c:v>40893</c:v>
                </c:pt>
                <c:pt idx="847">
                  <c:v>40896</c:v>
                </c:pt>
                <c:pt idx="848">
                  <c:v>40899</c:v>
                </c:pt>
                <c:pt idx="849">
                  <c:v>40902</c:v>
                </c:pt>
                <c:pt idx="850">
                  <c:v>40905</c:v>
                </c:pt>
                <c:pt idx="851">
                  <c:v>40908</c:v>
                </c:pt>
                <c:pt idx="852">
                  <c:v>40911</c:v>
                </c:pt>
                <c:pt idx="853">
                  <c:v>40914</c:v>
                </c:pt>
                <c:pt idx="854">
                  <c:v>40917</c:v>
                </c:pt>
                <c:pt idx="855">
                  <c:v>40920</c:v>
                </c:pt>
                <c:pt idx="856">
                  <c:v>40923</c:v>
                </c:pt>
                <c:pt idx="857">
                  <c:v>40926</c:v>
                </c:pt>
                <c:pt idx="858">
                  <c:v>40929</c:v>
                </c:pt>
                <c:pt idx="859">
                  <c:v>40932</c:v>
                </c:pt>
                <c:pt idx="860">
                  <c:v>40935</c:v>
                </c:pt>
                <c:pt idx="861">
                  <c:v>40938</c:v>
                </c:pt>
                <c:pt idx="862">
                  <c:v>40941</c:v>
                </c:pt>
                <c:pt idx="863">
                  <c:v>40944</c:v>
                </c:pt>
                <c:pt idx="864">
                  <c:v>40947</c:v>
                </c:pt>
                <c:pt idx="865">
                  <c:v>40950</c:v>
                </c:pt>
                <c:pt idx="866">
                  <c:v>40953</c:v>
                </c:pt>
                <c:pt idx="867">
                  <c:v>40956</c:v>
                </c:pt>
                <c:pt idx="868">
                  <c:v>40959</c:v>
                </c:pt>
                <c:pt idx="869">
                  <c:v>40962</c:v>
                </c:pt>
                <c:pt idx="870">
                  <c:v>40965</c:v>
                </c:pt>
                <c:pt idx="871">
                  <c:v>40968</c:v>
                </c:pt>
                <c:pt idx="872">
                  <c:v>40971</c:v>
                </c:pt>
                <c:pt idx="873">
                  <c:v>40974</c:v>
                </c:pt>
                <c:pt idx="874">
                  <c:v>40977</c:v>
                </c:pt>
                <c:pt idx="875">
                  <c:v>40980</c:v>
                </c:pt>
                <c:pt idx="876">
                  <c:v>40983</c:v>
                </c:pt>
                <c:pt idx="877">
                  <c:v>40986</c:v>
                </c:pt>
                <c:pt idx="878">
                  <c:v>40989</c:v>
                </c:pt>
                <c:pt idx="879">
                  <c:v>40992</c:v>
                </c:pt>
                <c:pt idx="880">
                  <c:v>40995</c:v>
                </c:pt>
                <c:pt idx="881">
                  <c:v>40998</c:v>
                </c:pt>
                <c:pt idx="882">
                  <c:v>41001</c:v>
                </c:pt>
                <c:pt idx="883">
                  <c:v>41004</c:v>
                </c:pt>
                <c:pt idx="884">
                  <c:v>41007</c:v>
                </c:pt>
                <c:pt idx="885">
                  <c:v>41010</c:v>
                </c:pt>
                <c:pt idx="886">
                  <c:v>41013</c:v>
                </c:pt>
                <c:pt idx="887">
                  <c:v>41016</c:v>
                </c:pt>
                <c:pt idx="888">
                  <c:v>41019</c:v>
                </c:pt>
                <c:pt idx="889">
                  <c:v>41022</c:v>
                </c:pt>
                <c:pt idx="890">
                  <c:v>41025</c:v>
                </c:pt>
                <c:pt idx="891">
                  <c:v>41028</c:v>
                </c:pt>
                <c:pt idx="892">
                  <c:v>41031</c:v>
                </c:pt>
                <c:pt idx="893">
                  <c:v>41034</c:v>
                </c:pt>
                <c:pt idx="894">
                  <c:v>41037</c:v>
                </c:pt>
                <c:pt idx="895">
                  <c:v>41040</c:v>
                </c:pt>
                <c:pt idx="896">
                  <c:v>41043</c:v>
                </c:pt>
                <c:pt idx="897">
                  <c:v>41046</c:v>
                </c:pt>
                <c:pt idx="898">
                  <c:v>41049</c:v>
                </c:pt>
                <c:pt idx="899">
                  <c:v>41052</c:v>
                </c:pt>
                <c:pt idx="900">
                  <c:v>41055</c:v>
                </c:pt>
                <c:pt idx="901">
                  <c:v>41058</c:v>
                </c:pt>
                <c:pt idx="902">
                  <c:v>41061</c:v>
                </c:pt>
                <c:pt idx="903">
                  <c:v>41064</c:v>
                </c:pt>
                <c:pt idx="904">
                  <c:v>41067</c:v>
                </c:pt>
                <c:pt idx="905">
                  <c:v>41070</c:v>
                </c:pt>
                <c:pt idx="906">
                  <c:v>41073</c:v>
                </c:pt>
                <c:pt idx="907">
                  <c:v>41076</c:v>
                </c:pt>
                <c:pt idx="908">
                  <c:v>41079</c:v>
                </c:pt>
                <c:pt idx="909">
                  <c:v>41082</c:v>
                </c:pt>
                <c:pt idx="910">
                  <c:v>41085</c:v>
                </c:pt>
                <c:pt idx="911">
                  <c:v>41088</c:v>
                </c:pt>
                <c:pt idx="912">
                  <c:v>41091</c:v>
                </c:pt>
                <c:pt idx="913">
                  <c:v>41094</c:v>
                </c:pt>
                <c:pt idx="914">
                  <c:v>41097</c:v>
                </c:pt>
                <c:pt idx="915">
                  <c:v>41100</c:v>
                </c:pt>
                <c:pt idx="916">
                  <c:v>41103</c:v>
                </c:pt>
                <c:pt idx="917">
                  <c:v>41106</c:v>
                </c:pt>
                <c:pt idx="918">
                  <c:v>41109</c:v>
                </c:pt>
                <c:pt idx="919">
                  <c:v>41112</c:v>
                </c:pt>
                <c:pt idx="920">
                  <c:v>41115</c:v>
                </c:pt>
                <c:pt idx="921">
                  <c:v>41118</c:v>
                </c:pt>
                <c:pt idx="922">
                  <c:v>41121</c:v>
                </c:pt>
                <c:pt idx="923">
                  <c:v>41124</c:v>
                </c:pt>
                <c:pt idx="924">
                  <c:v>41127</c:v>
                </c:pt>
                <c:pt idx="925">
                  <c:v>41130</c:v>
                </c:pt>
                <c:pt idx="926">
                  <c:v>41133</c:v>
                </c:pt>
                <c:pt idx="927">
                  <c:v>41136</c:v>
                </c:pt>
                <c:pt idx="928">
                  <c:v>41139</c:v>
                </c:pt>
                <c:pt idx="929">
                  <c:v>41142</c:v>
                </c:pt>
                <c:pt idx="930">
                  <c:v>41145</c:v>
                </c:pt>
                <c:pt idx="931">
                  <c:v>41148</c:v>
                </c:pt>
                <c:pt idx="932">
                  <c:v>41151</c:v>
                </c:pt>
                <c:pt idx="933">
                  <c:v>41154</c:v>
                </c:pt>
                <c:pt idx="934">
                  <c:v>41157</c:v>
                </c:pt>
                <c:pt idx="935">
                  <c:v>41160</c:v>
                </c:pt>
                <c:pt idx="936">
                  <c:v>41163</c:v>
                </c:pt>
                <c:pt idx="937">
                  <c:v>41166</c:v>
                </c:pt>
                <c:pt idx="938">
                  <c:v>41169</c:v>
                </c:pt>
                <c:pt idx="939">
                  <c:v>41172</c:v>
                </c:pt>
                <c:pt idx="940">
                  <c:v>41175</c:v>
                </c:pt>
                <c:pt idx="941">
                  <c:v>41178</c:v>
                </c:pt>
                <c:pt idx="942">
                  <c:v>41181</c:v>
                </c:pt>
                <c:pt idx="943">
                  <c:v>41184</c:v>
                </c:pt>
                <c:pt idx="944">
                  <c:v>41187</c:v>
                </c:pt>
                <c:pt idx="945">
                  <c:v>41190</c:v>
                </c:pt>
                <c:pt idx="946">
                  <c:v>41193</c:v>
                </c:pt>
                <c:pt idx="947">
                  <c:v>41196</c:v>
                </c:pt>
                <c:pt idx="948">
                  <c:v>41199</c:v>
                </c:pt>
                <c:pt idx="949">
                  <c:v>41202</c:v>
                </c:pt>
                <c:pt idx="950">
                  <c:v>41205</c:v>
                </c:pt>
                <c:pt idx="951">
                  <c:v>41208</c:v>
                </c:pt>
                <c:pt idx="952">
                  <c:v>41211</c:v>
                </c:pt>
                <c:pt idx="953">
                  <c:v>41214</c:v>
                </c:pt>
                <c:pt idx="954">
                  <c:v>41217</c:v>
                </c:pt>
                <c:pt idx="955">
                  <c:v>41220</c:v>
                </c:pt>
                <c:pt idx="956">
                  <c:v>41223</c:v>
                </c:pt>
                <c:pt idx="957">
                  <c:v>41226</c:v>
                </c:pt>
                <c:pt idx="958">
                  <c:v>41229</c:v>
                </c:pt>
                <c:pt idx="959">
                  <c:v>41232</c:v>
                </c:pt>
                <c:pt idx="960">
                  <c:v>41235</c:v>
                </c:pt>
                <c:pt idx="961">
                  <c:v>41238</c:v>
                </c:pt>
                <c:pt idx="962">
                  <c:v>41241</c:v>
                </c:pt>
                <c:pt idx="963">
                  <c:v>41244</c:v>
                </c:pt>
                <c:pt idx="964">
                  <c:v>41247</c:v>
                </c:pt>
                <c:pt idx="965">
                  <c:v>41250</c:v>
                </c:pt>
                <c:pt idx="966">
                  <c:v>41253</c:v>
                </c:pt>
                <c:pt idx="967">
                  <c:v>41256</c:v>
                </c:pt>
                <c:pt idx="968">
                  <c:v>41259</c:v>
                </c:pt>
                <c:pt idx="969">
                  <c:v>41262</c:v>
                </c:pt>
                <c:pt idx="970">
                  <c:v>41265</c:v>
                </c:pt>
                <c:pt idx="971">
                  <c:v>41268</c:v>
                </c:pt>
                <c:pt idx="972">
                  <c:v>41271</c:v>
                </c:pt>
                <c:pt idx="973">
                  <c:v>41274</c:v>
                </c:pt>
                <c:pt idx="974">
                  <c:v>41277</c:v>
                </c:pt>
                <c:pt idx="975">
                  <c:v>41280</c:v>
                </c:pt>
                <c:pt idx="976">
                  <c:v>41283</c:v>
                </c:pt>
                <c:pt idx="977">
                  <c:v>41286</c:v>
                </c:pt>
                <c:pt idx="978">
                  <c:v>41289</c:v>
                </c:pt>
                <c:pt idx="979">
                  <c:v>41292</c:v>
                </c:pt>
                <c:pt idx="980">
                  <c:v>41295</c:v>
                </c:pt>
                <c:pt idx="981">
                  <c:v>41298</c:v>
                </c:pt>
                <c:pt idx="982">
                  <c:v>41301</c:v>
                </c:pt>
                <c:pt idx="983">
                  <c:v>41304</c:v>
                </c:pt>
                <c:pt idx="984">
                  <c:v>41307</c:v>
                </c:pt>
                <c:pt idx="985">
                  <c:v>41310</c:v>
                </c:pt>
                <c:pt idx="986">
                  <c:v>41313</c:v>
                </c:pt>
                <c:pt idx="987">
                  <c:v>41316</c:v>
                </c:pt>
                <c:pt idx="988">
                  <c:v>41319</c:v>
                </c:pt>
                <c:pt idx="989">
                  <c:v>41322</c:v>
                </c:pt>
                <c:pt idx="990">
                  <c:v>41325</c:v>
                </c:pt>
                <c:pt idx="991">
                  <c:v>41328</c:v>
                </c:pt>
                <c:pt idx="992">
                  <c:v>41331</c:v>
                </c:pt>
                <c:pt idx="993">
                  <c:v>41334</c:v>
                </c:pt>
                <c:pt idx="994">
                  <c:v>41337</c:v>
                </c:pt>
                <c:pt idx="995">
                  <c:v>41340</c:v>
                </c:pt>
                <c:pt idx="996">
                  <c:v>41343</c:v>
                </c:pt>
                <c:pt idx="997">
                  <c:v>41346</c:v>
                </c:pt>
                <c:pt idx="998">
                  <c:v>41349</c:v>
                </c:pt>
                <c:pt idx="999">
                  <c:v>41352</c:v>
                </c:pt>
                <c:pt idx="1000">
                  <c:v>41355</c:v>
                </c:pt>
                <c:pt idx="1001">
                  <c:v>41358</c:v>
                </c:pt>
                <c:pt idx="1002">
                  <c:v>41361</c:v>
                </c:pt>
                <c:pt idx="1003">
                  <c:v>41364</c:v>
                </c:pt>
                <c:pt idx="1004">
                  <c:v>41367</c:v>
                </c:pt>
                <c:pt idx="1005">
                  <c:v>41370</c:v>
                </c:pt>
                <c:pt idx="1006">
                  <c:v>41373</c:v>
                </c:pt>
                <c:pt idx="1007">
                  <c:v>41376</c:v>
                </c:pt>
                <c:pt idx="1008">
                  <c:v>41379</c:v>
                </c:pt>
                <c:pt idx="1009">
                  <c:v>41382</c:v>
                </c:pt>
                <c:pt idx="1010">
                  <c:v>41385</c:v>
                </c:pt>
                <c:pt idx="1011">
                  <c:v>41388</c:v>
                </c:pt>
                <c:pt idx="1012">
                  <c:v>41391</c:v>
                </c:pt>
                <c:pt idx="1013">
                  <c:v>41394</c:v>
                </c:pt>
                <c:pt idx="1014">
                  <c:v>41397</c:v>
                </c:pt>
                <c:pt idx="1015">
                  <c:v>41400</c:v>
                </c:pt>
                <c:pt idx="1016">
                  <c:v>41403</c:v>
                </c:pt>
                <c:pt idx="1017">
                  <c:v>41406</c:v>
                </c:pt>
                <c:pt idx="1018">
                  <c:v>41409</c:v>
                </c:pt>
                <c:pt idx="1019">
                  <c:v>41412</c:v>
                </c:pt>
                <c:pt idx="1020">
                  <c:v>41415</c:v>
                </c:pt>
                <c:pt idx="1021">
                  <c:v>41418</c:v>
                </c:pt>
                <c:pt idx="1022">
                  <c:v>41421</c:v>
                </c:pt>
                <c:pt idx="1023">
                  <c:v>41424</c:v>
                </c:pt>
                <c:pt idx="1024">
                  <c:v>41427</c:v>
                </c:pt>
                <c:pt idx="1025">
                  <c:v>41430</c:v>
                </c:pt>
                <c:pt idx="1026">
                  <c:v>41433</c:v>
                </c:pt>
                <c:pt idx="1027">
                  <c:v>41436</c:v>
                </c:pt>
                <c:pt idx="1028">
                  <c:v>41439</c:v>
                </c:pt>
                <c:pt idx="1029">
                  <c:v>41442</c:v>
                </c:pt>
                <c:pt idx="1030">
                  <c:v>41445</c:v>
                </c:pt>
                <c:pt idx="1031">
                  <c:v>41448</c:v>
                </c:pt>
                <c:pt idx="1032">
                  <c:v>41451</c:v>
                </c:pt>
                <c:pt idx="1033">
                  <c:v>41454</c:v>
                </c:pt>
                <c:pt idx="1034">
                  <c:v>41457</c:v>
                </c:pt>
                <c:pt idx="1035">
                  <c:v>41460</c:v>
                </c:pt>
                <c:pt idx="1036">
                  <c:v>41463</c:v>
                </c:pt>
                <c:pt idx="1037">
                  <c:v>41466</c:v>
                </c:pt>
                <c:pt idx="1038">
                  <c:v>41469</c:v>
                </c:pt>
                <c:pt idx="1039">
                  <c:v>41472</c:v>
                </c:pt>
                <c:pt idx="1040">
                  <c:v>41475</c:v>
                </c:pt>
                <c:pt idx="1041">
                  <c:v>41478</c:v>
                </c:pt>
                <c:pt idx="1042">
                  <c:v>41481</c:v>
                </c:pt>
                <c:pt idx="1043">
                  <c:v>41484</c:v>
                </c:pt>
                <c:pt idx="1044">
                  <c:v>41487</c:v>
                </c:pt>
                <c:pt idx="1045">
                  <c:v>41490</c:v>
                </c:pt>
                <c:pt idx="1046">
                  <c:v>41493</c:v>
                </c:pt>
                <c:pt idx="1047">
                  <c:v>41496</c:v>
                </c:pt>
                <c:pt idx="1048">
                  <c:v>41499</c:v>
                </c:pt>
                <c:pt idx="1049">
                  <c:v>41502</c:v>
                </c:pt>
                <c:pt idx="1050">
                  <c:v>41505</c:v>
                </c:pt>
                <c:pt idx="1051">
                  <c:v>41508</c:v>
                </c:pt>
                <c:pt idx="1052">
                  <c:v>41511</c:v>
                </c:pt>
                <c:pt idx="1053">
                  <c:v>41514</c:v>
                </c:pt>
                <c:pt idx="1054">
                  <c:v>41517</c:v>
                </c:pt>
                <c:pt idx="1055">
                  <c:v>41520</c:v>
                </c:pt>
                <c:pt idx="1056">
                  <c:v>41523</c:v>
                </c:pt>
                <c:pt idx="1057">
                  <c:v>41526</c:v>
                </c:pt>
                <c:pt idx="1058">
                  <c:v>41529</c:v>
                </c:pt>
                <c:pt idx="1059">
                  <c:v>41532</c:v>
                </c:pt>
                <c:pt idx="1060">
                  <c:v>41535</c:v>
                </c:pt>
                <c:pt idx="1061">
                  <c:v>41538</c:v>
                </c:pt>
                <c:pt idx="1062">
                  <c:v>41541</c:v>
                </c:pt>
                <c:pt idx="1063">
                  <c:v>41544</c:v>
                </c:pt>
                <c:pt idx="1064">
                  <c:v>41547</c:v>
                </c:pt>
                <c:pt idx="1065">
                  <c:v>41550</c:v>
                </c:pt>
                <c:pt idx="1066">
                  <c:v>41553</c:v>
                </c:pt>
                <c:pt idx="1067">
                  <c:v>41556</c:v>
                </c:pt>
                <c:pt idx="1068">
                  <c:v>41559</c:v>
                </c:pt>
                <c:pt idx="1069">
                  <c:v>41562</c:v>
                </c:pt>
                <c:pt idx="1070">
                  <c:v>41565</c:v>
                </c:pt>
                <c:pt idx="1071">
                  <c:v>41568</c:v>
                </c:pt>
                <c:pt idx="1072">
                  <c:v>41571</c:v>
                </c:pt>
                <c:pt idx="1073">
                  <c:v>41574</c:v>
                </c:pt>
                <c:pt idx="1074">
                  <c:v>41577</c:v>
                </c:pt>
                <c:pt idx="1075">
                  <c:v>41580</c:v>
                </c:pt>
                <c:pt idx="1076">
                  <c:v>41583</c:v>
                </c:pt>
                <c:pt idx="1077">
                  <c:v>41586</c:v>
                </c:pt>
                <c:pt idx="1078">
                  <c:v>41589</c:v>
                </c:pt>
                <c:pt idx="1079">
                  <c:v>41592</c:v>
                </c:pt>
                <c:pt idx="1080">
                  <c:v>41595</c:v>
                </c:pt>
                <c:pt idx="1081">
                  <c:v>41598</c:v>
                </c:pt>
                <c:pt idx="1082">
                  <c:v>41601</c:v>
                </c:pt>
                <c:pt idx="1083">
                  <c:v>41604</c:v>
                </c:pt>
                <c:pt idx="1084">
                  <c:v>41607</c:v>
                </c:pt>
                <c:pt idx="1085">
                  <c:v>41610</c:v>
                </c:pt>
                <c:pt idx="1086">
                  <c:v>41613</c:v>
                </c:pt>
                <c:pt idx="1087">
                  <c:v>41616</c:v>
                </c:pt>
                <c:pt idx="1088">
                  <c:v>41619</c:v>
                </c:pt>
                <c:pt idx="1089">
                  <c:v>41622</c:v>
                </c:pt>
                <c:pt idx="1090">
                  <c:v>41625</c:v>
                </c:pt>
                <c:pt idx="1091">
                  <c:v>41628</c:v>
                </c:pt>
                <c:pt idx="1092">
                  <c:v>41631</c:v>
                </c:pt>
                <c:pt idx="1093">
                  <c:v>41634</c:v>
                </c:pt>
                <c:pt idx="1094">
                  <c:v>41637</c:v>
                </c:pt>
                <c:pt idx="1095">
                  <c:v>41640</c:v>
                </c:pt>
                <c:pt idx="1096">
                  <c:v>41643</c:v>
                </c:pt>
                <c:pt idx="1097">
                  <c:v>41646</c:v>
                </c:pt>
                <c:pt idx="1098">
                  <c:v>41649</c:v>
                </c:pt>
                <c:pt idx="1099">
                  <c:v>41652</c:v>
                </c:pt>
                <c:pt idx="1100">
                  <c:v>41655</c:v>
                </c:pt>
                <c:pt idx="1101">
                  <c:v>41658</c:v>
                </c:pt>
                <c:pt idx="1102">
                  <c:v>41661</c:v>
                </c:pt>
                <c:pt idx="1103">
                  <c:v>41664</c:v>
                </c:pt>
                <c:pt idx="1104">
                  <c:v>41667</c:v>
                </c:pt>
                <c:pt idx="1105">
                  <c:v>41670</c:v>
                </c:pt>
                <c:pt idx="1106">
                  <c:v>41673</c:v>
                </c:pt>
                <c:pt idx="1107">
                  <c:v>41676</c:v>
                </c:pt>
                <c:pt idx="1108">
                  <c:v>41679</c:v>
                </c:pt>
                <c:pt idx="1109">
                  <c:v>41682</c:v>
                </c:pt>
                <c:pt idx="1110">
                  <c:v>41685</c:v>
                </c:pt>
                <c:pt idx="1111">
                  <c:v>41688</c:v>
                </c:pt>
                <c:pt idx="1112">
                  <c:v>41691</c:v>
                </c:pt>
                <c:pt idx="1113">
                  <c:v>41694</c:v>
                </c:pt>
                <c:pt idx="1114">
                  <c:v>41697</c:v>
                </c:pt>
                <c:pt idx="1115">
                  <c:v>41700</c:v>
                </c:pt>
                <c:pt idx="1116">
                  <c:v>41703</c:v>
                </c:pt>
                <c:pt idx="1117">
                  <c:v>41706</c:v>
                </c:pt>
                <c:pt idx="1118">
                  <c:v>41709</c:v>
                </c:pt>
                <c:pt idx="1119">
                  <c:v>41712</c:v>
                </c:pt>
                <c:pt idx="1120">
                  <c:v>41715</c:v>
                </c:pt>
                <c:pt idx="1121">
                  <c:v>41718</c:v>
                </c:pt>
                <c:pt idx="1122">
                  <c:v>41721</c:v>
                </c:pt>
                <c:pt idx="1123">
                  <c:v>41724</c:v>
                </c:pt>
                <c:pt idx="1124">
                  <c:v>41727</c:v>
                </c:pt>
                <c:pt idx="1125">
                  <c:v>41730</c:v>
                </c:pt>
                <c:pt idx="1126">
                  <c:v>41733</c:v>
                </c:pt>
                <c:pt idx="1127">
                  <c:v>41736</c:v>
                </c:pt>
                <c:pt idx="1128">
                  <c:v>41739</c:v>
                </c:pt>
                <c:pt idx="1129">
                  <c:v>41742</c:v>
                </c:pt>
                <c:pt idx="1130">
                  <c:v>41745</c:v>
                </c:pt>
                <c:pt idx="1131">
                  <c:v>41748</c:v>
                </c:pt>
                <c:pt idx="1132">
                  <c:v>41751</c:v>
                </c:pt>
                <c:pt idx="1133">
                  <c:v>41754</c:v>
                </c:pt>
                <c:pt idx="1134">
                  <c:v>41757</c:v>
                </c:pt>
                <c:pt idx="1135">
                  <c:v>41760</c:v>
                </c:pt>
                <c:pt idx="1136">
                  <c:v>41763</c:v>
                </c:pt>
                <c:pt idx="1137">
                  <c:v>41766</c:v>
                </c:pt>
                <c:pt idx="1138">
                  <c:v>41769</c:v>
                </c:pt>
                <c:pt idx="1139">
                  <c:v>41772</c:v>
                </c:pt>
                <c:pt idx="1140">
                  <c:v>41775</c:v>
                </c:pt>
                <c:pt idx="1141">
                  <c:v>41778</c:v>
                </c:pt>
                <c:pt idx="1142">
                  <c:v>41781</c:v>
                </c:pt>
                <c:pt idx="1143">
                  <c:v>41784</c:v>
                </c:pt>
                <c:pt idx="1144">
                  <c:v>41787</c:v>
                </c:pt>
                <c:pt idx="1145">
                  <c:v>41790</c:v>
                </c:pt>
                <c:pt idx="1146">
                  <c:v>41793</c:v>
                </c:pt>
                <c:pt idx="1147">
                  <c:v>41796</c:v>
                </c:pt>
                <c:pt idx="1148">
                  <c:v>41799</c:v>
                </c:pt>
                <c:pt idx="1149">
                  <c:v>41802</c:v>
                </c:pt>
                <c:pt idx="1150">
                  <c:v>41805</c:v>
                </c:pt>
                <c:pt idx="1151">
                  <c:v>41808</c:v>
                </c:pt>
                <c:pt idx="1152">
                  <c:v>41811</c:v>
                </c:pt>
                <c:pt idx="1153">
                  <c:v>41814</c:v>
                </c:pt>
                <c:pt idx="1154">
                  <c:v>41817</c:v>
                </c:pt>
                <c:pt idx="1155">
                  <c:v>41820</c:v>
                </c:pt>
                <c:pt idx="1156">
                  <c:v>41823</c:v>
                </c:pt>
                <c:pt idx="1157">
                  <c:v>41826</c:v>
                </c:pt>
                <c:pt idx="1158">
                  <c:v>41829</c:v>
                </c:pt>
                <c:pt idx="1159">
                  <c:v>41832</c:v>
                </c:pt>
                <c:pt idx="1160">
                  <c:v>41835</c:v>
                </c:pt>
                <c:pt idx="1161">
                  <c:v>41838</c:v>
                </c:pt>
                <c:pt idx="1162">
                  <c:v>41841</c:v>
                </c:pt>
                <c:pt idx="1163">
                  <c:v>41844</c:v>
                </c:pt>
                <c:pt idx="1164">
                  <c:v>41847</c:v>
                </c:pt>
                <c:pt idx="1165">
                  <c:v>41850</c:v>
                </c:pt>
                <c:pt idx="1166">
                  <c:v>41853</c:v>
                </c:pt>
                <c:pt idx="1167">
                  <c:v>41856</c:v>
                </c:pt>
                <c:pt idx="1168">
                  <c:v>41859</c:v>
                </c:pt>
                <c:pt idx="1169">
                  <c:v>41862</c:v>
                </c:pt>
                <c:pt idx="1170">
                  <c:v>41865</c:v>
                </c:pt>
                <c:pt idx="1171">
                  <c:v>41868</c:v>
                </c:pt>
                <c:pt idx="1172">
                  <c:v>41871</c:v>
                </c:pt>
                <c:pt idx="1173">
                  <c:v>41874</c:v>
                </c:pt>
                <c:pt idx="1174">
                  <c:v>41877</c:v>
                </c:pt>
                <c:pt idx="1175">
                  <c:v>41880</c:v>
                </c:pt>
                <c:pt idx="1176">
                  <c:v>41883</c:v>
                </c:pt>
                <c:pt idx="1177">
                  <c:v>41886</c:v>
                </c:pt>
                <c:pt idx="1178">
                  <c:v>41889</c:v>
                </c:pt>
                <c:pt idx="1179">
                  <c:v>41892</c:v>
                </c:pt>
                <c:pt idx="1180">
                  <c:v>41895</c:v>
                </c:pt>
                <c:pt idx="1181">
                  <c:v>41898</c:v>
                </c:pt>
                <c:pt idx="1182">
                  <c:v>41901</c:v>
                </c:pt>
                <c:pt idx="1183">
                  <c:v>41904</c:v>
                </c:pt>
                <c:pt idx="1184">
                  <c:v>41907</c:v>
                </c:pt>
                <c:pt idx="1185">
                  <c:v>41910</c:v>
                </c:pt>
                <c:pt idx="1186">
                  <c:v>41913</c:v>
                </c:pt>
                <c:pt idx="1187">
                  <c:v>41916</c:v>
                </c:pt>
                <c:pt idx="1188">
                  <c:v>41919</c:v>
                </c:pt>
                <c:pt idx="1189">
                  <c:v>41922</c:v>
                </c:pt>
                <c:pt idx="1190">
                  <c:v>41925</c:v>
                </c:pt>
                <c:pt idx="1191">
                  <c:v>41928</c:v>
                </c:pt>
                <c:pt idx="1192">
                  <c:v>41931</c:v>
                </c:pt>
                <c:pt idx="1193">
                  <c:v>41934</c:v>
                </c:pt>
                <c:pt idx="1194">
                  <c:v>41937</c:v>
                </c:pt>
                <c:pt idx="1195">
                  <c:v>41940</c:v>
                </c:pt>
                <c:pt idx="1196">
                  <c:v>41943</c:v>
                </c:pt>
                <c:pt idx="1197">
                  <c:v>41946</c:v>
                </c:pt>
                <c:pt idx="1198">
                  <c:v>41949</c:v>
                </c:pt>
                <c:pt idx="1199">
                  <c:v>41952</c:v>
                </c:pt>
                <c:pt idx="1200">
                  <c:v>41955</c:v>
                </c:pt>
                <c:pt idx="1201">
                  <c:v>41958</c:v>
                </c:pt>
                <c:pt idx="1202">
                  <c:v>41961</c:v>
                </c:pt>
                <c:pt idx="1203">
                  <c:v>41964</c:v>
                </c:pt>
                <c:pt idx="1204">
                  <c:v>41967</c:v>
                </c:pt>
                <c:pt idx="1205">
                  <c:v>41970</c:v>
                </c:pt>
                <c:pt idx="1206">
                  <c:v>41973</c:v>
                </c:pt>
                <c:pt idx="1207">
                  <c:v>41976</c:v>
                </c:pt>
                <c:pt idx="1208">
                  <c:v>41979</c:v>
                </c:pt>
                <c:pt idx="1209">
                  <c:v>41982</c:v>
                </c:pt>
                <c:pt idx="1210">
                  <c:v>41985</c:v>
                </c:pt>
                <c:pt idx="1211">
                  <c:v>41988</c:v>
                </c:pt>
                <c:pt idx="1212">
                  <c:v>41991</c:v>
                </c:pt>
                <c:pt idx="1213">
                  <c:v>41994</c:v>
                </c:pt>
                <c:pt idx="1214">
                  <c:v>41997</c:v>
                </c:pt>
                <c:pt idx="1215">
                  <c:v>42000</c:v>
                </c:pt>
                <c:pt idx="1216">
                  <c:v>42003</c:v>
                </c:pt>
                <c:pt idx="1217" formatCode="d\-mmm\-yy">
                  <c:v>42006</c:v>
                </c:pt>
                <c:pt idx="1218" formatCode="d\-mmm\-yy">
                  <c:v>42009</c:v>
                </c:pt>
                <c:pt idx="1219" formatCode="d\-mmm\-yy">
                  <c:v>42012</c:v>
                </c:pt>
                <c:pt idx="1220" formatCode="d\-mmm\-yy">
                  <c:v>42015</c:v>
                </c:pt>
                <c:pt idx="1221" formatCode="d\-mmm\-yy">
                  <c:v>42018</c:v>
                </c:pt>
                <c:pt idx="1222" formatCode="d\-mmm\-yy">
                  <c:v>42021</c:v>
                </c:pt>
                <c:pt idx="1223" formatCode="d\-mmm\-yy">
                  <c:v>42024</c:v>
                </c:pt>
                <c:pt idx="1224" formatCode="d\-mmm\-yy">
                  <c:v>42027</c:v>
                </c:pt>
                <c:pt idx="1225" formatCode="d\-mmm\-yy">
                  <c:v>42030</c:v>
                </c:pt>
                <c:pt idx="1226" formatCode="d\-mmm\-yy">
                  <c:v>42033</c:v>
                </c:pt>
                <c:pt idx="1227" formatCode="d\-mmm\-yy">
                  <c:v>42036</c:v>
                </c:pt>
                <c:pt idx="1228" formatCode="d\-mmm\-yy">
                  <c:v>42039</c:v>
                </c:pt>
                <c:pt idx="1229" formatCode="d\-mmm\-yy">
                  <c:v>42042</c:v>
                </c:pt>
                <c:pt idx="1230" formatCode="d\-mmm\-yy">
                  <c:v>42045</c:v>
                </c:pt>
                <c:pt idx="1231" formatCode="d\-mmm\-yy">
                  <c:v>42048</c:v>
                </c:pt>
                <c:pt idx="1232" formatCode="d\-mmm\-yy">
                  <c:v>42051</c:v>
                </c:pt>
                <c:pt idx="1233" formatCode="d\-mmm\-yy">
                  <c:v>42054</c:v>
                </c:pt>
                <c:pt idx="1234" formatCode="d\-mmm\-yy">
                  <c:v>42057</c:v>
                </c:pt>
                <c:pt idx="1235" formatCode="d\-mmm\-yy">
                  <c:v>42060</c:v>
                </c:pt>
                <c:pt idx="1236" formatCode="d\-mmm\-yy">
                  <c:v>42063</c:v>
                </c:pt>
                <c:pt idx="1237" formatCode="d\-mmm\-yy">
                  <c:v>42066</c:v>
                </c:pt>
                <c:pt idx="1238" formatCode="d\-mmm\-yy">
                  <c:v>42161</c:v>
                </c:pt>
                <c:pt idx="1239" formatCode="d\-mmm\-yy">
                  <c:v>42072</c:v>
                </c:pt>
                <c:pt idx="1240" formatCode="d\-mmm\-yy">
                  <c:v>42075</c:v>
                </c:pt>
                <c:pt idx="1241" formatCode="d\-mmm\-yy">
                  <c:v>42078</c:v>
                </c:pt>
                <c:pt idx="1242" formatCode="d\-mmm\-yy">
                  <c:v>42081</c:v>
                </c:pt>
                <c:pt idx="1243" formatCode="d\-mmm\-yy">
                  <c:v>42084</c:v>
                </c:pt>
                <c:pt idx="1244" formatCode="d\-mmm\-yy">
                  <c:v>42087</c:v>
                </c:pt>
                <c:pt idx="1245" formatCode="d\-mmm\-yy">
                  <c:v>42090</c:v>
                </c:pt>
                <c:pt idx="1246" formatCode="d\-mmm\-yy">
                  <c:v>42093</c:v>
                </c:pt>
                <c:pt idx="1247" formatCode="d\-mmm\-yy">
                  <c:v>42096</c:v>
                </c:pt>
                <c:pt idx="1248" formatCode="d\-mmm\-yy">
                  <c:v>42099</c:v>
                </c:pt>
                <c:pt idx="1249" formatCode="d\-mmm\-yy">
                  <c:v>42102</c:v>
                </c:pt>
                <c:pt idx="1250" formatCode="d\-mmm\-yy">
                  <c:v>42105</c:v>
                </c:pt>
                <c:pt idx="1251" formatCode="d\-mmm\-yy">
                  <c:v>42108</c:v>
                </c:pt>
                <c:pt idx="1252" formatCode="d\-mmm\-yy">
                  <c:v>42111</c:v>
                </c:pt>
                <c:pt idx="1253" formatCode="d\-mmm\-yy">
                  <c:v>42114</c:v>
                </c:pt>
                <c:pt idx="1254" formatCode="d\-mmm\-yy">
                  <c:v>42117</c:v>
                </c:pt>
                <c:pt idx="1255" formatCode="d\-mmm\-yy">
                  <c:v>42120</c:v>
                </c:pt>
                <c:pt idx="1256" formatCode="d\-mmm\-yy">
                  <c:v>42123</c:v>
                </c:pt>
                <c:pt idx="1257" formatCode="d\-mmm\-yy">
                  <c:v>42126</c:v>
                </c:pt>
                <c:pt idx="1258" formatCode="d\-mmm\-yy">
                  <c:v>42129</c:v>
                </c:pt>
                <c:pt idx="1259" formatCode="d\-mmm\-yy">
                  <c:v>42132</c:v>
                </c:pt>
                <c:pt idx="1260" formatCode="d\-mmm\-yy">
                  <c:v>42135</c:v>
                </c:pt>
                <c:pt idx="1261" formatCode="d\-mmm\-yy">
                  <c:v>42138</c:v>
                </c:pt>
                <c:pt idx="1262" formatCode="d\-mmm\-yy">
                  <c:v>42141</c:v>
                </c:pt>
                <c:pt idx="1263" formatCode="d\-mmm\-yy">
                  <c:v>42144</c:v>
                </c:pt>
                <c:pt idx="1264" formatCode="d\-mmm\-yy">
                  <c:v>42147</c:v>
                </c:pt>
                <c:pt idx="1265" formatCode="d\-mmm\-yy">
                  <c:v>42150</c:v>
                </c:pt>
                <c:pt idx="1266" formatCode="d\-mmm\-yy">
                  <c:v>42153</c:v>
                </c:pt>
                <c:pt idx="1267" formatCode="d\-mmm\-yy">
                  <c:v>42156</c:v>
                </c:pt>
                <c:pt idx="1268" formatCode="d\-mmm\-yy">
                  <c:v>42159</c:v>
                </c:pt>
                <c:pt idx="1269" formatCode="d\-mmm\-yy">
                  <c:v>42162</c:v>
                </c:pt>
                <c:pt idx="1270" formatCode="d\-mmm\-yy">
                  <c:v>42165</c:v>
                </c:pt>
                <c:pt idx="1271" formatCode="d\-mmm\-yy">
                  <c:v>42168</c:v>
                </c:pt>
                <c:pt idx="1272" formatCode="d\-mmm\-yy">
                  <c:v>42171</c:v>
                </c:pt>
                <c:pt idx="1273" formatCode="d\-mmm\-yy">
                  <c:v>42174</c:v>
                </c:pt>
                <c:pt idx="1274" formatCode="d\-mmm\-yy">
                  <c:v>42177</c:v>
                </c:pt>
                <c:pt idx="1275" formatCode="d\-mmm\-yy">
                  <c:v>42180</c:v>
                </c:pt>
                <c:pt idx="1276" formatCode="d\-mmm\-yy">
                  <c:v>42183</c:v>
                </c:pt>
                <c:pt idx="1277" formatCode="d\-mmm\-yy">
                  <c:v>42186</c:v>
                </c:pt>
                <c:pt idx="1278" formatCode="d\-mmm\-yy">
                  <c:v>42189</c:v>
                </c:pt>
                <c:pt idx="1279" formatCode="d\-mmm\-yy">
                  <c:v>42192</c:v>
                </c:pt>
                <c:pt idx="1280" formatCode="d\-mmm\-yy">
                  <c:v>42195</c:v>
                </c:pt>
                <c:pt idx="1281" formatCode="d\-mmm\-yy">
                  <c:v>42198</c:v>
                </c:pt>
                <c:pt idx="1282" formatCode="d\-mmm\-yy">
                  <c:v>42201</c:v>
                </c:pt>
                <c:pt idx="1283" formatCode="d\-mmm\-yy">
                  <c:v>42204</c:v>
                </c:pt>
                <c:pt idx="1284" formatCode="d\-mmm\-yy">
                  <c:v>42207</c:v>
                </c:pt>
                <c:pt idx="1285" formatCode="d\-mmm\-yy">
                  <c:v>42210</c:v>
                </c:pt>
                <c:pt idx="1286" formatCode="d\-mmm\-yy">
                  <c:v>42213</c:v>
                </c:pt>
                <c:pt idx="1287" formatCode="d\-mmm\-yy">
                  <c:v>42216</c:v>
                </c:pt>
                <c:pt idx="1288" formatCode="d\-mmm\-yy">
                  <c:v>42219</c:v>
                </c:pt>
                <c:pt idx="1289" formatCode="d\-mmm\-yy">
                  <c:v>42222</c:v>
                </c:pt>
                <c:pt idx="1290" formatCode="d\-mmm\-yy">
                  <c:v>42225</c:v>
                </c:pt>
                <c:pt idx="1291" formatCode="d\-mmm\-yy">
                  <c:v>42228</c:v>
                </c:pt>
                <c:pt idx="1292" formatCode="d\-mmm\-yy">
                  <c:v>42231</c:v>
                </c:pt>
                <c:pt idx="1293" formatCode="d\-mmm\-yy">
                  <c:v>42234</c:v>
                </c:pt>
                <c:pt idx="1294" formatCode="d\-mmm\-yy">
                  <c:v>42237</c:v>
                </c:pt>
                <c:pt idx="1295" formatCode="d\-mmm\-yy">
                  <c:v>42240</c:v>
                </c:pt>
                <c:pt idx="1296" formatCode="d\-mmm\-yy">
                  <c:v>42243</c:v>
                </c:pt>
                <c:pt idx="1297" formatCode="d\-mmm\-yy">
                  <c:v>42246</c:v>
                </c:pt>
                <c:pt idx="1298" formatCode="d\-mmm\-yy">
                  <c:v>42249</c:v>
                </c:pt>
                <c:pt idx="1299" formatCode="d\-mmm\-yy">
                  <c:v>42252</c:v>
                </c:pt>
                <c:pt idx="1300" formatCode="d\-mmm\-yy">
                  <c:v>42255</c:v>
                </c:pt>
                <c:pt idx="1301" formatCode="d\-mmm\-yy">
                  <c:v>42258</c:v>
                </c:pt>
                <c:pt idx="1302" formatCode="d\-mmm\-yy">
                  <c:v>42261</c:v>
                </c:pt>
                <c:pt idx="1303" formatCode="d\-mmm\-yy">
                  <c:v>42264</c:v>
                </c:pt>
                <c:pt idx="1304" formatCode="d\-mmm\-yy">
                  <c:v>42267</c:v>
                </c:pt>
                <c:pt idx="1305" formatCode="d\-mmm\-yy">
                  <c:v>42270</c:v>
                </c:pt>
                <c:pt idx="1306" formatCode="d\-mmm\-yy">
                  <c:v>42273</c:v>
                </c:pt>
                <c:pt idx="1307" formatCode="d\-mmm\-yy">
                  <c:v>42276</c:v>
                </c:pt>
                <c:pt idx="1308" formatCode="d\-mmm\-yy">
                  <c:v>42279</c:v>
                </c:pt>
                <c:pt idx="1309" formatCode="d\-mmm\-yy">
                  <c:v>42282</c:v>
                </c:pt>
                <c:pt idx="1310" formatCode="d\-mmm\-yy">
                  <c:v>42285</c:v>
                </c:pt>
                <c:pt idx="1311" formatCode="d\-mmm\-yy">
                  <c:v>42288</c:v>
                </c:pt>
                <c:pt idx="1312" formatCode="d\-mmm\-yy">
                  <c:v>42291</c:v>
                </c:pt>
                <c:pt idx="1313" formatCode="d\-mmm\-yy">
                  <c:v>42294</c:v>
                </c:pt>
                <c:pt idx="1314" formatCode="d\-mmm\-yy">
                  <c:v>42297</c:v>
                </c:pt>
                <c:pt idx="1315" formatCode="d\-mmm\-yy">
                  <c:v>42300</c:v>
                </c:pt>
                <c:pt idx="1316" formatCode="d\-mmm\-yy">
                  <c:v>42303</c:v>
                </c:pt>
                <c:pt idx="1317" formatCode="d\-mmm\-yy">
                  <c:v>42306</c:v>
                </c:pt>
                <c:pt idx="1318" formatCode="d\-mmm\-yy">
                  <c:v>42309</c:v>
                </c:pt>
                <c:pt idx="1319" formatCode="d\-mmm\-yy">
                  <c:v>42312</c:v>
                </c:pt>
                <c:pt idx="1320" formatCode="d\-mmm\-yy">
                  <c:v>42315</c:v>
                </c:pt>
                <c:pt idx="1321" formatCode="d\-mmm\-yy">
                  <c:v>42318</c:v>
                </c:pt>
                <c:pt idx="1322" formatCode="d\-mmm\-yy">
                  <c:v>42321</c:v>
                </c:pt>
                <c:pt idx="1323" formatCode="d\-mmm\-yy">
                  <c:v>42324</c:v>
                </c:pt>
                <c:pt idx="1324" formatCode="d\-mmm\-yy">
                  <c:v>42327</c:v>
                </c:pt>
                <c:pt idx="1325" formatCode="d\-mmm\-yy">
                  <c:v>42330</c:v>
                </c:pt>
                <c:pt idx="1326" formatCode="d\-mmm\-yy">
                  <c:v>42333</c:v>
                </c:pt>
                <c:pt idx="1327" formatCode="d\-mmm\-yy">
                  <c:v>42336</c:v>
                </c:pt>
                <c:pt idx="1328" formatCode="d\-mmm\-yy">
                  <c:v>42339</c:v>
                </c:pt>
                <c:pt idx="1329" formatCode="d\-mmm\-yy">
                  <c:v>42342</c:v>
                </c:pt>
                <c:pt idx="1330" formatCode="d\-mmm\-yy">
                  <c:v>42345</c:v>
                </c:pt>
                <c:pt idx="1331" formatCode="d\-mmm\-yy">
                  <c:v>42348</c:v>
                </c:pt>
                <c:pt idx="1332" formatCode="d\-mmm\-yy">
                  <c:v>42351</c:v>
                </c:pt>
                <c:pt idx="1333" formatCode="d\-mmm\-yy">
                  <c:v>42354</c:v>
                </c:pt>
                <c:pt idx="1334" formatCode="d\-mmm\-yy">
                  <c:v>42357</c:v>
                </c:pt>
                <c:pt idx="1335" formatCode="d\-mmm\-yy">
                  <c:v>42360</c:v>
                </c:pt>
                <c:pt idx="1336" formatCode="d\-mmm\-yy">
                  <c:v>42363</c:v>
                </c:pt>
                <c:pt idx="1337" formatCode="d\-mmm\-yy">
                  <c:v>42366</c:v>
                </c:pt>
                <c:pt idx="1338" formatCode="d\-mmm\-yy">
                  <c:v>42369</c:v>
                </c:pt>
                <c:pt idx="1339" formatCode="d\-mmm\-yy">
                  <c:v>42372</c:v>
                </c:pt>
                <c:pt idx="1340" formatCode="d\-mmm\-yy">
                  <c:v>42375</c:v>
                </c:pt>
                <c:pt idx="1341" formatCode="d\-mmm\-yy">
                  <c:v>42378</c:v>
                </c:pt>
                <c:pt idx="1342" formatCode="d\-mmm\-yy">
                  <c:v>42381</c:v>
                </c:pt>
                <c:pt idx="1343" formatCode="d\-mmm\-yy">
                  <c:v>42384</c:v>
                </c:pt>
                <c:pt idx="1344" formatCode="d\-mmm\-yy">
                  <c:v>42387</c:v>
                </c:pt>
                <c:pt idx="1345" formatCode="d\-mmm\-yy">
                  <c:v>42390</c:v>
                </c:pt>
                <c:pt idx="1346" formatCode="d\-mmm\-yy">
                  <c:v>42393</c:v>
                </c:pt>
                <c:pt idx="1347" formatCode="d\-mmm\-yy">
                  <c:v>42396</c:v>
                </c:pt>
                <c:pt idx="1348" formatCode="d\-mmm\-yy">
                  <c:v>42399</c:v>
                </c:pt>
                <c:pt idx="1349" formatCode="d\-mmm\-yy">
                  <c:v>42402</c:v>
                </c:pt>
                <c:pt idx="1350" formatCode="d\-mmm\-yy">
                  <c:v>42405</c:v>
                </c:pt>
                <c:pt idx="1351" formatCode="d\-mmm\-yy">
                  <c:v>42408</c:v>
                </c:pt>
                <c:pt idx="1352" formatCode="d\-mmm\-yy">
                  <c:v>42411</c:v>
                </c:pt>
                <c:pt idx="1353" formatCode="d\-mmm\-yy">
                  <c:v>42414</c:v>
                </c:pt>
                <c:pt idx="1354" formatCode="d\-mmm\-yy">
                  <c:v>42417</c:v>
                </c:pt>
                <c:pt idx="1355" formatCode="d\-mmm\-yy">
                  <c:v>42420</c:v>
                </c:pt>
                <c:pt idx="1356" formatCode="d\-mmm\-yy">
                  <c:v>42423</c:v>
                </c:pt>
                <c:pt idx="1357" formatCode="d\-mmm\-yy">
                  <c:v>42426</c:v>
                </c:pt>
                <c:pt idx="1358" formatCode="d\-mmm\-yy">
                  <c:v>42429</c:v>
                </c:pt>
                <c:pt idx="1359" formatCode="d\-mmm\-yy">
                  <c:v>42432</c:v>
                </c:pt>
                <c:pt idx="1360" formatCode="d\-mmm\-yy">
                  <c:v>42435</c:v>
                </c:pt>
                <c:pt idx="1361" formatCode="d\-mmm\-yy">
                  <c:v>42438</c:v>
                </c:pt>
                <c:pt idx="1362" formatCode="d\-mmm\-yy">
                  <c:v>42441</c:v>
                </c:pt>
                <c:pt idx="1363" formatCode="d\-mmm\-yy">
                  <c:v>42444</c:v>
                </c:pt>
                <c:pt idx="1364" formatCode="d\-mmm\-yy">
                  <c:v>42447</c:v>
                </c:pt>
                <c:pt idx="1365" formatCode="d\-mmm\-yy">
                  <c:v>42450</c:v>
                </c:pt>
                <c:pt idx="1366" formatCode="d\-mmm\-yy">
                  <c:v>42453</c:v>
                </c:pt>
                <c:pt idx="1367" formatCode="d\-mmm\-yy">
                  <c:v>42456</c:v>
                </c:pt>
                <c:pt idx="1368" formatCode="d\-mmm\-yy">
                  <c:v>42459</c:v>
                </c:pt>
                <c:pt idx="1369" formatCode="d\-mmm\-yy">
                  <c:v>42462</c:v>
                </c:pt>
                <c:pt idx="1370" formatCode="d\-mmm\-yy">
                  <c:v>42465</c:v>
                </c:pt>
                <c:pt idx="1371" formatCode="d\-mmm\-yy">
                  <c:v>42468</c:v>
                </c:pt>
                <c:pt idx="1372" formatCode="d\-mmm\-yy">
                  <c:v>42471</c:v>
                </c:pt>
                <c:pt idx="1373" formatCode="d\-mmm\-yy">
                  <c:v>42474</c:v>
                </c:pt>
                <c:pt idx="1374" formatCode="d\-mmm\-yy">
                  <c:v>42477</c:v>
                </c:pt>
                <c:pt idx="1375" formatCode="d\-mmm\-yy">
                  <c:v>42480</c:v>
                </c:pt>
                <c:pt idx="1376" formatCode="d\-mmm\-yy">
                  <c:v>42483</c:v>
                </c:pt>
                <c:pt idx="1377" formatCode="d\-mmm\-yy">
                  <c:v>42486</c:v>
                </c:pt>
                <c:pt idx="1378" formatCode="d\-mmm\-yy">
                  <c:v>42489</c:v>
                </c:pt>
                <c:pt idx="1379" formatCode="d\-mmm\-yy">
                  <c:v>42492</c:v>
                </c:pt>
                <c:pt idx="1380" formatCode="d\-mmm\-yy">
                  <c:v>42495</c:v>
                </c:pt>
                <c:pt idx="1381" formatCode="d\-mmm\-yy">
                  <c:v>42498</c:v>
                </c:pt>
                <c:pt idx="1382" formatCode="d\-mmm\-yy">
                  <c:v>42501</c:v>
                </c:pt>
                <c:pt idx="1383" formatCode="d\-mmm\-yy">
                  <c:v>42504</c:v>
                </c:pt>
                <c:pt idx="1384" formatCode="d\-mmm\-yy">
                  <c:v>42507</c:v>
                </c:pt>
                <c:pt idx="1385" formatCode="d\-mmm\-yy">
                  <c:v>42510</c:v>
                </c:pt>
                <c:pt idx="1386" formatCode="d\-mmm\-yy">
                  <c:v>42513</c:v>
                </c:pt>
                <c:pt idx="1387" formatCode="d\-mmm\-yy">
                  <c:v>42516</c:v>
                </c:pt>
                <c:pt idx="1388" formatCode="d\-mmm\-yy">
                  <c:v>42519</c:v>
                </c:pt>
                <c:pt idx="1389" formatCode="d\-mmm\-yy">
                  <c:v>42523</c:v>
                </c:pt>
                <c:pt idx="1390" formatCode="d\-mmm\-yy">
                  <c:v>42526</c:v>
                </c:pt>
                <c:pt idx="1391" formatCode="d\-mmm\-yy">
                  <c:v>42529</c:v>
                </c:pt>
                <c:pt idx="1392" formatCode="d\-mmm\-yy">
                  <c:v>42532</c:v>
                </c:pt>
                <c:pt idx="1393" formatCode="d\-mmm\-yy">
                  <c:v>42535</c:v>
                </c:pt>
                <c:pt idx="1394" formatCode="d\-mmm\-yy">
                  <c:v>42538</c:v>
                </c:pt>
                <c:pt idx="1395" formatCode="d\-mmm\-yy">
                  <c:v>42541</c:v>
                </c:pt>
                <c:pt idx="1396" formatCode="d\-mmm\-yy">
                  <c:v>42544</c:v>
                </c:pt>
                <c:pt idx="1397" formatCode="d\-mmm\-yy">
                  <c:v>42547</c:v>
                </c:pt>
                <c:pt idx="1398" formatCode="d\-mmm\-yy">
                  <c:v>42550</c:v>
                </c:pt>
                <c:pt idx="1399" formatCode="d\-mmm\-yy">
                  <c:v>42552</c:v>
                </c:pt>
                <c:pt idx="1400" formatCode="d\-mmm\-yy">
                  <c:v>42555</c:v>
                </c:pt>
                <c:pt idx="1401" formatCode="d\-mmm\-yy">
                  <c:v>42558</c:v>
                </c:pt>
                <c:pt idx="1402" formatCode="d\-mmm\-yy">
                  <c:v>42561</c:v>
                </c:pt>
                <c:pt idx="1403" formatCode="d\-mmm\-yy">
                  <c:v>42564</c:v>
                </c:pt>
                <c:pt idx="1404" formatCode="d\-mmm\-yy">
                  <c:v>42567</c:v>
                </c:pt>
                <c:pt idx="1405" formatCode="d\-mmm\-yy">
                  <c:v>42570</c:v>
                </c:pt>
                <c:pt idx="1406" formatCode="d\-mmm\-yy">
                  <c:v>42573</c:v>
                </c:pt>
                <c:pt idx="1407" formatCode="d\-mmm\-yy">
                  <c:v>42576</c:v>
                </c:pt>
                <c:pt idx="1408" formatCode="d\-mmm\-yy">
                  <c:v>42579</c:v>
                </c:pt>
                <c:pt idx="1409" formatCode="d\-mmm\-yy">
                  <c:v>42582</c:v>
                </c:pt>
                <c:pt idx="1410" formatCode="d\-mmm\-yy">
                  <c:v>42585</c:v>
                </c:pt>
                <c:pt idx="1411" formatCode="d\-mmm\-yy">
                  <c:v>42588</c:v>
                </c:pt>
                <c:pt idx="1412" formatCode="d\-mmm\-yy">
                  <c:v>42591</c:v>
                </c:pt>
                <c:pt idx="1413" formatCode="d\-mmm\-yy">
                  <c:v>42594</c:v>
                </c:pt>
                <c:pt idx="1414" formatCode="d\-mmm\-yy">
                  <c:v>42597</c:v>
                </c:pt>
                <c:pt idx="1415" formatCode="d\-mmm\-yy">
                  <c:v>42600</c:v>
                </c:pt>
                <c:pt idx="1416" formatCode="d\-mmm\-yy">
                  <c:v>42603</c:v>
                </c:pt>
                <c:pt idx="1417" formatCode="d\-mmm\-yy">
                  <c:v>42606</c:v>
                </c:pt>
                <c:pt idx="1418" formatCode="d\-mmm\-yy">
                  <c:v>42609</c:v>
                </c:pt>
                <c:pt idx="1419" formatCode="d\-mmm\-yy">
                  <c:v>42612</c:v>
                </c:pt>
                <c:pt idx="1420" formatCode="d\-mmm\-yy">
                  <c:v>42615</c:v>
                </c:pt>
                <c:pt idx="1421" formatCode="d\-mmm\-yy">
                  <c:v>42618</c:v>
                </c:pt>
                <c:pt idx="1422" formatCode="d\-mmm\-yy">
                  <c:v>42621</c:v>
                </c:pt>
                <c:pt idx="1423" formatCode="d\-mmm\-yy">
                  <c:v>42624</c:v>
                </c:pt>
                <c:pt idx="1424" formatCode="d\-mmm\-yy">
                  <c:v>42627</c:v>
                </c:pt>
                <c:pt idx="1425" formatCode="d\-mmm\-yy">
                  <c:v>42630</c:v>
                </c:pt>
                <c:pt idx="1426" formatCode="d\-mmm\-yy">
                  <c:v>42633</c:v>
                </c:pt>
                <c:pt idx="1427" formatCode="d\-mmm\-yy">
                  <c:v>42636</c:v>
                </c:pt>
                <c:pt idx="1428" formatCode="d\-mmm\-yy">
                  <c:v>42639</c:v>
                </c:pt>
                <c:pt idx="1429" formatCode="d\-mmm\-yy">
                  <c:v>42642</c:v>
                </c:pt>
                <c:pt idx="1430" formatCode="d\-mmm\-yy">
                  <c:v>42645</c:v>
                </c:pt>
                <c:pt idx="1431" formatCode="d\-mmm\-yy">
                  <c:v>42648</c:v>
                </c:pt>
                <c:pt idx="1432" formatCode="d\-mmm\-yy">
                  <c:v>42651</c:v>
                </c:pt>
                <c:pt idx="1433" formatCode="d\-mmm\-yy">
                  <c:v>42654</c:v>
                </c:pt>
                <c:pt idx="1434" formatCode="d\-mmm\-yy">
                  <c:v>42657</c:v>
                </c:pt>
                <c:pt idx="1435" formatCode="d\-mmm\-yy">
                  <c:v>42660</c:v>
                </c:pt>
                <c:pt idx="1436" formatCode="d\-mmm\-yy">
                  <c:v>42663</c:v>
                </c:pt>
                <c:pt idx="1437" formatCode="d\-mmm\-yy">
                  <c:v>42666</c:v>
                </c:pt>
                <c:pt idx="1438" formatCode="d\-mmm\-yy">
                  <c:v>42669</c:v>
                </c:pt>
                <c:pt idx="1439" formatCode="d\-mmm\-yy">
                  <c:v>42672</c:v>
                </c:pt>
                <c:pt idx="1440" formatCode="d\-mmm\-yy">
                  <c:v>42675</c:v>
                </c:pt>
                <c:pt idx="1441" formatCode="d\-mmm\-yy">
                  <c:v>42678</c:v>
                </c:pt>
                <c:pt idx="1442" formatCode="d\-mmm\-yy">
                  <c:v>42681</c:v>
                </c:pt>
                <c:pt idx="1443" formatCode="d\-mmm\-yy">
                  <c:v>42684</c:v>
                </c:pt>
                <c:pt idx="1444" formatCode="d\-mmm\-yy">
                  <c:v>42687</c:v>
                </c:pt>
                <c:pt idx="1445" formatCode="d\-mmm\-yy">
                  <c:v>42690</c:v>
                </c:pt>
                <c:pt idx="1446" formatCode="d\-mmm\-yy">
                  <c:v>42693</c:v>
                </c:pt>
                <c:pt idx="1447" formatCode="d\-mmm\-yy">
                  <c:v>42696</c:v>
                </c:pt>
                <c:pt idx="1448" formatCode="d\-mmm\-yy">
                  <c:v>42699</c:v>
                </c:pt>
                <c:pt idx="1449" formatCode="d\-mmm\-yy">
                  <c:v>42702</c:v>
                </c:pt>
                <c:pt idx="1450" formatCode="d\-mmm\-yy">
                  <c:v>42705</c:v>
                </c:pt>
                <c:pt idx="1451" formatCode="d\-mmm\-yy">
                  <c:v>42708</c:v>
                </c:pt>
                <c:pt idx="1452" formatCode="d\-mmm\-yy">
                  <c:v>42711</c:v>
                </c:pt>
                <c:pt idx="1453" formatCode="d\-mmm\-yy">
                  <c:v>42714</c:v>
                </c:pt>
                <c:pt idx="1454" formatCode="d\-mmm\-yy">
                  <c:v>42717</c:v>
                </c:pt>
                <c:pt idx="1455" formatCode="d\-mmm\-yy">
                  <c:v>42720</c:v>
                </c:pt>
                <c:pt idx="1456" formatCode="d\-mmm\-yy">
                  <c:v>42723</c:v>
                </c:pt>
                <c:pt idx="1457" formatCode="d\-mmm\-yy">
                  <c:v>42726</c:v>
                </c:pt>
                <c:pt idx="1458" formatCode="d\-mmm\-yy">
                  <c:v>42729</c:v>
                </c:pt>
                <c:pt idx="1459" formatCode="d\-mmm\-yy">
                  <c:v>42732</c:v>
                </c:pt>
                <c:pt idx="1460" formatCode="d\-mmm\-yy">
                  <c:v>42735</c:v>
                </c:pt>
                <c:pt idx="1461" formatCode="d\-mmm\-yy">
                  <c:v>42738</c:v>
                </c:pt>
                <c:pt idx="1462" formatCode="d\-mmm\-yy">
                  <c:v>42741</c:v>
                </c:pt>
                <c:pt idx="1463" formatCode="d\-mmm\-yy">
                  <c:v>42744</c:v>
                </c:pt>
                <c:pt idx="1464" formatCode="d\-mmm\-yy">
                  <c:v>42747</c:v>
                </c:pt>
                <c:pt idx="1465" formatCode="d\-mmm\-yy">
                  <c:v>42750</c:v>
                </c:pt>
                <c:pt idx="1466" formatCode="d\-mmm\-yy">
                  <c:v>42753</c:v>
                </c:pt>
                <c:pt idx="1467" formatCode="d\-mmm\-yy">
                  <c:v>42756</c:v>
                </c:pt>
                <c:pt idx="1468" formatCode="d\-mmm\-yy">
                  <c:v>42759</c:v>
                </c:pt>
                <c:pt idx="1469" formatCode="d\-mmm\-yy">
                  <c:v>42762</c:v>
                </c:pt>
                <c:pt idx="1470" formatCode="d\-mmm\-yy">
                  <c:v>42765</c:v>
                </c:pt>
                <c:pt idx="1471" formatCode="d\-mmm\-yy">
                  <c:v>42768</c:v>
                </c:pt>
                <c:pt idx="1472" formatCode="d\-mmm\-yy">
                  <c:v>42771</c:v>
                </c:pt>
                <c:pt idx="1473" formatCode="d\-mmm\-yy">
                  <c:v>42774</c:v>
                </c:pt>
                <c:pt idx="1474" formatCode="d\-mmm\-yy">
                  <c:v>42777</c:v>
                </c:pt>
                <c:pt idx="1475" formatCode="d\-mmm\-yy">
                  <c:v>42780</c:v>
                </c:pt>
                <c:pt idx="1476" formatCode="d\-mmm\-yy">
                  <c:v>42783</c:v>
                </c:pt>
                <c:pt idx="1477" formatCode="d\-mmm\-yy">
                  <c:v>42786</c:v>
                </c:pt>
                <c:pt idx="1478" formatCode="d\-mmm\-yy">
                  <c:v>42789</c:v>
                </c:pt>
                <c:pt idx="1479" formatCode="d\-mmm\-yy">
                  <c:v>42792</c:v>
                </c:pt>
                <c:pt idx="1480" formatCode="d\-mmm\-yy">
                  <c:v>42795</c:v>
                </c:pt>
                <c:pt idx="1481" formatCode="d\-mmm\-yy">
                  <c:v>42798</c:v>
                </c:pt>
                <c:pt idx="1482" formatCode="d\-mmm\-yy">
                  <c:v>42801</c:v>
                </c:pt>
                <c:pt idx="1483" formatCode="d\-mmm\-yy">
                  <c:v>42804</c:v>
                </c:pt>
                <c:pt idx="1484" formatCode="d\-mmm\-yy">
                  <c:v>42807</c:v>
                </c:pt>
                <c:pt idx="1485" formatCode="d\-mmm\-yy">
                  <c:v>42810</c:v>
                </c:pt>
                <c:pt idx="1486" formatCode="d\-mmm\-yy">
                  <c:v>42813</c:v>
                </c:pt>
                <c:pt idx="1487" formatCode="d\-mmm\-yy">
                  <c:v>42816</c:v>
                </c:pt>
                <c:pt idx="1488" formatCode="d\-mmm\-yy">
                  <c:v>42819</c:v>
                </c:pt>
                <c:pt idx="1489" formatCode="d\-mmm\-yy">
                  <c:v>42822</c:v>
                </c:pt>
                <c:pt idx="1490" formatCode="d\-mmm\-yy">
                  <c:v>42825</c:v>
                </c:pt>
                <c:pt idx="1491" formatCode="d\-mmm\-yy">
                  <c:v>42828</c:v>
                </c:pt>
                <c:pt idx="1492" formatCode="d\-mmm\-yy">
                  <c:v>42831</c:v>
                </c:pt>
                <c:pt idx="1493" formatCode="d\-mmm\-yy">
                  <c:v>42834</c:v>
                </c:pt>
                <c:pt idx="1494" formatCode="d\-mmm\-yy">
                  <c:v>42837</c:v>
                </c:pt>
                <c:pt idx="1495" formatCode="d\-mmm\-yy">
                  <c:v>42840</c:v>
                </c:pt>
                <c:pt idx="1496" formatCode="d\-mmm\-yy">
                  <c:v>42843</c:v>
                </c:pt>
                <c:pt idx="1497" formatCode="d\-mmm\-yy">
                  <c:v>42846</c:v>
                </c:pt>
                <c:pt idx="1498" formatCode="d\-mmm\-yy">
                  <c:v>42849</c:v>
                </c:pt>
                <c:pt idx="1499" formatCode="d\-mmm\-yy">
                  <c:v>42852</c:v>
                </c:pt>
                <c:pt idx="1500" formatCode="d\-mmm\-yy">
                  <c:v>42855</c:v>
                </c:pt>
                <c:pt idx="1501" formatCode="d\-mmm\-yy">
                  <c:v>42858</c:v>
                </c:pt>
                <c:pt idx="1502" formatCode="d\-mmm\-yy">
                  <c:v>42861</c:v>
                </c:pt>
                <c:pt idx="1503" formatCode="d\-mmm\-yy">
                  <c:v>42864</c:v>
                </c:pt>
                <c:pt idx="1504" formatCode="d\-mmm\-yy">
                  <c:v>42867</c:v>
                </c:pt>
                <c:pt idx="1505" formatCode="d\-mmm\-yy">
                  <c:v>42870</c:v>
                </c:pt>
                <c:pt idx="1506" formatCode="d\-mmm\-yy">
                  <c:v>42873</c:v>
                </c:pt>
                <c:pt idx="1507" formatCode="d\-mmm\-yy">
                  <c:v>42876</c:v>
                </c:pt>
                <c:pt idx="1508" formatCode="d\-mmm\-yy">
                  <c:v>42879</c:v>
                </c:pt>
                <c:pt idx="1509" formatCode="d\-mmm\-yy">
                  <c:v>42882</c:v>
                </c:pt>
                <c:pt idx="1510" formatCode="d\-mmm\-yy">
                  <c:v>42885</c:v>
                </c:pt>
                <c:pt idx="1511" formatCode="d\-mmm\-yy">
                  <c:v>42888</c:v>
                </c:pt>
                <c:pt idx="1512" formatCode="d\-mmm\-yy">
                  <c:v>42891</c:v>
                </c:pt>
                <c:pt idx="1513" formatCode="d\-mmm\-yy">
                  <c:v>42894</c:v>
                </c:pt>
                <c:pt idx="1514" formatCode="d\-mmm\-yy">
                  <c:v>42897</c:v>
                </c:pt>
                <c:pt idx="1515" formatCode="d\-mmm\-yy">
                  <c:v>42900</c:v>
                </c:pt>
                <c:pt idx="1516" formatCode="d\-mmm\-yy">
                  <c:v>42903</c:v>
                </c:pt>
                <c:pt idx="1517" formatCode="d\-mmm\-yy">
                  <c:v>42906</c:v>
                </c:pt>
                <c:pt idx="1518" formatCode="d\-mmm\-yy">
                  <c:v>42909</c:v>
                </c:pt>
                <c:pt idx="1519" formatCode="d\-mmm\-yy">
                  <c:v>42912</c:v>
                </c:pt>
                <c:pt idx="1520" formatCode="d\-mmm\-yy">
                  <c:v>42915</c:v>
                </c:pt>
                <c:pt idx="1521" formatCode="d\-mmm\-yy">
                  <c:v>42918</c:v>
                </c:pt>
                <c:pt idx="1522" formatCode="d\-mmm\-yy">
                  <c:v>42921</c:v>
                </c:pt>
                <c:pt idx="1523" formatCode="d\-mmm\-yy">
                  <c:v>42924</c:v>
                </c:pt>
                <c:pt idx="1524" formatCode="d\-mmm\-yy">
                  <c:v>42927</c:v>
                </c:pt>
                <c:pt idx="1525" formatCode="d\-mmm\-yy">
                  <c:v>42930</c:v>
                </c:pt>
                <c:pt idx="1526" formatCode="d\-mmm\-yy">
                  <c:v>42933</c:v>
                </c:pt>
                <c:pt idx="1527" formatCode="d\-mmm\-yy">
                  <c:v>42936</c:v>
                </c:pt>
                <c:pt idx="1528" formatCode="d\-mmm\-yy">
                  <c:v>42939</c:v>
                </c:pt>
                <c:pt idx="1529" formatCode="d\-mmm\-yy">
                  <c:v>42942</c:v>
                </c:pt>
                <c:pt idx="1530" formatCode="d\-mmm\-yy">
                  <c:v>42945</c:v>
                </c:pt>
                <c:pt idx="1531" formatCode="d\-mmm\-yy">
                  <c:v>42948</c:v>
                </c:pt>
                <c:pt idx="1532" formatCode="d\-mmm\-yy">
                  <c:v>42951</c:v>
                </c:pt>
                <c:pt idx="1533" formatCode="d\-mmm\-yy">
                  <c:v>42954</c:v>
                </c:pt>
                <c:pt idx="1534" formatCode="d\-mmm\-yy">
                  <c:v>42957</c:v>
                </c:pt>
                <c:pt idx="1535" formatCode="d\-mmm\-yy">
                  <c:v>42960</c:v>
                </c:pt>
                <c:pt idx="1536" formatCode="d\-mmm\-yy">
                  <c:v>42963</c:v>
                </c:pt>
                <c:pt idx="1537" formatCode="d\-mmm\-yy">
                  <c:v>42966</c:v>
                </c:pt>
                <c:pt idx="1538" formatCode="d\-mmm\-yy">
                  <c:v>42969</c:v>
                </c:pt>
                <c:pt idx="1539" formatCode="d\-mmm\-yy">
                  <c:v>42972</c:v>
                </c:pt>
                <c:pt idx="1540" formatCode="d\-mmm\-yy">
                  <c:v>42975</c:v>
                </c:pt>
                <c:pt idx="1541" formatCode="d\-mmm\-yy">
                  <c:v>42978</c:v>
                </c:pt>
                <c:pt idx="1542" formatCode="d\-mmm\-yy">
                  <c:v>42981</c:v>
                </c:pt>
                <c:pt idx="1543" formatCode="d\-mmm\-yy">
                  <c:v>42984</c:v>
                </c:pt>
                <c:pt idx="1544" formatCode="d\-mmm\-yy">
                  <c:v>42987</c:v>
                </c:pt>
                <c:pt idx="1545" formatCode="d\-mmm\-yy">
                  <c:v>42990</c:v>
                </c:pt>
                <c:pt idx="1546" formatCode="d\-mmm\-yy">
                  <c:v>42993</c:v>
                </c:pt>
                <c:pt idx="1547" formatCode="d\-mmm\-yy">
                  <c:v>42996</c:v>
                </c:pt>
                <c:pt idx="1548" formatCode="d\-mmm\-yy">
                  <c:v>42999</c:v>
                </c:pt>
                <c:pt idx="1549" formatCode="d\-mmm\-yy">
                  <c:v>43002</c:v>
                </c:pt>
                <c:pt idx="1550" formatCode="d\-mmm\-yy">
                  <c:v>43005</c:v>
                </c:pt>
                <c:pt idx="1551" formatCode="d\-mmm\-yy">
                  <c:v>43008</c:v>
                </c:pt>
                <c:pt idx="1552" formatCode="d\-mmm\-yy">
                  <c:v>43011</c:v>
                </c:pt>
                <c:pt idx="1553" formatCode="d\-mmm\-yy">
                  <c:v>43014</c:v>
                </c:pt>
                <c:pt idx="1554" formatCode="d\-mmm\-yy">
                  <c:v>43017</c:v>
                </c:pt>
                <c:pt idx="1555" formatCode="d\-mmm\-yy">
                  <c:v>43020</c:v>
                </c:pt>
                <c:pt idx="1556" formatCode="d\-mmm\-yy">
                  <c:v>43023</c:v>
                </c:pt>
                <c:pt idx="1557" formatCode="d\-mmm\-yy">
                  <c:v>43026</c:v>
                </c:pt>
                <c:pt idx="1558" formatCode="d\-mmm\-yy">
                  <c:v>43029</c:v>
                </c:pt>
                <c:pt idx="1559" formatCode="d\-mmm\-yy">
                  <c:v>43032</c:v>
                </c:pt>
                <c:pt idx="1560" formatCode="d\-mmm\-yy">
                  <c:v>43035</c:v>
                </c:pt>
                <c:pt idx="1561" formatCode="d\-mmm\-yy">
                  <c:v>43038</c:v>
                </c:pt>
                <c:pt idx="1562" formatCode="d\-mmm\-yy">
                  <c:v>43041</c:v>
                </c:pt>
                <c:pt idx="1563" formatCode="d\-mmm\-yy">
                  <c:v>43044</c:v>
                </c:pt>
                <c:pt idx="1564" formatCode="d\-mmm\-yy">
                  <c:v>43047</c:v>
                </c:pt>
                <c:pt idx="1565" formatCode="d\-mmm\-yy">
                  <c:v>43050</c:v>
                </c:pt>
                <c:pt idx="1566" formatCode="d\-mmm\-yy">
                  <c:v>43053</c:v>
                </c:pt>
                <c:pt idx="1567" formatCode="d\-mmm\-yy">
                  <c:v>43056</c:v>
                </c:pt>
                <c:pt idx="1568" formatCode="d\-mmm\-yy">
                  <c:v>43059</c:v>
                </c:pt>
                <c:pt idx="1569" formatCode="d\-mmm\-yy">
                  <c:v>43062</c:v>
                </c:pt>
                <c:pt idx="1570" formatCode="d\-mmm\-yy">
                  <c:v>43065</c:v>
                </c:pt>
                <c:pt idx="1571" formatCode="d\-mmm\-yy">
                  <c:v>43068</c:v>
                </c:pt>
                <c:pt idx="1572" formatCode="d\-mmm\-yy">
                  <c:v>43071</c:v>
                </c:pt>
                <c:pt idx="1573" formatCode="d\-mmm\-yy">
                  <c:v>43074</c:v>
                </c:pt>
                <c:pt idx="1574" formatCode="d\-mmm\-yy">
                  <c:v>43077</c:v>
                </c:pt>
                <c:pt idx="1575" formatCode="d\-mmm\-yy">
                  <c:v>43080</c:v>
                </c:pt>
                <c:pt idx="1576" formatCode="d\-mmm\-yy">
                  <c:v>43083</c:v>
                </c:pt>
                <c:pt idx="1577" formatCode="d\-mmm\-yy">
                  <c:v>43086</c:v>
                </c:pt>
                <c:pt idx="1578" formatCode="d\-mmm\-yy">
                  <c:v>43089</c:v>
                </c:pt>
                <c:pt idx="1579" formatCode="d\-mmm\-yy">
                  <c:v>43092</c:v>
                </c:pt>
                <c:pt idx="1580" formatCode="d\-mmm\-yy">
                  <c:v>43095</c:v>
                </c:pt>
                <c:pt idx="1581" formatCode="d\-mmm\-yy">
                  <c:v>43098</c:v>
                </c:pt>
                <c:pt idx="1582" formatCode="d\-mmm\-yy">
                  <c:v>43101</c:v>
                </c:pt>
                <c:pt idx="1583" formatCode="d\-mmm\-yy">
                  <c:v>43104</c:v>
                </c:pt>
                <c:pt idx="1584" formatCode="d\-mmm\-yy">
                  <c:v>43107</c:v>
                </c:pt>
                <c:pt idx="1585" formatCode="d\-mmm\-yy">
                  <c:v>43110</c:v>
                </c:pt>
                <c:pt idx="1586" formatCode="d\-mmm\-yy">
                  <c:v>43113</c:v>
                </c:pt>
                <c:pt idx="1587" formatCode="d\-mmm\-yy">
                  <c:v>43116</c:v>
                </c:pt>
                <c:pt idx="1588" formatCode="d\-mmm\-yy">
                  <c:v>43119</c:v>
                </c:pt>
                <c:pt idx="1589" formatCode="d\-mmm\-yy">
                  <c:v>43122</c:v>
                </c:pt>
                <c:pt idx="1590" formatCode="d\-mmm\-yy">
                  <c:v>43125</c:v>
                </c:pt>
                <c:pt idx="1591" formatCode="d\-mmm\-yy">
                  <c:v>43128</c:v>
                </c:pt>
                <c:pt idx="1592" formatCode="d\-mmm\-yy">
                  <c:v>43131</c:v>
                </c:pt>
                <c:pt idx="1593" formatCode="d\-mmm\-yy">
                  <c:v>43134</c:v>
                </c:pt>
                <c:pt idx="1594" formatCode="d\-mmm\-yy">
                  <c:v>43137</c:v>
                </c:pt>
                <c:pt idx="1595" formatCode="d\-mmm\-yy">
                  <c:v>43140</c:v>
                </c:pt>
                <c:pt idx="1596" formatCode="d\-mmm\-yy">
                  <c:v>43143</c:v>
                </c:pt>
                <c:pt idx="1597" formatCode="d\-mmm\-yy">
                  <c:v>43146</c:v>
                </c:pt>
                <c:pt idx="1598" formatCode="d\-mmm\-yy">
                  <c:v>43149</c:v>
                </c:pt>
                <c:pt idx="1599" formatCode="d\-mmm\-yy">
                  <c:v>43152</c:v>
                </c:pt>
                <c:pt idx="1600" formatCode="d\-mmm\-yy">
                  <c:v>43155</c:v>
                </c:pt>
                <c:pt idx="1601" formatCode="d\-mmm\-yy">
                  <c:v>43158</c:v>
                </c:pt>
                <c:pt idx="1602" formatCode="d\-mmm\-yy">
                  <c:v>43161</c:v>
                </c:pt>
                <c:pt idx="1603" formatCode="d\-mmm\-yy">
                  <c:v>43164</c:v>
                </c:pt>
                <c:pt idx="1604" formatCode="d\-mmm\-yy">
                  <c:v>43167</c:v>
                </c:pt>
                <c:pt idx="1605" formatCode="d\-mmm\-yy">
                  <c:v>43170</c:v>
                </c:pt>
                <c:pt idx="1606" formatCode="d\-mmm\-yy">
                  <c:v>43173</c:v>
                </c:pt>
                <c:pt idx="1607" formatCode="d\-mmm\-yy">
                  <c:v>43176</c:v>
                </c:pt>
                <c:pt idx="1608" formatCode="d\-mmm\-yy">
                  <c:v>43179</c:v>
                </c:pt>
                <c:pt idx="1609" formatCode="d\-mmm\-yy">
                  <c:v>43182</c:v>
                </c:pt>
                <c:pt idx="1610" formatCode="d\-mmm\-yy">
                  <c:v>43185</c:v>
                </c:pt>
                <c:pt idx="1611" formatCode="d\-mmm\-yy">
                  <c:v>43188</c:v>
                </c:pt>
                <c:pt idx="1612" formatCode="d\-mmm\-yy">
                  <c:v>43191</c:v>
                </c:pt>
                <c:pt idx="1613" formatCode="d\-mmm\-yy">
                  <c:v>43194</c:v>
                </c:pt>
                <c:pt idx="1614" formatCode="d\-mmm\-yy">
                  <c:v>43197</c:v>
                </c:pt>
                <c:pt idx="1615" formatCode="d\-mmm\-yy">
                  <c:v>43200</c:v>
                </c:pt>
                <c:pt idx="1616" formatCode="d\-mmm\-yy">
                  <c:v>43203</c:v>
                </c:pt>
                <c:pt idx="1617" formatCode="d\-mmm\-yy">
                  <c:v>43206</c:v>
                </c:pt>
                <c:pt idx="1618" formatCode="d\-mmm\-yy">
                  <c:v>43209</c:v>
                </c:pt>
                <c:pt idx="1619" formatCode="d\-mmm\-yy">
                  <c:v>43212</c:v>
                </c:pt>
                <c:pt idx="1620" formatCode="d\-mmm\-yy">
                  <c:v>43215</c:v>
                </c:pt>
                <c:pt idx="1621" formatCode="d\-mmm\-yy">
                  <c:v>43218</c:v>
                </c:pt>
                <c:pt idx="1622" formatCode="d\-mmm\-yy">
                  <c:v>43221</c:v>
                </c:pt>
                <c:pt idx="1623" formatCode="d\-mmm\-yy">
                  <c:v>43224</c:v>
                </c:pt>
                <c:pt idx="1624" formatCode="d\-mmm\-yy">
                  <c:v>43227</c:v>
                </c:pt>
                <c:pt idx="1625" formatCode="d\-mmm\-yy">
                  <c:v>43230</c:v>
                </c:pt>
                <c:pt idx="1626" formatCode="d\-mmm\-yy">
                  <c:v>43233</c:v>
                </c:pt>
                <c:pt idx="1627" formatCode="d\-mmm\-yy">
                  <c:v>43236</c:v>
                </c:pt>
                <c:pt idx="1628" formatCode="d\-mmm\-yy">
                  <c:v>43239</c:v>
                </c:pt>
                <c:pt idx="1629" formatCode="d\-mmm\-yy">
                  <c:v>43242</c:v>
                </c:pt>
                <c:pt idx="1630" formatCode="d\-mmm\-yy">
                  <c:v>43245</c:v>
                </c:pt>
                <c:pt idx="1631" formatCode="d\-mmm\-yy">
                  <c:v>43248</c:v>
                </c:pt>
                <c:pt idx="1632" formatCode="d\-mmm\-yy">
                  <c:v>43251</c:v>
                </c:pt>
                <c:pt idx="1633" formatCode="d\-mmm\-yy">
                  <c:v>43254</c:v>
                </c:pt>
                <c:pt idx="1634" formatCode="d\-mmm\-yy">
                  <c:v>43257</c:v>
                </c:pt>
                <c:pt idx="1635" formatCode="d\-mmm\-yy">
                  <c:v>43260</c:v>
                </c:pt>
                <c:pt idx="1636" formatCode="d\-mmm\-yy">
                  <c:v>43263</c:v>
                </c:pt>
                <c:pt idx="1637" formatCode="d\-mmm\-yy">
                  <c:v>43266</c:v>
                </c:pt>
                <c:pt idx="1638" formatCode="d\-mmm\-yy">
                  <c:v>43269</c:v>
                </c:pt>
                <c:pt idx="1639" formatCode="d\-mmm\-yy">
                  <c:v>43272</c:v>
                </c:pt>
                <c:pt idx="1640" formatCode="d\-mmm\-yy">
                  <c:v>43275</c:v>
                </c:pt>
                <c:pt idx="1641" formatCode="d\-mmm\-yy">
                  <c:v>43278</c:v>
                </c:pt>
                <c:pt idx="1642" formatCode="d\-mmm\-yy">
                  <c:v>43281</c:v>
                </c:pt>
                <c:pt idx="1643" formatCode="d\-mmm\-yy">
                  <c:v>43284</c:v>
                </c:pt>
                <c:pt idx="1644" formatCode="d\-mmm\-yy">
                  <c:v>43287</c:v>
                </c:pt>
                <c:pt idx="1645" formatCode="d\-mmm\-yy">
                  <c:v>43290</c:v>
                </c:pt>
                <c:pt idx="1646" formatCode="d\-mmm\-yy">
                  <c:v>43293</c:v>
                </c:pt>
                <c:pt idx="1647" formatCode="d\-mmm\-yy">
                  <c:v>43296</c:v>
                </c:pt>
                <c:pt idx="1648" formatCode="d\-mmm\-yy">
                  <c:v>43299</c:v>
                </c:pt>
                <c:pt idx="1649" formatCode="d\-mmm\-yy">
                  <c:v>43302</c:v>
                </c:pt>
                <c:pt idx="1650" formatCode="d\-mmm\-yy">
                  <c:v>43305</c:v>
                </c:pt>
                <c:pt idx="1651" formatCode="d\-mmm\-yy">
                  <c:v>43308</c:v>
                </c:pt>
                <c:pt idx="1652" formatCode="d\-mmm\-yy">
                  <c:v>43311</c:v>
                </c:pt>
                <c:pt idx="1653" formatCode="d\-mmm\-yy">
                  <c:v>43314</c:v>
                </c:pt>
                <c:pt idx="1654" formatCode="d\-mmm\-yy">
                  <c:v>43317</c:v>
                </c:pt>
                <c:pt idx="1655" formatCode="d\-mmm\-yy">
                  <c:v>43320</c:v>
                </c:pt>
                <c:pt idx="1656" formatCode="d\-mmm\-yy">
                  <c:v>43323</c:v>
                </c:pt>
                <c:pt idx="1657" formatCode="d\-mmm\-yy">
                  <c:v>43326</c:v>
                </c:pt>
                <c:pt idx="1658" formatCode="d\-mmm\-yy">
                  <c:v>43329</c:v>
                </c:pt>
                <c:pt idx="1659" formatCode="d\-mmm\-yy">
                  <c:v>43332</c:v>
                </c:pt>
                <c:pt idx="1660" formatCode="d\-mmm\-yy">
                  <c:v>43335</c:v>
                </c:pt>
                <c:pt idx="1661" formatCode="d\-mmm\-yy">
                  <c:v>43338</c:v>
                </c:pt>
                <c:pt idx="1662" formatCode="d\-mmm\-yy">
                  <c:v>43341</c:v>
                </c:pt>
                <c:pt idx="1663" formatCode="d\-mmm\-yy">
                  <c:v>43344</c:v>
                </c:pt>
                <c:pt idx="1664" formatCode="d\-mmm\-yy">
                  <c:v>43347</c:v>
                </c:pt>
                <c:pt idx="1665" formatCode="d\-mmm\-yy">
                  <c:v>43350</c:v>
                </c:pt>
                <c:pt idx="1666" formatCode="d\-mmm\-yy">
                  <c:v>43353</c:v>
                </c:pt>
                <c:pt idx="1667" formatCode="d\-mmm\-yy">
                  <c:v>43356</c:v>
                </c:pt>
                <c:pt idx="1668" formatCode="d\-mmm\-yy">
                  <c:v>43359</c:v>
                </c:pt>
                <c:pt idx="1669" formatCode="d\-mmm\-yy">
                  <c:v>43362</c:v>
                </c:pt>
                <c:pt idx="1670" formatCode="d\-mmm\-yy">
                  <c:v>43365</c:v>
                </c:pt>
                <c:pt idx="1671" formatCode="d\-mmm\-yy">
                  <c:v>43368</c:v>
                </c:pt>
                <c:pt idx="1672" formatCode="d\-mmm\-yy">
                  <c:v>43371</c:v>
                </c:pt>
                <c:pt idx="1673" formatCode="d\-mmm\-yy">
                  <c:v>43374</c:v>
                </c:pt>
                <c:pt idx="1674" formatCode="d\-mmm\-yy">
                  <c:v>43377</c:v>
                </c:pt>
                <c:pt idx="1675" formatCode="d\-mmm\-yy">
                  <c:v>43380</c:v>
                </c:pt>
                <c:pt idx="1676" formatCode="d\-mmm\-yy">
                  <c:v>43383</c:v>
                </c:pt>
                <c:pt idx="1677" formatCode="d\-mmm\-yy">
                  <c:v>43386</c:v>
                </c:pt>
                <c:pt idx="1678" formatCode="d\-mmm\-yy">
                  <c:v>43389</c:v>
                </c:pt>
                <c:pt idx="1679" formatCode="d\-mmm\-yy">
                  <c:v>43392</c:v>
                </c:pt>
                <c:pt idx="1680" formatCode="d\-mmm\-yy">
                  <c:v>43395</c:v>
                </c:pt>
                <c:pt idx="1681" formatCode="d\-mmm\-yy">
                  <c:v>43398</c:v>
                </c:pt>
                <c:pt idx="1682" formatCode="d\-mmm\-yy">
                  <c:v>43401</c:v>
                </c:pt>
                <c:pt idx="1683" formatCode="d\-mmm\-yy">
                  <c:v>43404</c:v>
                </c:pt>
                <c:pt idx="1684" formatCode="d\-mmm\-yy">
                  <c:v>43407</c:v>
                </c:pt>
                <c:pt idx="1685" formatCode="d\-mmm\-yy">
                  <c:v>43410</c:v>
                </c:pt>
                <c:pt idx="1686" formatCode="d\-mmm\-yy">
                  <c:v>43413</c:v>
                </c:pt>
                <c:pt idx="1687" formatCode="d\-mmm\-yy">
                  <c:v>43416</c:v>
                </c:pt>
                <c:pt idx="1688" formatCode="d\-mmm\-yy">
                  <c:v>43419</c:v>
                </c:pt>
                <c:pt idx="1689" formatCode="d\-mmm\-yy">
                  <c:v>43422</c:v>
                </c:pt>
                <c:pt idx="1690" formatCode="d\-mmm\-yy">
                  <c:v>43425</c:v>
                </c:pt>
                <c:pt idx="1691" formatCode="d\-mmm\-yy">
                  <c:v>43428</c:v>
                </c:pt>
                <c:pt idx="1692" formatCode="d\-mmm\-yy">
                  <c:v>43431</c:v>
                </c:pt>
                <c:pt idx="1693" formatCode="d\-mmm\-yy">
                  <c:v>43434</c:v>
                </c:pt>
                <c:pt idx="1694" formatCode="d\-mmm\-yy">
                  <c:v>43437</c:v>
                </c:pt>
                <c:pt idx="1695" formatCode="d\-mmm\-yy">
                  <c:v>43440</c:v>
                </c:pt>
                <c:pt idx="1696" formatCode="d\-mmm\-yy">
                  <c:v>43443</c:v>
                </c:pt>
                <c:pt idx="1697" formatCode="d\-mmm\-yy">
                  <c:v>43446</c:v>
                </c:pt>
                <c:pt idx="1698" formatCode="d\-mmm\-yy">
                  <c:v>43449</c:v>
                </c:pt>
                <c:pt idx="1699" formatCode="d\-mmm\-yy">
                  <c:v>43452</c:v>
                </c:pt>
                <c:pt idx="1700" formatCode="d\-mmm\-yy">
                  <c:v>43455</c:v>
                </c:pt>
                <c:pt idx="1701" formatCode="d\-mmm\-yy">
                  <c:v>43458</c:v>
                </c:pt>
                <c:pt idx="1702" formatCode="d\-mmm\-yy">
                  <c:v>43461</c:v>
                </c:pt>
                <c:pt idx="1703" formatCode="d\-mmm\-yy">
                  <c:v>43464</c:v>
                </c:pt>
                <c:pt idx="1704" formatCode="d\-mmm\-yy">
                  <c:v>43467</c:v>
                </c:pt>
                <c:pt idx="1705" formatCode="d\-mmm\-yy">
                  <c:v>43470</c:v>
                </c:pt>
                <c:pt idx="1706" formatCode="d\-mmm\-yy">
                  <c:v>43473</c:v>
                </c:pt>
                <c:pt idx="1707" formatCode="d\-mmm\-yy">
                  <c:v>43476</c:v>
                </c:pt>
                <c:pt idx="1708" formatCode="d\-mmm\-yy">
                  <c:v>43479</c:v>
                </c:pt>
                <c:pt idx="1709" formatCode="d\-mmm\-yy">
                  <c:v>43482</c:v>
                </c:pt>
                <c:pt idx="1710" formatCode="d\-mmm\-yy">
                  <c:v>43485</c:v>
                </c:pt>
                <c:pt idx="1711" formatCode="d\-mmm\-yy">
                  <c:v>43488</c:v>
                </c:pt>
                <c:pt idx="1712" formatCode="d\-mmm\-yy">
                  <c:v>43491</c:v>
                </c:pt>
                <c:pt idx="1713" formatCode="d\-mmm\-yy">
                  <c:v>43494</c:v>
                </c:pt>
                <c:pt idx="1714" formatCode="d\-mmm\-yy">
                  <c:v>43497</c:v>
                </c:pt>
                <c:pt idx="1715" formatCode="d\-mmm\-yy">
                  <c:v>43500</c:v>
                </c:pt>
                <c:pt idx="1716" formatCode="d\-mmm\-yy">
                  <c:v>43503</c:v>
                </c:pt>
                <c:pt idx="1717" formatCode="d\-mmm\-yy">
                  <c:v>43506</c:v>
                </c:pt>
                <c:pt idx="1718" formatCode="d\-mmm\-yy">
                  <c:v>43509</c:v>
                </c:pt>
                <c:pt idx="1719" formatCode="d\-mmm\-yy">
                  <c:v>43512</c:v>
                </c:pt>
                <c:pt idx="1720" formatCode="d\-mmm\-yy">
                  <c:v>43515</c:v>
                </c:pt>
                <c:pt idx="1721" formatCode="d\-mmm\-yy">
                  <c:v>43518</c:v>
                </c:pt>
                <c:pt idx="1722" formatCode="d\-mmm\-yy">
                  <c:v>43521</c:v>
                </c:pt>
                <c:pt idx="1723" formatCode="d\-mmm\-yy">
                  <c:v>43524</c:v>
                </c:pt>
                <c:pt idx="1724" formatCode="d\-mmm\-yy">
                  <c:v>43527</c:v>
                </c:pt>
                <c:pt idx="1725" formatCode="d\-mmm\-yy">
                  <c:v>43530</c:v>
                </c:pt>
                <c:pt idx="1726" formatCode="d\-mmm\-yy">
                  <c:v>43533</c:v>
                </c:pt>
                <c:pt idx="1727" formatCode="d\-mmm\-yy">
                  <c:v>43536</c:v>
                </c:pt>
                <c:pt idx="1728" formatCode="d\-mmm\-yy">
                  <c:v>43539</c:v>
                </c:pt>
                <c:pt idx="1729" formatCode="d\-mmm\-yy">
                  <c:v>43542</c:v>
                </c:pt>
                <c:pt idx="1730" formatCode="d\-mmm\-yy">
                  <c:v>43545</c:v>
                </c:pt>
                <c:pt idx="1731" formatCode="d\-mmm\-yy">
                  <c:v>43548</c:v>
                </c:pt>
                <c:pt idx="1732" formatCode="d\-mmm\-yy">
                  <c:v>43551</c:v>
                </c:pt>
                <c:pt idx="1733" formatCode="d\-mmm\-yy">
                  <c:v>43554</c:v>
                </c:pt>
                <c:pt idx="1734" formatCode="d\-mmm\-yy">
                  <c:v>43557</c:v>
                </c:pt>
                <c:pt idx="1735" formatCode="d\-mmm\-yy">
                  <c:v>43560</c:v>
                </c:pt>
                <c:pt idx="1736" formatCode="d\-mmm\-yy">
                  <c:v>43563</c:v>
                </c:pt>
                <c:pt idx="1737" formatCode="d\-mmm\-yy">
                  <c:v>43566</c:v>
                </c:pt>
                <c:pt idx="1738" formatCode="d\-mmm\-yy">
                  <c:v>43569</c:v>
                </c:pt>
                <c:pt idx="1739" formatCode="d\-mmm\-yy">
                  <c:v>43572</c:v>
                </c:pt>
                <c:pt idx="1740" formatCode="d\-mmm\-yy">
                  <c:v>43575</c:v>
                </c:pt>
                <c:pt idx="1741" formatCode="d\-mmm\-yy">
                  <c:v>43578</c:v>
                </c:pt>
                <c:pt idx="1742" formatCode="d\-mmm\-yy">
                  <c:v>43581</c:v>
                </c:pt>
                <c:pt idx="1743" formatCode="d\-mmm\-yy">
                  <c:v>43584</c:v>
                </c:pt>
                <c:pt idx="1744" formatCode="d\-mmm\-yy">
                  <c:v>43587</c:v>
                </c:pt>
                <c:pt idx="1745" formatCode="d\-mmm\-yy">
                  <c:v>43590</c:v>
                </c:pt>
                <c:pt idx="1746" formatCode="d\-mmm\-yy">
                  <c:v>43593</c:v>
                </c:pt>
                <c:pt idx="1747" formatCode="d\-mmm\-yy">
                  <c:v>43596</c:v>
                </c:pt>
                <c:pt idx="1748" formatCode="d\-mmm\-yy">
                  <c:v>43599</c:v>
                </c:pt>
                <c:pt idx="1749" formatCode="d\-mmm\-yy">
                  <c:v>43602</c:v>
                </c:pt>
                <c:pt idx="1750" formatCode="d\-mmm\-yy">
                  <c:v>43605</c:v>
                </c:pt>
                <c:pt idx="1751" formatCode="d\-mmm\-yy">
                  <c:v>43608</c:v>
                </c:pt>
                <c:pt idx="1752" formatCode="d\-mmm\-yy">
                  <c:v>43611</c:v>
                </c:pt>
                <c:pt idx="1753" formatCode="d\-mmm\-yy">
                  <c:v>43614</c:v>
                </c:pt>
                <c:pt idx="1754" formatCode="d\-mmm\-yy">
                  <c:v>43617</c:v>
                </c:pt>
                <c:pt idx="1755" formatCode="d\-mmm\-yy">
                  <c:v>43620</c:v>
                </c:pt>
                <c:pt idx="1756" formatCode="d\-mmm\-yy">
                  <c:v>43623</c:v>
                </c:pt>
                <c:pt idx="1757" formatCode="d\-mmm\-yy">
                  <c:v>43626</c:v>
                </c:pt>
                <c:pt idx="1758" formatCode="d\-mmm\-yy">
                  <c:v>43629</c:v>
                </c:pt>
                <c:pt idx="1759" formatCode="d\-mmm\-yy">
                  <c:v>43632</c:v>
                </c:pt>
                <c:pt idx="1760" formatCode="d\-mmm\-yy">
                  <c:v>43635</c:v>
                </c:pt>
                <c:pt idx="1761" formatCode="d\-mmm\-yy">
                  <c:v>43638</c:v>
                </c:pt>
                <c:pt idx="1762" formatCode="d\-mmm\-yy">
                  <c:v>43641</c:v>
                </c:pt>
                <c:pt idx="1763" formatCode="d\-mmm\-yy">
                  <c:v>43644</c:v>
                </c:pt>
                <c:pt idx="1764" formatCode="d\-mmm\-yy">
                  <c:v>43647</c:v>
                </c:pt>
                <c:pt idx="1765" formatCode="d\-mmm\-yy">
                  <c:v>43650</c:v>
                </c:pt>
                <c:pt idx="1766" formatCode="d\-mmm\-yy">
                  <c:v>43653</c:v>
                </c:pt>
                <c:pt idx="1767" formatCode="d\-mmm\-yy">
                  <c:v>43656</c:v>
                </c:pt>
                <c:pt idx="1768" formatCode="d\-mmm\-yy">
                  <c:v>43659</c:v>
                </c:pt>
                <c:pt idx="1769" formatCode="d\-mmm\-yy">
                  <c:v>43662</c:v>
                </c:pt>
                <c:pt idx="1770" formatCode="d\-mmm\-yy">
                  <c:v>43665</c:v>
                </c:pt>
                <c:pt idx="1771" formatCode="d\-mmm\-yy">
                  <c:v>43668</c:v>
                </c:pt>
                <c:pt idx="1772" formatCode="d\-mmm\-yy">
                  <c:v>43671</c:v>
                </c:pt>
                <c:pt idx="1773" formatCode="d\-mmm\-yy">
                  <c:v>43674</c:v>
                </c:pt>
                <c:pt idx="1774" formatCode="d\-mmm\-yy">
                  <c:v>43677</c:v>
                </c:pt>
                <c:pt idx="1775" formatCode="d\-mmm\-yy">
                  <c:v>43680</c:v>
                </c:pt>
                <c:pt idx="1776" formatCode="d\-mmm\-yy">
                  <c:v>43683</c:v>
                </c:pt>
                <c:pt idx="1777" formatCode="d\-mmm\-yy">
                  <c:v>43686</c:v>
                </c:pt>
                <c:pt idx="1778" formatCode="d\-mmm\-yy">
                  <c:v>43689</c:v>
                </c:pt>
                <c:pt idx="1779" formatCode="d\-mmm\-yy">
                  <c:v>43692</c:v>
                </c:pt>
                <c:pt idx="1780" formatCode="d\-mmm\-yy">
                  <c:v>43695</c:v>
                </c:pt>
                <c:pt idx="1781" formatCode="d\-mmm\-yy">
                  <c:v>43698</c:v>
                </c:pt>
                <c:pt idx="1782" formatCode="d\-mmm\-yy">
                  <c:v>43701</c:v>
                </c:pt>
                <c:pt idx="1783" formatCode="d\-mmm\-yy">
                  <c:v>43704</c:v>
                </c:pt>
                <c:pt idx="1784" formatCode="d\-mmm\-yy">
                  <c:v>43707</c:v>
                </c:pt>
                <c:pt idx="1785" formatCode="d\-mmm\-yy">
                  <c:v>43710</c:v>
                </c:pt>
                <c:pt idx="1786" formatCode="d\-mmm\-yy">
                  <c:v>43713</c:v>
                </c:pt>
                <c:pt idx="1787" formatCode="d\-mmm\-yy">
                  <c:v>43716</c:v>
                </c:pt>
                <c:pt idx="1788" formatCode="d\-mmm\-yy">
                  <c:v>43719</c:v>
                </c:pt>
                <c:pt idx="1789" formatCode="d\-mmm\-yy">
                  <c:v>43722</c:v>
                </c:pt>
                <c:pt idx="1790" formatCode="d\-mmm\-yy">
                  <c:v>43725</c:v>
                </c:pt>
                <c:pt idx="1791" formatCode="d\-mmm\-yy">
                  <c:v>43728</c:v>
                </c:pt>
                <c:pt idx="1792" formatCode="d\-mmm\-yy">
                  <c:v>43731</c:v>
                </c:pt>
                <c:pt idx="1793" formatCode="d\-mmm\-yy">
                  <c:v>43734</c:v>
                </c:pt>
                <c:pt idx="1794" formatCode="d\-mmm\-yy">
                  <c:v>43737</c:v>
                </c:pt>
                <c:pt idx="1795" formatCode="d\-mmm\-yy">
                  <c:v>43740</c:v>
                </c:pt>
                <c:pt idx="1796" formatCode="d\-mmm\-yy">
                  <c:v>43743</c:v>
                </c:pt>
                <c:pt idx="1797" formatCode="d\-mmm\-yy">
                  <c:v>43746</c:v>
                </c:pt>
                <c:pt idx="1798" formatCode="d\-mmm\-yy">
                  <c:v>43749</c:v>
                </c:pt>
                <c:pt idx="1799" formatCode="d\-mmm\-yy">
                  <c:v>43752</c:v>
                </c:pt>
                <c:pt idx="1800" formatCode="d\-mmm\-yy">
                  <c:v>43755</c:v>
                </c:pt>
                <c:pt idx="1801" formatCode="d\-mmm\-yy">
                  <c:v>43758</c:v>
                </c:pt>
                <c:pt idx="1802" formatCode="d\-mmm\-yy">
                  <c:v>43761</c:v>
                </c:pt>
                <c:pt idx="1803" formatCode="d\-mmm\-yy">
                  <c:v>43764</c:v>
                </c:pt>
                <c:pt idx="1804" formatCode="d\-mmm\-yy">
                  <c:v>43767</c:v>
                </c:pt>
                <c:pt idx="1805" formatCode="d\-mmm\-yy">
                  <c:v>43770</c:v>
                </c:pt>
                <c:pt idx="1806" formatCode="d\-mmm\-yy">
                  <c:v>43773</c:v>
                </c:pt>
                <c:pt idx="1807" formatCode="d\-mmm\-yy">
                  <c:v>43776</c:v>
                </c:pt>
                <c:pt idx="1808" formatCode="d\-mmm\-yy">
                  <c:v>43779</c:v>
                </c:pt>
                <c:pt idx="1809" formatCode="d\-mmm\-yy">
                  <c:v>43782</c:v>
                </c:pt>
                <c:pt idx="1810" formatCode="d\-mmm\-yy">
                  <c:v>43785</c:v>
                </c:pt>
                <c:pt idx="1811" formatCode="d\-mmm\-yy">
                  <c:v>43788</c:v>
                </c:pt>
                <c:pt idx="1812" formatCode="d\-mmm\-yy">
                  <c:v>43791</c:v>
                </c:pt>
                <c:pt idx="1813" formatCode="d\-mmm\-yy">
                  <c:v>43794</c:v>
                </c:pt>
                <c:pt idx="1814" formatCode="d\-mmm\-yy">
                  <c:v>43797</c:v>
                </c:pt>
                <c:pt idx="1815" formatCode="d\-mmm\-yy">
                  <c:v>43800</c:v>
                </c:pt>
                <c:pt idx="1816" formatCode="d\-mmm\-yy">
                  <c:v>43803</c:v>
                </c:pt>
                <c:pt idx="1817" formatCode="d\-mmm\-yy">
                  <c:v>43806</c:v>
                </c:pt>
                <c:pt idx="1818" formatCode="d\-mmm\-yy">
                  <c:v>43809</c:v>
                </c:pt>
                <c:pt idx="1819" formatCode="d\-mmm\-yy">
                  <c:v>43812</c:v>
                </c:pt>
                <c:pt idx="1820" formatCode="d\-mmm\-yy">
                  <c:v>43815</c:v>
                </c:pt>
                <c:pt idx="1821" formatCode="d\-mmm\-yy">
                  <c:v>43818</c:v>
                </c:pt>
                <c:pt idx="1822" formatCode="d\-mmm\-yy">
                  <c:v>43821</c:v>
                </c:pt>
                <c:pt idx="1823" formatCode="d\-mmm\-yy">
                  <c:v>43824</c:v>
                </c:pt>
                <c:pt idx="1824" formatCode="d\-mmm\-yy">
                  <c:v>43827</c:v>
                </c:pt>
                <c:pt idx="1825" formatCode="d\-mmm\-yy">
                  <c:v>43830</c:v>
                </c:pt>
                <c:pt idx="1826" formatCode="d\-mmm\-yy">
                  <c:v>43833</c:v>
                </c:pt>
                <c:pt idx="1827" formatCode="d\-mmm\-yy">
                  <c:v>43836</c:v>
                </c:pt>
                <c:pt idx="1828" formatCode="d\-mmm\-yy">
                  <c:v>43839</c:v>
                </c:pt>
                <c:pt idx="1829" formatCode="d\-mmm\-yy">
                  <c:v>43842</c:v>
                </c:pt>
                <c:pt idx="1830" formatCode="d\-mmm\-yy">
                  <c:v>43845</c:v>
                </c:pt>
                <c:pt idx="1831" formatCode="d\-mmm\-yy">
                  <c:v>43848</c:v>
                </c:pt>
                <c:pt idx="1832" formatCode="d\-mmm\-yy">
                  <c:v>43851</c:v>
                </c:pt>
                <c:pt idx="1833" formatCode="d\-mmm\-yy">
                  <c:v>43854</c:v>
                </c:pt>
                <c:pt idx="1834" formatCode="d\-mmm\-yy">
                  <c:v>43857</c:v>
                </c:pt>
                <c:pt idx="1835" formatCode="d\-mmm\-yy">
                  <c:v>43860</c:v>
                </c:pt>
                <c:pt idx="1836" formatCode="d\-mmm\-yy">
                  <c:v>43863</c:v>
                </c:pt>
                <c:pt idx="1837" formatCode="d\-mmm\-yy">
                  <c:v>43866</c:v>
                </c:pt>
                <c:pt idx="1838" formatCode="d\-mmm\-yy">
                  <c:v>43869</c:v>
                </c:pt>
                <c:pt idx="1839" formatCode="d\-mmm\-yy">
                  <c:v>43872</c:v>
                </c:pt>
                <c:pt idx="1840" formatCode="d\-mmm\-yy">
                  <c:v>43875</c:v>
                </c:pt>
                <c:pt idx="1841" formatCode="d\-mmm\-yy">
                  <c:v>43878</c:v>
                </c:pt>
                <c:pt idx="1842" formatCode="d\-mmm\-yy">
                  <c:v>43881</c:v>
                </c:pt>
                <c:pt idx="1843" formatCode="d\-mmm\-yy">
                  <c:v>43884</c:v>
                </c:pt>
                <c:pt idx="1844" formatCode="d\-mmm\-yy">
                  <c:v>43887</c:v>
                </c:pt>
                <c:pt idx="1845" formatCode="d\-mmm\-yy">
                  <c:v>43890</c:v>
                </c:pt>
                <c:pt idx="1846" formatCode="d\-mmm\-yy">
                  <c:v>43893</c:v>
                </c:pt>
                <c:pt idx="1847" formatCode="d\-mmm\-yy">
                  <c:v>43896</c:v>
                </c:pt>
                <c:pt idx="1848" formatCode="d\-mmm\-yy">
                  <c:v>43899</c:v>
                </c:pt>
                <c:pt idx="1849" formatCode="d\-mmm\-yy">
                  <c:v>43902</c:v>
                </c:pt>
                <c:pt idx="1850" formatCode="d\-mmm\-yy">
                  <c:v>43905</c:v>
                </c:pt>
                <c:pt idx="1851" formatCode="d\-mmm\-yy">
                  <c:v>43908</c:v>
                </c:pt>
                <c:pt idx="1852" formatCode="d\-mmm\-yy">
                  <c:v>43911</c:v>
                </c:pt>
                <c:pt idx="1853" formatCode="d\-mmm\-yy">
                  <c:v>43914</c:v>
                </c:pt>
                <c:pt idx="1854" formatCode="d\-mmm\-yy">
                  <c:v>43917</c:v>
                </c:pt>
                <c:pt idx="1855" formatCode="d\-mmm\-yy">
                  <c:v>43920</c:v>
                </c:pt>
                <c:pt idx="1856" formatCode="d\-mmm\-yy">
                  <c:v>43923</c:v>
                </c:pt>
                <c:pt idx="1857" formatCode="d\-mmm\-yy">
                  <c:v>43926</c:v>
                </c:pt>
                <c:pt idx="1858" formatCode="d\-mmm\-yy">
                  <c:v>43929</c:v>
                </c:pt>
                <c:pt idx="1859" formatCode="d\-mmm\-yy">
                  <c:v>43932</c:v>
                </c:pt>
                <c:pt idx="1860" formatCode="d\-mmm\-yy">
                  <c:v>43935</c:v>
                </c:pt>
                <c:pt idx="1861" formatCode="d\-mmm\-yy">
                  <c:v>43938</c:v>
                </c:pt>
                <c:pt idx="1862" formatCode="d\-mmm\-yy">
                  <c:v>43941</c:v>
                </c:pt>
                <c:pt idx="1863" formatCode="d\-mmm\-yy">
                  <c:v>43944</c:v>
                </c:pt>
                <c:pt idx="1864" formatCode="d\-mmm\-yy">
                  <c:v>43947</c:v>
                </c:pt>
                <c:pt idx="1865" formatCode="d\-mmm\-yy">
                  <c:v>43950</c:v>
                </c:pt>
                <c:pt idx="1866" formatCode="d\-mmm\-yy">
                  <c:v>43953</c:v>
                </c:pt>
                <c:pt idx="1867" formatCode="d\-mmm\-yy">
                  <c:v>43956</c:v>
                </c:pt>
                <c:pt idx="1868" formatCode="d\-mmm\-yy">
                  <c:v>43959</c:v>
                </c:pt>
                <c:pt idx="1869" formatCode="d\-mmm\-yy">
                  <c:v>43962</c:v>
                </c:pt>
                <c:pt idx="1870" formatCode="d\-mmm\-yy">
                  <c:v>43965</c:v>
                </c:pt>
                <c:pt idx="1871" formatCode="d\-mmm\-yy">
                  <c:v>43968</c:v>
                </c:pt>
                <c:pt idx="1872" formatCode="d\-mmm\-yy">
                  <c:v>43971</c:v>
                </c:pt>
                <c:pt idx="1873" formatCode="d\-mmm\-yy">
                  <c:v>43974</c:v>
                </c:pt>
                <c:pt idx="1874" formatCode="d\-mmm\-yy">
                  <c:v>43977</c:v>
                </c:pt>
                <c:pt idx="1875" formatCode="d\-mmm\-yy">
                  <c:v>43980</c:v>
                </c:pt>
                <c:pt idx="1876" formatCode="d\-mmm\-yy">
                  <c:v>43983</c:v>
                </c:pt>
                <c:pt idx="1877" formatCode="d\-mmm\-yy">
                  <c:v>43986</c:v>
                </c:pt>
                <c:pt idx="1878" formatCode="d\-mmm\-yy">
                  <c:v>43989</c:v>
                </c:pt>
                <c:pt idx="1879" formatCode="d\-mmm\-yy">
                  <c:v>43992</c:v>
                </c:pt>
                <c:pt idx="1880" formatCode="d\-mmm\-yy">
                  <c:v>43995</c:v>
                </c:pt>
                <c:pt idx="1881" formatCode="d\-mmm\-yy">
                  <c:v>43998</c:v>
                </c:pt>
                <c:pt idx="1882" formatCode="d\-mmm\-yy">
                  <c:v>44001</c:v>
                </c:pt>
                <c:pt idx="1883" formatCode="d\-mmm\-yy">
                  <c:v>44004</c:v>
                </c:pt>
                <c:pt idx="1884" formatCode="d\-mmm\-yy">
                  <c:v>44007</c:v>
                </c:pt>
                <c:pt idx="1885" formatCode="d\-mmm\-yy">
                  <c:v>44010</c:v>
                </c:pt>
                <c:pt idx="1886">
                  <c:v>44013</c:v>
                </c:pt>
                <c:pt idx="1887">
                  <c:v>44016</c:v>
                </c:pt>
                <c:pt idx="1888">
                  <c:v>44019</c:v>
                </c:pt>
                <c:pt idx="1889">
                  <c:v>44022</c:v>
                </c:pt>
                <c:pt idx="1890">
                  <c:v>44025</c:v>
                </c:pt>
                <c:pt idx="1891">
                  <c:v>44028</c:v>
                </c:pt>
                <c:pt idx="1892">
                  <c:v>44031</c:v>
                </c:pt>
                <c:pt idx="1893">
                  <c:v>44034</c:v>
                </c:pt>
                <c:pt idx="1894">
                  <c:v>44037</c:v>
                </c:pt>
                <c:pt idx="1895">
                  <c:v>44040</c:v>
                </c:pt>
                <c:pt idx="1896">
                  <c:v>44043</c:v>
                </c:pt>
                <c:pt idx="1897">
                  <c:v>44046</c:v>
                </c:pt>
                <c:pt idx="1898">
                  <c:v>44049</c:v>
                </c:pt>
                <c:pt idx="1899">
                  <c:v>44052</c:v>
                </c:pt>
                <c:pt idx="1900">
                  <c:v>44055</c:v>
                </c:pt>
                <c:pt idx="1901">
                  <c:v>44058</c:v>
                </c:pt>
                <c:pt idx="1902">
                  <c:v>44061</c:v>
                </c:pt>
                <c:pt idx="1903">
                  <c:v>44064</c:v>
                </c:pt>
                <c:pt idx="1904">
                  <c:v>44067</c:v>
                </c:pt>
                <c:pt idx="1905">
                  <c:v>44070</c:v>
                </c:pt>
                <c:pt idx="1906">
                  <c:v>44073</c:v>
                </c:pt>
                <c:pt idx="1907">
                  <c:v>44076</c:v>
                </c:pt>
                <c:pt idx="1908">
                  <c:v>44079</c:v>
                </c:pt>
                <c:pt idx="1909">
                  <c:v>44082</c:v>
                </c:pt>
                <c:pt idx="1910">
                  <c:v>44085</c:v>
                </c:pt>
                <c:pt idx="1911">
                  <c:v>44088</c:v>
                </c:pt>
                <c:pt idx="1912">
                  <c:v>44091</c:v>
                </c:pt>
                <c:pt idx="1913">
                  <c:v>44094</c:v>
                </c:pt>
                <c:pt idx="1914">
                  <c:v>44097</c:v>
                </c:pt>
                <c:pt idx="1915">
                  <c:v>44100</c:v>
                </c:pt>
                <c:pt idx="1916">
                  <c:v>44103</c:v>
                </c:pt>
                <c:pt idx="1917">
                  <c:v>44106</c:v>
                </c:pt>
                <c:pt idx="1918">
                  <c:v>44109</c:v>
                </c:pt>
                <c:pt idx="1919">
                  <c:v>44112</c:v>
                </c:pt>
                <c:pt idx="1920">
                  <c:v>44115</c:v>
                </c:pt>
                <c:pt idx="1921">
                  <c:v>44118</c:v>
                </c:pt>
                <c:pt idx="1922">
                  <c:v>44121</c:v>
                </c:pt>
                <c:pt idx="1923">
                  <c:v>44124</c:v>
                </c:pt>
                <c:pt idx="1924">
                  <c:v>44127</c:v>
                </c:pt>
                <c:pt idx="1925">
                  <c:v>44130</c:v>
                </c:pt>
                <c:pt idx="1926">
                  <c:v>44133</c:v>
                </c:pt>
                <c:pt idx="1927">
                  <c:v>44136</c:v>
                </c:pt>
                <c:pt idx="1928">
                  <c:v>44139</c:v>
                </c:pt>
                <c:pt idx="1929">
                  <c:v>44142</c:v>
                </c:pt>
                <c:pt idx="1930">
                  <c:v>44145</c:v>
                </c:pt>
                <c:pt idx="1931">
                  <c:v>44148</c:v>
                </c:pt>
                <c:pt idx="1932">
                  <c:v>44151</c:v>
                </c:pt>
                <c:pt idx="1933">
                  <c:v>44154</c:v>
                </c:pt>
                <c:pt idx="1934">
                  <c:v>44157</c:v>
                </c:pt>
                <c:pt idx="1935">
                  <c:v>44160</c:v>
                </c:pt>
                <c:pt idx="1936">
                  <c:v>44163</c:v>
                </c:pt>
                <c:pt idx="1937">
                  <c:v>44166</c:v>
                </c:pt>
                <c:pt idx="1938">
                  <c:v>44169</c:v>
                </c:pt>
                <c:pt idx="1939">
                  <c:v>44172</c:v>
                </c:pt>
                <c:pt idx="1940">
                  <c:v>44175</c:v>
                </c:pt>
                <c:pt idx="1941">
                  <c:v>44178</c:v>
                </c:pt>
                <c:pt idx="1942">
                  <c:v>44181</c:v>
                </c:pt>
                <c:pt idx="1943">
                  <c:v>44184</c:v>
                </c:pt>
                <c:pt idx="1944">
                  <c:v>44187</c:v>
                </c:pt>
                <c:pt idx="1945">
                  <c:v>44190</c:v>
                </c:pt>
                <c:pt idx="1946">
                  <c:v>44193</c:v>
                </c:pt>
                <c:pt idx="1947">
                  <c:v>44196</c:v>
                </c:pt>
                <c:pt idx="1948">
                  <c:v>44199</c:v>
                </c:pt>
                <c:pt idx="1949">
                  <c:v>44202</c:v>
                </c:pt>
                <c:pt idx="1950">
                  <c:v>44205</c:v>
                </c:pt>
                <c:pt idx="1951">
                  <c:v>44208</c:v>
                </c:pt>
                <c:pt idx="1952">
                  <c:v>44211</c:v>
                </c:pt>
                <c:pt idx="1953">
                  <c:v>44214</c:v>
                </c:pt>
                <c:pt idx="1954">
                  <c:v>44217</c:v>
                </c:pt>
                <c:pt idx="1955">
                  <c:v>44220</c:v>
                </c:pt>
                <c:pt idx="1956">
                  <c:v>44223</c:v>
                </c:pt>
                <c:pt idx="1957">
                  <c:v>44226</c:v>
                </c:pt>
                <c:pt idx="1958">
                  <c:v>44229</c:v>
                </c:pt>
                <c:pt idx="1959">
                  <c:v>44232</c:v>
                </c:pt>
                <c:pt idx="1960">
                  <c:v>44235</c:v>
                </c:pt>
                <c:pt idx="1961">
                  <c:v>44238</c:v>
                </c:pt>
                <c:pt idx="1962">
                  <c:v>44241</c:v>
                </c:pt>
                <c:pt idx="1963">
                  <c:v>44244</c:v>
                </c:pt>
                <c:pt idx="1964">
                  <c:v>44247</c:v>
                </c:pt>
                <c:pt idx="1965">
                  <c:v>44250</c:v>
                </c:pt>
                <c:pt idx="1966">
                  <c:v>44253</c:v>
                </c:pt>
                <c:pt idx="1967">
                  <c:v>44256</c:v>
                </c:pt>
                <c:pt idx="1968">
                  <c:v>44259</c:v>
                </c:pt>
                <c:pt idx="1969">
                  <c:v>44262</c:v>
                </c:pt>
                <c:pt idx="1970">
                  <c:v>44265</c:v>
                </c:pt>
                <c:pt idx="1971">
                  <c:v>44268</c:v>
                </c:pt>
                <c:pt idx="1972">
                  <c:v>44271</c:v>
                </c:pt>
                <c:pt idx="1973">
                  <c:v>44274</c:v>
                </c:pt>
                <c:pt idx="1974">
                  <c:v>44277</c:v>
                </c:pt>
                <c:pt idx="1975">
                  <c:v>44280</c:v>
                </c:pt>
                <c:pt idx="1976">
                  <c:v>44283</c:v>
                </c:pt>
                <c:pt idx="1977">
                  <c:v>44286</c:v>
                </c:pt>
                <c:pt idx="1978">
                  <c:v>44289</c:v>
                </c:pt>
                <c:pt idx="1979">
                  <c:v>44292</c:v>
                </c:pt>
                <c:pt idx="1980">
                  <c:v>44295</c:v>
                </c:pt>
                <c:pt idx="1981">
                  <c:v>44298</c:v>
                </c:pt>
                <c:pt idx="1982">
                  <c:v>44301</c:v>
                </c:pt>
                <c:pt idx="1983">
                  <c:v>44304</c:v>
                </c:pt>
                <c:pt idx="1984">
                  <c:v>44307</c:v>
                </c:pt>
                <c:pt idx="1985">
                  <c:v>44310</c:v>
                </c:pt>
                <c:pt idx="1986">
                  <c:v>44313</c:v>
                </c:pt>
                <c:pt idx="1987">
                  <c:v>44316</c:v>
                </c:pt>
                <c:pt idx="1988">
                  <c:v>44319</c:v>
                </c:pt>
                <c:pt idx="1989">
                  <c:v>44322</c:v>
                </c:pt>
                <c:pt idx="1990">
                  <c:v>44325</c:v>
                </c:pt>
                <c:pt idx="1991">
                  <c:v>44328</c:v>
                </c:pt>
                <c:pt idx="1992">
                  <c:v>44331</c:v>
                </c:pt>
                <c:pt idx="1993">
                  <c:v>44334</c:v>
                </c:pt>
                <c:pt idx="1994">
                  <c:v>44337</c:v>
                </c:pt>
                <c:pt idx="1995">
                  <c:v>44340</c:v>
                </c:pt>
                <c:pt idx="1996">
                  <c:v>44343</c:v>
                </c:pt>
                <c:pt idx="1997">
                  <c:v>44346</c:v>
                </c:pt>
                <c:pt idx="1998">
                  <c:v>44349</c:v>
                </c:pt>
                <c:pt idx="1999">
                  <c:v>44352</c:v>
                </c:pt>
                <c:pt idx="2000">
                  <c:v>44355</c:v>
                </c:pt>
                <c:pt idx="2001">
                  <c:v>44358</c:v>
                </c:pt>
                <c:pt idx="2002">
                  <c:v>44361</c:v>
                </c:pt>
                <c:pt idx="2003">
                  <c:v>44364</c:v>
                </c:pt>
                <c:pt idx="2004">
                  <c:v>44367</c:v>
                </c:pt>
                <c:pt idx="2005">
                  <c:v>44370</c:v>
                </c:pt>
                <c:pt idx="2006">
                  <c:v>44373</c:v>
                </c:pt>
                <c:pt idx="2007">
                  <c:v>44376</c:v>
                </c:pt>
                <c:pt idx="2008">
                  <c:v>44379</c:v>
                </c:pt>
                <c:pt idx="2009">
                  <c:v>44382</c:v>
                </c:pt>
                <c:pt idx="2010">
                  <c:v>44385</c:v>
                </c:pt>
                <c:pt idx="2011">
                  <c:v>44388</c:v>
                </c:pt>
                <c:pt idx="2012">
                  <c:v>44391</c:v>
                </c:pt>
                <c:pt idx="2013">
                  <c:v>44394</c:v>
                </c:pt>
                <c:pt idx="2014">
                  <c:v>44397</c:v>
                </c:pt>
                <c:pt idx="2015">
                  <c:v>44400</c:v>
                </c:pt>
                <c:pt idx="2016">
                  <c:v>44403</c:v>
                </c:pt>
                <c:pt idx="2017">
                  <c:v>44406</c:v>
                </c:pt>
                <c:pt idx="2018">
                  <c:v>44409</c:v>
                </c:pt>
                <c:pt idx="2019">
                  <c:v>44412</c:v>
                </c:pt>
                <c:pt idx="2020">
                  <c:v>44415</c:v>
                </c:pt>
                <c:pt idx="2021">
                  <c:v>44418</c:v>
                </c:pt>
                <c:pt idx="2022">
                  <c:v>44421</c:v>
                </c:pt>
                <c:pt idx="2023">
                  <c:v>44424</c:v>
                </c:pt>
                <c:pt idx="2024">
                  <c:v>44427</c:v>
                </c:pt>
                <c:pt idx="2025">
                  <c:v>44430</c:v>
                </c:pt>
                <c:pt idx="2026">
                  <c:v>44433</c:v>
                </c:pt>
                <c:pt idx="2027">
                  <c:v>44436</c:v>
                </c:pt>
                <c:pt idx="2028">
                  <c:v>44439</c:v>
                </c:pt>
                <c:pt idx="2029">
                  <c:v>44442</c:v>
                </c:pt>
                <c:pt idx="2030">
                  <c:v>44445</c:v>
                </c:pt>
                <c:pt idx="2031">
                  <c:v>44448</c:v>
                </c:pt>
                <c:pt idx="2032">
                  <c:v>44451</c:v>
                </c:pt>
                <c:pt idx="2033">
                  <c:v>44454</c:v>
                </c:pt>
                <c:pt idx="2034">
                  <c:v>44457</c:v>
                </c:pt>
                <c:pt idx="2035">
                  <c:v>44460</c:v>
                </c:pt>
                <c:pt idx="2036">
                  <c:v>44463</c:v>
                </c:pt>
                <c:pt idx="2037">
                  <c:v>44466</c:v>
                </c:pt>
                <c:pt idx="2038">
                  <c:v>44469</c:v>
                </c:pt>
                <c:pt idx="2039">
                  <c:v>44472</c:v>
                </c:pt>
                <c:pt idx="2040">
                  <c:v>44475</c:v>
                </c:pt>
                <c:pt idx="2041">
                  <c:v>44478</c:v>
                </c:pt>
                <c:pt idx="2042">
                  <c:v>44481</c:v>
                </c:pt>
                <c:pt idx="2043">
                  <c:v>44484</c:v>
                </c:pt>
                <c:pt idx="2044">
                  <c:v>44487</c:v>
                </c:pt>
                <c:pt idx="2045">
                  <c:v>44490</c:v>
                </c:pt>
                <c:pt idx="2046">
                  <c:v>44493</c:v>
                </c:pt>
                <c:pt idx="2047">
                  <c:v>44496</c:v>
                </c:pt>
                <c:pt idx="2048">
                  <c:v>44499</c:v>
                </c:pt>
                <c:pt idx="2049">
                  <c:v>44502</c:v>
                </c:pt>
                <c:pt idx="2050">
                  <c:v>44505</c:v>
                </c:pt>
                <c:pt idx="2051">
                  <c:v>44508</c:v>
                </c:pt>
                <c:pt idx="2052">
                  <c:v>44511</c:v>
                </c:pt>
                <c:pt idx="2053">
                  <c:v>44514</c:v>
                </c:pt>
                <c:pt idx="2054">
                  <c:v>44517</c:v>
                </c:pt>
                <c:pt idx="2055">
                  <c:v>44520</c:v>
                </c:pt>
                <c:pt idx="2056">
                  <c:v>44523</c:v>
                </c:pt>
                <c:pt idx="2057">
                  <c:v>44526</c:v>
                </c:pt>
                <c:pt idx="2058">
                  <c:v>44529</c:v>
                </c:pt>
                <c:pt idx="2059">
                  <c:v>44532</c:v>
                </c:pt>
                <c:pt idx="2060">
                  <c:v>44535</c:v>
                </c:pt>
                <c:pt idx="2061">
                  <c:v>44538</c:v>
                </c:pt>
                <c:pt idx="2062">
                  <c:v>44541</c:v>
                </c:pt>
                <c:pt idx="2063">
                  <c:v>44544</c:v>
                </c:pt>
                <c:pt idx="2064">
                  <c:v>44547</c:v>
                </c:pt>
                <c:pt idx="2065">
                  <c:v>44550</c:v>
                </c:pt>
                <c:pt idx="2066">
                  <c:v>44553</c:v>
                </c:pt>
                <c:pt idx="2067">
                  <c:v>44556</c:v>
                </c:pt>
                <c:pt idx="2068">
                  <c:v>44559</c:v>
                </c:pt>
                <c:pt idx="2069">
                  <c:v>44562</c:v>
                </c:pt>
                <c:pt idx="2070">
                  <c:v>44565</c:v>
                </c:pt>
                <c:pt idx="2071">
                  <c:v>44568</c:v>
                </c:pt>
                <c:pt idx="2072">
                  <c:v>44571</c:v>
                </c:pt>
                <c:pt idx="2073">
                  <c:v>44574</c:v>
                </c:pt>
                <c:pt idx="2074">
                  <c:v>44577</c:v>
                </c:pt>
                <c:pt idx="2075">
                  <c:v>44580</c:v>
                </c:pt>
                <c:pt idx="2076">
                  <c:v>44583</c:v>
                </c:pt>
                <c:pt idx="2077">
                  <c:v>44586</c:v>
                </c:pt>
                <c:pt idx="2078">
                  <c:v>44589</c:v>
                </c:pt>
                <c:pt idx="2079">
                  <c:v>44592</c:v>
                </c:pt>
                <c:pt idx="2080">
                  <c:v>44595</c:v>
                </c:pt>
                <c:pt idx="2081">
                  <c:v>44598</c:v>
                </c:pt>
                <c:pt idx="2082">
                  <c:v>44601</c:v>
                </c:pt>
                <c:pt idx="2083">
                  <c:v>44604</c:v>
                </c:pt>
                <c:pt idx="2084">
                  <c:v>44607</c:v>
                </c:pt>
                <c:pt idx="2085">
                  <c:v>44610</c:v>
                </c:pt>
                <c:pt idx="2086">
                  <c:v>44613</c:v>
                </c:pt>
                <c:pt idx="2087">
                  <c:v>44616</c:v>
                </c:pt>
                <c:pt idx="2088">
                  <c:v>44619</c:v>
                </c:pt>
                <c:pt idx="2089">
                  <c:v>44622</c:v>
                </c:pt>
                <c:pt idx="2090">
                  <c:v>44625</c:v>
                </c:pt>
                <c:pt idx="2091">
                  <c:v>44628</c:v>
                </c:pt>
                <c:pt idx="2092">
                  <c:v>44631</c:v>
                </c:pt>
                <c:pt idx="2093">
                  <c:v>44634</c:v>
                </c:pt>
                <c:pt idx="2094">
                  <c:v>44637</c:v>
                </c:pt>
                <c:pt idx="2095">
                  <c:v>44640</c:v>
                </c:pt>
                <c:pt idx="2096">
                  <c:v>44643</c:v>
                </c:pt>
                <c:pt idx="2097">
                  <c:v>44646</c:v>
                </c:pt>
                <c:pt idx="2098">
                  <c:v>44649</c:v>
                </c:pt>
                <c:pt idx="2099">
                  <c:v>44652</c:v>
                </c:pt>
                <c:pt idx="2100">
                  <c:v>44655</c:v>
                </c:pt>
                <c:pt idx="2101">
                  <c:v>44658</c:v>
                </c:pt>
                <c:pt idx="2102">
                  <c:v>44661</c:v>
                </c:pt>
                <c:pt idx="2103">
                  <c:v>44664</c:v>
                </c:pt>
                <c:pt idx="2104">
                  <c:v>44667</c:v>
                </c:pt>
                <c:pt idx="2105">
                  <c:v>44670</c:v>
                </c:pt>
                <c:pt idx="2106">
                  <c:v>44673</c:v>
                </c:pt>
                <c:pt idx="2107">
                  <c:v>44676</c:v>
                </c:pt>
                <c:pt idx="2108">
                  <c:v>44679</c:v>
                </c:pt>
                <c:pt idx="2109">
                  <c:v>44682</c:v>
                </c:pt>
                <c:pt idx="2110">
                  <c:v>44685</c:v>
                </c:pt>
                <c:pt idx="2111">
                  <c:v>44688</c:v>
                </c:pt>
                <c:pt idx="2112">
                  <c:v>44691</c:v>
                </c:pt>
                <c:pt idx="2113">
                  <c:v>44694</c:v>
                </c:pt>
                <c:pt idx="2114">
                  <c:v>44697</c:v>
                </c:pt>
                <c:pt idx="2115">
                  <c:v>44700</c:v>
                </c:pt>
                <c:pt idx="2116">
                  <c:v>44703</c:v>
                </c:pt>
                <c:pt idx="2117">
                  <c:v>44706</c:v>
                </c:pt>
                <c:pt idx="2118">
                  <c:v>44709</c:v>
                </c:pt>
                <c:pt idx="2119">
                  <c:v>44712</c:v>
                </c:pt>
                <c:pt idx="2120">
                  <c:v>44715</c:v>
                </c:pt>
                <c:pt idx="2121">
                  <c:v>44718</c:v>
                </c:pt>
                <c:pt idx="2122">
                  <c:v>44721</c:v>
                </c:pt>
                <c:pt idx="2123">
                  <c:v>44724</c:v>
                </c:pt>
                <c:pt idx="2124">
                  <c:v>44727</c:v>
                </c:pt>
                <c:pt idx="2125">
                  <c:v>44730</c:v>
                </c:pt>
                <c:pt idx="2126">
                  <c:v>44733</c:v>
                </c:pt>
                <c:pt idx="2127">
                  <c:v>44736</c:v>
                </c:pt>
                <c:pt idx="2128">
                  <c:v>44739</c:v>
                </c:pt>
                <c:pt idx="2129">
                  <c:v>44742</c:v>
                </c:pt>
                <c:pt idx="2130">
                  <c:v>44745</c:v>
                </c:pt>
                <c:pt idx="2131">
                  <c:v>44748</c:v>
                </c:pt>
                <c:pt idx="2132">
                  <c:v>44751</c:v>
                </c:pt>
                <c:pt idx="2133">
                  <c:v>44754</c:v>
                </c:pt>
                <c:pt idx="2134">
                  <c:v>44757</c:v>
                </c:pt>
                <c:pt idx="2135">
                  <c:v>44760</c:v>
                </c:pt>
                <c:pt idx="2136">
                  <c:v>44763</c:v>
                </c:pt>
                <c:pt idx="2137">
                  <c:v>44766</c:v>
                </c:pt>
                <c:pt idx="2138">
                  <c:v>44769</c:v>
                </c:pt>
                <c:pt idx="2139">
                  <c:v>44772</c:v>
                </c:pt>
                <c:pt idx="2140">
                  <c:v>44775</c:v>
                </c:pt>
                <c:pt idx="2141">
                  <c:v>44778</c:v>
                </c:pt>
                <c:pt idx="2142">
                  <c:v>44781</c:v>
                </c:pt>
                <c:pt idx="2143">
                  <c:v>44784</c:v>
                </c:pt>
                <c:pt idx="2144">
                  <c:v>44787</c:v>
                </c:pt>
                <c:pt idx="2145">
                  <c:v>44790</c:v>
                </c:pt>
                <c:pt idx="2146">
                  <c:v>44793</c:v>
                </c:pt>
                <c:pt idx="2147">
                  <c:v>44796</c:v>
                </c:pt>
                <c:pt idx="2148">
                  <c:v>44799</c:v>
                </c:pt>
                <c:pt idx="2149">
                  <c:v>44802</c:v>
                </c:pt>
                <c:pt idx="2150">
                  <c:v>44805</c:v>
                </c:pt>
                <c:pt idx="2151">
                  <c:v>44808</c:v>
                </c:pt>
                <c:pt idx="2152">
                  <c:v>44811</c:v>
                </c:pt>
                <c:pt idx="2153">
                  <c:v>44814</c:v>
                </c:pt>
                <c:pt idx="2154">
                  <c:v>44817</c:v>
                </c:pt>
                <c:pt idx="2155">
                  <c:v>44820</c:v>
                </c:pt>
                <c:pt idx="2156">
                  <c:v>44823</c:v>
                </c:pt>
                <c:pt idx="2157">
                  <c:v>44826</c:v>
                </c:pt>
                <c:pt idx="2158">
                  <c:v>44829</c:v>
                </c:pt>
                <c:pt idx="2159">
                  <c:v>44832</c:v>
                </c:pt>
                <c:pt idx="2160">
                  <c:v>44835</c:v>
                </c:pt>
                <c:pt idx="2161">
                  <c:v>44838</c:v>
                </c:pt>
                <c:pt idx="2162">
                  <c:v>44841</c:v>
                </c:pt>
                <c:pt idx="2163">
                  <c:v>44844</c:v>
                </c:pt>
                <c:pt idx="2164">
                  <c:v>44847</c:v>
                </c:pt>
                <c:pt idx="2165">
                  <c:v>44850</c:v>
                </c:pt>
                <c:pt idx="2166">
                  <c:v>44853</c:v>
                </c:pt>
                <c:pt idx="2167">
                  <c:v>44856</c:v>
                </c:pt>
                <c:pt idx="2168">
                  <c:v>44859</c:v>
                </c:pt>
                <c:pt idx="2169">
                  <c:v>44862</c:v>
                </c:pt>
                <c:pt idx="2170">
                  <c:v>44865</c:v>
                </c:pt>
                <c:pt idx="2171">
                  <c:v>44868</c:v>
                </c:pt>
                <c:pt idx="2172">
                  <c:v>44871</c:v>
                </c:pt>
                <c:pt idx="2173">
                  <c:v>44874</c:v>
                </c:pt>
                <c:pt idx="2174">
                  <c:v>44877</c:v>
                </c:pt>
                <c:pt idx="2175">
                  <c:v>44880</c:v>
                </c:pt>
                <c:pt idx="2176">
                  <c:v>44883</c:v>
                </c:pt>
                <c:pt idx="2177">
                  <c:v>44886</c:v>
                </c:pt>
                <c:pt idx="2178">
                  <c:v>44889</c:v>
                </c:pt>
                <c:pt idx="2179">
                  <c:v>44892</c:v>
                </c:pt>
                <c:pt idx="2180">
                  <c:v>44895</c:v>
                </c:pt>
                <c:pt idx="2181">
                  <c:v>44898</c:v>
                </c:pt>
                <c:pt idx="2182">
                  <c:v>44901</c:v>
                </c:pt>
                <c:pt idx="2183">
                  <c:v>44904</c:v>
                </c:pt>
                <c:pt idx="2184">
                  <c:v>44907</c:v>
                </c:pt>
                <c:pt idx="2185">
                  <c:v>44910</c:v>
                </c:pt>
                <c:pt idx="2186">
                  <c:v>44913</c:v>
                </c:pt>
                <c:pt idx="2187">
                  <c:v>44916</c:v>
                </c:pt>
                <c:pt idx="2188">
                  <c:v>44919</c:v>
                </c:pt>
                <c:pt idx="2189">
                  <c:v>44922</c:v>
                </c:pt>
                <c:pt idx="2190">
                  <c:v>44925</c:v>
                </c:pt>
                <c:pt idx="2191">
                  <c:v>44928</c:v>
                </c:pt>
                <c:pt idx="2192">
                  <c:v>44931</c:v>
                </c:pt>
                <c:pt idx="2193">
                  <c:v>44934</c:v>
                </c:pt>
                <c:pt idx="2194">
                  <c:v>44937</c:v>
                </c:pt>
                <c:pt idx="2195">
                  <c:v>44940</c:v>
                </c:pt>
                <c:pt idx="2196">
                  <c:v>44943</c:v>
                </c:pt>
                <c:pt idx="2197">
                  <c:v>44946</c:v>
                </c:pt>
                <c:pt idx="2198">
                  <c:v>44949</c:v>
                </c:pt>
                <c:pt idx="2199">
                  <c:v>44952</c:v>
                </c:pt>
                <c:pt idx="2200">
                  <c:v>44955</c:v>
                </c:pt>
                <c:pt idx="2201">
                  <c:v>44958</c:v>
                </c:pt>
                <c:pt idx="2202">
                  <c:v>44961</c:v>
                </c:pt>
                <c:pt idx="2203">
                  <c:v>44964</c:v>
                </c:pt>
                <c:pt idx="2204">
                  <c:v>44967</c:v>
                </c:pt>
                <c:pt idx="2205">
                  <c:v>44970</c:v>
                </c:pt>
                <c:pt idx="2206">
                  <c:v>44973</c:v>
                </c:pt>
                <c:pt idx="2207">
                  <c:v>44976</c:v>
                </c:pt>
                <c:pt idx="2208">
                  <c:v>44979</c:v>
                </c:pt>
                <c:pt idx="2209">
                  <c:v>44982</c:v>
                </c:pt>
                <c:pt idx="2210">
                  <c:v>44985</c:v>
                </c:pt>
                <c:pt idx="2211">
                  <c:v>44988</c:v>
                </c:pt>
                <c:pt idx="2212">
                  <c:v>44991</c:v>
                </c:pt>
                <c:pt idx="2213">
                  <c:v>44994</c:v>
                </c:pt>
                <c:pt idx="2214">
                  <c:v>44997</c:v>
                </c:pt>
                <c:pt idx="2215">
                  <c:v>45000</c:v>
                </c:pt>
                <c:pt idx="2216">
                  <c:v>45003</c:v>
                </c:pt>
                <c:pt idx="2217">
                  <c:v>45006</c:v>
                </c:pt>
                <c:pt idx="2218">
                  <c:v>45009</c:v>
                </c:pt>
                <c:pt idx="2219">
                  <c:v>45012</c:v>
                </c:pt>
                <c:pt idx="2220">
                  <c:v>45015</c:v>
                </c:pt>
                <c:pt idx="2221">
                  <c:v>45018</c:v>
                </c:pt>
                <c:pt idx="2222">
                  <c:v>45021</c:v>
                </c:pt>
                <c:pt idx="2223">
                  <c:v>45024</c:v>
                </c:pt>
                <c:pt idx="2224">
                  <c:v>45027</c:v>
                </c:pt>
                <c:pt idx="2225">
                  <c:v>45030</c:v>
                </c:pt>
                <c:pt idx="2226">
                  <c:v>45033</c:v>
                </c:pt>
                <c:pt idx="2227">
                  <c:v>45036</c:v>
                </c:pt>
                <c:pt idx="2228">
                  <c:v>45039</c:v>
                </c:pt>
                <c:pt idx="2229">
                  <c:v>45042</c:v>
                </c:pt>
                <c:pt idx="2230">
                  <c:v>45045</c:v>
                </c:pt>
                <c:pt idx="2231">
                  <c:v>45048</c:v>
                </c:pt>
                <c:pt idx="2232">
                  <c:v>45051</c:v>
                </c:pt>
                <c:pt idx="2233">
                  <c:v>45054</c:v>
                </c:pt>
                <c:pt idx="2234">
                  <c:v>45057</c:v>
                </c:pt>
                <c:pt idx="2235">
                  <c:v>45060</c:v>
                </c:pt>
                <c:pt idx="2236">
                  <c:v>45063</c:v>
                </c:pt>
                <c:pt idx="2237">
                  <c:v>45066</c:v>
                </c:pt>
                <c:pt idx="2238">
                  <c:v>45069</c:v>
                </c:pt>
                <c:pt idx="2239">
                  <c:v>45072</c:v>
                </c:pt>
                <c:pt idx="2240">
                  <c:v>45075</c:v>
                </c:pt>
                <c:pt idx="2241">
                  <c:v>45078</c:v>
                </c:pt>
                <c:pt idx="2242">
                  <c:v>45081</c:v>
                </c:pt>
                <c:pt idx="2243">
                  <c:v>45084</c:v>
                </c:pt>
                <c:pt idx="2244">
                  <c:v>45087</c:v>
                </c:pt>
                <c:pt idx="2245">
                  <c:v>45090</c:v>
                </c:pt>
                <c:pt idx="2246">
                  <c:v>45093</c:v>
                </c:pt>
                <c:pt idx="2247">
                  <c:v>45096</c:v>
                </c:pt>
                <c:pt idx="2248">
                  <c:v>45099</c:v>
                </c:pt>
                <c:pt idx="2249">
                  <c:v>45102</c:v>
                </c:pt>
                <c:pt idx="2250">
                  <c:v>45105</c:v>
                </c:pt>
                <c:pt idx="2251">
                  <c:v>45108</c:v>
                </c:pt>
                <c:pt idx="2252">
                  <c:v>45111</c:v>
                </c:pt>
                <c:pt idx="2253">
                  <c:v>45114</c:v>
                </c:pt>
                <c:pt idx="2254">
                  <c:v>45117</c:v>
                </c:pt>
                <c:pt idx="2255">
                  <c:v>45120</c:v>
                </c:pt>
                <c:pt idx="2256">
                  <c:v>45123</c:v>
                </c:pt>
                <c:pt idx="2257">
                  <c:v>45126</c:v>
                </c:pt>
                <c:pt idx="2258">
                  <c:v>45129</c:v>
                </c:pt>
                <c:pt idx="2259">
                  <c:v>45132</c:v>
                </c:pt>
                <c:pt idx="2260">
                  <c:v>45135</c:v>
                </c:pt>
                <c:pt idx="2261">
                  <c:v>45138</c:v>
                </c:pt>
                <c:pt idx="2262">
                  <c:v>45141</c:v>
                </c:pt>
                <c:pt idx="2263">
                  <c:v>45144</c:v>
                </c:pt>
                <c:pt idx="2264">
                  <c:v>45147</c:v>
                </c:pt>
                <c:pt idx="2265">
                  <c:v>45150</c:v>
                </c:pt>
                <c:pt idx="2266">
                  <c:v>45153</c:v>
                </c:pt>
                <c:pt idx="2267">
                  <c:v>45156</c:v>
                </c:pt>
                <c:pt idx="2268">
                  <c:v>45159</c:v>
                </c:pt>
                <c:pt idx="2269">
                  <c:v>45162</c:v>
                </c:pt>
                <c:pt idx="2270">
                  <c:v>45165</c:v>
                </c:pt>
                <c:pt idx="2271">
                  <c:v>45168</c:v>
                </c:pt>
                <c:pt idx="2272">
                  <c:v>45171</c:v>
                </c:pt>
                <c:pt idx="2273">
                  <c:v>45174</c:v>
                </c:pt>
                <c:pt idx="2274">
                  <c:v>45177</c:v>
                </c:pt>
                <c:pt idx="2275">
                  <c:v>45180</c:v>
                </c:pt>
                <c:pt idx="2276">
                  <c:v>45183</c:v>
                </c:pt>
                <c:pt idx="2277">
                  <c:v>45186</c:v>
                </c:pt>
                <c:pt idx="2278">
                  <c:v>45189</c:v>
                </c:pt>
                <c:pt idx="2279">
                  <c:v>45192</c:v>
                </c:pt>
                <c:pt idx="2280">
                  <c:v>45195</c:v>
                </c:pt>
                <c:pt idx="2281">
                  <c:v>45198</c:v>
                </c:pt>
                <c:pt idx="2282">
                  <c:v>45201</c:v>
                </c:pt>
                <c:pt idx="2283">
                  <c:v>45204</c:v>
                </c:pt>
                <c:pt idx="2284">
                  <c:v>45207</c:v>
                </c:pt>
                <c:pt idx="2285">
                  <c:v>45210</c:v>
                </c:pt>
                <c:pt idx="2286">
                  <c:v>45213</c:v>
                </c:pt>
                <c:pt idx="2287">
                  <c:v>45216</c:v>
                </c:pt>
                <c:pt idx="2288">
                  <c:v>45219</c:v>
                </c:pt>
                <c:pt idx="2289">
                  <c:v>45222</c:v>
                </c:pt>
                <c:pt idx="2290">
                  <c:v>45225</c:v>
                </c:pt>
                <c:pt idx="2291">
                  <c:v>45228</c:v>
                </c:pt>
                <c:pt idx="2292">
                  <c:v>45231</c:v>
                </c:pt>
                <c:pt idx="2293">
                  <c:v>45234</c:v>
                </c:pt>
                <c:pt idx="2294">
                  <c:v>45237</c:v>
                </c:pt>
                <c:pt idx="2295">
                  <c:v>45240</c:v>
                </c:pt>
                <c:pt idx="2296">
                  <c:v>45243</c:v>
                </c:pt>
                <c:pt idx="2297">
                  <c:v>45246</c:v>
                </c:pt>
                <c:pt idx="2298">
                  <c:v>45249</c:v>
                </c:pt>
                <c:pt idx="2299">
                  <c:v>45252</c:v>
                </c:pt>
                <c:pt idx="2300">
                  <c:v>45255</c:v>
                </c:pt>
                <c:pt idx="2301">
                  <c:v>45258</c:v>
                </c:pt>
                <c:pt idx="2302">
                  <c:v>45261</c:v>
                </c:pt>
                <c:pt idx="2303">
                  <c:v>45264</c:v>
                </c:pt>
                <c:pt idx="2304">
                  <c:v>45267</c:v>
                </c:pt>
                <c:pt idx="2305">
                  <c:v>45270</c:v>
                </c:pt>
                <c:pt idx="2306">
                  <c:v>45273</c:v>
                </c:pt>
                <c:pt idx="2307">
                  <c:v>45276</c:v>
                </c:pt>
                <c:pt idx="2308">
                  <c:v>45279</c:v>
                </c:pt>
                <c:pt idx="2309">
                  <c:v>45282</c:v>
                </c:pt>
                <c:pt idx="2310">
                  <c:v>45285</c:v>
                </c:pt>
                <c:pt idx="2311">
                  <c:v>45288</c:v>
                </c:pt>
                <c:pt idx="2312">
                  <c:v>45291</c:v>
                </c:pt>
                <c:pt idx="2313">
                  <c:v>45294</c:v>
                </c:pt>
                <c:pt idx="2314">
                  <c:v>45297</c:v>
                </c:pt>
                <c:pt idx="2315">
                  <c:v>45300</c:v>
                </c:pt>
                <c:pt idx="2316">
                  <c:v>45303</c:v>
                </c:pt>
                <c:pt idx="2317">
                  <c:v>45306</c:v>
                </c:pt>
                <c:pt idx="2318">
                  <c:v>45309</c:v>
                </c:pt>
                <c:pt idx="2319">
                  <c:v>45312</c:v>
                </c:pt>
                <c:pt idx="2320">
                  <c:v>45315</c:v>
                </c:pt>
                <c:pt idx="2321">
                  <c:v>45318</c:v>
                </c:pt>
                <c:pt idx="2322">
                  <c:v>45321</c:v>
                </c:pt>
                <c:pt idx="2323">
                  <c:v>45324</c:v>
                </c:pt>
                <c:pt idx="2324">
                  <c:v>45327</c:v>
                </c:pt>
                <c:pt idx="2325">
                  <c:v>45330</c:v>
                </c:pt>
                <c:pt idx="2326">
                  <c:v>45333</c:v>
                </c:pt>
                <c:pt idx="2327">
                  <c:v>45336</c:v>
                </c:pt>
                <c:pt idx="2328">
                  <c:v>45339</c:v>
                </c:pt>
                <c:pt idx="2329">
                  <c:v>45342</c:v>
                </c:pt>
                <c:pt idx="2330">
                  <c:v>45345</c:v>
                </c:pt>
                <c:pt idx="2331">
                  <c:v>45348</c:v>
                </c:pt>
                <c:pt idx="2332">
                  <c:v>45351</c:v>
                </c:pt>
                <c:pt idx="2333">
                  <c:v>45354</c:v>
                </c:pt>
                <c:pt idx="2334">
                  <c:v>45357</c:v>
                </c:pt>
                <c:pt idx="2335">
                  <c:v>45360</c:v>
                </c:pt>
                <c:pt idx="2336">
                  <c:v>45363</c:v>
                </c:pt>
                <c:pt idx="2337">
                  <c:v>45366</c:v>
                </c:pt>
                <c:pt idx="2338">
                  <c:v>45369</c:v>
                </c:pt>
                <c:pt idx="2339">
                  <c:v>45372</c:v>
                </c:pt>
                <c:pt idx="2340">
                  <c:v>45375</c:v>
                </c:pt>
                <c:pt idx="2341">
                  <c:v>45378</c:v>
                </c:pt>
                <c:pt idx="2342">
                  <c:v>45381</c:v>
                </c:pt>
                <c:pt idx="2343">
                  <c:v>45384</c:v>
                </c:pt>
                <c:pt idx="2344">
                  <c:v>45387</c:v>
                </c:pt>
                <c:pt idx="2345">
                  <c:v>45390</c:v>
                </c:pt>
                <c:pt idx="2346">
                  <c:v>45393</c:v>
                </c:pt>
                <c:pt idx="2347">
                  <c:v>45396</c:v>
                </c:pt>
                <c:pt idx="2348">
                  <c:v>45399</c:v>
                </c:pt>
                <c:pt idx="2349">
                  <c:v>45402</c:v>
                </c:pt>
                <c:pt idx="2350">
                  <c:v>45405</c:v>
                </c:pt>
                <c:pt idx="2351">
                  <c:v>45408</c:v>
                </c:pt>
                <c:pt idx="2352">
                  <c:v>45411</c:v>
                </c:pt>
                <c:pt idx="2353">
                  <c:v>45414</c:v>
                </c:pt>
                <c:pt idx="2354">
                  <c:v>45417</c:v>
                </c:pt>
                <c:pt idx="2355">
                  <c:v>45420</c:v>
                </c:pt>
                <c:pt idx="2356">
                  <c:v>45423</c:v>
                </c:pt>
                <c:pt idx="2357">
                  <c:v>45426</c:v>
                </c:pt>
                <c:pt idx="2358">
                  <c:v>45429</c:v>
                </c:pt>
                <c:pt idx="2359">
                  <c:v>45432</c:v>
                </c:pt>
                <c:pt idx="2360">
                  <c:v>45435</c:v>
                </c:pt>
                <c:pt idx="2361">
                  <c:v>45438</c:v>
                </c:pt>
                <c:pt idx="2362">
                  <c:v>45441</c:v>
                </c:pt>
                <c:pt idx="2363">
                  <c:v>45444</c:v>
                </c:pt>
                <c:pt idx="2364">
                  <c:v>45447</c:v>
                </c:pt>
                <c:pt idx="2365">
                  <c:v>45450</c:v>
                </c:pt>
                <c:pt idx="2366">
                  <c:v>45453</c:v>
                </c:pt>
                <c:pt idx="2367">
                  <c:v>45456</c:v>
                </c:pt>
                <c:pt idx="2368">
                  <c:v>45459</c:v>
                </c:pt>
                <c:pt idx="2369">
                  <c:v>45462</c:v>
                </c:pt>
                <c:pt idx="2370">
                  <c:v>45465</c:v>
                </c:pt>
                <c:pt idx="2371">
                  <c:v>45468</c:v>
                </c:pt>
                <c:pt idx="2372">
                  <c:v>45471</c:v>
                </c:pt>
                <c:pt idx="2373">
                  <c:v>45474</c:v>
                </c:pt>
                <c:pt idx="2374">
                  <c:v>45477</c:v>
                </c:pt>
                <c:pt idx="2375">
                  <c:v>45480</c:v>
                </c:pt>
                <c:pt idx="2376">
                  <c:v>45483</c:v>
                </c:pt>
                <c:pt idx="2377">
                  <c:v>45486</c:v>
                </c:pt>
                <c:pt idx="2378">
                  <c:v>45489</c:v>
                </c:pt>
                <c:pt idx="2379">
                  <c:v>45492</c:v>
                </c:pt>
                <c:pt idx="2380">
                  <c:v>45495</c:v>
                </c:pt>
                <c:pt idx="2381">
                  <c:v>45498</c:v>
                </c:pt>
                <c:pt idx="2382">
                  <c:v>45501</c:v>
                </c:pt>
                <c:pt idx="2383">
                  <c:v>45504</c:v>
                </c:pt>
                <c:pt idx="2384">
                  <c:v>45507</c:v>
                </c:pt>
                <c:pt idx="2385">
                  <c:v>45510</c:v>
                </c:pt>
                <c:pt idx="2386">
                  <c:v>45513</c:v>
                </c:pt>
                <c:pt idx="2387">
                  <c:v>45516</c:v>
                </c:pt>
                <c:pt idx="2388">
                  <c:v>45519</c:v>
                </c:pt>
                <c:pt idx="2389">
                  <c:v>45522</c:v>
                </c:pt>
                <c:pt idx="2390">
                  <c:v>45525</c:v>
                </c:pt>
                <c:pt idx="2391">
                  <c:v>45528</c:v>
                </c:pt>
                <c:pt idx="2392">
                  <c:v>45531</c:v>
                </c:pt>
                <c:pt idx="2393">
                  <c:v>45534</c:v>
                </c:pt>
                <c:pt idx="2394">
                  <c:v>45537</c:v>
                </c:pt>
                <c:pt idx="2395">
                  <c:v>45540</c:v>
                </c:pt>
                <c:pt idx="2396">
                  <c:v>45543</c:v>
                </c:pt>
                <c:pt idx="2397">
                  <c:v>45546</c:v>
                </c:pt>
                <c:pt idx="2398">
                  <c:v>45549</c:v>
                </c:pt>
                <c:pt idx="2399">
                  <c:v>45552</c:v>
                </c:pt>
                <c:pt idx="2400">
                  <c:v>45555</c:v>
                </c:pt>
                <c:pt idx="2401">
                  <c:v>45558</c:v>
                </c:pt>
                <c:pt idx="2402">
                  <c:v>45561</c:v>
                </c:pt>
                <c:pt idx="2403">
                  <c:v>45564</c:v>
                </c:pt>
                <c:pt idx="2404">
                  <c:v>45567</c:v>
                </c:pt>
                <c:pt idx="2405">
                  <c:v>45570</c:v>
                </c:pt>
                <c:pt idx="2406">
                  <c:v>45573</c:v>
                </c:pt>
                <c:pt idx="2407">
                  <c:v>45576</c:v>
                </c:pt>
                <c:pt idx="2408">
                  <c:v>45579</c:v>
                </c:pt>
                <c:pt idx="2409">
                  <c:v>45582</c:v>
                </c:pt>
                <c:pt idx="2410">
                  <c:v>45585</c:v>
                </c:pt>
                <c:pt idx="2411">
                  <c:v>45588</c:v>
                </c:pt>
                <c:pt idx="2412">
                  <c:v>45591</c:v>
                </c:pt>
                <c:pt idx="2413">
                  <c:v>45594</c:v>
                </c:pt>
                <c:pt idx="2414">
                  <c:v>45597</c:v>
                </c:pt>
                <c:pt idx="2415">
                  <c:v>45600</c:v>
                </c:pt>
                <c:pt idx="2416">
                  <c:v>45603</c:v>
                </c:pt>
                <c:pt idx="2417">
                  <c:v>45606</c:v>
                </c:pt>
                <c:pt idx="2418">
                  <c:v>45609</c:v>
                </c:pt>
                <c:pt idx="2419">
                  <c:v>45612</c:v>
                </c:pt>
                <c:pt idx="2420">
                  <c:v>45615</c:v>
                </c:pt>
                <c:pt idx="2421">
                  <c:v>45618</c:v>
                </c:pt>
                <c:pt idx="2422">
                  <c:v>45621</c:v>
                </c:pt>
                <c:pt idx="2423">
                  <c:v>45624</c:v>
                </c:pt>
                <c:pt idx="2424">
                  <c:v>45627</c:v>
                </c:pt>
                <c:pt idx="2425">
                  <c:v>45630</c:v>
                </c:pt>
                <c:pt idx="2426">
                  <c:v>45633</c:v>
                </c:pt>
                <c:pt idx="2427">
                  <c:v>45636</c:v>
                </c:pt>
                <c:pt idx="2428">
                  <c:v>45639</c:v>
                </c:pt>
                <c:pt idx="2429">
                  <c:v>45642</c:v>
                </c:pt>
                <c:pt idx="2430">
                  <c:v>45645</c:v>
                </c:pt>
                <c:pt idx="2431">
                  <c:v>45648</c:v>
                </c:pt>
                <c:pt idx="2432">
                  <c:v>45651</c:v>
                </c:pt>
                <c:pt idx="2433">
                  <c:v>45654</c:v>
                </c:pt>
                <c:pt idx="2434">
                  <c:v>45657</c:v>
                </c:pt>
                <c:pt idx="2435">
                  <c:v>45660</c:v>
                </c:pt>
                <c:pt idx="2436">
                  <c:v>45663</c:v>
                </c:pt>
                <c:pt idx="2437">
                  <c:v>45666</c:v>
                </c:pt>
                <c:pt idx="2438">
                  <c:v>45669</c:v>
                </c:pt>
                <c:pt idx="2439">
                  <c:v>45672</c:v>
                </c:pt>
                <c:pt idx="2440">
                  <c:v>45675</c:v>
                </c:pt>
                <c:pt idx="2441">
                  <c:v>45678</c:v>
                </c:pt>
                <c:pt idx="2442">
                  <c:v>45681</c:v>
                </c:pt>
                <c:pt idx="2443">
                  <c:v>45684</c:v>
                </c:pt>
                <c:pt idx="2444">
                  <c:v>45687</c:v>
                </c:pt>
                <c:pt idx="2445">
                  <c:v>45690</c:v>
                </c:pt>
                <c:pt idx="2446">
                  <c:v>45693</c:v>
                </c:pt>
                <c:pt idx="2447">
                  <c:v>45696</c:v>
                </c:pt>
                <c:pt idx="2448">
                  <c:v>45699</c:v>
                </c:pt>
                <c:pt idx="2449">
                  <c:v>45702</c:v>
                </c:pt>
                <c:pt idx="2450">
                  <c:v>45705</c:v>
                </c:pt>
                <c:pt idx="2451">
                  <c:v>45708</c:v>
                </c:pt>
                <c:pt idx="2452">
                  <c:v>45711</c:v>
                </c:pt>
                <c:pt idx="2453">
                  <c:v>45714</c:v>
                </c:pt>
                <c:pt idx="2454">
                  <c:v>45717</c:v>
                </c:pt>
                <c:pt idx="2455">
                  <c:v>45720</c:v>
                </c:pt>
                <c:pt idx="2456">
                  <c:v>45723</c:v>
                </c:pt>
                <c:pt idx="2457">
                  <c:v>45726</c:v>
                </c:pt>
                <c:pt idx="2458">
                  <c:v>45729</c:v>
                </c:pt>
                <c:pt idx="2459">
                  <c:v>45732</c:v>
                </c:pt>
                <c:pt idx="2460">
                  <c:v>45735</c:v>
                </c:pt>
                <c:pt idx="2461">
                  <c:v>45738</c:v>
                </c:pt>
                <c:pt idx="2462">
                  <c:v>45741</c:v>
                </c:pt>
                <c:pt idx="2463">
                  <c:v>45744</c:v>
                </c:pt>
                <c:pt idx="2464">
                  <c:v>45747</c:v>
                </c:pt>
                <c:pt idx="2465">
                  <c:v>45750</c:v>
                </c:pt>
                <c:pt idx="2466">
                  <c:v>45753</c:v>
                </c:pt>
                <c:pt idx="2467">
                  <c:v>45756</c:v>
                </c:pt>
                <c:pt idx="2468">
                  <c:v>45759</c:v>
                </c:pt>
                <c:pt idx="2469">
                  <c:v>45762</c:v>
                </c:pt>
                <c:pt idx="2470">
                  <c:v>45765</c:v>
                </c:pt>
                <c:pt idx="2471">
                  <c:v>45768</c:v>
                </c:pt>
                <c:pt idx="2472">
                  <c:v>45771</c:v>
                </c:pt>
                <c:pt idx="2473">
                  <c:v>45774</c:v>
                </c:pt>
                <c:pt idx="2474">
                  <c:v>45777</c:v>
                </c:pt>
                <c:pt idx="2475">
                  <c:v>45780</c:v>
                </c:pt>
                <c:pt idx="2476">
                  <c:v>45783</c:v>
                </c:pt>
                <c:pt idx="2477">
                  <c:v>45786</c:v>
                </c:pt>
                <c:pt idx="2478">
                  <c:v>45789</c:v>
                </c:pt>
                <c:pt idx="2479">
                  <c:v>45792</c:v>
                </c:pt>
                <c:pt idx="2480">
                  <c:v>45795</c:v>
                </c:pt>
                <c:pt idx="2481">
                  <c:v>45798</c:v>
                </c:pt>
                <c:pt idx="2482">
                  <c:v>45801</c:v>
                </c:pt>
                <c:pt idx="2483">
                  <c:v>45804</c:v>
                </c:pt>
                <c:pt idx="2484">
                  <c:v>45807</c:v>
                </c:pt>
                <c:pt idx="2485">
                  <c:v>45810</c:v>
                </c:pt>
                <c:pt idx="2486">
                  <c:v>45813</c:v>
                </c:pt>
                <c:pt idx="2487">
                  <c:v>45816</c:v>
                </c:pt>
                <c:pt idx="2488">
                  <c:v>45819</c:v>
                </c:pt>
                <c:pt idx="2489">
                  <c:v>45822</c:v>
                </c:pt>
                <c:pt idx="2490">
                  <c:v>45825</c:v>
                </c:pt>
                <c:pt idx="2491">
                  <c:v>45828</c:v>
                </c:pt>
                <c:pt idx="2492">
                  <c:v>45831</c:v>
                </c:pt>
                <c:pt idx="2493">
                  <c:v>45834</c:v>
                </c:pt>
                <c:pt idx="2494">
                  <c:v>45837</c:v>
                </c:pt>
              </c:numCache>
            </c:numRef>
          </c:cat>
          <c:val>
            <c:numRef>
              <c:f>Tranquilla!$W$2:$W$2508</c:f>
              <c:numCache>
                <c:formatCode>General</c:formatCode>
                <c:ptCount val="2507"/>
                <c:pt idx="0">
                  <c:v>150</c:v>
                </c:pt>
                <c:pt idx="1">
                  <c:v>150</c:v>
                </c:pt>
                <c:pt idx="2">
                  <c:v>150</c:v>
                </c:pt>
                <c:pt idx="3">
                  <c:v>150</c:v>
                </c:pt>
                <c:pt idx="4">
                  <c:v>150</c:v>
                </c:pt>
                <c:pt idx="5">
                  <c:v>150</c:v>
                </c:pt>
                <c:pt idx="6">
                  <c:v>150</c:v>
                </c:pt>
                <c:pt idx="7">
                  <c:v>150</c:v>
                </c:pt>
                <c:pt idx="8">
                  <c:v>150</c:v>
                </c:pt>
                <c:pt idx="9">
                  <c:v>150</c:v>
                </c:pt>
                <c:pt idx="10">
                  <c:v>150</c:v>
                </c:pt>
                <c:pt idx="11">
                  <c:v>150</c:v>
                </c:pt>
                <c:pt idx="12">
                  <c:v>150</c:v>
                </c:pt>
                <c:pt idx="13">
                  <c:v>150</c:v>
                </c:pt>
                <c:pt idx="14">
                  <c:v>150</c:v>
                </c:pt>
                <c:pt idx="15">
                  <c:v>150</c:v>
                </c:pt>
                <c:pt idx="16">
                  <c:v>150</c:v>
                </c:pt>
                <c:pt idx="17">
                  <c:v>150</c:v>
                </c:pt>
                <c:pt idx="18">
                  <c:v>150</c:v>
                </c:pt>
                <c:pt idx="19">
                  <c:v>150</c:v>
                </c:pt>
                <c:pt idx="20">
                  <c:v>150</c:v>
                </c:pt>
                <c:pt idx="21">
                  <c:v>150</c:v>
                </c:pt>
                <c:pt idx="22">
                  <c:v>150</c:v>
                </c:pt>
                <c:pt idx="23">
                  <c:v>150</c:v>
                </c:pt>
                <c:pt idx="24">
                  <c:v>150</c:v>
                </c:pt>
                <c:pt idx="25">
                  <c:v>150</c:v>
                </c:pt>
                <c:pt idx="26">
                  <c:v>150</c:v>
                </c:pt>
                <c:pt idx="27">
                  <c:v>150</c:v>
                </c:pt>
                <c:pt idx="28">
                  <c:v>150</c:v>
                </c:pt>
                <c:pt idx="29">
                  <c:v>150</c:v>
                </c:pt>
                <c:pt idx="30">
                  <c:v>150</c:v>
                </c:pt>
                <c:pt idx="31">
                  <c:v>150</c:v>
                </c:pt>
                <c:pt idx="32">
                  <c:v>150</c:v>
                </c:pt>
                <c:pt idx="33">
                  <c:v>150</c:v>
                </c:pt>
                <c:pt idx="34">
                  <c:v>150</c:v>
                </c:pt>
                <c:pt idx="35">
                  <c:v>150</c:v>
                </c:pt>
                <c:pt idx="36">
                  <c:v>150</c:v>
                </c:pt>
                <c:pt idx="37">
                  <c:v>150</c:v>
                </c:pt>
                <c:pt idx="38">
                  <c:v>150</c:v>
                </c:pt>
                <c:pt idx="39">
                  <c:v>150</c:v>
                </c:pt>
                <c:pt idx="40">
                  <c:v>150</c:v>
                </c:pt>
                <c:pt idx="41">
                  <c:v>150</c:v>
                </c:pt>
                <c:pt idx="42">
                  <c:v>150</c:v>
                </c:pt>
                <c:pt idx="43">
                  <c:v>150</c:v>
                </c:pt>
                <c:pt idx="44">
                  <c:v>150</c:v>
                </c:pt>
                <c:pt idx="45">
                  <c:v>150</c:v>
                </c:pt>
                <c:pt idx="46">
                  <c:v>150</c:v>
                </c:pt>
                <c:pt idx="47">
                  <c:v>150</c:v>
                </c:pt>
                <c:pt idx="48">
                  <c:v>150</c:v>
                </c:pt>
                <c:pt idx="49">
                  <c:v>150</c:v>
                </c:pt>
                <c:pt idx="50">
                  <c:v>150</c:v>
                </c:pt>
                <c:pt idx="51">
                  <c:v>150</c:v>
                </c:pt>
                <c:pt idx="52">
                  <c:v>150</c:v>
                </c:pt>
                <c:pt idx="53">
                  <c:v>150</c:v>
                </c:pt>
                <c:pt idx="54">
                  <c:v>150</c:v>
                </c:pt>
                <c:pt idx="55">
                  <c:v>150</c:v>
                </c:pt>
                <c:pt idx="56">
                  <c:v>150</c:v>
                </c:pt>
                <c:pt idx="57">
                  <c:v>150</c:v>
                </c:pt>
                <c:pt idx="58">
                  <c:v>150</c:v>
                </c:pt>
                <c:pt idx="59">
                  <c:v>150</c:v>
                </c:pt>
                <c:pt idx="60">
                  <c:v>150</c:v>
                </c:pt>
                <c:pt idx="61">
                  <c:v>150</c:v>
                </c:pt>
                <c:pt idx="62">
                  <c:v>150</c:v>
                </c:pt>
                <c:pt idx="63">
                  <c:v>150</c:v>
                </c:pt>
                <c:pt idx="64">
                  <c:v>150</c:v>
                </c:pt>
                <c:pt idx="65">
                  <c:v>150</c:v>
                </c:pt>
                <c:pt idx="66">
                  <c:v>150</c:v>
                </c:pt>
                <c:pt idx="67">
                  <c:v>150</c:v>
                </c:pt>
                <c:pt idx="68">
                  <c:v>150</c:v>
                </c:pt>
                <c:pt idx="69">
                  <c:v>150</c:v>
                </c:pt>
                <c:pt idx="70">
                  <c:v>150</c:v>
                </c:pt>
                <c:pt idx="71">
                  <c:v>150</c:v>
                </c:pt>
                <c:pt idx="72">
                  <c:v>150</c:v>
                </c:pt>
                <c:pt idx="73">
                  <c:v>150</c:v>
                </c:pt>
                <c:pt idx="74">
                  <c:v>150</c:v>
                </c:pt>
                <c:pt idx="75">
                  <c:v>150</c:v>
                </c:pt>
                <c:pt idx="76">
                  <c:v>150</c:v>
                </c:pt>
                <c:pt idx="77">
                  <c:v>150</c:v>
                </c:pt>
                <c:pt idx="78">
                  <c:v>150</c:v>
                </c:pt>
                <c:pt idx="79">
                  <c:v>150</c:v>
                </c:pt>
                <c:pt idx="80">
                  <c:v>150</c:v>
                </c:pt>
                <c:pt idx="81">
                  <c:v>150</c:v>
                </c:pt>
                <c:pt idx="82">
                  <c:v>150</c:v>
                </c:pt>
                <c:pt idx="83">
                  <c:v>150</c:v>
                </c:pt>
                <c:pt idx="84">
                  <c:v>150</c:v>
                </c:pt>
                <c:pt idx="85">
                  <c:v>150</c:v>
                </c:pt>
                <c:pt idx="86">
                  <c:v>150</c:v>
                </c:pt>
                <c:pt idx="87">
                  <c:v>150</c:v>
                </c:pt>
                <c:pt idx="88">
                  <c:v>150</c:v>
                </c:pt>
                <c:pt idx="89">
                  <c:v>150</c:v>
                </c:pt>
                <c:pt idx="90">
                  <c:v>150</c:v>
                </c:pt>
                <c:pt idx="91">
                  <c:v>150</c:v>
                </c:pt>
                <c:pt idx="92">
                  <c:v>150</c:v>
                </c:pt>
                <c:pt idx="93">
                  <c:v>150</c:v>
                </c:pt>
                <c:pt idx="94">
                  <c:v>150</c:v>
                </c:pt>
                <c:pt idx="95">
                  <c:v>150</c:v>
                </c:pt>
                <c:pt idx="96">
                  <c:v>150</c:v>
                </c:pt>
                <c:pt idx="97">
                  <c:v>150</c:v>
                </c:pt>
                <c:pt idx="98">
                  <c:v>150</c:v>
                </c:pt>
                <c:pt idx="99">
                  <c:v>150</c:v>
                </c:pt>
                <c:pt idx="100">
                  <c:v>150</c:v>
                </c:pt>
                <c:pt idx="101">
                  <c:v>150</c:v>
                </c:pt>
                <c:pt idx="102">
                  <c:v>150</c:v>
                </c:pt>
                <c:pt idx="103">
                  <c:v>150</c:v>
                </c:pt>
                <c:pt idx="104">
                  <c:v>150</c:v>
                </c:pt>
                <c:pt idx="105">
                  <c:v>150</c:v>
                </c:pt>
                <c:pt idx="106">
                  <c:v>150</c:v>
                </c:pt>
                <c:pt idx="107">
                  <c:v>150</c:v>
                </c:pt>
                <c:pt idx="108">
                  <c:v>150</c:v>
                </c:pt>
                <c:pt idx="109">
                  <c:v>150</c:v>
                </c:pt>
                <c:pt idx="110">
                  <c:v>150</c:v>
                </c:pt>
                <c:pt idx="111">
                  <c:v>150</c:v>
                </c:pt>
                <c:pt idx="112">
                  <c:v>150</c:v>
                </c:pt>
                <c:pt idx="113">
                  <c:v>150</c:v>
                </c:pt>
                <c:pt idx="114">
                  <c:v>150</c:v>
                </c:pt>
                <c:pt idx="115">
                  <c:v>150</c:v>
                </c:pt>
                <c:pt idx="116">
                  <c:v>150</c:v>
                </c:pt>
                <c:pt idx="117">
                  <c:v>150</c:v>
                </c:pt>
                <c:pt idx="118">
                  <c:v>150</c:v>
                </c:pt>
                <c:pt idx="119">
                  <c:v>150</c:v>
                </c:pt>
                <c:pt idx="120">
                  <c:v>150</c:v>
                </c:pt>
                <c:pt idx="121">
                  <c:v>150</c:v>
                </c:pt>
                <c:pt idx="122">
                  <c:v>150</c:v>
                </c:pt>
                <c:pt idx="123">
                  <c:v>150</c:v>
                </c:pt>
                <c:pt idx="124">
                  <c:v>150</c:v>
                </c:pt>
                <c:pt idx="125">
                  <c:v>150</c:v>
                </c:pt>
                <c:pt idx="126">
                  <c:v>150</c:v>
                </c:pt>
                <c:pt idx="127">
                  <c:v>150</c:v>
                </c:pt>
                <c:pt idx="128">
                  <c:v>150</c:v>
                </c:pt>
                <c:pt idx="129">
                  <c:v>150</c:v>
                </c:pt>
                <c:pt idx="130">
                  <c:v>150</c:v>
                </c:pt>
                <c:pt idx="131">
                  <c:v>150</c:v>
                </c:pt>
                <c:pt idx="132">
                  <c:v>150</c:v>
                </c:pt>
                <c:pt idx="133">
                  <c:v>150</c:v>
                </c:pt>
                <c:pt idx="134">
                  <c:v>150</c:v>
                </c:pt>
                <c:pt idx="135">
                  <c:v>150</c:v>
                </c:pt>
                <c:pt idx="136">
                  <c:v>150</c:v>
                </c:pt>
                <c:pt idx="137">
                  <c:v>150</c:v>
                </c:pt>
                <c:pt idx="138">
                  <c:v>150</c:v>
                </c:pt>
                <c:pt idx="139">
                  <c:v>150</c:v>
                </c:pt>
                <c:pt idx="140">
                  <c:v>150</c:v>
                </c:pt>
                <c:pt idx="141">
                  <c:v>150</c:v>
                </c:pt>
                <c:pt idx="142">
                  <c:v>150</c:v>
                </c:pt>
                <c:pt idx="143">
                  <c:v>150</c:v>
                </c:pt>
                <c:pt idx="144">
                  <c:v>150</c:v>
                </c:pt>
                <c:pt idx="145">
                  <c:v>150</c:v>
                </c:pt>
                <c:pt idx="146">
                  <c:v>150</c:v>
                </c:pt>
                <c:pt idx="147">
                  <c:v>150</c:v>
                </c:pt>
                <c:pt idx="148">
                  <c:v>150</c:v>
                </c:pt>
                <c:pt idx="149">
                  <c:v>150</c:v>
                </c:pt>
                <c:pt idx="150">
                  <c:v>150</c:v>
                </c:pt>
                <c:pt idx="151">
                  <c:v>150</c:v>
                </c:pt>
                <c:pt idx="152">
                  <c:v>150</c:v>
                </c:pt>
                <c:pt idx="153">
                  <c:v>150</c:v>
                </c:pt>
                <c:pt idx="154">
                  <c:v>150</c:v>
                </c:pt>
                <c:pt idx="155">
                  <c:v>150</c:v>
                </c:pt>
                <c:pt idx="156">
                  <c:v>150</c:v>
                </c:pt>
                <c:pt idx="157">
                  <c:v>150</c:v>
                </c:pt>
                <c:pt idx="158">
                  <c:v>150</c:v>
                </c:pt>
                <c:pt idx="159">
                  <c:v>150</c:v>
                </c:pt>
                <c:pt idx="160">
                  <c:v>150</c:v>
                </c:pt>
                <c:pt idx="161">
                  <c:v>150</c:v>
                </c:pt>
                <c:pt idx="162">
                  <c:v>150</c:v>
                </c:pt>
                <c:pt idx="163">
                  <c:v>150</c:v>
                </c:pt>
                <c:pt idx="164">
                  <c:v>150</c:v>
                </c:pt>
                <c:pt idx="165">
                  <c:v>150</c:v>
                </c:pt>
                <c:pt idx="166">
                  <c:v>150</c:v>
                </c:pt>
                <c:pt idx="167">
                  <c:v>150</c:v>
                </c:pt>
                <c:pt idx="168">
                  <c:v>150</c:v>
                </c:pt>
                <c:pt idx="169">
                  <c:v>150</c:v>
                </c:pt>
                <c:pt idx="170">
                  <c:v>150</c:v>
                </c:pt>
                <c:pt idx="171">
                  <c:v>150</c:v>
                </c:pt>
                <c:pt idx="172">
                  <c:v>150</c:v>
                </c:pt>
                <c:pt idx="173">
                  <c:v>150</c:v>
                </c:pt>
                <c:pt idx="174">
                  <c:v>150</c:v>
                </c:pt>
                <c:pt idx="175">
                  <c:v>150</c:v>
                </c:pt>
                <c:pt idx="176">
                  <c:v>150</c:v>
                </c:pt>
                <c:pt idx="177">
                  <c:v>150</c:v>
                </c:pt>
                <c:pt idx="178">
                  <c:v>150</c:v>
                </c:pt>
                <c:pt idx="179">
                  <c:v>150</c:v>
                </c:pt>
                <c:pt idx="180">
                  <c:v>150</c:v>
                </c:pt>
                <c:pt idx="181">
                  <c:v>150</c:v>
                </c:pt>
                <c:pt idx="182">
                  <c:v>150</c:v>
                </c:pt>
                <c:pt idx="183">
                  <c:v>150</c:v>
                </c:pt>
                <c:pt idx="184">
                  <c:v>150</c:v>
                </c:pt>
                <c:pt idx="185">
                  <c:v>150</c:v>
                </c:pt>
                <c:pt idx="186">
                  <c:v>150</c:v>
                </c:pt>
                <c:pt idx="187">
                  <c:v>150</c:v>
                </c:pt>
                <c:pt idx="188">
                  <c:v>150</c:v>
                </c:pt>
                <c:pt idx="189">
                  <c:v>150</c:v>
                </c:pt>
                <c:pt idx="190">
                  <c:v>150</c:v>
                </c:pt>
                <c:pt idx="191">
                  <c:v>150</c:v>
                </c:pt>
                <c:pt idx="192">
                  <c:v>150</c:v>
                </c:pt>
                <c:pt idx="193">
                  <c:v>150</c:v>
                </c:pt>
                <c:pt idx="194">
                  <c:v>150</c:v>
                </c:pt>
                <c:pt idx="195">
                  <c:v>150</c:v>
                </c:pt>
                <c:pt idx="196">
                  <c:v>150</c:v>
                </c:pt>
                <c:pt idx="197">
                  <c:v>150</c:v>
                </c:pt>
                <c:pt idx="198">
                  <c:v>150</c:v>
                </c:pt>
                <c:pt idx="199">
                  <c:v>150</c:v>
                </c:pt>
                <c:pt idx="200">
                  <c:v>150</c:v>
                </c:pt>
                <c:pt idx="201">
                  <c:v>150</c:v>
                </c:pt>
                <c:pt idx="202">
                  <c:v>150</c:v>
                </c:pt>
                <c:pt idx="203">
                  <c:v>150</c:v>
                </c:pt>
                <c:pt idx="204">
                  <c:v>150</c:v>
                </c:pt>
                <c:pt idx="205">
                  <c:v>150</c:v>
                </c:pt>
                <c:pt idx="206">
                  <c:v>150</c:v>
                </c:pt>
                <c:pt idx="207">
                  <c:v>150</c:v>
                </c:pt>
                <c:pt idx="208">
                  <c:v>150</c:v>
                </c:pt>
                <c:pt idx="209">
                  <c:v>150</c:v>
                </c:pt>
                <c:pt idx="210">
                  <c:v>150</c:v>
                </c:pt>
                <c:pt idx="211">
                  <c:v>150</c:v>
                </c:pt>
                <c:pt idx="212">
                  <c:v>150</c:v>
                </c:pt>
                <c:pt idx="213">
                  <c:v>150</c:v>
                </c:pt>
                <c:pt idx="214">
                  <c:v>150</c:v>
                </c:pt>
                <c:pt idx="215">
                  <c:v>150</c:v>
                </c:pt>
                <c:pt idx="216">
                  <c:v>150</c:v>
                </c:pt>
                <c:pt idx="217">
                  <c:v>150</c:v>
                </c:pt>
                <c:pt idx="218">
                  <c:v>150</c:v>
                </c:pt>
                <c:pt idx="219">
                  <c:v>150</c:v>
                </c:pt>
                <c:pt idx="220">
                  <c:v>150</c:v>
                </c:pt>
                <c:pt idx="221">
                  <c:v>150</c:v>
                </c:pt>
                <c:pt idx="222">
                  <c:v>150</c:v>
                </c:pt>
                <c:pt idx="223">
                  <c:v>150</c:v>
                </c:pt>
                <c:pt idx="224">
                  <c:v>150</c:v>
                </c:pt>
                <c:pt idx="225">
                  <c:v>150</c:v>
                </c:pt>
                <c:pt idx="226">
                  <c:v>150</c:v>
                </c:pt>
                <c:pt idx="227">
                  <c:v>150</c:v>
                </c:pt>
                <c:pt idx="228">
                  <c:v>150</c:v>
                </c:pt>
                <c:pt idx="229">
                  <c:v>150</c:v>
                </c:pt>
                <c:pt idx="230">
                  <c:v>150</c:v>
                </c:pt>
                <c:pt idx="231">
                  <c:v>150</c:v>
                </c:pt>
                <c:pt idx="232">
                  <c:v>150</c:v>
                </c:pt>
                <c:pt idx="233">
                  <c:v>150</c:v>
                </c:pt>
                <c:pt idx="234">
                  <c:v>150</c:v>
                </c:pt>
                <c:pt idx="235">
                  <c:v>150</c:v>
                </c:pt>
                <c:pt idx="236">
                  <c:v>150</c:v>
                </c:pt>
                <c:pt idx="237">
                  <c:v>150</c:v>
                </c:pt>
                <c:pt idx="238">
                  <c:v>150</c:v>
                </c:pt>
                <c:pt idx="239">
                  <c:v>150</c:v>
                </c:pt>
                <c:pt idx="240">
                  <c:v>150</c:v>
                </c:pt>
                <c:pt idx="241">
                  <c:v>150</c:v>
                </c:pt>
                <c:pt idx="242">
                  <c:v>150</c:v>
                </c:pt>
                <c:pt idx="243">
                  <c:v>150</c:v>
                </c:pt>
                <c:pt idx="244">
                  <c:v>150</c:v>
                </c:pt>
                <c:pt idx="245">
                  <c:v>150</c:v>
                </c:pt>
                <c:pt idx="246">
                  <c:v>150</c:v>
                </c:pt>
                <c:pt idx="247">
                  <c:v>150</c:v>
                </c:pt>
                <c:pt idx="248">
                  <c:v>150</c:v>
                </c:pt>
                <c:pt idx="249">
                  <c:v>150</c:v>
                </c:pt>
                <c:pt idx="250">
                  <c:v>150</c:v>
                </c:pt>
                <c:pt idx="251">
                  <c:v>150</c:v>
                </c:pt>
                <c:pt idx="252">
                  <c:v>150</c:v>
                </c:pt>
                <c:pt idx="253">
                  <c:v>150</c:v>
                </c:pt>
                <c:pt idx="254">
                  <c:v>150</c:v>
                </c:pt>
                <c:pt idx="255">
                  <c:v>150</c:v>
                </c:pt>
                <c:pt idx="256">
                  <c:v>150</c:v>
                </c:pt>
                <c:pt idx="257">
                  <c:v>150</c:v>
                </c:pt>
                <c:pt idx="258">
                  <c:v>150</c:v>
                </c:pt>
                <c:pt idx="259">
                  <c:v>150</c:v>
                </c:pt>
                <c:pt idx="260">
                  <c:v>150</c:v>
                </c:pt>
                <c:pt idx="261">
                  <c:v>150</c:v>
                </c:pt>
                <c:pt idx="262">
                  <c:v>150</c:v>
                </c:pt>
                <c:pt idx="263">
                  <c:v>150</c:v>
                </c:pt>
                <c:pt idx="264">
                  <c:v>150</c:v>
                </c:pt>
                <c:pt idx="265">
                  <c:v>150</c:v>
                </c:pt>
                <c:pt idx="266">
                  <c:v>150</c:v>
                </c:pt>
                <c:pt idx="267">
                  <c:v>150</c:v>
                </c:pt>
                <c:pt idx="268">
                  <c:v>150</c:v>
                </c:pt>
                <c:pt idx="269">
                  <c:v>150</c:v>
                </c:pt>
                <c:pt idx="270">
                  <c:v>150</c:v>
                </c:pt>
                <c:pt idx="271">
                  <c:v>150</c:v>
                </c:pt>
                <c:pt idx="272">
                  <c:v>150</c:v>
                </c:pt>
                <c:pt idx="273">
                  <c:v>150</c:v>
                </c:pt>
                <c:pt idx="274">
                  <c:v>150</c:v>
                </c:pt>
                <c:pt idx="275">
                  <c:v>150</c:v>
                </c:pt>
                <c:pt idx="276">
                  <c:v>150</c:v>
                </c:pt>
                <c:pt idx="277">
                  <c:v>150</c:v>
                </c:pt>
                <c:pt idx="278">
                  <c:v>150</c:v>
                </c:pt>
                <c:pt idx="279">
                  <c:v>150</c:v>
                </c:pt>
                <c:pt idx="280">
                  <c:v>150</c:v>
                </c:pt>
                <c:pt idx="281">
                  <c:v>150</c:v>
                </c:pt>
                <c:pt idx="282">
                  <c:v>150</c:v>
                </c:pt>
                <c:pt idx="283">
                  <c:v>150</c:v>
                </c:pt>
                <c:pt idx="284">
                  <c:v>150</c:v>
                </c:pt>
                <c:pt idx="285">
                  <c:v>150</c:v>
                </c:pt>
                <c:pt idx="286">
                  <c:v>150</c:v>
                </c:pt>
                <c:pt idx="287">
                  <c:v>150</c:v>
                </c:pt>
                <c:pt idx="288">
                  <c:v>150</c:v>
                </c:pt>
                <c:pt idx="289">
                  <c:v>150</c:v>
                </c:pt>
                <c:pt idx="290">
                  <c:v>150</c:v>
                </c:pt>
                <c:pt idx="291">
                  <c:v>150</c:v>
                </c:pt>
                <c:pt idx="292">
                  <c:v>150</c:v>
                </c:pt>
                <c:pt idx="293">
                  <c:v>150</c:v>
                </c:pt>
                <c:pt idx="294">
                  <c:v>150</c:v>
                </c:pt>
                <c:pt idx="295">
                  <c:v>150</c:v>
                </c:pt>
                <c:pt idx="296">
                  <c:v>150</c:v>
                </c:pt>
                <c:pt idx="297">
                  <c:v>150</c:v>
                </c:pt>
                <c:pt idx="298">
                  <c:v>150</c:v>
                </c:pt>
                <c:pt idx="299">
                  <c:v>150</c:v>
                </c:pt>
                <c:pt idx="300">
                  <c:v>150</c:v>
                </c:pt>
                <c:pt idx="301">
                  <c:v>150</c:v>
                </c:pt>
                <c:pt idx="302">
                  <c:v>150</c:v>
                </c:pt>
                <c:pt idx="303">
                  <c:v>150</c:v>
                </c:pt>
                <c:pt idx="304">
                  <c:v>150</c:v>
                </c:pt>
                <c:pt idx="305">
                  <c:v>150</c:v>
                </c:pt>
                <c:pt idx="306">
                  <c:v>150</c:v>
                </c:pt>
                <c:pt idx="307">
                  <c:v>150</c:v>
                </c:pt>
                <c:pt idx="308">
                  <c:v>150</c:v>
                </c:pt>
                <c:pt idx="309">
                  <c:v>150</c:v>
                </c:pt>
                <c:pt idx="310">
                  <c:v>150</c:v>
                </c:pt>
                <c:pt idx="311">
                  <c:v>150</c:v>
                </c:pt>
                <c:pt idx="312">
                  <c:v>150</c:v>
                </c:pt>
                <c:pt idx="313">
                  <c:v>150</c:v>
                </c:pt>
                <c:pt idx="314">
                  <c:v>150</c:v>
                </c:pt>
                <c:pt idx="315">
                  <c:v>150</c:v>
                </c:pt>
                <c:pt idx="316">
                  <c:v>150</c:v>
                </c:pt>
                <c:pt idx="317">
                  <c:v>150</c:v>
                </c:pt>
                <c:pt idx="318">
                  <c:v>150</c:v>
                </c:pt>
                <c:pt idx="319">
                  <c:v>150</c:v>
                </c:pt>
                <c:pt idx="320">
                  <c:v>150</c:v>
                </c:pt>
                <c:pt idx="321">
                  <c:v>150</c:v>
                </c:pt>
                <c:pt idx="322">
                  <c:v>150</c:v>
                </c:pt>
                <c:pt idx="323">
                  <c:v>150</c:v>
                </c:pt>
                <c:pt idx="324">
                  <c:v>150</c:v>
                </c:pt>
                <c:pt idx="325">
                  <c:v>150</c:v>
                </c:pt>
                <c:pt idx="326">
                  <c:v>150</c:v>
                </c:pt>
                <c:pt idx="327">
                  <c:v>150</c:v>
                </c:pt>
                <c:pt idx="328">
                  <c:v>150</c:v>
                </c:pt>
                <c:pt idx="329">
                  <c:v>150</c:v>
                </c:pt>
                <c:pt idx="330">
                  <c:v>150</c:v>
                </c:pt>
                <c:pt idx="331">
                  <c:v>150</c:v>
                </c:pt>
                <c:pt idx="332">
                  <c:v>150</c:v>
                </c:pt>
                <c:pt idx="333">
                  <c:v>150</c:v>
                </c:pt>
                <c:pt idx="334">
                  <c:v>150</c:v>
                </c:pt>
                <c:pt idx="335">
                  <c:v>150</c:v>
                </c:pt>
                <c:pt idx="336">
                  <c:v>150</c:v>
                </c:pt>
                <c:pt idx="337">
                  <c:v>150</c:v>
                </c:pt>
                <c:pt idx="338">
                  <c:v>150</c:v>
                </c:pt>
                <c:pt idx="339">
                  <c:v>150</c:v>
                </c:pt>
                <c:pt idx="340">
                  <c:v>150</c:v>
                </c:pt>
                <c:pt idx="341">
                  <c:v>150</c:v>
                </c:pt>
                <c:pt idx="342">
                  <c:v>150</c:v>
                </c:pt>
                <c:pt idx="343">
                  <c:v>150</c:v>
                </c:pt>
                <c:pt idx="344">
                  <c:v>150</c:v>
                </c:pt>
                <c:pt idx="345">
                  <c:v>150</c:v>
                </c:pt>
                <c:pt idx="346">
                  <c:v>150</c:v>
                </c:pt>
                <c:pt idx="347">
                  <c:v>150</c:v>
                </c:pt>
                <c:pt idx="348">
                  <c:v>150</c:v>
                </c:pt>
                <c:pt idx="349">
                  <c:v>150</c:v>
                </c:pt>
                <c:pt idx="350">
                  <c:v>150</c:v>
                </c:pt>
                <c:pt idx="351">
                  <c:v>150</c:v>
                </c:pt>
                <c:pt idx="352">
                  <c:v>150</c:v>
                </c:pt>
                <c:pt idx="353">
                  <c:v>150</c:v>
                </c:pt>
                <c:pt idx="354">
                  <c:v>150</c:v>
                </c:pt>
                <c:pt idx="355">
                  <c:v>150</c:v>
                </c:pt>
                <c:pt idx="356">
                  <c:v>150</c:v>
                </c:pt>
                <c:pt idx="357">
                  <c:v>150</c:v>
                </c:pt>
                <c:pt idx="358">
                  <c:v>150</c:v>
                </c:pt>
                <c:pt idx="359">
                  <c:v>150</c:v>
                </c:pt>
                <c:pt idx="360">
                  <c:v>150</c:v>
                </c:pt>
                <c:pt idx="361">
                  <c:v>150</c:v>
                </c:pt>
                <c:pt idx="362">
                  <c:v>150</c:v>
                </c:pt>
                <c:pt idx="363">
                  <c:v>150</c:v>
                </c:pt>
                <c:pt idx="364">
                  <c:v>150</c:v>
                </c:pt>
                <c:pt idx="365">
                  <c:v>150</c:v>
                </c:pt>
                <c:pt idx="366">
                  <c:v>150</c:v>
                </c:pt>
                <c:pt idx="367">
                  <c:v>150</c:v>
                </c:pt>
                <c:pt idx="368">
                  <c:v>150</c:v>
                </c:pt>
                <c:pt idx="369">
                  <c:v>150</c:v>
                </c:pt>
                <c:pt idx="370">
                  <c:v>150</c:v>
                </c:pt>
                <c:pt idx="371">
                  <c:v>150</c:v>
                </c:pt>
                <c:pt idx="372">
                  <c:v>150</c:v>
                </c:pt>
                <c:pt idx="373">
                  <c:v>150</c:v>
                </c:pt>
                <c:pt idx="374">
                  <c:v>150</c:v>
                </c:pt>
                <c:pt idx="375">
                  <c:v>150</c:v>
                </c:pt>
                <c:pt idx="376">
                  <c:v>150</c:v>
                </c:pt>
                <c:pt idx="377">
                  <c:v>150</c:v>
                </c:pt>
                <c:pt idx="378">
                  <c:v>150</c:v>
                </c:pt>
                <c:pt idx="379">
                  <c:v>150</c:v>
                </c:pt>
                <c:pt idx="380">
                  <c:v>150</c:v>
                </c:pt>
                <c:pt idx="381">
                  <c:v>150</c:v>
                </c:pt>
                <c:pt idx="382">
                  <c:v>150</c:v>
                </c:pt>
                <c:pt idx="383">
                  <c:v>150</c:v>
                </c:pt>
                <c:pt idx="384">
                  <c:v>150</c:v>
                </c:pt>
                <c:pt idx="385">
                  <c:v>150</c:v>
                </c:pt>
                <c:pt idx="386">
                  <c:v>150</c:v>
                </c:pt>
                <c:pt idx="387">
                  <c:v>150</c:v>
                </c:pt>
                <c:pt idx="388">
                  <c:v>150</c:v>
                </c:pt>
                <c:pt idx="389">
                  <c:v>150</c:v>
                </c:pt>
                <c:pt idx="390">
                  <c:v>150</c:v>
                </c:pt>
                <c:pt idx="391">
                  <c:v>150</c:v>
                </c:pt>
                <c:pt idx="392">
                  <c:v>150</c:v>
                </c:pt>
                <c:pt idx="393">
                  <c:v>150</c:v>
                </c:pt>
                <c:pt idx="394">
                  <c:v>150</c:v>
                </c:pt>
                <c:pt idx="395">
                  <c:v>150</c:v>
                </c:pt>
                <c:pt idx="396">
                  <c:v>150</c:v>
                </c:pt>
                <c:pt idx="397">
                  <c:v>150</c:v>
                </c:pt>
                <c:pt idx="398">
                  <c:v>150</c:v>
                </c:pt>
                <c:pt idx="399">
                  <c:v>150</c:v>
                </c:pt>
                <c:pt idx="400">
                  <c:v>150</c:v>
                </c:pt>
                <c:pt idx="401">
                  <c:v>150</c:v>
                </c:pt>
                <c:pt idx="402">
                  <c:v>150</c:v>
                </c:pt>
                <c:pt idx="403">
                  <c:v>150</c:v>
                </c:pt>
                <c:pt idx="404">
                  <c:v>150</c:v>
                </c:pt>
                <c:pt idx="405">
                  <c:v>150</c:v>
                </c:pt>
                <c:pt idx="406">
                  <c:v>150</c:v>
                </c:pt>
                <c:pt idx="407">
                  <c:v>150</c:v>
                </c:pt>
                <c:pt idx="408">
                  <c:v>150</c:v>
                </c:pt>
                <c:pt idx="409">
                  <c:v>150</c:v>
                </c:pt>
                <c:pt idx="410">
                  <c:v>150</c:v>
                </c:pt>
                <c:pt idx="411">
                  <c:v>150</c:v>
                </c:pt>
                <c:pt idx="412">
                  <c:v>150</c:v>
                </c:pt>
                <c:pt idx="413">
                  <c:v>150</c:v>
                </c:pt>
                <c:pt idx="414">
                  <c:v>150</c:v>
                </c:pt>
                <c:pt idx="415">
                  <c:v>150</c:v>
                </c:pt>
                <c:pt idx="416">
                  <c:v>150</c:v>
                </c:pt>
                <c:pt idx="417">
                  <c:v>150</c:v>
                </c:pt>
                <c:pt idx="418">
                  <c:v>150</c:v>
                </c:pt>
                <c:pt idx="419">
                  <c:v>150</c:v>
                </c:pt>
                <c:pt idx="420">
                  <c:v>150</c:v>
                </c:pt>
                <c:pt idx="421">
                  <c:v>150</c:v>
                </c:pt>
                <c:pt idx="422">
                  <c:v>150</c:v>
                </c:pt>
                <c:pt idx="423">
                  <c:v>150</c:v>
                </c:pt>
                <c:pt idx="424">
                  <c:v>150</c:v>
                </c:pt>
                <c:pt idx="425">
                  <c:v>150</c:v>
                </c:pt>
                <c:pt idx="426">
                  <c:v>150</c:v>
                </c:pt>
                <c:pt idx="427">
                  <c:v>150</c:v>
                </c:pt>
                <c:pt idx="428">
                  <c:v>150</c:v>
                </c:pt>
                <c:pt idx="429">
                  <c:v>150</c:v>
                </c:pt>
                <c:pt idx="430">
                  <c:v>150</c:v>
                </c:pt>
                <c:pt idx="431">
                  <c:v>150</c:v>
                </c:pt>
                <c:pt idx="432">
                  <c:v>150</c:v>
                </c:pt>
                <c:pt idx="433">
                  <c:v>150</c:v>
                </c:pt>
                <c:pt idx="434">
                  <c:v>150</c:v>
                </c:pt>
                <c:pt idx="435">
                  <c:v>150</c:v>
                </c:pt>
                <c:pt idx="436">
                  <c:v>150</c:v>
                </c:pt>
                <c:pt idx="437">
                  <c:v>150</c:v>
                </c:pt>
                <c:pt idx="438">
                  <c:v>150</c:v>
                </c:pt>
                <c:pt idx="439">
                  <c:v>150</c:v>
                </c:pt>
                <c:pt idx="440">
                  <c:v>150</c:v>
                </c:pt>
                <c:pt idx="441">
                  <c:v>150</c:v>
                </c:pt>
                <c:pt idx="442">
                  <c:v>150</c:v>
                </c:pt>
                <c:pt idx="443">
                  <c:v>150</c:v>
                </c:pt>
                <c:pt idx="444">
                  <c:v>150</c:v>
                </c:pt>
                <c:pt idx="445">
                  <c:v>150</c:v>
                </c:pt>
                <c:pt idx="446">
                  <c:v>150</c:v>
                </c:pt>
                <c:pt idx="447">
                  <c:v>150</c:v>
                </c:pt>
                <c:pt idx="448">
                  <c:v>150</c:v>
                </c:pt>
                <c:pt idx="449">
                  <c:v>150</c:v>
                </c:pt>
                <c:pt idx="450">
                  <c:v>150</c:v>
                </c:pt>
                <c:pt idx="451">
                  <c:v>150</c:v>
                </c:pt>
                <c:pt idx="452">
                  <c:v>150</c:v>
                </c:pt>
                <c:pt idx="453">
                  <c:v>150</c:v>
                </c:pt>
                <c:pt idx="454">
                  <c:v>150</c:v>
                </c:pt>
                <c:pt idx="455">
                  <c:v>150</c:v>
                </c:pt>
                <c:pt idx="456">
                  <c:v>150</c:v>
                </c:pt>
                <c:pt idx="457">
                  <c:v>150</c:v>
                </c:pt>
                <c:pt idx="458">
                  <c:v>150</c:v>
                </c:pt>
                <c:pt idx="459">
                  <c:v>150</c:v>
                </c:pt>
                <c:pt idx="460">
                  <c:v>150</c:v>
                </c:pt>
                <c:pt idx="461">
                  <c:v>150</c:v>
                </c:pt>
                <c:pt idx="462">
                  <c:v>150</c:v>
                </c:pt>
                <c:pt idx="463">
                  <c:v>150</c:v>
                </c:pt>
                <c:pt idx="464">
                  <c:v>150</c:v>
                </c:pt>
                <c:pt idx="465">
                  <c:v>150</c:v>
                </c:pt>
                <c:pt idx="466">
                  <c:v>150</c:v>
                </c:pt>
                <c:pt idx="467">
                  <c:v>150</c:v>
                </c:pt>
                <c:pt idx="468">
                  <c:v>150</c:v>
                </c:pt>
                <c:pt idx="469">
                  <c:v>150</c:v>
                </c:pt>
                <c:pt idx="470">
                  <c:v>150</c:v>
                </c:pt>
                <c:pt idx="471">
                  <c:v>150</c:v>
                </c:pt>
                <c:pt idx="472">
                  <c:v>150</c:v>
                </c:pt>
                <c:pt idx="473">
                  <c:v>150</c:v>
                </c:pt>
                <c:pt idx="474">
                  <c:v>150</c:v>
                </c:pt>
                <c:pt idx="475">
                  <c:v>150</c:v>
                </c:pt>
                <c:pt idx="476">
                  <c:v>150</c:v>
                </c:pt>
                <c:pt idx="477">
                  <c:v>150</c:v>
                </c:pt>
                <c:pt idx="478">
                  <c:v>150</c:v>
                </c:pt>
                <c:pt idx="479">
                  <c:v>150</c:v>
                </c:pt>
                <c:pt idx="480">
                  <c:v>150</c:v>
                </c:pt>
                <c:pt idx="481">
                  <c:v>150</c:v>
                </c:pt>
                <c:pt idx="482">
                  <c:v>150</c:v>
                </c:pt>
                <c:pt idx="483">
                  <c:v>150</c:v>
                </c:pt>
                <c:pt idx="484">
                  <c:v>150</c:v>
                </c:pt>
                <c:pt idx="485">
                  <c:v>150</c:v>
                </c:pt>
                <c:pt idx="486">
                  <c:v>150</c:v>
                </c:pt>
                <c:pt idx="487">
                  <c:v>150</c:v>
                </c:pt>
                <c:pt idx="488">
                  <c:v>150</c:v>
                </c:pt>
                <c:pt idx="489">
                  <c:v>150</c:v>
                </c:pt>
                <c:pt idx="490">
                  <c:v>150</c:v>
                </c:pt>
                <c:pt idx="491">
                  <c:v>150</c:v>
                </c:pt>
                <c:pt idx="492">
                  <c:v>150</c:v>
                </c:pt>
                <c:pt idx="493">
                  <c:v>150</c:v>
                </c:pt>
                <c:pt idx="494">
                  <c:v>150</c:v>
                </c:pt>
                <c:pt idx="495">
                  <c:v>150</c:v>
                </c:pt>
                <c:pt idx="496">
                  <c:v>150</c:v>
                </c:pt>
                <c:pt idx="497">
                  <c:v>150</c:v>
                </c:pt>
                <c:pt idx="498">
                  <c:v>150</c:v>
                </c:pt>
                <c:pt idx="499">
                  <c:v>150</c:v>
                </c:pt>
                <c:pt idx="500">
                  <c:v>150</c:v>
                </c:pt>
                <c:pt idx="501">
                  <c:v>150</c:v>
                </c:pt>
                <c:pt idx="502">
                  <c:v>150</c:v>
                </c:pt>
                <c:pt idx="503">
                  <c:v>150</c:v>
                </c:pt>
                <c:pt idx="504">
                  <c:v>150</c:v>
                </c:pt>
                <c:pt idx="505">
                  <c:v>150</c:v>
                </c:pt>
                <c:pt idx="506">
                  <c:v>150</c:v>
                </c:pt>
                <c:pt idx="507">
                  <c:v>150</c:v>
                </c:pt>
                <c:pt idx="508">
                  <c:v>150</c:v>
                </c:pt>
                <c:pt idx="509">
                  <c:v>150</c:v>
                </c:pt>
                <c:pt idx="510">
                  <c:v>150</c:v>
                </c:pt>
                <c:pt idx="511">
                  <c:v>150</c:v>
                </c:pt>
                <c:pt idx="512">
                  <c:v>150</c:v>
                </c:pt>
                <c:pt idx="513">
                  <c:v>150</c:v>
                </c:pt>
                <c:pt idx="514">
                  <c:v>150</c:v>
                </c:pt>
                <c:pt idx="515">
                  <c:v>150</c:v>
                </c:pt>
                <c:pt idx="516">
                  <c:v>150</c:v>
                </c:pt>
                <c:pt idx="517">
                  <c:v>150</c:v>
                </c:pt>
                <c:pt idx="518">
                  <c:v>150</c:v>
                </c:pt>
                <c:pt idx="519">
                  <c:v>150</c:v>
                </c:pt>
                <c:pt idx="520">
                  <c:v>150</c:v>
                </c:pt>
                <c:pt idx="521">
                  <c:v>150</c:v>
                </c:pt>
                <c:pt idx="522">
                  <c:v>150</c:v>
                </c:pt>
                <c:pt idx="523">
                  <c:v>150</c:v>
                </c:pt>
                <c:pt idx="524">
                  <c:v>150</c:v>
                </c:pt>
                <c:pt idx="525">
                  <c:v>150</c:v>
                </c:pt>
                <c:pt idx="526">
                  <c:v>150</c:v>
                </c:pt>
                <c:pt idx="527">
                  <c:v>150</c:v>
                </c:pt>
                <c:pt idx="528">
                  <c:v>150</c:v>
                </c:pt>
                <c:pt idx="529">
                  <c:v>150</c:v>
                </c:pt>
                <c:pt idx="530">
                  <c:v>150</c:v>
                </c:pt>
                <c:pt idx="531">
                  <c:v>150</c:v>
                </c:pt>
                <c:pt idx="532">
                  <c:v>150</c:v>
                </c:pt>
                <c:pt idx="533">
                  <c:v>150</c:v>
                </c:pt>
                <c:pt idx="534">
                  <c:v>150</c:v>
                </c:pt>
                <c:pt idx="535">
                  <c:v>150</c:v>
                </c:pt>
                <c:pt idx="536">
                  <c:v>150</c:v>
                </c:pt>
                <c:pt idx="537">
                  <c:v>150</c:v>
                </c:pt>
                <c:pt idx="538">
                  <c:v>150</c:v>
                </c:pt>
                <c:pt idx="539">
                  <c:v>150</c:v>
                </c:pt>
                <c:pt idx="540">
                  <c:v>150</c:v>
                </c:pt>
                <c:pt idx="541">
                  <c:v>150</c:v>
                </c:pt>
                <c:pt idx="542">
                  <c:v>150</c:v>
                </c:pt>
                <c:pt idx="543">
                  <c:v>150</c:v>
                </c:pt>
                <c:pt idx="544">
                  <c:v>150</c:v>
                </c:pt>
                <c:pt idx="545">
                  <c:v>150</c:v>
                </c:pt>
                <c:pt idx="546">
                  <c:v>150</c:v>
                </c:pt>
                <c:pt idx="547">
                  <c:v>150</c:v>
                </c:pt>
                <c:pt idx="548">
                  <c:v>150</c:v>
                </c:pt>
                <c:pt idx="549">
                  <c:v>150</c:v>
                </c:pt>
                <c:pt idx="550">
                  <c:v>150</c:v>
                </c:pt>
                <c:pt idx="551">
                  <c:v>150</c:v>
                </c:pt>
                <c:pt idx="552">
                  <c:v>150</c:v>
                </c:pt>
                <c:pt idx="553">
                  <c:v>150</c:v>
                </c:pt>
                <c:pt idx="554">
                  <c:v>150</c:v>
                </c:pt>
                <c:pt idx="555">
                  <c:v>150</c:v>
                </c:pt>
                <c:pt idx="556">
                  <c:v>150</c:v>
                </c:pt>
                <c:pt idx="557">
                  <c:v>150</c:v>
                </c:pt>
                <c:pt idx="558">
                  <c:v>150</c:v>
                </c:pt>
                <c:pt idx="559">
                  <c:v>150</c:v>
                </c:pt>
                <c:pt idx="560">
                  <c:v>150</c:v>
                </c:pt>
                <c:pt idx="561">
                  <c:v>150</c:v>
                </c:pt>
                <c:pt idx="562">
                  <c:v>150</c:v>
                </c:pt>
                <c:pt idx="563">
                  <c:v>150</c:v>
                </c:pt>
                <c:pt idx="564">
                  <c:v>150</c:v>
                </c:pt>
                <c:pt idx="565">
                  <c:v>150</c:v>
                </c:pt>
                <c:pt idx="566">
                  <c:v>150</c:v>
                </c:pt>
                <c:pt idx="567">
                  <c:v>150</c:v>
                </c:pt>
                <c:pt idx="568">
                  <c:v>150</c:v>
                </c:pt>
                <c:pt idx="569">
                  <c:v>150</c:v>
                </c:pt>
                <c:pt idx="570">
                  <c:v>150</c:v>
                </c:pt>
                <c:pt idx="571">
                  <c:v>150</c:v>
                </c:pt>
                <c:pt idx="572">
                  <c:v>150</c:v>
                </c:pt>
                <c:pt idx="573">
                  <c:v>150</c:v>
                </c:pt>
                <c:pt idx="574">
                  <c:v>150</c:v>
                </c:pt>
                <c:pt idx="575">
                  <c:v>150</c:v>
                </c:pt>
                <c:pt idx="576">
                  <c:v>150</c:v>
                </c:pt>
                <c:pt idx="577">
                  <c:v>150</c:v>
                </c:pt>
                <c:pt idx="578">
                  <c:v>150</c:v>
                </c:pt>
                <c:pt idx="579">
                  <c:v>150</c:v>
                </c:pt>
                <c:pt idx="580">
                  <c:v>150</c:v>
                </c:pt>
                <c:pt idx="581">
                  <c:v>150</c:v>
                </c:pt>
                <c:pt idx="582">
                  <c:v>150</c:v>
                </c:pt>
                <c:pt idx="583">
                  <c:v>150</c:v>
                </c:pt>
                <c:pt idx="584">
                  <c:v>150</c:v>
                </c:pt>
                <c:pt idx="585">
                  <c:v>150</c:v>
                </c:pt>
                <c:pt idx="586">
                  <c:v>150</c:v>
                </c:pt>
                <c:pt idx="587">
                  <c:v>150</c:v>
                </c:pt>
                <c:pt idx="588">
                  <c:v>150</c:v>
                </c:pt>
                <c:pt idx="589">
                  <c:v>150</c:v>
                </c:pt>
                <c:pt idx="590">
                  <c:v>150</c:v>
                </c:pt>
                <c:pt idx="591">
                  <c:v>150</c:v>
                </c:pt>
                <c:pt idx="592">
                  <c:v>150</c:v>
                </c:pt>
                <c:pt idx="593">
                  <c:v>150</c:v>
                </c:pt>
                <c:pt idx="594">
                  <c:v>150</c:v>
                </c:pt>
                <c:pt idx="595">
                  <c:v>150</c:v>
                </c:pt>
                <c:pt idx="596">
                  <c:v>150</c:v>
                </c:pt>
                <c:pt idx="597">
                  <c:v>150</c:v>
                </c:pt>
                <c:pt idx="598">
                  <c:v>150</c:v>
                </c:pt>
                <c:pt idx="599">
                  <c:v>150</c:v>
                </c:pt>
                <c:pt idx="600">
                  <c:v>150</c:v>
                </c:pt>
                <c:pt idx="601">
                  <c:v>150</c:v>
                </c:pt>
                <c:pt idx="602">
                  <c:v>150</c:v>
                </c:pt>
                <c:pt idx="603">
                  <c:v>150</c:v>
                </c:pt>
                <c:pt idx="604">
                  <c:v>150</c:v>
                </c:pt>
                <c:pt idx="605">
                  <c:v>150</c:v>
                </c:pt>
                <c:pt idx="606">
                  <c:v>150</c:v>
                </c:pt>
                <c:pt idx="607">
                  <c:v>150</c:v>
                </c:pt>
                <c:pt idx="608">
                  <c:v>150</c:v>
                </c:pt>
                <c:pt idx="609">
                  <c:v>150</c:v>
                </c:pt>
                <c:pt idx="610">
                  <c:v>150</c:v>
                </c:pt>
                <c:pt idx="611">
                  <c:v>150</c:v>
                </c:pt>
                <c:pt idx="612">
                  <c:v>150</c:v>
                </c:pt>
                <c:pt idx="613">
                  <c:v>150</c:v>
                </c:pt>
                <c:pt idx="614">
                  <c:v>150</c:v>
                </c:pt>
                <c:pt idx="615">
                  <c:v>150</c:v>
                </c:pt>
                <c:pt idx="616">
                  <c:v>150</c:v>
                </c:pt>
                <c:pt idx="617">
                  <c:v>150</c:v>
                </c:pt>
                <c:pt idx="618">
                  <c:v>150</c:v>
                </c:pt>
                <c:pt idx="619">
                  <c:v>150</c:v>
                </c:pt>
                <c:pt idx="620">
                  <c:v>150</c:v>
                </c:pt>
                <c:pt idx="621">
                  <c:v>150</c:v>
                </c:pt>
                <c:pt idx="622">
                  <c:v>150</c:v>
                </c:pt>
                <c:pt idx="623">
                  <c:v>150</c:v>
                </c:pt>
                <c:pt idx="624">
                  <c:v>150</c:v>
                </c:pt>
                <c:pt idx="625">
                  <c:v>150</c:v>
                </c:pt>
                <c:pt idx="626">
                  <c:v>150</c:v>
                </c:pt>
                <c:pt idx="627">
                  <c:v>150</c:v>
                </c:pt>
                <c:pt idx="628">
                  <c:v>150</c:v>
                </c:pt>
                <c:pt idx="629">
                  <c:v>150</c:v>
                </c:pt>
                <c:pt idx="630">
                  <c:v>150</c:v>
                </c:pt>
                <c:pt idx="631">
                  <c:v>150</c:v>
                </c:pt>
                <c:pt idx="632">
                  <c:v>150</c:v>
                </c:pt>
                <c:pt idx="633">
                  <c:v>150</c:v>
                </c:pt>
                <c:pt idx="634">
                  <c:v>150</c:v>
                </c:pt>
                <c:pt idx="635">
                  <c:v>150</c:v>
                </c:pt>
                <c:pt idx="636">
                  <c:v>150</c:v>
                </c:pt>
                <c:pt idx="637">
                  <c:v>150</c:v>
                </c:pt>
                <c:pt idx="638">
                  <c:v>150</c:v>
                </c:pt>
                <c:pt idx="639">
                  <c:v>150</c:v>
                </c:pt>
                <c:pt idx="640">
                  <c:v>150</c:v>
                </c:pt>
                <c:pt idx="641">
                  <c:v>150</c:v>
                </c:pt>
                <c:pt idx="642">
                  <c:v>150</c:v>
                </c:pt>
                <c:pt idx="643">
                  <c:v>150</c:v>
                </c:pt>
                <c:pt idx="644">
                  <c:v>150</c:v>
                </c:pt>
                <c:pt idx="645">
                  <c:v>150</c:v>
                </c:pt>
                <c:pt idx="646">
                  <c:v>150</c:v>
                </c:pt>
                <c:pt idx="647">
                  <c:v>150</c:v>
                </c:pt>
                <c:pt idx="648">
                  <c:v>150</c:v>
                </c:pt>
                <c:pt idx="649">
                  <c:v>150</c:v>
                </c:pt>
                <c:pt idx="650">
                  <c:v>150</c:v>
                </c:pt>
                <c:pt idx="651">
                  <c:v>150</c:v>
                </c:pt>
                <c:pt idx="652">
                  <c:v>150</c:v>
                </c:pt>
                <c:pt idx="653">
                  <c:v>150</c:v>
                </c:pt>
                <c:pt idx="654">
                  <c:v>150</c:v>
                </c:pt>
                <c:pt idx="655">
                  <c:v>150</c:v>
                </c:pt>
                <c:pt idx="656">
                  <c:v>150</c:v>
                </c:pt>
                <c:pt idx="657">
                  <c:v>150</c:v>
                </c:pt>
                <c:pt idx="658">
                  <c:v>150</c:v>
                </c:pt>
                <c:pt idx="659">
                  <c:v>150</c:v>
                </c:pt>
                <c:pt idx="660">
                  <c:v>150</c:v>
                </c:pt>
                <c:pt idx="661">
                  <c:v>150</c:v>
                </c:pt>
                <c:pt idx="662">
                  <c:v>150</c:v>
                </c:pt>
                <c:pt idx="663">
                  <c:v>150</c:v>
                </c:pt>
                <c:pt idx="664">
                  <c:v>150</c:v>
                </c:pt>
                <c:pt idx="665">
                  <c:v>150</c:v>
                </c:pt>
                <c:pt idx="666">
                  <c:v>150</c:v>
                </c:pt>
                <c:pt idx="667">
                  <c:v>150</c:v>
                </c:pt>
                <c:pt idx="668">
                  <c:v>150</c:v>
                </c:pt>
                <c:pt idx="669">
                  <c:v>150</c:v>
                </c:pt>
                <c:pt idx="670">
                  <c:v>150</c:v>
                </c:pt>
                <c:pt idx="671">
                  <c:v>150</c:v>
                </c:pt>
                <c:pt idx="672">
                  <c:v>150</c:v>
                </c:pt>
                <c:pt idx="673">
                  <c:v>150</c:v>
                </c:pt>
                <c:pt idx="674">
                  <c:v>150</c:v>
                </c:pt>
                <c:pt idx="675">
                  <c:v>150</c:v>
                </c:pt>
                <c:pt idx="676">
                  <c:v>150</c:v>
                </c:pt>
                <c:pt idx="677">
                  <c:v>150</c:v>
                </c:pt>
                <c:pt idx="678">
                  <c:v>150</c:v>
                </c:pt>
                <c:pt idx="679">
                  <c:v>150</c:v>
                </c:pt>
                <c:pt idx="680">
                  <c:v>150</c:v>
                </c:pt>
                <c:pt idx="681">
                  <c:v>150</c:v>
                </c:pt>
                <c:pt idx="682">
                  <c:v>150</c:v>
                </c:pt>
                <c:pt idx="683">
                  <c:v>150</c:v>
                </c:pt>
                <c:pt idx="684">
                  <c:v>150</c:v>
                </c:pt>
                <c:pt idx="685">
                  <c:v>150</c:v>
                </c:pt>
                <c:pt idx="686">
                  <c:v>150</c:v>
                </c:pt>
                <c:pt idx="687">
                  <c:v>150</c:v>
                </c:pt>
                <c:pt idx="688">
                  <c:v>150</c:v>
                </c:pt>
                <c:pt idx="689">
                  <c:v>150</c:v>
                </c:pt>
                <c:pt idx="690">
                  <c:v>150</c:v>
                </c:pt>
                <c:pt idx="691">
                  <c:v>150</c:v>
                </c:pt>
                <c:pt idx="692">
                  <c:v>150</c:v>
                </c:pt>
                <c:pt idx="693">
                  <c:v>150</c:v>
                </c:pt>
                <c:pt idx="694">
                  <c:v>150</c:v>
                </c:pt>
                <c:pt idx="695">
                  <c:v>150</c:v>
                </c:pt>
                <c:pt idx="696">
                  <c:v>150</c:v>
                </c:pt>
                <c:pt idx="697">
                  <c:v>150</c:v>
                </c:pt>
                <c:pt idx="698">
                  <c:v>150</c:v>
                </c:pt>
                <c:pt idx="699">
                  <c:v>150</c:v>
                </c:pt>
                <c:pt idx="700">
                  <c:v>150</c:v>
                </c:pt>
                <c:pt idx="701">
                  <c:v>150</c:v>
                </c:pt>
                <c:pt idx="702">
                  <c:v>150</c:v>
                </c:pt>
                <c:pt idx="703">
                  <c:v>150</c:v>
                </c:pt>
                <c:pt idx="704">
                  <c:v>150</c:v>
                </c:pt>
                <c:pt idx="705">
                  <c:v>150</c:v>
                </c:pt>
                <c:pt idx="706">
                  <c:v>150</c:v>
                </c:pt>
                <c:pt idx="707">
                  <c:v>150</c:v>
                </c:pt>
                <c:pt idx="708">
                  <c:v>150</c:v>
                </c:pt>
                <c:pt idx="709">
                  <c:v>150</c:v>
                </c:pt>
                <c:pt idx="710">
                  <c:v>150</c:v>
                </c:pt>
                <c:pt idx="711">
                  <c:v>150</c:v>
                </c:pt>
                <c:pt idx="712">
                  <c:v>150</c:v>
                </c:pt>
                <c:pt idx="713">
                  <c:v>150</c:v>
                </c:pt>
                <c:pt idx="714">
                  <c:v>150</c:v>
                </c:pt>
                <c:pt idx="715">
                  <c:v>150</c:v>
                </c:pt>
                <c:pt idx="716">
                  <c:v>150</c:v>
                </c:pt>
                <c:pt idx="717">
                  <c:v>150</c:v>
                </c:pt>
                <c:pt idx="718">
                  <c:v>150</c:v>
                </c:pt>
                <c:pt idx="719">
                  <c:v>150</c:v>
                </c:pt>
                <c:pt idx="720">
                  <c:v>150</c:v>
                </c:pt>
                <c:pt idx="721">
                  <c:v>150</c:v>
                </c:pt>
                <c:pt idx="722">
                  <c:v>150</c:v>
                </c:pt>
                <c:pt idx="723">
                  <c:v>150</c:v>
                </c:pt>
                <c:pt idx="724">
                  <c:v>150</c:v>
                </c:pt>
                <c:pt idx="725">
                  <c:v>150</c:v>
                </c:pt>
                <c:pt idx="726">
                  <c:v>150</c:v>
                </c:pt>
                <c:pt idx="727">
                  <c:v>150</c:v>
                </c:pt>
                <c:pt idx="728">
                  <c:v>150</c:v>
                </c:pt>
                <c:pt idx="729">
                  <c:v>150</c:v>
                </c:pt>
                <c:pt idx="730">
                  <c:v>150</c:v>
                </c:pt>
                <c:pt idx="731">
                  <c:v>150</c:v>
                </c:pt>
                <c:pt idx="732">
                  <c:v>150</c:v>
                </c:pt>
                <c:pt idx="733">
                  <c:v>150</c:v>
                </c:pt>
                <c:pt idx="734">
                  <c:v>150</c:v>
                </c:pt>
                <c:pt idx="735">
                  <c:v>150</c:v>
                </c:pt>
                <c:pt idx="736">
                  <c:v>150</c:v>
                </c:pt>
                <c:pt idx="737">
                  <c:v>150</c:v>
                </c:pt>
                <c:pt idx="738">
                  <c:v>150</c:v>
                </c:pt>
                <c:pt idx="739">
                  <c:v>150</c:v>
                </c:pt>
                <c:pt idx="740">
                  <c:v>150</c:v>
                </c:pt>
                <c:pt idx="741">
                  <c:v>150</c:v>
                </c:pt>
                <c:pt idx="742">
                  <c:v>150</c:v>
                </c:pt>
                <c:pt idx="743">
                  <c:v>150</c:v>
                </c:pt>
                <c:pt idx="744">
                  <c:v>150</c:v>
                </c:pt>
                <c:pt idx="745">
                  <c:v>150</c:v>
                </c:pt>
                <c:pt idx="746">
                  <c:v>150</c:v>
                </c:pt>
                <c:pt idx="747">
                  <c:v>150</c:v>
                </c:pt>
                <c:pt idx="748">
                  <c:v>150</c:v>
                </c:pt>
                <c:pt idx="749">
                  <c:v>150</c:v>
                </c:pt>
                <c:pt idx="750">
                  <c:v>150</c:v>
                </c:pt>
                <c:pt idx="751">
                  <c:v>150</c:v>
                </c:pt>
                <c:pt idx="752">
                  <c:v>150</c:v>
                </c:pt>
                <c:pt idx="753">
                  <c:v>150</c:v>
                </c:pt>
                <c:pt idx="754">
                  <c:v>150</c:v>
                </c:pt>
                <c:pt idx="755">
                  <c:v>150</c:v>
                </c:pt>
                <c:pt idx="756">
                  <c:v>150</c:v>
                </c:pt>
                <c:pt idx="757">
                  <c:v>150</c:v>
                </c:pt>
                <c:pt idx="758">
                  <c:v>150</c:v>
                </c:pt>
                <c:pt idx="759">
                  <c:v>150</c:v>
                </c:pt>
                <c:pt idx="760">
                  <c:v>150</c:v>
                </c:pt>
                <c:pt idx="761">
                  <c:v>150</c:v>
                </c:pt>
                <c:pt idx="762">
                  <c:v>150</c:v>
                </c:pt>
                <c:pt idx="763">
                  <c:v>150</c:v>
                </c:pt>
                <c:pt idx="764">
                  <c:v>150</c:v>
                </c:pt>
                <c:pt idx="765">
                  <c:v>150</c:v>
                </c:pt>
                <c:pt idx="766">
                  <c:v>150</c:v>
                </c:pt>
                <c:pt idx="767">
                  <c:v>150</c:v>
                </c:pt>
                <c:pt idx="768">
                  <c:v>150</c:v>
                </c:pt>
                <c:pt idx="769">
                  <c:v>150</c:v>
                </c:pt>
                <c:pt idx="770">
                  <c:v>150</c:v>
                </c:pt>
                <c:pt idx="771">
                  <c:v>150</c:v>
                </c:pt>
                <c:pt idx="772">
                  <c:v>150</c:v>
                </c:pt>
                <c:pt idx="773">
                  <c:v>150</c:v>
                </c:pt>
                <c:pt idx="774">
                  <c:v>150</c:v>
                </c:pt>
                <c:pt idx="775">
                  <c:v>150</c:v>
                </c:pt>
                <c:pt idx="776">
                  <c:v>150</c:v>
                </c:pt>
                <c:pt idx="777">
                  <c:v>150</c:v>
                </c:pt>
                <c:pt idx="778">
                  <c:v>150</c:v>
                </c:pt>
                <c:pt idx="779">
                  <c:v>150</c:v>
                </c:pt>
                <c:pt idx="780">
                  <c:v>150</c:v>
                </c:pt>
                <c:pt idx="781">
                  <c:v>150</c:v>
                </c:pt>
                <c:pt idx="782">
                  <c:v>150</c:v>
                </c:pt>
                <c:pt idx="783">
                  <c:v>150</c:v>
                </c:pt>
                <c:pt idx="784">
                  <c:v>150</c:v>
                </c:pt>
                <c:pt idx="785">
                  <c:v>150</c:v>
                </c:pt>
                <c:pt idx="786">
                  <c:v>150</c:v>
                </c:pt>
                <c:pt idx="787">
                  <c:v>150</c:v>
                </c:pt>
                <c:pt idx="788">
                  <c:v>150</c:v>
                </c:pt>
                <c:pt idx="789">
                  <c:v>150</c:v>
                </c:pt>
                <c:pt idx="790">
                  <c:v>150</c:v>
                </c:pt>
                <c:pt idx="791">
                  <c:v>150</c:v>
                </c:pt>
                <c:pt idx="792">
                  <c:v>150</c:v>
                </c:pt>
                <c:pt idx="793">
                  <c:v>150</c:v>
                </c:pt>
                <c:pt idx="794">
                  <c:v>150</c:v>
                </c:pt>
                <c:pt idx="795">
                  <c:v>150</c:v>
                </c:pt>
                <c:pt idx="796">
                  <c:v>150</c:v>
                </c:pt>
                <c:pt idx="797">
                  <c:v>150</c:v>
                </c:pt>
                <c:pt idx="798">
                  <c:v>150</c:v>
                </c:pt>
                <c:pt idx="799">
                  <c:v>150</c:v>
                </c:pt>
                <c:pt idx="800">
                  <c:v>150</c:v>
                </c:pt>
                <c:pt idx="801">
                  <c:v>150</c:v>
                </c:pt>
                <c:pt idx="802">
                  <c:v>150</c:v>
                </c:pt>
                <c:pt idx="803">
                  <c:v>150</c:v>
                </c:pt>
                <c:pt idx="804">
                  <c:v>150</c:v>
                </c:pt>
                <c:pt idx="805">
                  <c:v>150</c:v>
                </c:pt>
                <c:pt idx="806">
                  <c:v>150</c:v>
                </c:pt>
                <c:pt idx="807">
                  <c:v>150</c:v>
                </c:pt>
                <c:pt idx="808">
                  <c:v>150</c:v>
                </c:pt>
                <c:pt idx="809">
                  <c:v>150</c:v>
                </c:pt>
                <c:pt idx="810">
                  <c:v>150</c:v>
                </c:pt>
                <c:pt idx="811">
                  <c:v>150</c:v>
                </c:pt>
                <c:pt idx="812">
                  <c:v>150</c:v>
                </c:pt>
                <c:pt idx="813">
                  <c:v>150</c:v>
                </c:pt>
                <c:pt idx="814">
                  <c:v>150</c:v>
                </c:pt>
                <c:pt idx="815">
                  <c:v>150</c:v>
                </c:pt>
                <c:pt idx="816">
                  <c:v>150</c:v>
                </c:pt>
                <c:pt idx="817">
                  <c:v>150</c:v>
                </c:pt>
                <c:pt idx="818">
                  <c:v>150</c:v>
                </c:pt>
                <c:pt idx="819">
                  <c:v>150</c:v>
                </c:pt>
                <c:pt idx="820">
                  <c:v>150</c:v>
                </c:pt>
                <c:pt idx="821">
                  <c:v>150</c:v>
                </c:pt>
                <c:pt idx="822">
                  <c:v>150</c:v>
                </c:pt>
                <c:pt idx="823">
                  <c:v>150</c:v>
                </c:pt>
                <c:pt idx="824">
                  <c:v>150</c:v>
                </c:pt>
                <c:pt idx="825">
                  <c:v>150</c:v>
                </c:pt>
                <c:pt idx="826">
                  <c:v>150</c:v>
                </c:pt>
                <c:pt idx="827">
                  <c:v>150</c:v>
                </c:pt>
                <c:pt idx="828">
                  <c:v>150</c:v>
                </c:pt>
                <c:pt idx="829">
                  <c:v>150</c:v>
                </c:pt>
                <c:pt idx="830">
                  <c:v>150</c:v>
                </c:pt>
                <c:pt idx="831">
                  <c:v>150</c:v>
                </c:pt>
                <c:pt idx="832">
                  <c:v>150</c:v>
                </c:pt>
                <c:pt idx="833">
                  <c:v>150</c:v>
                </c:pt>
                <c:pt idx="834">
                  <c:v>150</c:v>
                </c:pt>
                <c:pt idx="835">
                  <c:v>150</c:v>
                </c:pt>
                <c:pt idx="836">
                  <c:v>150</c:v>
                </c:pt>
                <c:pt idx="837">
                  <c:v>150</c:v>
                </c:pt>
                <c:pt idx="838">
                  <c:v>150</c:v>
                </c:pt>
                <c:pt idx="839">
                  <c:v>150</c:v>
                </c:pt>
                <c:pt idx="840">
                  <c:v>150</c:v>
                </c:pt>
                <c:pt idx="841">
                  <c:v>150</c:v>
                </c:pt>
                <c:pt idx="842">
                  <c:v>150</c:v>
                </c:pt>
                <c:pt idx="843">
                  <c:v>150</c:v>
                </c:pt>
                <c:pt idx="844">
                  <c:v>150</c:v>
                </c:pt>
                <c:pt idx="845">
                  <c:v>150</c:v>
                </c:pt>
                <c:pt idx="846">
                  <c:v>150</c:v>
                </c:pt>
                <c:pt idx="847">
                  <c:v>150</c:v>
                </c:pt>
                <c:pt idx="848">
                  <c:v>150</c:v>
                </c:pt>
                <c:pt idx="849">
                  <c:v>150</c:v>
                </c:pt>
                <c:pt idx="850">
                  <c:v>150</c:v>
                </c:pt>
                <c:pt idx="851">
                  <c:v>150</c:v>
                </c:pt>
                <c:pt idx="852">
                  <c:v>150</c:v>
                </c:pt>
                <c:pt idx="853">
                  <c:v>150</c:v>
                </c:pt>
                <c:pt idx="854">
                  <c:v>150</c:v>
                </c:pt>
                <c:pt idx="855">
                  <c:v>150</c:v>
                </c:pt>
                <c:pt idx="856">
                  <c:v>150</c:v>
                </c:pt>
                <c:pt idx="857">
                  <c:v>150</c:v>
                </c:pt>
                <c:pt idx="858">
                  <c:v>150</c:v>
                </c:pt>
                <c:pt idx="859">
                  <c:v>150</c:v>
                </c:pt>
                <c:pt idx="860">
                  <c:v>150</c:v>
                </c:pt>
                <c:pt idx="861">
                  <c:v>150</c:v>
                </c:pt>
                <c:pt idx="862">
                  <c:v>150</c:v>
                </c:pt>
                <c:pt idx="863">
                  <c:v>150</c:v>
                </c:pt>
                <c:pt idx="864">
                  <c:v>150</c:v>
                </c:pt>
                <c:pt idx="865">
                  <c:v>150</c:v>
                </c:pt>
                <c:pt idx="866">
                  <c:v>150</c:v>
                </c:pt>
                <c:pt idx="867">
                  <c:v>150</c:v>
                </c:pt>
                <c:pt idx="868">
                  <c:v>150</c:v>
                </c:pt>
                <c:pt idx="869">
                  <c:v>150</c:v>
                </c:pt>
                <c:pt idx="870">
                  <c:v>150</c:v>
                </c:pt>
                <c:pt idx="871">
                  <c:v>150</c:v>
                </c:pt>
                <c:pt idx="872">
                  <c:v>150</c:v>
                </c:pt>
                <c:pt idx="873">
                  <c:v>150</c:v>
                </c:pt>
                <c:pt idx="874">
                  <c:v>150</c:v>
                </c:pt>
                <c:pt idx="875">
                  <c:v>150</c:v>
                </c:pt>
                <c:pt idx="876">
                  <c:v>150</c:v>
                </c:pt>
                <c:pt idx="877">
                  <c:v>150</c:v>
                </c:pt>
                <c:pt idx="878">
                  <c:v>150</c:v>
                </c:pt>
                <c:pt idx="879">
                  <c:v>150</c:v>
                </c:pt>
                <c:pt idx="880">
                  <c:v>150</c:v>
                </c:pt>
                <c:pt idx="881">
                  <c:v>150</c:v>
                </c:pt>
                <c:pt idx="882">
                  <c:v>150</c:v>
                </c:pt>
                <c:pt idx="883">
                  <c:v>150</c:v>
                </c:pt>
                <c:pt idx="884">
                  <c:v>150</c:v>
                </c:pt>
                <c:pt idx="885">
                  <c:v>150</c:v>
                </c:pt>
                <c:pt idx="886">
                  <c:v>150</c:v>
                </c:pt>
                <c:pt idx="887">
                  <c:v>150</c:v>
                </c:pt>
                <c:pt idx="888">
                  <c:v>150</c:v>
                </c:pt>
                <c:pt idx="889">
                  <c:v>150</c:v>
                </c:pt>
                <c:pt idx="890">
                  <c:v>150</c:v>
                </c:pt>
                <c:pt idx="891">
                  <c:v>150</c:v>
                </c:pt>
                <c:pt idx="892">
                  <c:v>150</c:v>
                </c:pt>
                <c:pt idx="893">
                  <c:v>150</c:v>
                </c:pt>
                <c:pt idx="894">
                  <c:v>150</c:v>
                </c:pt>
                <c:pt idx="895">
                  <c:v>150</c:v>
                </c:pt>
                <c:pt idx="896">
                  <c:v>150</c:v>
                </c:pt>
                <c:pt idx="897">
                  <c:v>150</c:v>
                </c:pt>
                <c:pt idx="898">
                  <c:v>150</c:v>
                </c:pt>
                <c:pt idx="899">
                  <c:v>150</c:v>
                </c:pt>
                <c:pt idx="900">
                  <c:v>150</c:v>
                </c:pt>
                <c:pt idx="901">
                  <c:v>150</c:v>
                </c:pt>
                <c:pt idx="902">
                  <c:v>150</c:v>
                </c:pt>
                <c:pt idx="903">
                  <c:v>150</c:v>
                </c:pt>
                <c:pt idx="904">
                  <c:v>150</c:v>
                </c:pt>
                <c:pt idx="905">
                  <c:v>150</c:v>
                </c:pt>
                <c:pt idx="906">
                  <c:v>150</c:v>
                </c:pt>
                <c:pt idx="907">
                  <c:v>150</c:v>
                </c:pt>
                <c:pt idx="908">
                  <c:v>150</c:v>
                </c:pt>
                <c:pt idx="909">
                  <c:v>150</c:v>
                </c:pt>
                <c:pt idx="910">
                  <c:v>150</c:v>
                </c:pt>
                <c:pt idx="911">
                  <c:v>150</c:v>
                </c:pt>
                <c:pt idx="912">
                  <c:v>150</c:v>
                </c:pt>
                <c:pt idx="913">
                  <c:v>150</c:v>
                </c:pt>
                <c:pt idx="914">
                  <c:v>150</c:v>
                </c:pt>
                <c:pt idx="915">
                  <c:v>150</c:v>
                </c:pt>
                <c:pt idx="916">
                  <c:v>150</c:v>
                </c:pt>
                <c:pt idx="917">
                  <c:v>150</c:v>
                </c:pt>
                <c:pt idx="918">
                  <c:v>150</c:v>
                </c:pt>
                <c:pt idx="919">
                  <c:v>150</c:v>
                </c:pt>
                <c:pt idx="920">
                  <c:v>150</c:v>
                </c:pt>
                <c:pt idx="921">
                  <c:v>150</c:v>
                </c:pt>
                <c:pt idx="922">
                  <c:v>150</c:v>
                </c:pt>
                <c:pt idx="923">
                  <c:v>150</c:v>
                </c:pt>
                <c:pt idx="924">
                  <c:v>150</c:v>
                </c:pt>
                <c:pt idx="925">
                  <c:v>150</c:v>
                </c:pt>
                <c:pt idx="926">
                  <c:v>150</c:v>
                </c:pt>
                <c:pt idx="927">
                  <c:v>150</c:v>
                </c:pt>
                <c:pt idx="928">
                  <c:v>150</c:v>
                </c:pt>
                <c:pt idx="929">
                  <c:v>150</c:v>
                </c:pt>
                <c:pt idx="930">
                  <c:v>150</c:v>
                </c:pt>
                <c:pt idx="931">
                  <c:v>150</c:v>
                </c:pt>
                <c:pt idx="932">
                  <c:v>150</c:v>
                </c:pt>
                <c:pt idx="933">
                  <c:v>150</c:v>
                </c:pt>
                <c:pt idx="934">
                  <c:v>150</c:v>
                </c:pt>
                <c:pt idx="935">
                  <c:v>150</c:v>
                </c:pt>
                <c:pt idx="936">
                  <c:v>150</c:v>
                </c:pt>
                <c:pt idx="937">
                  <c:v>150</c:v>
                </c:pt>
                <c:pt idx="938">
                  <c:v>150</c:v>
                </c:pt>
                <c:pt idx="939">
                  <c:v>150</c:v>
                </c:pt>
                <c:pt idx="940">
                  <c:v>150</c:v>
                </c:pt>
                <c:pt idx="941">
                  <c:v>150</c:v>
                </c:pt>
                <c:pt idx="942">
                  <c:v>150</c:v>
                </c:pt>
                <c:pt idx="943">
                  <c:v>150</c:v>
                </c:pt>
                <c:pt idx="944">
                  <c:v>150</c:v>
                </c:pt>
                <c:pt idx="945">
                  <c:v>150</c:v>
                </c:pt>
                <c:pt idx="946">
                  <c:v>150</c:v>
                </c:pt>
                <c:pt idx="947">
                  <c:v>150</c:v>
                </c:pt>
                <c:pt idx="948">
                  <c:v>150</c:v>
                </c:pt>
                <c:pt idx="949">
                  <c:v>150</c:v>
                </c:pt>
                <c:pt idx="950">
                  <c:v>150</c:v>
                </c:pt>
                <c:pt idx="951">
                  <c:v>150</c:v>
                </c:pt>
                <c:pt idx="952">
                  <c:v>150</c:v>
                </c:pt>
                <c:pt idx="953">
                  <c:v>150</c:v>
                </c:pt>
                <c:pt idx="954">
                  <c:v>150</c:v>
                </c:pt>
                <c:pt idx="955">
                  <c:v>150</c:v>
                </c:pt>
                <c:pt idx="956">
                  <c:v>150</c:v>
                </c:pt>
                <c:pt idx="957">
                  <c:v>150</c:v>
                </c:pt>
                <c:pt idx="958">
                  <c:v>150</c:v>
                </c:pt>
                <c:pt idx="959">
                  <c:v>150</c:v>
                </c:pt>
                <c:pt idx="960">
                  <c:v>150</c:v>
                </c:pt>
                <c:pt idx="961">
                  <c:v>150</c:v>
                </c:pt>
                <c:pt idx="962">
                  <c:v>150</c:v>
                </c:pt>
                <c:pt idx="963">
                  <c:v>150</c:v>
                </c:pt>
                <c:pt idx="964">
                  <c:v>150</c:v>
                </c:pt>
                <c:pt idx="965">
                  <c:v>150</c:v>
                </c:pt>
                <c:pt idx="966">
                  <c:v>150</c:v>
                </c:pt>
                <c:pt idx="967">
                  <c:v>150</c:v>
                </c:pt>
                <c:pt idx="968">
                  <c:v>150</c:v>
                </c:pt>
                <c:pt idx="969">
                  <c:v>150</c:v>
                </c:pt>
                <c:pt idx="970">
                  <c:v>150</c:v>
                </c:pt>
                <c:pt idx="971">
                  <c:v>150</c:v>
                </c:pt>
                <c:pt idx="972">
                  <c:v>150</c:v>
                </c:pt>
                <c:pt idx="973">
                  <c:v>150</c:v>
                </c:pt>
                <c:pt idx="974">
                  <c:v>150</c:v>
                </c:pt>
                <c:pt idx="975">
                  <c:v>150</c:v>
                </c:pt>
                <c:pt idx="976">
                  <c:v>150</c:v>
                </c:pt>
                <c:pt idx="977">
                  <c:v>150</c:v>
                </c:pt>
                <c:pt idx="978">
                  <c:v>150</c:v>
                </c:pt>
                <c:pt idx="979">
                  <c:v>150</c:v>
                </c:pt>
                <c:pt idx="980">
                  <c:v>150</c:v>
                </c:pt>
                <c:pt idx="981">
                  <c:v>150</c:v>
                </c:pt>
                <c:pt idx="982">
                  <c:v>150</c:v>
                </c:pt>
                <c:pt idx="983">
                  <c:v>150</c:v>
                </c:pt>
                <c:pt idx="984">
                  <c:v>150</c:v>
                </c:pt>
                <c:pt idx="985">
                  <c:v>150</c:v>
                </c:pt>
                <c:pt idx="986">
                  <c:v>150</c:v>
                </c:pt>
                <c:pt idx="987">
                  <c:v>150</c:v>
                </c:pt>
                <c:pt idx="988">
                  <c:v>150</c:v>
                </c:pt>
                <c:pt idx="989">
                  <c:v>150</c:v>
                </c:pt>
                <c:pt idx="990">
                  <c:v>150</c:v>
                </c:pt>
                <c:pt idx="991">
                  <c:v>150</c:v>
                </c:pt>
                <c:pt idx="992">
                  <c:v>150</c:v>
                </c:pt>
                <c:pt idx="993">
                  <c:v>150</c:v>
                </c:pt>
                <c:pt idx="994">
                  <c:v>150</c:v>
                </c:pt>
                <c:pt idx="995">
                  <c:v>150</c:v>
                </c:pt>
                <c:pt idx="996">
                  <c:v>150</c:v>
                </c:pt>
                <c:pt idx="997">
                  <c:v>150</c:v>
                </c:pt>
                <c:pt idx="998">
                  <c:v>150</c:v>
                </c:pt>
                <c:pt idx="999">
                  <c:v>150</c:v>
                </c:pt>
                <c:pt idx="1000">
                  <c:v>150</c:v>
                </c:pt>
                <c:pt idx="1001">
                  <c:v>150</c:v>
                </c:pt>
                <c:pt idx="1002">
                  <c:v>150</c:v>
                </c:pt>
                <c:pt idx="1003">
                  <c:v>150</c:v>
                </c:pt>
                <c:pt idx="1004">
                  <c:v>150</c:v>
                </c:pt>
                <c:pt idx="1005">
                  <c:v>150</c:v>
                </c:pt>
                <c:pt idx="1006">
                  <c:v>150</c:v>
                </c:pt>
                <c:pt idx="1007">
                  <c:v>150</c:v>
                </c:pt>
                <c:pt idx="1008">
                  <c:v>150</c:v>
                </c:pt>
                <c:pt idx="1009">
                  <c:v>150</c:v>
                </c:pt>
                <c:pt idx="1010">
                  <c:v>150</c:v>
                </c:pt>
                <c:pt idx="1011">
                  <c:v>150</c:v>
                </c:pt>
                <c:pt idx="1012">
                  <c:v>150</c:v>
                </c:pt>
                <c:pt idx="1013">
                  <c:v>150</c:v>
                </c:pt>
                <c:pt idx="1014">
                  <c:v>150</c:v>
                </c:pt>
                <c:pt idx="1015">
                  <c:v>150</c:v>
                </c:pt>
                <c:pt idx="1016">
                  <c:v>150</c:v>
                </c:pt>
                <c:pt idx="1017">
                  <c:v>150</c:v>
                </c:pt>
                <c:pt idx="1018">
                  <c:v>150</c:v>
                </c:pt>
                <c:pt idx="1019">
                  <c:v>150</c:v>
                </c:pt>
                <c:pt idx="1020">
                  <c:v>150</c:v>
                </c:pt>
                <c:pt idx="1021">
                  <c:v>150</c:v>
                </c:pt>
                <c:pt idx="1022">
                  <c:v>150</c:v>
                </c:pt>
                <c:pt idx="1023">
                  <c:v>150</c:v>
                </c:pt>
                <c:pt idx="1024">
                  <c:v>150</c:v>
                </c:pt>
                <c:pt idx="1025">
                  <c:v>150</c:v>
                </c:pt>
                <c:pt idx="1026">
                  <c:v>150</c:v>
                </c:pt>
                <c:pt idx="1027">
                  <c:v>150</c:v>
                </c:pt>
                <c:pt idx="1028">
                  <c:v>150</c:v>
                </c:pt>
                <c:pt idx="1029">
                  <c:v>150</c:v>
                </c:pt>
                <c:pt idx="1030">
                  <c:v>150</c:v>
                </c:pt>
                <c:pt idx="1031">
                  <c:v>150</c:v>
                </c:pt>
                <c:pt idx="1032">
                  <c:v>150</c:v>
                </c:pt>
                <c:pt idx="1033">
                  <c:v>150</c:v>
                </c:pt>
                <c:pt idx="1034">
                  <c:v>150</c:v>
                </c:pt>
                <c:pt idx="1035">
                  <c:v>150</c:v>
                </c:pt>
                <c:pt idx="1036">
                  <c:v>150</c:v>
                </c:pt>
                <c:pt idx="1037">
                  <c:v>150</c:v>
                </c:pt>
                <c:pt idx="1038">
                  <c:v>150</c:v>
                </c:pt>
                <c:pt idx="1039">
                  <c:v>150</c:v>
                </c:pt>
                <c:pt idx="1040">
                  <c:v>150</c:v>
                </c:pt>
                <c:pt idx="1041">
                  <c:v>150</c:v>
                </c:pt>
                <c:pt idx="1042">
                  <c:v>150</c:v>
                </c:pt>
                <c:pt idx="1043">
                  <c:v>150</c:v>
                </c:pt>
                <c:pt idx="1044">
                  <c:v>150</c:v>
                </c:pt>
                <c:pt idx="1045">
                  <c:v>150</c:v>
                </c:pt>
                <c:pt idx="1046">
                  <c:v>150</c:v>
                </c:pt>
                <c:pt idx="1047">
                  <c:v>150</c:v>
                </c:pt>
                <c:pt idx="1048">
                  <c:v>150</c:v>
                </c:pt>
                <c:pt idx="1049">
                  <c:v>150</c:v>
                </c:pt>
                <c:pt idx="1050">
                  <c:v>150</c:v>
                </c:pt>
                <c:pt idx="1051">
                  <c:v>150</c:v>
                </c:pt>
                <c:pt idx="1052">
                  <c:v>150</c:v>
                </c:pt>
                <c:pt idx="1053">
                  <c:v>150</c:v>
                </c:pt>
                <c:pt idx="1054">
                  <c:v>150</c:v>
                </c:pt>
                <c:pt idx="1055">
                  <c:v>150</c:v>
                </c:pt>
                <c:pt idx="1056">
                  <c:v>150</c:v>
                </c:pt>
                <c:pt idx="1057">
                  <c:v>150</c:v>
                </c:pt>
                <c:pt idx="1058">
                  <c:v>150</c:v>
                </c:pt>
                <c:pt idx="1059">
                  <c:v>150</c:v>
                </c:pt>
                <c:pt idx="1060">
                  <c:v>150</c:v>
                </c:pt>
                <c:pt idx="1061">
                  <c:v>150</c:v>
                </c:pt>
                <c:pt idx="1062">
                  <c:v>150</c:v>
                </c:pt>
                <c:pt idx="1063">
                  <c:v>150</c:v>
                </c:pt>
                <c:pt idx="1064">
                  <c:v>150</c:v>
                </c:pt>
                <c:pt idx="1065">
                  <c:v>150</c:v>
                </c:pt>
                <c:pt idx="1066">
                  <c:v>150</c:v>
                </c:pt>
                <c:pt idx="1067">
                  <c:v>150</c:v>
                </c:pt>
                <c:pt idx="1068">
                  <c:v>150</c:v>
                </c:pt>
                <c:pt idx="1069">
                  <c:v>150</c:v>
                </c:pt>
                <c:pt idx="1070">
                  <c:v>150</c:v>
                </c:pt>
                <c:pt idx="1071">
                  <c:v>150</c:v>
                </c:pt>
                <c:pt idx="1072">
                  <c:v>150</c:v>
                </c:pt>
                <c:pt idx="1073">
                  <c:v>150</c:v>
                </c:pt>
                <c:pt idx="1074">
                  <c:v>150</c:v>
                </c:pt>
                <c:pt idx="1075">
                  <c:v>150</c:v>
                </c:pt>
                <c:pt idx="1076">
                  <c:v>150</c:v>
                </c:pt>
                <c:pt idx="1077">
                  <c:v>150</c:v>
                </c:pt>
                <c:pt idx="1078">
                  <c:v>150</c:v>
                </c:pt>
                <c:pt idx="1079">
                  <c:v>150</c:v>
                </c:pt>
                <c:pt idx="1080">
                  <c:v>150</c:v>
                </c:pt>
                <c:pt idx="1081">
                  <c:v>150</c:v>
                </c:pt>
                <c:pt idx="1082">
                  <c:v>150</c:v>
                </c:pt>
                <c:pt idx="1083">
                  <c:v>150</c:v>
                </c:pt>
                <c:pt idx="1084">
                  <c:v>150</c:v>
                </c:pt>
                <c:pt idx="1085">
                  <c:v>150</c:v>
                </c:pt>
                <c:pt idx="1086">
                  <c:v>150</c:v>
                </c:pt>
                <c:pt idx="1087">
                  <c:v>150</c:v>
                </c:pt>
                <c:pt idx="1088">
                  <c:v>150</c:v>
                </c:pt>
                <c:pt idx="1089">
                  <c:v>150</c:v>
                </c:pt>
                <c:pt idx="1090">
                  <c:v>150</c:v>
                </c:pt>
                <c:pt idx="1091">
                  <c:v>150</c:v>
                </c:pt>
                <c:pt idx="1092">
                  <c:v>150</c:v>
                </c:pt>
                <c:pt idx="1093">
                  <c:v>150</c:v>
                </c:pt>
                <c:pt idx="1094">
                  <c:v>150</c:v>
                </c:pt>
                <c:pt idx="1095">
                  <c:v>150</c:v>
                </c:pt>
                <c:pt idx="1096">
                  <c:v>150</c:v>
                </c:pt>
                <c:pt idx="1097">
                  <c:v>150</c:v>
                </c:pt>
                <c:pt idx="1098">
                  <c:v>150</c:v>
                </c:pt>
                <c:pt idx="1099">
                  <c:v>150</c:v>
                </c:pt>
                <c:pt idx="1100">
                  <c:v>150</c:v>
                </c:pt>
                <c:pt idx="1101">
                  <c:v>150</c:v>
                </c:pt>
                <c:pt idx="1102">
                  <c:v>150</c:v>
                </c:pt>
                <c:pt idx="1103">
                  <c:v>150</c:v>
                </c:pt>
                <c:pt idx="1104">
                  <c:v>150</c:v>
                </c:pt>
                <c:pt idx="1105">
                  <c:v>150</c:v>
                </c:pt>
                <c:pt idx="1106">
                  <c:v>150</c:v>
                </c:pt>
                <c:pt idx="1107">
                  <c:v>150</c:v>
                </c:pt>
                <c:pt idx="1108">
                  <c:v>150</c:v>
                </c:pt>
                <c:pt idx="1109">
                  <c:v>150</c:v>
                </c:pt>
                <c:pt idx="1110">
                  <c:v>150</c:v>
                </c:pt>
                <c:pt idx="1111">
                  <c:v>150</c:v>
                </c:pt>
                <c:pt idx="1112">
                  <c:v>150</c:v>
                </c:pt>
                <c:pt idx="1113">
                  <c:v>150</c:v>
                </c:pt>
                <c:pt idx="1114">
                  <c:v>150</c:v>
                </c:pt>
                <c:pt idx="1115">
                  <c:v>150</c:v>
                </c:pt>
                <c:pt idx="1116">
                  <c:v>150</c:v>
                </c:pt>
                <c:pt idx="1117">
                  <c:v>150</c:v>
                </c:pt>
                <c:pt idx="1118">
                  <c:v>150</c:v>
                </c:pt>
                <c:pt idx="1119">
                  <c:v>150</c:v>
                </c:pt>
                <c:pt idx="1120">
                  <c:v>150</c:v>
                </c:pt>
                <c:pt idx="1121">
                  <c:v>150</c:v>
                </c:pt>
                <c:pt idx="1122">
                  <c:v>150</c:v>
                </c:pt>
                <c:pt idx="1123">
                  <c:v>150</c:v>
                </c:pt>
                <c:pt idx="1124">
                  <c:v>150</c:v>
                </c:pt>
                <c:pt idx="1125">
                  <c:v>150</c:v>
                </c:pt>
                <c:pt idx="1126">
                  <c:v>150</c:v>
                </c:pt>
                <c:pt idx="1127">
                  <c:v>150</c:v>
                </c:pt>
                <c:pt idx="1128">
                  <c:v>150</c:v>
                </c:pt>
                <c:pt idx="1129">
                  <c:v>150</c:v>
                </c:pt>
                <c:pt idx="1130">
                  <c:v>150</c:v>
                </c:pt>
                <c:pt idx="1131">
                  <c:v>150</c:v>
                </c:pt>
                <c:pt idx="1132">
                  <c:v>150</c:v>
                </c:pt>
                <c:pt idx="1133">
                  <c:v>150</c:v>
                </c:pt>
                <c:pt idx="1134">
                  <c:v>150</c:v>
                </c:pt>
                <c:pt idx="1135">
                  <c:v>150</c:v>
                </c:pt>
                <c:pt idx="1136">
                  <c:v>150</c:v>
                </c:pt>
                <c:pt idx="1137">
                  <c:v>150</c:v>
                </c:pt>
                <c:pt idx="1138">
                  <c:v>150</c:v>
                </c:pt>
                <c:pt idx="1139">
                  <c:v>150</c:v>
                </c:pt>
                <c:pt idx="1140">
                  <c:v>150</c:v>
                </c:pt>
                <c:pt idx="1141">
                  <c:v>150</c:v>
                </c:pt>
                <c:pt idx="1142">
                  <c:v>150</c:v>
                </c:pt>
                <c:pt idx="1143">
                  <c:v>150</c:v>
                </c:pt>
                <c:pt idx="1144">
                  <c:v>150</c:v>
                </c:pt>
                <c:pt idx="1145">
                  <c:v>150</c:v>
                </c:pt>
                <c:pt idx="1146">
                  <c:v>150</c:v>
                </c:pt>
                <c:pt idx="1147">
                  <c:v>150</c:v>
                </c:pt>
                <c:pt idx="1148">
                  <c:v>150</c:v>
                </c:pt>
                <c:pt idx="1149">
                  <c:v>150</c:v>
                </c:pt>
                <c:pt idx="1150">
                  <c:v>150</c:v>
                </c:pt>
                <c:pt idx="1151">
                  <c:v>150</c:v>
                </c:pt>
                <c:pt idx="1152">
                  <c:v>150</c:v>
                </c:pt>
                <c:pt idx="1153">
                  <c:v>150</c:v>
                </c:pt>
                <c:pt idx="1154">
                  <c:v>150</c:v>
                </c:pt>
                <c:pt idx="1155">
                  <c:v>150</c:v>
                </c:pt>
                <c:pt idx="1156">
                  <c:v>150</c:v>
                </c:pt>
                <c:pt idx="1157">
                  <c:v>150</c:v>
                </c:pt>
                <c:pt idx="1158">
                  <c:v>150</c:v>
                </c:pt>
                <c:pt idx="1159">
                  <c:v>150</c:v>
                </c:pt>
                <c:pt idx="1160">
                  <c:v>150</c:v>
                </c:pt>
                <c:pt idx="1161">
                  <c:v>150</c:v>
                </c:pt>
                <c:pt idx="1162">
                  <c:v>150</c:v>
                </c:pt>
                <c:pt idx="1163">
                  <c:v>150</c:v>
                </c:pt>
                <c:pt idx="1164">
                  <c:v>150</c:v>
                </c:pt>
                <c:pt idx="1165">
                  <c:v>150</c:v>
                </c:pt>
                <c:pt idx="1166">
                  <c:v>150</c:v>
                </c:pt>
                <c:pt idx="1167">
                  <c:v>150</c:v>
                </c:pt>
                <c:pt idx="1168">
                  <c:v>150</c:v>
                </c:pt>
                <c:pt idx="1169">
                  <c:v>150</c:v>
                </c:pt>
                <c:pt idx="1170">
                  <c:v>150</c:v>
                </c:pt>
                <c:pt idx="1171">
                  <c:v>150</c:v>
                </c:pt>
                <c:pt idx="1172">
                  <c:v>150</c:v>
                </c:pt>
                <c:pt idx="1173">
                  <c:v>150</c:v>
                </c:pt>
                <c:pt idx="1174">
                  <c:v>150</c:v>
                </c:pt>
                <c:pt idx="1175">
                  <c:v>150</c:v>
                </c:pt>
                <c:pt idx="1176">
                  <c:v>150</c:v>
                </c:pt>
                <c:pt idx="1177">
                  <c:v>150</c:v>
                </c:pt>
                <c:pt idx="1178">
                  <c:v>150</c:v>
                </c:pt>
                <c:pt idx="1179">
                  <c:v>150</c:v>
                </c:pt>
                <c:pt idx="1180">
                  <c:v>150</c:v>
                </c:pt>
                <c:pt idx="1181">
                  <c:v>150</c:v>
                </c:pt>
                <c:pt idx="1182">
                  <c:v>150</c:v>
                </c:pt>
                <c:pt idx="1183">
                  <c:v>150</c:v>
                </c:pt>
                <c:pt idx="1184">
                  <c:v>150</c:v>
                </c:pt>
                <c:pt idx="1185">
                  <c:v>150</c:v>
                </c:pt>
                <c:pt idx="1186">
                  <c:v>150</c:v>
                </c:pt>
                <c:pt idx="1187">
                  <c:v>150</c:v>
                </c:pt>
                <c:pt idx="1188">
                  <c:v>150</c:v>
                </c:pt>
                <c:pt idx="1189">
                  <c:v>150</c:v>
                </c:pt>
                <c:pt idx="1190">
                  <c:v>150</c:v>
                </c:pt>
                <c:pt idx="1191">
                  <c:v>150</c:v>
                </c:pt>
                <c:pt idx="1192">
                  <c:v>150</c:v>
                </c:pt>
                <c:pt idx="1193">
                  <c:v>150</c:v>
                </c:pt>
                <c:pt idx="1194">
                  <c:v>150</c:v>
                </c:pt>
                <c:pt idx="1195">
                  <c:v>150</c:v>
                </c:pt>
                <c:pt idx="1196">
                  <c:v>150</c:v>
                </c:pt>
                <c:pt idx="1197">
                  <c:v>150</c:v>
                </c:pt>
                <c:pt idx="1198">
                  <c:v>150</c:v>
                </c:pt>
                <c:pt idx="1199">
                  <c:v>150</c:v>
                </c:pt>
                <c:pt idx="1200">
                  <c:v>150</c:v>
                </c:pt>
                <c:pt idx="1201">
                  <c:v>150</c:v>
                </c:pt>
                <c:pt idx="1202">
                  <c:v>150</c:v>
                </c:pt>
                <c:pt idx="1203">
                  <c:v>150</c:v>
                </c:pt>
                <c:pt idx="1204">
                  <c:v>150</c:v>
                </c:pt>
                <c:pt idx="1205">
                  <c:v>150</c:v>
                </c:pt>
                <c:pt idx="1206">
                  <c:v>150</c:v>
                </c:pt>
                <c:pt idx="1207">
                  <c:v>150</c:v>
                </c:pt>
                <c:pt idx="1208">
                  <c:v>150</c:v>
                </c:pt>
                <c:pt idx="1209">
                  <c:v>150</c:v>
                </c:pt>
                <c:pt idx="1210">
                  <c:v>150</c:v>
                </c:pt>
                <c:pt idx="1211">
                  <c:v>150</c:v>
                </c:pt>
                <c:pt idx="1212">
                  <c:v>150</c:v>
                </c:pt>
                <c:pt idx="1213">
                  <c:v>150</c:v>
                </c:pt>
                <c:pt idx="1214">
                  <c:v>150</c:v>
                </c:pt>
                <c:pt idx="1215">
                  <c:v>150</c:v>
                </c:pt>
                <c:pt idx="1216">
                  <c:v>150</c:v>
                </c:pt>
                <c:pt idx="1217">
                  <c:v>150</c:v>
                </c:pt>
                <c:pt idx="1218">
                  <c:v>150</c:v>
                </c:pt>
                <c:pt idx="1219">
                  <c:v>150</c:v>
                </c:pt>
                <c:pt idx="1220">
                  <c:v>150</c:v>
                </c:pt>
                <c:pt idx="1221">
                  <c:v>150</c:v>
                </c:pt>
                <c:pt idx="1222">
                  <c:v>150</c:v>
                </c:pt>
                <c:pt idx="1223">
                  <c:v>150</c:v>
                </c:pt>
                <c:pt idx="1224">
                  <c:v>150</c:v>
                </c:pt>
                <c:pt idx="1225">
                  <c:v>150</c:v>
                </c:pt>
                <c:pt idx="1226">
                  <c:v>150</c:v>
                </c:pt>
                <c:pt idx="1227">
                  <c:v>150</c:v>
                </c:pt>
                <c:pt idx="1228">
                  <c:v>150</c:v>
                </c:pt>
                <c:pt idx="1229">
                  <c:v>150</c:v>
                </c:pt>
                <c:pt idx="1230">
                  <c:v>150</c:v>
                </c:pt>
                <c:pt idx="1231">
                  <c:v>150</c:v>
                </c:pt>
                <c:pt idx="1232">
                  <c:v>150</c:v>
                </c:pt>
                <c:pt idx="1233">
                  <c:v>150</c:v>
                </c:pt>
                <c:pt idx="1234">
                  <c:v>150</c:v>
                </c:pt>
                <c:pt idx="1235">
                  <c:v>150</c:v>
                </c:pt>
                <c:pt idx="1236">
                  <c:v>150</c:v>
                </c:pt>
                <c:pt idx="1237">
                  <c:v>150</c:v>
                </c:pt>
                <c:pt idx="1238">
                  <c:v>150</c:v>
                </c:pt>
                <c:pt idx="1239">
                  <c:v>150</c:v>
                </c:pt>
                <c:pt idx="1240">
                  <c:v>150</c:v>
                </c:pt>
                <c:pt idx="1241">
                  <c:v>150</c:v>
                </c:pt>
                <c:pt idx="1242">
                  <c:v>150</c:v>
                </c:pt>
                <c:pt idx="1243">
                  <c:v>150</c:v>
                </c:pt>
                <c:pt idx="1244">
                  <c:v>150</c:v>
                </c:pt>
                <c:pt idx="1245">
                  <c:v>150</c:v>
                </c:pt>
                <c:pt idx="1246">
                  <c:v>150</c:v>
                </c:pt>
                <c:pt idx="1247">
                  <c:v>150</c:v>
                </c:pt>
                <c:pt idx="1248">
                  <c:v>150</c:v>
                </c:pt>
                <c:pt idx="1249">
                  <c:v>150</c:v>
                </c:pt>
                <c:pt idx="1250">
                  <c:v>150</c:v>
                </c:pt>
                <c:pt idx="1251">
                  <c:v>150</c:v>
                </c:pt>
                <c:pt idx="1252">
                  <c:v>150</c:v>
                </c:pt>
                <c:pt idx="1253">
                  <c:v>150</c:v>
                </c:pt>
                <c:pt idx="1254">
                  <c:v>150</c:v>
                </c:pt>
                <c:pt idx="1255">
                  <c:v>150</c:v>
                </c:pt>
                <c:pt idx="1256">
                  <c:v>150</c:v>
                </c:pt>
                <c:pt idx="1257">
                  <c:v>150</c:v>
                </c:pt>
                <c:pt idx="1258">
                  <c:v>150</c:v>
                </c:pt>
                <c:pt idx="1259">
                  <c:v>150</c:v>
                </c:pt>
                <c:pt idx="1260">
                  <c:v>150</c:v>
                </c:pt>
                <c:pt idx="1261">
                  <c:v>150</c:v>
                </c:pt>
                <c:pt idx="1262">
                  <c:v>150</c:v>
                </c:pt>
                <c:pt idx="1263">
                  <c:v>150</c:v>
                </c:pt>
                <c:pt idx="1264">
                  <c:v>150</c:v>
                </c:pt>
                <c:pt idx="1265">
                  <c:v>150</c:v>
                </c:pt>
                <c:pt idx="1266">
                  <c:v>150</c:v>
                </c:pt>
                <c:pt idx="1267">
                  <c:v>150</c:v>
                </c:pt>
                <c:pt idx="1268">
                  <c:v>150</c:v>
                </c:pt>
                <c:pt idx="1269">
                  <c:v>150</c:v>
                </c:pt>
                <c:pt idx="1270">
                  <c:v>150</c:v>
                </c:pt>
                <c:pt idx="1271">
                  <c:v>150</c:v>
                </c:pt>
                <c:pt idx="1272">
                  <c:v>150</c:v>
                </c:pt>
                <c:pt idx="1273">
                  <c:v>150</c:v>
                </c:pt>
                <c:pt idx="1274">
                  <c:v>150</c:v>
                </c:pt>
                <c:pt idx="1275">
                  <c:v>150</c:v>
                </c:pt>
                <c:pt idx="1276">
                  <c:v>150</c:v>
                </c:pt>
                <c:pt idx="1277">
                  <c:v>150</c:v>
                </c:pt>
                <c:pt idx="1278">
                  <c:v>150</c:v>
                </c:pt>
                <c:pt idx="1279">
                  <c:v>150</c:v>
                </c:pt>
                <c:pt idx="1280">
                  <c:v>150</c:v>
                </c:pt>
                <c:pt idx="1281">
                  <c:v>150</c:v>
                </c:pt>
                <c:pt idx="1282">
                  <c:v>150</c:v>
                </c:pt>
                <c:pt idx="1283">
                  <c:v>150</c:v>
                </c:pt>
                <c:pt idx="1284">
                  <c:v>150</c:v>
                </c:pt>
                <c:pt idx="1285">
                  <c:v>150</c:v>
                </c:pt>
                <c:pt idx="1286">
                  <c:v>150</c:v>
                </c:pt>
                <c:pt idx="1287">
                  <c:v>150</c:v>
                </c:pt>
                <c:pt idx="1288">
                  <c:v>150</c:v>
                </c:pt>
                <c:pt idx="1289">
                  <c:v>150</c:v>
                </c:pt>
                <c:pt idx="1290">
                  <c:v>150</c:v>
                </c:pt>
                <c:pt idx="1291">
                  <c:v>150</c:v>
                </c:pt>
                <c:pt idx="1292">
                  <c:v>150</c:v>
                </c:pt>
                <c:pt idx="1293">
                  <c:v>150</c:v>
                </c:pt>
                <c:pt idx="1294">
                  <c:v>150</c:v>
                </c:pt>
                <c:pt idx="1295">
                  <c:v>150</c:v>
                </c:pt>
                <c:pt idx="1296">
                  <c:v>150</c:v>
                </c:pt>
                <c:pt idx="1297">
                  <c:v>150</c:v>
                </c:pt>
                <c:pt idx="1298">
                  <c:v>150</c:v>
                </c:pt>
                <c:pt idx="1299">
                  <c:v>150</c:v>
                </c:pt>
                <c:pt idx="1300">
                  <c:v>150</c:v>
                </c:pt>
                <c:pt idx="1301">
                  <c:v>150</c:v>
                </c:pt>
                <c:pt idx="1302">
                  <c:v>150</c:v>
                </c:pt>
                <c:pt idx="1303">
                  <c:v>150</c:v>
                </c:pt>
                <c:pt idx="1304">
                  <c:v>150</c:v>
                </c:pt>
                <c:pt idx="1305">
                  <c:v>150</c:v>
                </c:pt>
                <c:pt idx="1306">
                  <c:v>150</c:v>
                </c:pt>
                <c:pt idx="1307">
                  <c:v>150</c:v>
                </c:pt>
                <c:pt idx="1308">
                  <c:v>150</c:v>
                </c:pt>
                <c:pt idx="1309">
                  <c:v>150</c:v>
                </c:pt>
                <c:pt idx="1310">
                  <c:v>150</c:v>
                </c:pt>
                <c:pt idx="1311">
                  <c:v>150</c:v>
                </c:pt>
                <c:pt idx="1312">
                  <c:v>150</c:v>
                </c:pt>
                <c:pt idx="1313">
                  <c:v>150</c:v>
                </c:pt>
                <c:pt idx="1314">
                  <c:v>150</c:v>
                </c:pt>
                <c:pt idx="1315">
                  <c:v>150</c:v>
                </c:pt>
                <c:pt idx="1316">
                  <c:v>150</c:v>
                </c:pt>
                <c:pt idx="1317">
                  <c:v>150</c:v>
                </c:pt>
                <c:pt idx="1318">
                  <c:v>150</c:v>
                </c:pt>
                <c:pt idx="1319">
                  <c:v>150</c:v>
                </c:pt>
                <c:pt idx="1320">
                  <c:v>150</c:v>
                </c:pt>
                <c:pt idx="1321">
                  <c:v>150</c:v>
                </c:pt>
                <c:pt idx="1322">
                  <c:v>150</c:v>
                </c:pt>
                <c:pt idx="1323">
                  <c:v>150</c:v>
                </c:pt>
                <c:pt idx="1324">
                  <c:v>150</c:v>
                </c:pt>
                <c:pt idx="1325">
                  <c:v>150</c:v>
                </c:pt>
                <c:pt idx="1326">
                  <c:v>150</c:v>
                </c:pt>
                <c:pt idx="1327">
                  <c:v>150</c:v>
                </c:pt>
                <c:pt idx="1328">
                  <c:v>150</c:v>
                </c:pt>
                <c:pt idx="1329">
                  <c:v>150</c:v>
                </c:pt>
                <c:pt idx="1330">
                  <c:v>150</c:v>
                </c:pt>
                <c:pt idx="1331">
                  <c:v>150</c:v>
                </c:pt>
                <c:pt idx="1332">
                  <c:v>150</c:v>
                </c:pt>
                <c:pt idx="1333">
                  <c:v>150</c:v>
                </c:pt>
                <c:pt idx="1334">
                  <c:v>150</c:v>
                </c:pt>
                <c:pt idx="1335">
                  <c:v>150</c:v>
                </c:pt>
                <c:pt idx="1336">
                  <c:v>150</c:v>
                </c:pt>
                <c:pt idx="1337">
                  <c:v>150</c:v>
                </c:pt>
                <c:pt idx="1338">
                  <c:v>150</c:v>
                </c:pt>
                <c:pt idx="1339">
                  <c:v>150</c:v>
                </c:pt>
                <c:pt idx="1340">
                  <c:v>150</c:v>
                </c:pt>
                <c:pt idx="1341">
                  <c:v>150</c:v>
                </c:pt>
                <c:pt idx="1342">
                  <c:v>150</c:v>
                </c:pt>
                <c:pt idx="1343">
                  <c:v>150</c:v>
                </c:pt>
                <c:pt idx="1344">
                  <c:v>150</c:v>
                </c:pt>
                <c:pt idx="1345">
                  <c:v>150</c:v>
                </c:pt>
                <c:pt idx="1346">
                  <c:v>150</c:v>
                </c:pt>
                <c:pt idx="1347">
                  <c:v>150</c:v>
                </c:pt>
                <c:pt idx="1348">
                  <c:v>150</c:v>
                </c:pt>
                <c:pt idx="1349">
                  <c:v>150</c:v>
                </c:pt>
                <c:pt idx="1350">
                  <c:v>150</c:v>
                </c:pt>
                <c:pt idx="1351">
                  <c:v>150</c:v>
                </c:pt>
                <c:pt idx="1352">
                  <c:v>150</c:v>
                </c:pt>
                <c:pt idx="1353">
                  <c:v>150</c:v>
                </c:pt>
                <c:pt idx="1354">
                  <c:v>150</c:v>
                </c:pt>
                <c:pt idx="1355">
                  <c:v>150</c:v>
                </c:pt>
                <c:pt idx="1356">
                  <c:v>150</c:v>
                </c:pt>
                <c:pt idx="1357">
                  <c:v>150</c:v>
                </c:pt>
                <c:pt idx="1358">
                  <c:v>150</c:v>
                </c:pt>
                <c:pt idx="1359">
                  <c:v>150</c:v>
                </c:pt>
                <c:pt idx="1360">
                  <c:v>150</c:v>
                </c:pt>
                <c:pt idx="1361">
                  <c:v>150</c:v>
                </c:pt>
                <c:pt idx="1362">
                  <c:v>150</c:v>
                </c:pt>
                <c:pt idx="1363">
                  <c:v>150</c:v>
                </c:pt>
                <c:pt idx="1364">
                  <c:v>150</c:v>
                </c:pt>
                <c:pt idx="1365">
                  <c:v>150</c:v>
                </c:pt>
                <c:pt idx="1366">
                  <c:v>150</c:v>
                </c:pt>
                <c:pt idx="1367">
                  <c:v>150</c:v>
                </c:pt>
                <c:pt idx="1368">
                  <c:v>150</c:v>
                </c:pt>
                <c:pt idx="1369">
                  <c:v>150</c:v>
                </c:pt>
                <c:pt idx="1370">
                  <c:v>150</c:v>
                </c:pt>
                <c:pt idx="1371">
                  <c:v>150</c:v>
                </c:pt>
                <c:pt idx="1372">
                  <c:v>150</c:v>
                </c:pt>
                <c:pt idx="1373">
                  <c:v>150</c:v>
                </c:pt>
                <c:pt idx="1374">
                  <c:v>150</c:v>
                </c:pt>
                <c:pt idx="1375">
                  <c:v>150</c:v>
                </c:pt>
                <c:pt idx="1376">
                  <c:v>150</c:v>
                </c:pt>
                <c:pt idx="1377">
                  <c:v>150</c:v>
                </c:pt>
                <c:pt idx="1378">
                  <c:v>150</c:v>
                </c:pt>
                <c:pt idx="1379">
                  <c:v>150</c:v>
                </c:pt>
                <c:pt idx="1380">
                  <c:v>150</c:v>
                </c:pt>
                <c:pt idx="1381">
                  <c:v>150</c:v>
                </c:pt>
                <c:pt idx="1382">
                  <c:v>150</c:v>
                </c:pt>
                <c:pt idx="1383">
                  <c:v>150</c:v>
                </c:pt>
                <c:pt idx="1384">
                  <c:v>150</c:v>
                </c:pt>
                <c:pt idx="1385">
                  <c:v>150</c:v>
                </c:pt>
                <c:pt idx="1386">
                  <c:v>150</c:v>
                </c:pt>
                <c:pt idx="1387">
                  <c:v>150</c:v>
                </c:pt>
                <c:pt idx="1388">
                  <c:v>150</c:v>
                </c:pt>
                <c:pt idx="1389">
                  <c:v>150</c:v>
                </c:pt>
                <c:pt idx="1390">
                  <c:v>150</c:v>
                </c:pt>
                <c:pt idx="1391">
                  <c:v>150</c:v>
                </c:pt>
                <c:pt idx="1392">
                  <c:v>150</c:v>
                </c:pt>
                <c:pt idx="1393">
                  <c:v>150</c:v>
                </c:pt>
                <c:pt idx="1394">
                  <c:v>150</c:v>
                </c:pt>
                <c:pt idx="1395">
                  <c:v>150</c:v>
                </c:pt>
                <c:pt idx="1396">
                  <c:v>150</c:v>
                </c:pt>
                <c:pt idx="1397">
                  <c:v>150</c:v>
                </c:pt>
                <c:pt idx="1398">
                  <c:v>150</c:v>
                </c:pt>
                <c:pt idx="1399">
                  <c:v>150</c:v>
                </c:pt>
                <c:pt idx="1400">
                  <c:v>150</c:v>
                </c:pt>
                <c:pt idx="1401">
                  <c:v>150</c:v>
                </c:pt>
                <c:pt idx="1402">
                  <c:v>150</c:v>
                </c:pt>
                <c:pt idx="1403">
                  <c:v>150</c:v>
                </c:pt>
                <c:pt idx="1404">
                  <c:v>150</c:v>
                </c:pt>
                <c:pt idx="1405">
                  <c:v>150</c:v>
                </c:pt>
                <c:pt idx="1406">
                  <c:v>150</c:v>
                </c:pt>
                <c:pt idx="1407">
                  <c:v>150</c:v>
                </c:pt>
                <c:pt idx="1408">
                  <c:v>150</c:v>
                </c:pt>
                <c:pt idx="1409">
                  <c:v>150</c:v>
                </c:pt>
                <c:pt idx="1410">
                  <c:v>150</c:v>
                </c:pt>
                <c:pt idx="1411">
                  <c:v>150</c:v>
                </c:pt>
                <c:pt idx="1412">
                  <c:v>150</c:v>
                </c:pt>
                <c:pt idx="1413">
                  <c:v>150</c:v>
                </c:pt>
                <c:pt idx="1414">
                  <c:v>150</c:v>
                </c:pt>
                <c:pt idx="1415">
                  <c:v>150</c:v>
                </c:pt>
                <c:pt idx="1416">
                  <c:v>150</c:v>
                </c:pt>
                <c:pt idx="1417">
                  <c:v>150</c:v>
                </c:pt>
                <c:pt idx="1418">
                  <c:v>150</c:v>
                </c:pt>
                <c:pt idx="1419">
                  <c:v>150</c:v>
                </c:pt>
                <c:pt idx="1420">
                  <c:v>150</c:v>
                </c:pt>
                <c:pt idx="1421">
                  <c:v>150</c:v>
                </c:pt>
                <c:pt idx="1422">
                  <c:v>150</c:v>
                </c:pt>
                <c:pt idx="1423">
                  <c:v>150</c:v>
                </c:pt>
                <c:pt idx="1424">
                  <c:v>150</c:v>
                </c:pt>
                <c:pt idx="1425">
                  <c:v>150</c:v>
                </c:pt>
                <c:pt idx="1426">
                  <c:v>150</c:v>
                </c:pt>
                <c:pt idx="1427">
                  <c:v>150</c:v>
                </c:pt>
                <c:pt idx="1428">
                  <c:v>150</c:v>
                </c:pt>
                <c:pt idx="1429">
                  <c:v>150</c:v>
                </c:pt>
                <c:pt idx="1430">
                  <c:v>150</c:v>
                </c:pt>
                <c:pt idx="1431">
                  <c:v>150</c:v>
                </c:pt>
                <c:pt idx="1432">
                  <c:v>150</c:v>
                </c:pt>
                <c:pt idx="1433">
                  <c:v>150</c:v>
                </c:pt>
                <c:pt idx="1434">
                  <c:v>150</c:v>
                </c:pt>
                <c:pt idx="1435">
                  <c:v>150</c:v>
                </c:pt>
                <c:pt idx="1436">
                  <c:v>150</c:v>
                </c:pt>
                <c:pt idx="1437">
                  <c:v>150</c:v>
                </c:pt>
                <c:pt idx="1438">
                  <c:v>150</c:v>
                </c:pt>
                <c:pt idx="1439">
                  <c:v>150</c:v>
                </c:pt>
                <c:pt idx="1440">
                  <c:v>150</c:v>
                </c:pt>
                <c:pt idx="1441">
                  <c:v>150</c:v>
                </c:pt>
                <c:pt idx="1442">
                  <c:v>150</c:v>
                </c:pt>
                <c:pt idx="1443">
                  <c:v>150</c:v>
                </c:pt>
                <c:pt idx="1444">
                  <c:v>150</c:v>
                </c:pt>
                <c:pt idx="1445">
                  <c:v>150</c:v>
                </c:pt>
                <c:pt idx="1446">
                  <c:v>150</c:v>
                </c:pt>
                <c:pt idx="1447">
                  <c:v>150</c:v>
                </c:pt>
                <c:pt idx="1448">
                  <c:v>150</c:v>
                </c:pt>
                <c:pt idx="1449">
                  <c:v>150</c:v>
                </c:pt>
                <c:pt idx="1450">
                  <c:v>150</c:v>
                </c:pt>
                <c:pt idx="1451">
                  <c:v>150</c:v>
                </c:pt>
                <c:pt idx="1452">
                  <c:v>150</c:v>
                </c:pt>
                <c:pt idx="1453">
                  <c:v>150</c:v>
                </c:pt>
                <c:pt idx="1454">
                  <c:v>150</c:v>
                </c:pt>
                <c:pt idx="1455">
                  <c:v>150</c:v>
                </c:pt>
                <c:pt idx="1456">
                  <c:v>150</c:v>
                </c:pt>
                <c:pt idx="1457">
                  <c:v>150</c:v>
                </c:pt>
                <c:pt idx="1458">
                  <c:v>150</c:v>
                </c:pt>
                <c:pt idx="1459">
                  <c:v>150</c:v>
                </c:pt>
                <c:pt idx="1460">
                  <c:v>150</c:v>
                </c:pt>
                <c:pt idx="1461">
                  <c:v>150</c:v>
                </c:pt>
                <c:pt idx="1462">
                  <c:v>150</c:v>
                </c:pt>
                <c:pt idx="1463">
                  <c:v>150</c:v>
                </c:pt>
                <c:pt idx="1464">
                  <c:v>150</c:v>
                </c:pt>
                <c:pt idx="1465">
                  <c:v>150</c:v>
                </c:pt>
                <c:pt idx="1466">
                  <c:v>150</c:v>
                </c:pt>
                <c:pt idx="1467">
                  <c:v>150</c:v>
                </c:pt>
                <c:pt idx="1468">
                  <c:v>150</c:v>
                </c:pt>
                <c:pt idx="1469">
                  <c:v>150</c:v>
                </c:pt>
                <c:pt idx="1470">
                  <c:v>150</c:v>
                </c:pt>
                <c:pt idx="1471">
                  <c:v>150</c:v>
                </c:pt>
                <c:pt idx="1472">
                  <c:v>150</c:v>
                </c:pt>
                <c:pt idx="1473">
                  <c:v>150</c:v>
                </c:pt>
                <c:pt idx="1474">
                  <c:v>150</c:v>
                </c:pt>
                <c:pt idx="1475">
                  <c:v>150</c:v>
                </c:pt>
                <c:pt idx="1476">
                  <c:v>150</c:v>
                </c:pt>
                <c:pt idx="1477">
                  <c:v>150</c:v>
                </c:pt>
                <c:pt idx="1478">
                  <c:v>150</c:v>
                </c:pt>
                <c:pt idx="1479">
                  <c:v>150</c:v>
                </c:pt>
                <c:pt idx="1480">
                  <c:v>150</c:v>
                </c:pt>
                <c:pt idx="1481">
                  <c:v>150</c:v>
                </c:pt>
                <c:pt idx="1482">
                  <c:v>150</c:v>
                </c:pt>
                <c:pt idx="1483">
                  <c:v>150</c:v>
                </c:pt>
                <c:pt idx="1484">
                  <c:v>150</c:v>
                </c:pt>
                <c:pt idx="1485">
                  <c:v>150</c:v>
                </c:pt>
                <c:pt idx="1486">
                  <c:v>150</c:v>
                </c:pt>
                <c:pt idx="1487">
                  <c:v>150</c:v>
                </c:pt>
                <c:pt idx="1488">
                  <c:v>150</c:v>
                </c:pt>
                <c:pt idx="1489">
                  <c:v>150</c:v>
                </c:pt>
                <c:pt idx="1490">
                  <c:v>150</c:v>
                </c:pt>
                <c:pt idx="1491">
                  <c:v>150</c:v>
                </c:pt>
                <c:pt idx="1492">
                  <c:v>150</c:v>
                </c:pt>
                <c:pt idx="1493">
                  <c:v>150</c:v>
                </c:pt>
                <c:pt idx="1494">
                  <c:v>150</c:v>
                </c:pt>
                <c:pt idx="1495">
                  <c:v>150</c:v>
                </c:pt>
                <c:pt idx="1496">
                  <c:v>150</c:v>
                </c:pt>
                <c:pt idx="1497">
                  <c:v>150</c:v>
                </c:pt>
                <c:pt idx="1498">
                  <c:v>150</c:v>
                </c:pt>
                <c:pt idx="1499">
                  <c:v>150</c:v>
                </c:pt>
                <c:pt idx="1500">
                  <c:v>150</c:v>
                </c:pt>
                <c:pt idx="1501">
                  <c:v>150</c:v>
                </c:pt>
                <c:pt idx="1502">
                  <c:v>150</c:v>
                </c:pt>
                <c:pt idx="1503">
                  <c:v>150</c:v>
                </c:pt>
                <c:pt idx="1504">
                  <c:v>150</c:v>
                </c:pt>
                <c:pt idx="1505">
                  <c:v>150</c:v>
                </c:pt>
                <c:pt idx="1506">
                  <c:v>150</c:v>
                </c:pt>
                <c:pt idx="1507">
                  <c:v>150</c:v>
                </c:pt>
                <c:pt idx="1508">
                  <c:v>150</c:v>
                </c:pt>
                <c:pt idx="1509">
                  <c:v>150</c:v>
                </c:pt>
                <c:pt idx="1510">
                  <c:v>150</c:v>
                </c:pt>
                <c:pt idx="1511">
                  <c:v>150</c:v>
                </c:pt>
                <c:pt idx="1512">
                  <c:v>150</c:v>
                </c:pt>
                <c:pt idx="1513">
                  <c:v>150</c:v>
                </c:pt>
                <c:pt idx="1514">
                  <c:v>150</c:v>
                </c:pt>
                <c:pt idx="1515">
                  <c:v>150</c:v>
                </c:pt>
                <c:pt idx="1516">
                  <c:v>150</c:v>
                </c:pt>
                <c:pt idx="1517">
                  <c:v>150</c:v>
                </c:pt>
                <c:pt idx="1518">
                  <c:v>150</c:v>
                </c:pt>
                <c:pt idx="1519">
                  <c:v>150</c:v>
                </c:pt>
                <c:pt idx="1520">
                  <c:v>150</c:v>
                </c:pt>
                <c:pt idx="1521">
                  <c:v>150</c:v>
                </c:pt>
                <c:pt idx="1522">
                  <c:v>150</c:v>
                </c:pt>
                <c:pt idx="1523">
                  <c:v>150</c:v>
                </c:pt>
                <c:pt idx="1524">
                  <c:v>150</c:v>
                </c:pt>
                <c:pt idx="1525">
                  <c:v>150</c:v>
                </c:pt>
                <c:pt idx="1526">
                  <c:v>150</c:v>
                </c:pt>
                <c:pt idx="1527">
                  <c:v>150</c:v>
                </c:pt>
                <c:pt idx="1528">
                  <c:v>150</c:v>
                </c:pt>
                <c:pt idx="1529">
                  <c:v>150</c:v>
                </c:pt>
                <c:pt idx="1530">
                  <c:v>150</c:v>
                </c:pt>
                <c:pt idx="1531">
                  <c:v>150</c:v>
                </c:pt>
                <c:pt idx="1532">
                  <c:v>150</c:v>
                </c:pt>
                <c:pt idx="1533">
                  <c:v>150</c:v>
                </c:pt>
                <c:pt idx="1534">
                  <c:v>150</c:v>
                </c:pt>
                <c:pt idx="1535">
                  <c:v>150</c:v>
                </c:pt>
                <c:pt idx="1536">
                  <c:v>150</c:v>
                </c:pt>
                <c:pt idx="1537">
                  <c:v>150</c:v>
                </c:pt>
                <c:pt idx="1538">
                  <c:v>150</c:v>
                </c:pt>
                <c:pt idx="1539">
                  <c:v>150</c:v>
                </c:pt>
                <c:pt idx="1540">
                  <c:v>150</c:v>
                </c:pt>
                <c:pt idx="1541">
                  <c:v>150</c:v>
                </c:pt>
                <c:pt idx="1542">
                  <c:v>150</c:v>
                </c:pt>
                <c:pt idx="1543">
                  <c:v>150</c:v>
                </c:pt>
                <c:pt idx="1544">
                  <c:v>150</c:v>
                </c:pt>
                <c:pt idx="1545">
                  <c:v>150</c:v>
                </c:pt>
                <c:pt idx="1546">
                  <c:v>150</c:v>
                </c:pt>
                <c:pt idx="1547">
                  <c:v>150</c:v>
                </c:pt>
                <c:pt idx="1548">
                  <c:v>150</c:v>
                </c:pt>
                <c:pt idx="1549">
                  <c:v>150</c:v>
                </c:pt>
                <c:pt idx="1550">
                  <c:v>150</c:v>
                </c:pt>
                <c:pt idx="1551">
                  <c:v>150</c:v>
                </c:pt>
                <c:pt idx="1552">
                  <c:v>150</c:v>
                </c:pt>
                <c:pt idx="1553">
                  <c:v>150</c:v>
                </c:pt>
                <c:pt idx="1554">
                  <c:v>150</c:v>
                </c:pt>
                <c:pt idx="1555">
                  <c:v>150</c:v>
                </c:pt>
                <c:pt idx="1556">
                  <c:v>150</c:v>
                </c:pt>
                <c:pt idx="1557">
                  <c:v>150</c:v>
                </c:pt>
                <c:pt idx="1558">
                  <c:v>150</c:v>
                </c:pt>
                <c:pt idx="1559">
                  <c:v>150</c:v>
                </c:pt>
                <c:pt idx="1560">
                  <c:v>150</c:v>
                </c:pt>
                <c:pt idx="1561">
                  <c:v>150</c:v>
                </c:pt>
                <c:pt idx="1562">
                  <c:v>150</c:v>
                </c:pt>
                <c:pt idx="1563">
                  <c:v>150</c:v>
                </c:pt>
                <c:pt idx="1564">
                  <c:v>150</c:v>
                </c:pt>
                <c:pt idx="1565">
                  <c:v>150</c:v>
                </c:pt>
                <c:pt idx="1566">
                  <c:v>150</c:v>
                </c:pt>
                <c:pt idx="1567">
                  <c:v>150</c:v>
                </c:pt>
                <c:pt idx="1568">
                  <c:v>150</c:v>
                </c:pt>
                <c:pt idx="1569">
                  <c:v>150</c:v>
                </c:pt>
                <c:pt idx="1570">
                  <c:v>150</c:v>
                </c:pt>
                <c:pt idx="1571">
                  <c:v>150</c:v>
                </c:pt>
                <c:pt idx="1572">
                  <c:v>150</c:v>
                </c:pt>
                <c:pt idx="1573">
                  <c:v>150</c:v>
                </c:pt>
                <c:pt idx="1574">
                  <c:v>150</c:v>
                </c:pt>
                <c:pt idx="1575">
                  <c:v>150</c:v>
                </c:pt>
                <c:pt idx="1576">
                  <c:v>150</c:v>
                </c:pt>
                <c:pt idx="1577">
                  <c:v>150</c:v>
                </c:pt>
                <c:pt idx="1578">
                  <c:v>150</c:v>
                </c:pt>
                <c:pt idx="1579">
                  <c:v>150</c:v>
                </c:pt>
                <c:pt idx="1580">
                  <c:v>150</c:v>
                </c:pt>
                <c:pt idx="1581">
                  <c:v>150</c:v>
                </c:pt>
                <c:pt idx="1582">
                  <c:v>150</c:v>
                </c:pt>
                <c:pt idx="1583">
                  <c:v>150</c:v>
                </c:pt>
                <c:pt idx="1584">
                  <c:v>150</c:v>
                </c:pt>
                <c:pt idx="1585">
                  <c:v>150</c:v>
                </c:pt>
                <c:pt idx="1586">
                  <c:v>150</c:v>
                </c:pt>
                <c:pt idx="1587">
                  <c:v>150</c:v>
                </c:pt>
                <c:pt idx="1588">
                  <c:v>150</c:v>
                </c:pt>
                <c:pt idx="1589">
                  <c:v>150</c:v>
                </c:pt>
                <c:pt idx="1590">
                  <c:v>150</c:v>
                </c:pt>
                <c:pt idx="1591">
                  <c:v>150</c:v>
                </c:pt>
                <c:pt idx="1592">
                  <c:v>150</c:v>
                </c:pt>
                <c:pt idx="1593">
                  <c:v>150</c:v>
                </c:pt>
                <c:pt idx="1594">
                  <c:v>150</c:v>
                </c:pt>
                <c:pt idx="1595">
                  <c:v>150</c:v>
                </c:pt>
                <c:pt idx="1596">
                  <c:v>150</c:v>
                </c:pt>
                <c:pt idx="1597">
                  <c:v>150</c:v>
                </c:pt>
                <c:pt idx="1598">
                  <c:v>150</c:v>
                </c:pt>
                <c:pt idx="1599">
                  <c:v>150</c:v>
                </c:pt>
                <c:pt idx="1600">
                  <c:v>150</c:v>
                </c:pt>
                <c:pt idx="1601">
                  <c:v>150</c:v>
                </c:pt>
                <c:pt idx="1602">
                  <c:v>150</c:v>
                </c:pt>
                <c:pt idx="1603">
                  <c:v>150</c:v>
                </c:pt>
                <c:pt idx="1604">
                  <c:v>150</c:v>
                </c:pt>
                <c:pt idx="1605">
                  <c:v>150</c:v>
                </c:pt>
                <c:pt idx="1606">
                  <c:v>150</c:v>
                </c:pt>
                <c:pt idx="1607">
                  <c:v>150</c:v>
                </c:pt>
                <c:pt idx="1608">
                  <c:v>150</c:v>
                </c:pt>
                <c:pt idx="1609">
                  <c:v>150</c:v>
                </c:pt>
                <c:pt idx="1610">
                  <c:v>150</c:v>
                </c:pt>
                <c:pt idx="1611">
                  <c:v>150</c:v>
                </c:pt>
                <c:pt idx="1612">
                  <c:v>150</c:v>
                </c:pt>
                <c:pt idx="1613">
                  <c:v>150</c:v>
                </c:pt>
                <c:pt idx="1614">
                  <c:v>150</c:v>
                </c:pt>
                <c:pt idx="1615">
                  <c:v>150</c:v>
                </c:pt>
                <c:pt idx="1616">
                  <c:v>150</c:v>
                </c:pt>
                <c:pt idx="1617">
                  <c:v>150</c:v>
                </c:pt>
                <c:pt idx="1618">
                  <c:v>150</c:v>
                </c:pt>
                <c:pt idx="1619">
                  <c:v>150</c:v>
                </c:pt>
                <c:pt idx="1620">
                  <c:v>150</c:v>
                </c:pt>
                <c:pt idx="1621">
                  <c:v>150</c:v>
                </c:pt>
                <c:pt idx="1622">
                  <c:v>150</c:v>
                </c:pt>
                <c:pt idx="1623">
                  <c:v>150</c:v>
                </c:pt>
                <c:pt idx="1624">
                  <c:v>150</c:v>
                </c:pt>
                <c:pt idx="1625">
                  <c:v>150</c:v>
                </c:pt>
                <c:pt idx="1626">
                  <c:v>150</c:v>
                </c:pt>
                <c:pt idx="1627">
                  <c:v>150</c:v>
                </c:pt>
                <c:pt idx="1628">
                  <c:v>150</c:v>
                </c:pt>
                <c:pt idx="1629">
                  <c:v>150</c:v>
                </c:pt>
                <c:pt idx="1630">
                  <c:v>150</c:v>
                </c:pt>
                <c:pt idx="1631">
                  <c:v>150</c:v>
                </c:pt>
                <c:pt idx="1632">
                  <c:v>150</c:v>
                </c:pt>
                <c:pt idx="1633">
                  <c:v>150</c:v>
                </c:pt>
                <c:pt idx="1634">
                  <c:v>150</c:v>
                </c:pt>
                <c:pt idx="1635">
                  <c:v>150</c:v>
                </c:pt>
                <c:pt idx="1636">
                  <c:v>150</c:v>
                </c:pt>
                <c:pt idx="1637">
                  <c:v>150</c:v>
                </c:pt>
                <c:pt idx="1638">
                  <c:v>150</c:v>
                </c:pt>
                <c:pt idx="1639">
                  <c:v>150</c:v>
                </c:pt>
                <c:pt idx="1640">
                  <c:v>150</c:v>
                </c:pt>
                <c:pt idx="1641">
                  <c:v>150</c:v>
                </c:pt>
                <c:pt idx="1642">
                  <c:v>150</c:v>
                </c:pt>
                <c:pt idx="1643">
                  <c:v>150</c:v>
                </c:pt>
                <c:pt idx="1644">
                  <c:v>150</c:v>
                </c:pt>
                <c:pt idx="1645">
                  <c:v>150</c:v>
                </c:pt>
                <c:pt idx="1646">
                  <c:v>150</c:v>
                </c:pt>
                <c:pt idx="1647">
                  <c:v>150</c:v>
                </c:pt>
                <c:pt idx="1648">
                  <c:v>150</c:v>
                </c:pt>
                <c:pt idx="1649">
                  <c:v>150</c:v>
                </c:pt>
                <c:pt idx="1650">
                  <c:v>150</c:v>
                </c:pt>
                <c:pt idx="1651">
                  <c:v>150</c:v>
                </c:pt>
                <c:pt idx="1652">
                  <c:v>150</c:v>
                </c:pt>
                <c:pt idx="1653">
                  <c:v>150</c:v>
                </c:pt>
                <c:pt idx="1654">
                  <c:v>150</c:v>
                </c:pt>
                <c:pt idx="1655">
                  <c:v>150</c:v>
                </c:pt>
                <c:pt idx="1656">
                  <c:v>150</c:v>
                </c:pt>
                <c:pt idx="1657">
                  <c:v>150</c:v>
                </c:pt>
                <c:pt idx="1658">
                  <c:v>150</c:v>
                </c:pt>
                <c:pt idx="1659">
                  <c:v>150</c:v>
                </c:pt>
                <c:pt idx="1660">
                  <c:v>150</c:v>
                </c:pt>
                <c:pt idx="1661">
                  <c:v>150</c:v>
                </c:pt>
                <c:pt idx="1662">
                  <c:v>150</c:v>
                </c:pt>
                <c:pt idx="1663">
                  <c:v>150</c:v>
                </c:pt>
                <c:pt idx="1664">
                  <c:v>150</c:v>
                </c:pt>
                <c:pt idx="1665">
                  <c:v>150</c:v>
                </c:pt>
                <c:pt idx="1666">
                  <c:v>150</c:v>
                </c:pt>
                <c:pt idx="1667">
                  <c:v>150</c:v>
                </c:pt>
                <c:pt idx="1668">
                  <c:v>150</c:v>
                </c:pt>
                <c:pt idx="1669">
                  <c:v>150</c:v>
                </c:pt>
                <c:pt idx="1670">
                  <c:v>150</c:v>
                </c:pt>
                <c:pt idx="1671">
                  <c:v>150</c:v>
                </c:pt>
                <c:pt idx="1672">
                  <c:v>150</c:v>
                </c:pt>
                <c:pt idx="1673">
                  <c:v>150</c:v>
                </c:pt>
                <c:pt idx="1674">
                  <c:v>150</c:v>
                </c:pt>
                <c:pt idx="1675">
                  <c:v>150</c:v>
                </c:pt>
                <c:pt idx="1676">
                  <c:v>150</c:v>
                </c:pt>
                <c:pt idx="1677">
                  <c:v>150</c:v>
                </c:pt>
                <c:pt idx="1678">
                  <c:v>150</c:v>
                </c:pt>
                <c:pt idx="1679">
                  <c:v>150</c:v>
                </c:pt>
                <c:pt idx="1680">
                  <c:v>150</c:v>
                </c:pt>
                <c:pt idx="1681">
                  <c:v>150</c:v>
                </c:pt>
                <c:pt idx="1682">
                  <c:v>150</c:v>
                </c:pt>
                <c:pt idx="1683">
                  <c:v>150</c:v>
                </c:pt>
                <c:pt idx="1684">
                  <c:v>150</c:v>
                </c:pt>
                <c:pt idx="1685">
                  <c:v>150</c:v>
                </c:pt>
                <c:pt idx="1686">
                  <c:v>150</c:v>
                </c:pt>
                <c:pt idx="1687">
                  <c:v>150</c:v>
                </c:pt>
                <c:pt idx="1688">
                  <c:v>150</c:v>
                </c:pt>
                <c:pt idx="1689">
                  <c:v>150</c:v>
                </c:pt>
                <c:pt idx="1690">
                  <c:v>150</c:v>
                </c:pt>
                <c:pt idx="1691">
                  <c:v>150</c:v>
                </c:pt>
                <c:pt idx="1692">
                  <c:v>150</c:v>
                </c:pt>
                <c:pt idx="1693">
                  <c:v>150</c:v>
                </c:pt>
                <c:pt idx="1694">
                  <c:v>150</c:v>
                </c:pt>
                <c:pt idx="1695">
                  <c:v>150</c:v>
                </c:pt>
                <c:pt idx="1696">
                  <c:v>150</c:v>
                </c:pt>
                <c:pt idx="1697">
                  <c:v>150</c:v>
                </c:pt>
                <c:pt idx="1698">
                  <c:v>150</c:v>
                </c:pt>
                <c:pt idx="1699">
                  <c:v>150</c:v>
                </c:pt>
                <c:pt idx="1700">
                  <c:v>150</c:v>
                </c:pt>
                <c:pt idx="1701">
                  <c:v>150</c:v>
                </c:pt>
                <c:pt idx="1702">
                  <c:v>150</c:v>
                </c:pt>
                <c:pt idx="1703">
                  <c:v>150</c:v>
                </c:pt>
                <c:pt idx="1704">
                  <c:v>150</c:v>
                </c:pt>
                <c:pt idx="1705">
                  <c:v>150</c:v>
                </c:pt>
                <c:pt idx="1706">
                  <c:v>150</c:v>
                </c:pt>
                <c:pt idx="1707">
                  <c:v>150</c:v>
                </c:pt>
                <c:pt idx="1708">
                  <c:v>150</c:v>
                </c:pt>
                <c:pt idx="1709">
                  <c:v>150</c:v>
                </c:pt>
                <c:pt idx="1710">
                  <c:v>150</c:v>
                </c:pt>
                <c:pt idx="1711">
                  <c:v>150</c:v>
                </c:pt>
                <c:pt idx="1712">
                  <c:v>150</c:v>
                </c:pt>
                <c:pt idx="1713">
                  <c:v>150</c:v>
                </c:pt>
                <c:pt idx="1714">
                  <c:v>150</c:v>
                </c:pt>
                <c:pt idx="1715">
                  <c:v>150</c:v>
                </c:pt>
                <c:pt idx="1716">
                  <c:v>150</c:v>
                </c:pt>
                <c:pt idx="1717">
                  <c:v>150</c:v>
                </c:pt>
                <c:pt idx="1718">
                  <c:v>150</c:v>
                </c:pt>
                <c:pt idx="1719">
                  <c:v>150</c:v>
                </c:pt>
                <c:pt idx="1720">
                  <c:v>150</c:v>
                </c:pt>
                <c:pt idx="1721">
                  <c:v>150</c:v>
                </c:pt>
                <c:pt idx="1722">
                  <c:v>150</c:v>
                </c:pt>
                <c:pt idx="1723">
                  <c:v>150</c:v>
                </c:pt>
                <c:pt idx="1724">
                  <c:v>150</c:v>
                </c:pt>
                <c:pt idx="1725">
                  <c:v>150</c:v>
                </c:pt>
                <c:pt idx="1726">
                  <c:v>150</c:v>
                </c:pt>
                <c:pt idx="1727">
                  <c:v>150</c:v>
                </c:pt>
                <c:pt idx="1728">
                  <c:v>150</c:v>
                </c:pt>
                <c:pt idx="1729">
                  <c:v>150</c:v>
                </c:pt>
                <c:pt idx="1730">
                  <c:v>150</c:v>
                </c:pt>
                <c:pt idx="1731">
                  <c:v>150</c:v>
                </c:pt>
                <c:pt idx="1732">
                  <c:v>150</c:v>
                </c:pt>
                <c:pt idx="1733">
                  <c:v>150</c:v>
                </c:pt>
                <c:pt idx="1734">
                  <c:v>150</c:v>
                </c:pt>
                <c:pt idx="1735">
                  <c:v>150</c:v>
                </c:pt>
                <c:pt idx="1736">
                  <c:v>150</c:v>
                </c:pt>
                <c:pt idx="1737">
                  <c:v>150</c:v>
                </c:pt>
                <c:pt idx="1738">
                  <c:v>150</c:v>
                </c:pt>
                <c:pt idx="1739">
                  <c:v>150</c:v>
                </c:pt>
                <c:pt idx="1740">
                  <c:v>150</c:v>
                </c:pt>
                <c:pt idx="1741">
                  <c:v>150</c:v>
                </c:pt>
                <c:pt idx="1742">
                  <c:v>150</c:v>
                </c:pt>
                <c:pt idx="1743">
                  <c:v>150</c:v>
                </c:pt>
                <c:pt idx="1744">
                  <c:v>150</c:v>
                </c:pt>
                <c:pt idx="1745">
                  <c:v>150</c:v>
                </c:pt>
                <c:pt idx="1746">
                  <c:v>150</c:v>
                </c:pt>
                <c:pt idx="1747">
                  <c:v>150</c:v>
                </c:pt>
                <c:pt idx="1748">
                  <c:v>150</c:v>
                </c:pt>
                <c:pt idx="1749">
                  <c:v>150</c:v>
                </c:pt>
                <c:pt idx="1750">
                  <c:v>150</c:v>
                </c:pt>
                <c:pt idx="1751">
                  <c:v>150</c:v>
                </c:pt>
                <c:pt idx="1752">
                  <c:v>150</c:v>
                </c:pt>
                <c:pt idx="1753">
                  <c:v>150</c:v>
                </c:pt>
                <c:pt idx="1754">
                  <c:v>150</c:v>
                </c:pt>
                <c:pt idx="1755">
                  <c:v>150</c:v>
                </c:pt>
                <c:pt idx="1756">
                  <c:v>150</c:v>
                </c:pt>
                <c:pt idx="1757">
                  <c:v>150</c:v>
                </c:pt>
                <c:pt idx="1758">
                  <c:v>150</c:v>
                </c:pt>
                <c:pt idx="1759">
                  <c:v>150</c:v>
                </c:pt>
                <c:pt idx="1760">
                  <c:v>150</c:v>
                </c:pt>
                <c:pt idx="1761">
                  <c:v>150</c:v>
                </c:pt>
                <c:pt idx="1762">
                  <c:v>150</c:v>
                </c:pt>
                <c:pt idx="1763">
                  <c:v>150</c:v>
                </c:pt>
                <c:pt idx="1764">
                  <c:v>150</c:v>
                </c:pt>
                <c:pt idx="1765">
                  <c:v>150</c:v>
                </c:pt>
                <c:pt idx="1766">
                  <c:v>150</c:v>
                </c:pt>
                <c:pt idx="1767">
                  <c:v>150</c:v>
                </c:pt>
                <c:pt idx="1768">
                  <c:v>150</c:v>
                </c:pt>
                <c:pt idx="1769">
                  <c:v>150</c:v>
                </c:pt>
                <c:pt idx="1770">
                  <c:v>150</c:v>
                </c:pt>
                <c:pt idx="1771">
                  <c:v>150</c:v>
                </c:pt>
                <c:pt idx="1772">
                  <c:v>150</c:v>
                </c:pt>
                <c:pt idx="1773">
                  <c:v>150</c:v>
                </c:pt>
                <c:pt idx="1774">
                  <c:v>150</c:v>
                </c:pt>
                <c:pt idx="1775">
                  <c:v>150</c:v>
                </c:pt>
                <c:pt idx="1776">
                  <c:v>150</c:v>
                </c:pt>
                <c:pt idx="1777">
                  <c:v>150</c:v>
                </c:pt>
                <c:pt idx="1778">
                  <c:v>150</c:v>
                </c:pt>
                <c:pt idx="1779">
                  <c:v>150</c:v>
                </c:pt>
                <c:pt idx="1780">
                  <c:v>150</c:v>
                </c:pt>
                <c:pt idx="1781">
                  <c:v>150</c:v>
                </c:pt>
                <c:pt idx="1782">
                  <c:v>150</c:v>
                </c:pt>
                <c:pt idx="1783">
                  <c:v>150</c:v>
                </c:pt>
                <c:pt idx="1784">
                  <c:v>150</c:v>
                </c:pt>
                <c:pt idx="1785">
                  <c:v>150</c:v>
                </c:pt>
                <c:pt idx="1786">
                  <c:v>150</c:v>
                </c:pt>
                <c:pt idx="1787">
                  <c:v>150</c:v>
                </c:pt>
                <c:pt idx="1788">
                  <c:v>150</c:v>
                </c:pt>
                <c:pt idx="1789">
                  <c:v>150</c:v>
                </c:pt>
                <c:pt idx="1790">
                  <c:v>150</c:v>
                </c:pt>
                <c:pt idx="1791">
                  <c:v>150</c:v>
                </c:pt>
                <c:pt idx="1792">
                  <c:v>150</c:v>
                </c:pt>
                <c:pt idx="1793">
                  <c:v>150</c:v>
                </c:pt>
                <c:pt idx="1794">
                  <c:v>150</c:v>
                </c:pt>
                <c:pt idx="1795">
                  <c:v>150</c:v>
                </c:pt>
                <c:pt idx="1796">
                  <c:v>150</c:v>
                </c:pt>
                <c:pt idx="1797">
                  <c:v>150</c:v>
                </c:pt>
                <c:pt idx="1798">
                  <c:v>150</c:v>
                </c:pt>
                <c:pt idx="1799">
                  <c:v>150</c:v>
                </c:pt>
                <c:pt idx="1800">
                  <c:v>150</c:v>
                </c:pt>
                <c:pt idx="1801">
                  <c:v>150</c:v>
                </c:pt>
                <c:pt idx="1802">
                  <c:v>150</c:v>
                </c:pt>
                <c:pt idx="1803">
                  <c:v>150</c:v>
                </c:pt>
                <c:pt idx="1804">
                  <c:v>150</c:v>
                </c:pt>
                <c:pt idx="1805">
                  <c:v>150</c:v>
                </c:pt>
                <c:pt idx="1806">
                  <c:v>150</c:v>
                </c:pt>
                <c:pt idx="1807">
                  <c:v>150</c:v>
                </c:pt>
                <c:pt idx="1808">
                  <c:v>150</c:v>
                </c:pt>
                <c:pt idx="1809">
                  <c:v>150</c:v>
                </c:pt>
                <c:pt idx="1810">
                  <c:v>150</c:v>
                </c:pt>
                <c:pt idx="1811">
                  <c:v>150</c:v>
                </c:pt>
                <c:pt idx="1812">
                  <c:v>150</c:v>
                </c:pt>
                <c:pt idx="1813">
                  <c:v>150</c:v>
                </c:pt>
                <c:pt idx="1814">
                  <c:v>150</c:v>
                </c:pt>
                <c:pt idx="1815">
                  <c:v>150</c:v>
                </c:pt>
                <c:pt idx="1816">
                  <c:v>150</c:v>
                </c:pt>
                <c:pt idx="1817">
                  <c:v>150</c:v>
                </c:pt>
                <c:pt idx="1818">
                  <c:v>150</c:v>
                </c:pt>
                <c:pt idx="1819">
                  <c:v>150</c:v>
                </c:pt>
                <c:pt idx="1820">
                  <c:v>150</c:v>
                </c:pt>
                <c:pt idx="1821">
                  <c:v>150</c:v>
                </c:pt>
                <c:pt idx="1822">
                  <c:v>150</c:v>
                </c:pt>
                <c:pt idx="1823">
                  <c:v>150</c:v>
                </c:pt>
                <c:pt idx="1824">
                  <c:v>150</c:v>
                </c:pt>
                <c:pt idx="1825">
                  <c:v>150</c:v>
                </c:pt>
                <c:pt idx="1826">
                  <c:v>150</c:v>
                </c:pt>
                <c:pt idx="1827">
                  <c:v>150</c:v>
                </c:pt>
                <c:pt idx="1828">
                  <c:v>150</c:v>
                </c:pt>
                <c:pt idx="1829">
                  <c:v>150</c:v>
                </c:pt>
                <c:pt idx="1830">
                  <c:v>150</c:v>
                </c:pt>
                <c:pt idx="1831">
                  <c:v>150</c:v>
                </c:pt>
                <c:pt idx="1832">
                  <c:v>150</c:v>
                </c:pt>
                <c:pt idx="1833">
                  <c:v>150</c:v>
                </c:pt>
                <c:pt idx="1834">
                  <c:v>150</c:v>
                </c:pt>
                <c:pt idx="1835">
                  <c:v>150</c:v>
                </c:pt>
                <c:pt idx="1836">
                  <c:v>150</c:v>
                </c:pt>
                <c:pt idx="1837">
                  <c:v>150</c:v>
                </c:pt>
                <c:pt idx="1838">
                  <c:v>150</c:v>
                </c:pt>
                <c:pt idx="1839">
                  <c:v>150</c:v>
                </c:pt>
                <c:pt idx="1840">
                  <c:v>150</c:v>
                </c:pt>
                <c:pt idx="1841">
                  <c:v>150</c:v>
                </c:pt>
                <c:pt idx="1842">
                  <c:v>150</c:v>
                </c:pt>
                <c:pt idx="1843">
                  <c:v>150</c:v>
                </c:pt>
                <c:pt idx="1844">
                  <c:v>150</c:v>
                </c:pt>
                <c:pt idx="1845">
                  <c:v>150</c:v>
                </c:pt>
                <c:pt idx="1846">
                  <c:v>150</c:v>
                </c:pt>
                <c:pt idx="1847">
                  <c:v>150</c:v>
                </c:pt>
                <c:pt idx="1848">
                  <c:v>150</c:v>
                </c:pt>
                <c:pt idx="1849">
                  <c:v>150</c:v>
                </c:pt>
                <c:pt idx="1850">
                  <c:v>150</c:v>
                </c:pt>
                <c:pt idx="1851">
                  <c:v>150</c:v>
                </c:pt>
                <c:pt idx="1852">
                  <c:v>150</c:v>
                </c:pt>
                <c:pt idx="1853">
                  <c:v>150</c:v>
                </c:pt>
                <c:pt idx="1854">
                  <c:v>150</c:v>
                </c:pt>
                <c:pt idx="1855">
                  <c:v>150</c:v>
                </c:pt>
                <c:pt idx="1856">
                  <c:v>150</c:v>
                </c:pt>
                <c:pt idx="1857">
                  <c:v>150</c:v>
                </c:pt>
                <c:pt idx="1858">
                  <c:v>150</c:v>
                </c:pt>
                <c:pt idx="1859">
                  <c:v>150</c:v>
                </c:pt>
                <c:pt idx="1860">
                  <c:v>150</c:v>
                </c:pt>
                <c:pt idx="1861">
                  <c:v>150</c:v>
                </c:pt>
                <c:pt idx="1862">
                  <c:v>150</c:v>
                </c:pt>
                <c:pt idx="1863">
                  <c:v>150</c:v>
                </c:pt>
                <c:pt idx="1864">
                  <c:v>150</c:v>
                </c:pt>
                <c:pt idx="1865">
                  <c:v>150</c:v>
                </c:pt>
                <c:pt idx="1866">
                  <c:v>150</c:v>
                </c:pt>
                <c:pt idx="1867">
                  <c:v>150</c:v>
                </c:pt>
                <c:pt idx="1868">
                  <c:v>150</c:v>
                </c:pt>
                <c:pt idx="1869">
                  <c:v>150</c:v>
                </c:pt>
                <c:pt idx="1870">
                  <c:v>150</c:v>
                </c:pt>
                <c:pt idx="1871">
                  <c:v>150</c:v>
                </c:pt>
                <c:pt idx="1872">
                  <c:v>150</c:v>
                </c:pt>
                <c:pt idx="1873">
                  <c:v>150</c:v>
                </c:pt>
                <c:pt idx="1874">
                  <c:v>150</c:v>
                </c:pt>
                <c:pt idx="1875">
                  <c:v>150</c:v>
                </c:pt>
                <c:pt idx="1876">
                  <c:v>150</c:v>
                </c:pt>
                <c:pt idx="1877">
                  <c:v>150</c:v>
                </c:pt>
                <c:pt idx="1878">
                  <c:v>150</c:v>
                </c:pt>
                <c:pt idx="1879">
                  <c:v>150</c:v>
                </c:pt>
                <c:pt idx="1880">
                  <c:v>150</c:v>
                </c:pt>
                <c:pt idx="1881">
                  <c:v>150</c:v>
                </c:pt>
                <c:pt idx="1882">
                  <c:v>150</c:v>
                </c:pt>
                <c:pt idx="1883">
                  <c:v>150</c:v>
                </c:pt>
                <c:pt idx="1884">
                  <c:v>150</c:v>
                </c:pt>
                <c:pt idx="1885">
                  <c:v>150</c:v>
                </c:pt>
                <c:pt idx="1886">
                  <c:v>150</c:v>
                </c:pt>
                <c:pt idx="1887">
                  <c:v>150</c:v>
                </c:pt>
                <c:pt idx="1888">
                  <c:v>150</c:v>
                </c:pt>
                <c:pt idx="1889">
                  <c:v>150</c:v>
                </c:pt>
                <c:pt idx="1890">
                  <c:v>150</c:v>
                </c:pt>
                <c:pt idx="1891">
                  <c:v>150</c:v>
                </c:pt>
                <c:pt idx="1892">
                  <c:v>150</c:v>
                </c:pt>
                <c:pt idx="1893">
                  <c:v>150</c:v>
                </c:pt>
                <c:pt idx="1894">
                  <c:v>150</c:v>
                </c:pt>
                <c:pt idx="1895">
                  <c:v>150</c:v>
                </c:pt>
                <c:pt idx="1896">
                  <c:v>150</c:v>
                </c:pt>
                <c:pt idx="1897">
                  <c:v>150</c:v>
                </c:pt>
                <c:pt idx="1898">
                  <c:v>150</c:v>
                </c:pt>
                <c:pt idx="1899">
                  <c:v>150</c:v>
                </c:pt>
                <c:pt idx="1900">
                  <c:v>150</c:v>
                </c:pt>
                <c:pt idx="1901">
                  <c:v>150</c:v>
                </c:pt>
                <c:pt idx="1902">
                  <c:v>150</c:v>
                </c:pt>
                <c:pt idx="1903">
                  <c:v>150</c:v>
                </c:pt>
                <c:pt idx="1904">
                  <c:v>150</c:v>
                </c:pt>
                <c:pt idx="1905">
                  <c:v>150</c:v>
                </c:pt>
                <c:pt idx="1906">
                  <c:v>150</c:v>
                </c:pt>
                <c:pt idx="1907">
                  <c:v>150</c:v>
                </c:pt>
                <c:pt idx="1908">
                  <c:v>150</c:v>
                </c:pt>
                <c:pt idx="1909">
                  <c:v>150</c:v>
                </c:pt>
                <c:pt idx="1910">
                  <c:v>150</c:v>
                </c:pt>
                <c:pt idx="1911">
                  <c:v>150</c:v>
                </c:pt>
                <c:pt idx="1912">
                  <c:v>150</c:v>
                </c:pt>
                <c:pt idx="1913">
                  <c:v>150</c:v>
                </c:pt>
                <c:pt idx="1914">
                  <c:v>150</c:v>
                </c:pt>
                <c:pt idx="1915">
                  <c:v>150</c:v>
                </c:pt>
                <c:pt idx="1916">
                  <c:v>150</c:v>
                </c:pt>
                <c:pt idx="1917">
                  <c:v>150</c:v>
                </c:pt>
                <c:pt idx="1918">
                  <c:v>150</c:v>
                </c:pt>
                <c:pt idx="1919">
                  <c:v>150</c:v>
                </c:pt>
                <c:pt idx="1920">
                  <c:v>150</c:v>
                </c:pt>
                <c:pt idx="1921">
                  <c:v>150</c:v>
                </c:pt>
                <c:pt idx="1922">
                  <c:v>150</c:v>
                </c:pt>
                <c:pt idx="1923">
                  <c:v>150</c:v>
                </c:pt>
                <c:pt idx="1924">
                  <c:v>150</c:v>
                </c:pt>
                <c:pt idx="1925">
                  <c:v>150</c:v>
                </c:pt>
                <c:pt idx="1926">
                  <c:v>150</c:v>
                </c:pt>
                <c:pt idx="1927">
                  <c:v>150</c:v>
                </c:pt>
                <c:pt idx="1928">
                  <c:v>150</c:v>
                </c:pt>
                <c:pt idx="1929">
                  <c:v>150</c:v>
                </c:pt>
                <c:pt idx="1930">
                  <c:v>150</c:v>
                </c:pt>
                <c:pt idx="1931">
                  <c:v>150</c:v>
                </c:pt>
                <c:pt idx="1932">
                  <c:v>150</c:v>
                </c:pt>
                <c:pt idx="1933">
                  <c:v>150</c:v>
                </c:pt>
                <c:pt idx="1934">
                  <c:v>150</c:v>
                </c:pt>
                <c:pt idx="1935">
                  <c:v>150</c:v>
                </c:pt>
                <c:pt idx="1936">
                  <c:v>150</c:v>
                </c:pt>
                <c:pt idx="1937">
                  <c:v>150</c:v>
                </c:pt>
                <c:pt idx="1938">
                  <c:v>150</c:v>
                </c:pt>
                <c:pt idx="1939">
                  <c:v>150</c:v>
                </c:pt>
                <c:pt idx="1940">
                  <c:v>150</c:v>
                </c:pt>
                <c:pt idx="1941">
                  <c:v>150</c:v>
                </c:pt>
                <c:pt idx="1942">
                  <c:v>150</c:v>
                </c:pt>
                <c:pt idx="1943">
                  <c:v>150</c:v>
                </c:pt>
                <c:pt idx="1944">
                  <c:v>150</c:v>
                </c:pt>
                <c:pt idx="1945">
                  <c:v>150</c:v>
                </c:pt>
                <c:pt idx="1946">
                  <c:v>150</c:v>
                </c:pt>
                <c:pt idx="1947">
                  <c:v>150</c:v>
                </c:pt>
                <c:pt idx="1948">
                  <c:v>150</c:v>
                </c:pt>
                <c:pt idx="1949">
                  <c:v>150</c:v>
                </c:pt>
                <c:pt idx="1950">
                  <c:v>150</c:v>
                </c:pt>
                <c:pt idx="1951">
                  <c:v>150</c:v>
                </c:pt>
                <c:pt idx="1952">
                  <c:v>150</c:v>
                </c:pt>
                <c:pt idx="1953">
                  <c:v>150</c:v>
                </c:pt>
                <c:pt idx="1954">
                  <c:v>150</c:v>
                </c:pt>
                <c:pt idx="1955">
                  <c:v>150</c:v>
                </c:pt>
                <c:pt idx="1956">
                  <c:v>150</c:v>
                </c:pt>
                <c:pt idx="1957">
                  <c:v>150</c:v>
                </c:pt>
                <c:pt idx="1958">
                  <c:v>150</c:v>
                </c:pt>
                <c:pt idx="1959">
                  <c:v>150</c:v>
                </c:pt>
                <c:pt idx="1960">
                  <c:v>150</c:v>
                </c:pt>
                <c:pt idx="1961">
                  <c:v>150</c:v>
                </c:pt>
                <c:pt idx="1962">
                  <c:v>150</c:v>
                </c:pt>
                <c:pt idx="1963">
                  <c:v>150</c:v>
                </c:pt>
                <c:pt idx="1964">
                  <c:v>150</c:v>
                </c:pt>
                <c:pt idx="1965">
                  <c:v>150</c:v>
                </c:pt>
                <c:pt idx="1966">
                  <c:v>150</c:v>
                </c:pt>
                <c:pt idx="1967">
                  <c:v>150</c:v>
                </c:pt>
                <c:pt idx="1968">
                  <c:v>150</c:v>
                </c:pt>
                <c:pt idx="1969">
                  <c:v>150</c:v>
                </c:pt>
                <c:pt idx="1970">
                  <c:v>150</c:v>
                </c:pt>
                <c:pt idx="1971">
                  <c:v>150</c:v>
                </c:pt>
                <c:pt idx="1972">
                  <c:v>150</c:v>
                </c:pt>
                <c:pt idx="1973">
                  <c:v>150</c:v>
                </c:pt>
                <c:pt idx="1974">
                  <c:v>150</c:v>
                </c:pt>
                <c:pt idx="1975">
                  <c:v>150</c:v>
                </c:pt>
                <c:pt idx="1976">
                  <c:v>150</c:v>
                </c:pt>
                <c:pt idx="1977">
                  <c:v>150</c:v>
                </c:pt>
                <c:pt idx="1978">
                  <c:v>150</c:v>
                </c:pt>
                <c:pt idx="1979">
                  <c:v>150</c:v>
                </c:pt>
                <c:pt idx="1980">
                  <c:v>150</c:v>
                </c:pt>
                <c:pt idx="1981">
                  <c:v>150</c:v>
                </c:pt>
                <c:pt idx="1982">
                  <c:v>150</c:v>
                </c:pt>
                <c:pt idx="1983">
                  <c:v>150</c:v>
                </c:pt>
                <c:pt idx="1984">
                  <c:v>150</c:v>
                </c:pt>
                <c:pt idx="1985">
                  <c:v>150</c:v>
                </c:pt>
                <c:pt idx="1986">
                  <c:v>150</c:v>
                </c:pt>
                <c:pt idx="1987">
                  <c:v>150</c:v>
                </c:pt>
                <c:pt idx="1988">
                  <c:v>150</c:v>
                </c:pt>
                <c:pt idx="1989">
                  <c:v>150</c:v>
                </c:pt>
                <c:pt idx="1990">
                  <c:v>150</c:v>
                </c:pt>
                <c:pt idx="1991">
                  <c:v>150</c:v>
                </c:pt>
                <c:pt idx="1992">
                  <c:v>150</c:v>
                </c:pt>
                <c:pt idx="1993">
                  <c:v>150</c:v>
                </c:pt>
                <c:pt idx="1994">
                  <c:v>150</c:v>
                </c:pt>
                <c:pt idx="1995">
                  <c:v>150</c:v>
                </c:pt>
                <c:pt idx="1996">
                  <c:v>150</c:v>
                </c:pt>
                <c:pt idx="1997">
                  <c:v>150</c:v>
                </c:pt>
                <c:pt idx="1998">
                  <c:v>150</c:v>
                </c:pt>
                <c:pt idx="1999">
                  <c:v>150</c:v>
                </c:pt>
                <c:pt idx="2000">
                  <c:v>150</c:v>
                </c:pt>
                <c:pt idx="2001">
                  <c:v>150</c:v>
                </c:pt>
                <c:pt idx="2002">
                  <c:v>150</c:v>
                </c:pt>
                <c:pt idx="2003">
                  <c:v>150</c:v>
                </c:pt>
                <c:pt idx="2004">
                  <c:v>150</c:v>
                </c:pt>
                <c:pt idx="2005">
                  <c:v>150</c:v>
                </c:pt>
                <c:pt idx="2006">
                  <c:v>150</c:v>
                </c:pt>
                <c:pt idx="2007">
                  <c:v>150</c:v>
                </c:pt>
                <c:pt idx="2008">
                  <c:v>150</c:v>
                </c:pt>
                <c:pt idx="2009">
                  <c:v>150</c:v>
                </c:pt>
                <c:pt idx="2010">
                  <c:v>150</c:v>
                </c:pt>
                <c:pt idx="2011">
                  <c:v>150</c:v>
                </c:pt>
                <c:pt idx="2012">
                  <c:v>150</c:v>
                </c:pt>
                <c:pt idx="2013">
                  <c:v>150</c:v>
                </c:pt>
                <c:pt idx="2014">
                  <c:v>150</c:v>
                </c:pt>
                <c:pt idx="2015">
                  <c:v>150</c:v>
                </c:pt>
                <c:pt idx="2016">
                  <c:v>150</c:v>
                </c:pt>
                <c:pt idx="2017">
                  <c:v>150</c:v>
                </c:pt>
                <c:pt idx="2018">
                  <c:v>150</c:v>
                </c:pt>
                <c:pt idx="2019">
                  <c:v>150</c:v>
                </c:pt>
                <c:pt idx="2020">
                  <c:v>150</c:v>
                </c:pt>
                <c:pt idx="2021">
                  <c:v>150</c:v>
                </c:pt>
                <c:pt idx="2022">
                  <c:v>150</c:v>
                </c:pt>
                <c:pt idx="2023">
                  <c:v>150</c:v>
                </c:pt>
                <c:pt idx="2024">
                  <c:v>150</c:v>
                </c:pt>
                <c:pt idx="2025">
                  <c:v>150</c:v>
                </c:pt>
                <c:pt idx="2026">
                  <c:v>150</c:v>
                </c:pt>
                <c:pt idx="2027">
                  <c:v>150</c:v>
                </c:pt>
                <c:pt idx="2028">
                  <c:v>150</c:v>
                </c:pt>
                <c:pt idx="2029">
                  <c:v>150</c:v>
                </c:pt>
                <c:pt idx="2030">
                  <c:v>150</c:v>
                </c:pt>
                <c:pt idx="2031">
                  <c:v>150</c:v>
                </c:pt>
                <c:pt idx="2032">
                  <c:v>150</c:v>
                </c:pt>
                <c:pt idx="2033">
                  <c:v>150</c:v>
                </c:pt>
                <c:pt idx="2034">
                  <c:v>150</c:v>
                </c:pt>
                <c:pt idx="2035">
                  <c:v>150</c:v>
                </c:pt>
                <c:pt idx="2036">
                  <c:v>150</c:v>
                </c:pt>
                <c:pt idx="2037">
                  <c:v>150</c:v>
                </c:pt>
                <c:pt idx="2038">
                  <c:v>150</c:v>
                </c:pt>
                <c:pt idx="2039">
                  <c:v>150</c:v>
                </c:pt>
                <c:pt idx="2040">
                  <c:v>150</c:v>
                </c:pt>
                <c:pt idx="2041">
                  <c:v>150</c:v>
                </c:pt>
                <c:pt idx="2042">
                  <c:v>150</c:v>
                </c:pt>
                <c:pt idx="2043">
                  <c:v>150</c:v>
                </c:pt>
                <c:pt idx="2044">
                  <c:v>150</c:v>
                </c:pt>
                <c:pt idx="2045">
                  <c:v>150</c:v>
                </c:pt>
                <c:pt idx="2046">
                  <c:v>150</c:v>
                </c:pt>
                <c:pt idx="2047">
                  <c:v>150</c:v>
                </c:pt>
                <c:pt idx="2048">
                  <c:v>150</c:v>
                </c:pt>
                <c:pt idx="2049">
                  <c:v>150</c:v>
                </c:pt>
                <c:pt idx="2050">
                  <c:v>150</c:v>
                </c:pt>
                <c:pt idx="2051">
                  <c:v>150</c:v>
                </c:pt>
                <c:pt idx="2052">
                  <c:v>150</c:v>
                </c:pt>
                <c:pt idx="2053">
                  <c:v>150</c:v>
                </c:pt>
                <c:pt idx="2054">
                  <c:v>150</c:v>
                </c:pt>
                <c:pt idx="2055">
                  <c:v>150</c:v>
                </c:pt>
                <c:pt idx="2056">
                  <c:v>150</c:v>
                </c:pt>
                <c:pt idx="2057">
                  <c:v>150</c:v>
                </c:pt>
                <c:pt idx="2058">
                  <c:v>150</c:v>
                </c:pt>
                <c:pt idx="2059">
                  <c:v>150</c:v>
                </c:pt>
                <c:pt idx="2060">
                  <c:v>150</c:v>
                </c:pt>
                <c:pt idx="2061">
                  <c:v>150</c:v>
                </c:pt>
                <c:pt idx="2062">
                  <c:v>150</c:v>
                </c:pt>
                <c:pt idx="2063">
                  <c:v>150</c:v>
                </c:pt>
                <c:pt idx="2064">
                  <c:v>150</c:v>
                </c:pt>
                <c:pt idx="2065">
                  <c:v>150</c:v>
                </c:pt>
                <c:pt idx="2066">
                  <c:v>150</c:v>
                </c:pt>
                <c:pt idx="2067">
                  <c:v>150</c:v>
                </c:pt>
                <c:pt idx="2068">
                  <c:v>150</c:v>
                </c:pt>
                <c:pt idx="2069">
                  <c:v>150</c:v>
                </c:pt>
                <c:pt idx="2070">
                  <c:v>150</c:v>
                </c:pt>
                <c:pt idx="2071">
                  <c:v>150</c:v>
                </c:pt>
                <c:pt idx="2072">
                  <c:v>150</c:v>
                </c:pt>
                <c:pt idx="2073">
                  <c:v>150</c:v>
                </c:pt>
                <c:pt idx="2074">
                  <c:v>150</c:v>
                </c:pt>
                <c:pt idx="2075">
                  <c:v>150</c:v>
                </c:pt>
                <c:pt idx="2076">
                  <c:v>150</c:v>
                </c:pt>
                <c:pt idx="2077">
                  <c:v>150</c:v>
                </c:pt>
                <c:pt idx="2078">
                  <c:v>150</c:v>
                </c:pt>
                <c:pt idx="2079">
                  <c:v>150</c:v>
                </c:pt>
                <c:pt idx="2080">
                  <c:v>150</c:v>
                </c:pt>
                <c:pt idx="2081">
                  <c:v>150</c:v>
                </c:pt>
                <c:pt idx="2082">
                  <c:v>150</c:v>
                </c:pt>
                <c:pt idx="2083">
                  <c:v>150</c:v>
                </c:pt>
                <c:pt idx="2084">
                  <c:v>150</c:v>
                </c:pt>
                <c:pt idx="2085">
                  <c:v>150</c:v>
                </c:pt>
                <c:pt idx="2086">
                  <c:v>150</c:v>
                </c:pt>
                <c:pt idx="2087">
                  <c:v>150</c:v>
                </c:pt>
                <c:pt idx="2088">
                  <c:v>150</c:v>
                </c:pt>
                <c:pt idx="2089">
                  <c:v>150</c:v>
                </c:pt>
                <c:pt idx="2090">
                  <c:v>150</c:v>
                </c:pt>
                <c:pt idx="2091">
                  <c:v>150</c:v>
                </c:pt>
                <c:pt idx="2092">
                  <c:v>150</c:v>
                </c:pt>
                <c:pt idx="2093">
                  <c:v>150</c:v>
                </c:pt>
                <c:pt idx="2094">
                  <c:v>150</c:v>
                </c:pt>
                <c:pt idx="2095">
                  <c:v>150</c:v>
                </c:pt>
                <c:pt idx="2096">
                  <c:v>150</c:v>
                </c:pt>
                <c:pt idx="2097">
                  <c:v>150</c:v>
                </c:pt>
                <c:pt idx="2098">
                  <c:v>150</c:v>
                </c:pt>
                <c:pt idx="2099">
                  <c:v>150</c:v>
                </c:pt>
                <c:pt idx="2100">
                  <c:v>150</c:v>
                </c:pt>
                <c:pt idx="2101">
                  <c:v>150</c:v>
                </c:pt>
                <c:pt idx="2102">
                  <c:v>150</c:v>
                </c:pt>
                <c:pt idx="2103">
                  <c:v>150</c:v>
                </c:pt>
                <c:pt idx="2104">
                  <c:v>150</c:v>
                </c:pt>
                <c:pt idx="2105">
                  <c:v>150</c:v>
                </c:pt>
                <c:pt idx="2106">
                  <c:v>150</c:v>
                </c:pt>
                <c:pt idx="2107">
                  <c:v>150</c:v>
                </c:pt>
                <c:pt idx="2108">
                  <c:v>150</c:v>
                </c:pt>
                <c:pt idx="2109">
                  <c:v>150</c:v>
                </c:pt>
                <c:pt idx="2110">
                  <c:v>150</c:v>
                </c:pt>
                <c:pt idx="2111">
                  <c:v>150</c:v>
                </c:pt>
                <c:pt idx="2112">
                  <c:v>150</c:v>
                </c:pt>
                <c:pt idx="2113">
                  <c:v>150</c:v>
                </c:pt>
                <c:pt idx="2114">
                  <c:v>150</c:v>
                </c:pt>
                <c:pt idx="2115">
                  <c:v>150</c:v>
                </c:pt>
                <c:pt idx="2116">
                  <c:v>150</c:v>
                </c:pt>
                <c:pt idx="2117">
                  <c:v>150</c:v>
                </c:pt>
                <c:pt idx="2118">
                  <c:v>150</c:v>
                </c:pt>
                <c:pt idx="2119">
                  <c:v>150</c:v>
                </c:pt>
              </c:numCache>
            </c:numRef>
          </c:val>
          <c:smooth val="0"/>
          <c:extLst>
            <c:ext xmlns:c16="http://schemas.microsoft.com/office/drawing/2014/chart" uri="{C3380CC4-5D6E-409C-BE32-E72D297353CC}">
              <c16:uniqueId val="{00000000-0961-4F5D-88F1-14E0627FB6C6}"/>
            </c:ext>
          </c:extLst>
        </c:ser>
        <c:dLbls>
          <c:showLegendKey val="0"/>
          <c:showVal val="0"/>
          <c:showCatName val="0"/>
          <c:showSerName val="0"/>
          <c:showPercent val="0"/>
          <c:showBubbleSize val="0"/>
        </c:dLbls>
        <c:marker val="1"/>
        <c:smooth val="0"/>
        <c:axId val="424109760"/>
        <c:axId val="1"/>
      </c:lineChart>
      <c:scatterChart>
        <c:scatterStyle val="lineMarker"/>
        <c:varyColors val="0"/>
        <c:ser>
          <c:idx val="1"/>
          <c:order val="0"/>
          <c:tx>
            <c:strRef>
              <c:f>Tranquilla!$V$1</c:f>
              <c:strCache>
                <c:ptCount val="1"/>
                <c:pt idx="0">
                  <c:v>Mediciones de Material Particulado PM-10 como Concentración de 24 hrs. (ug/m3N)</c:v>
                </c:pt>
              </c:strCache>
            </c:strRef>
          </c:tx>
          <c:spPr>
            <a:ln w="47625">
              <a:noFill/>
            </a:ln>
          </c:spPr>
          <c:marker>
            <c:symbol val="square"/>
            <c:size val="7"/>
            <c:spPr>
              <a:solidFill>
                <a:schemeClr val="accent5"/>
              </a:solidFill>
              <a:ln>
                <a:solidFill>
                  <a:schemeClr val="tx2"/>
                </a:solidFill>
              </a:ln>
            </c:spPr>
          </c:marker>
          <c:xVal>
            <c:numRef>
              <c:f>Tranquilla!$U$2:$U$2508</c:f>
              <c:numCache>
                <c:formatCode>[$-C0A]d\-mmm\-yy;@</c:formatCode>
                <c:ptCount val="2507"/>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38421</c:v>
                </c:pt>
                <c:pt idx="25">
                  <c:v>38422</c:v>
                </c:pt>
                <c:pt idx="26">
                  <c:v>38426</c:v>
                </c:pt>
                <c:pt idx="27">
                  <c:v>38429</c:v>
                </c:pt>
                <c:pt idx="28">
                  <c:v>38435</c:v>
                </c:pt>
                <c:pt idx="29">
                  <c:v>38438</c:v>
                </c:pt>
                <c:pt idx="30">
                  <c:v>38441</c:v>
                </c:pt>
                <c:pt idx="31">
                  <c:v>38450</c:v>
                </c:pt>
                <c:pt idx="32">
                  <c:v>38453</c:v>
                </c:pt>
                <c:pt idx="33">
                  <c:v>38456</c:v>
                </c:pt>
                <c:pt idx="34">
                  <c:v>38459</c:v>
                </c:pt>
                <c:pt idx="35">
                  <c:v>38462</c:v>
                </c:pt>
                <c:pt idx="36">
                  <c:v>38465</c:v>
                </c:pt>
                <c:pt idx="37">
                  <c:v>38468</c:v>
                </c:pt>
                <c:pt idx="38">
                  <c:v>38471</c:v>
                </c:pt>
                <c:pt idx="39">
                  <c:v>38474</c:v>
                </c:pt>
                <c:pt idx="40">
                  <c:v>38477</c:v>
                </c:pt>
                <c:pt idx="41">
                  <c:v>38480</c:v>
                </c:pt>
                <c:pt idx="42">
                  <c:v>38483</c:v>
                </c:pt>
                <c:pt idx="43">
                  <c:v>38486</c:v>
                </c:pt>
                <c:pt idx="44">
                  <c:v>38489</c:v>
                </c:pt>
                <c:pt idx="45">
                  <c:v>38492</c:v>
                </c:pt>
                <c:pt idx="46">
                  <c:v>38495</c:v>
                </c:pt>
                <c:pt idx="47">
                  <c:v>38498</c:v>
                </c:pt>
                <c:pt idx="48">
                  <c:v>38501</c:v>
                </c:pt>
                <c:pt idx="49">
                  <c:v>38505</c:v>
                </c:pt>
                <c:pt idx="50">
                  <c:v>38507</c:v>
                </c:pt>
                <c:pt idx="51">
                  <c:v>38510</c:v>
                </c:pt>
                <c:pt idx="52">
                  <c:v>38513</c:v>
                </c:pt>
                <c:pt idx="53">
                  <c:v>38516</c:v>
                </c:pt>
                <c:pt idx="54">
                  <c:v>38519</c:v>
                </c:pt>
                <c:pt idx="55">
                  <c:v>38522</c:v>
                </c:pt>
                <c:pt idx="56">
                  <c:v>38525</c:v>
                </c:pt>
                <c:pt idx="57">
                  <c:v>38528</c:v>
                </c:pt>
                <c:pt idx="58">
                  <c:v>38531</c:v>
                </c:pt>
                <c:pt idx="59">
                  <c:v>38534</c:v>
                </c:pt>
                <c:pt idx="60">
                  <c:v>38537</c:v>
                </c:pt>
                <c:pt idx="61">
                  <c:v>38540</c:v>
                </c:pt>
                <c:pt idx="62">
                  <c:v>38543</c:v>
                </c:pt>
                <c:pt idx="63">
                  <c:v>38546</c:v>
                </c:pt>
                <c:pt idx="64">
                  <c:v>38549</c:v>
                </c:pt>
                <c:pt idx="65">
                  <c:v>38552</c:v>
                </c:pt>
                <c:pt idx="66">
                  <c:v>38555</c:v>
                </c:pt>
                <c:pt idx="67">
                  <c:v>38558</c:v>
                </c:pt>
                <c:pt idx="68">
                  <c:v>38561</c:v>
                </c:pt>
                <c:pt idx="69">
                  <c:v>38564</c:v>
                </c:pt>
                <c:pt idx="70">
                  <c:v>38567</c:v>
                </c:pt>
                <c:pt idx="71">
                  <c:v>38570</c:v>
                </c:pt>
                <c:pt idx="72">
                  <c:v>38573</c:v>
                </c:pt>
                <c:pt idx="73">
                  <c:v>38576</c:v>
                </c:pt>
                <c:pt idx="74">
                  <c:v>38579</c:v>
                </c:pt>
                <c:pt idx="75">
                  <c:v>38582</c:v>
                </c:pt>
                <c:pt idx="76">
                  <c:v>38585</c:v>
                </c:pt>
                <c:pt idx="77">
                  <c:v>38588</c:v>
                </c:pt>
                <c:pt idx="78">
                  <c:v>38591</c:v>
                </c:pt>
                <c:pt idx="79">
                  <c:v>38592</c:v>
                </c:pt>
                <c:pt idx="80">
                  <c:v>38594</c:v>
                </c:pt>
                <c:pt idx="81">
                  <c:v>38596</c:v>
                </c:pt>
                <c:pt idx="82">
                  <c:v>38599</c:v>
                </c:pt>
                <c:pt idx="83">
                  <c:v>38602</c:v>
                </c:pt>
                <c:pt idx="84">
                  <c:v>38605</c:v>
                </c:pt>
                <c:pt idx="85">
                  <c:v>38608</c:v>
                </c:pt>
                <c:pt idx="86">
                  <c:v>38611</c:v>
                </c:pt>
                <c:pt idx="87">
                  <c:v>38614</c:v>
                </c:pt>
                <c:pt idx="88">
                  <c:v>38617</c:v>
                </c:pt>
                <c:pt idx="89">
                  <c:v>38620</c:v>
                </c:pt>
                <c:pt idx="90">
                  <c:v>38623</c:v>
                </c:pt>
                <c:pt idx="91">
                  <c:v>38626</c:v>
                </c:pt>
                <c:pt idx="92">
                  <c:v>38629</c:v>
                </c:pt>
                <c:pt idx="93">
                  <c:v>38632</c:v>
                </c:pt>
                <c:pt idx="94">
                  <c:v>38635</c:v>
                </c:pt>
                <c:pt idx="95">
                  <c:v>38638</c:v>
                </c:pt>
                <c:pt idx="96">
                  <c:v>38641</c:v>
                </c:pt>
                <c:pt idx="97">
                  <c:v>38644</c:v>
                </c:pt>
                <c:pt idx="98">
                  <c:v>38647</c:v>
                </c:pt>
                <c:pt idx="99">
                  <c:v>38650</c:v>
                </c:pt>
                <c:pt idx="100">
                  <c:v>38653</c:v>
                </c:pt>
                <c:pt idx="101">
                  <c:v>38656</c:v>
                </c:pt>
                <c:pt idx="102">
                  <c:v>38659</c:v>
                </c:pt>
                <c:pt idx="103">
                  <c:v>38662</c:v>
                </c:pt>
                <c:pt idx="104">
                  <c:v>38665</c:v>
                </c:pt>
                <c:pt idx="105">
                  <c:v>38668</c:v>
                </c:pt>
                <c:pt idx="106">
                  <c:v>38671</c:v>
                </c:pt>
                <c:pt idx="107">
                  <c:v>38674</c:v>
                </c:pt>
                <c:pt idx="108">
                  <c:v>38677</c:v>
                </c:pt>
                <c:pt idx="109">
                  <c:v>38680</c:v>
                </c:pt>
                <c:pt idx="110">
                  <c:v>38683</c:v>
                </c:pt>
                <c:pt idx="111">
                  <c:v>38686</c:v>
                </c:pt>
                <c:pt idx="112">
                  <c:v>38689</c:v>
                </c:pt>
                <c:pt idx="113">
                  <c:v>38693</c:v>
                </c:pt>
                <c:pt idx="114">
                  <c:v>38695</c:v>
                </c:pt>
                <c:pt idx="115">
                  <c:v>38698</c:v>
                </c:pt>
                <c:pt idx="116">
                  <c:v>38701</c:v>
                </c:pt>
                <c:pt idx="117">
                  <c:v>38704</c:v>
                </c:pt>
                <c:pt idx="118">
                  <c:v>38707</c:v>
                </c:pt>
                <c:pt idx="119">
                  <c:v>38710</c:v>
                </c:pt>
                <c:pt idx="120">
                  <c:v>38713</c:v>
                </c:pt>
                <c:pt idx="121">
                  <c:v>38716</c:v>
                </c:pt>
                <c:pt idx="122">
                  <c:v>38719</c:v>
                </c:pt>
                <c:pt idx="123">
                  <c:v>38724</c:v>
                </c:pt>
                <c:pt idx="124">
                  <c:v>38725</c:v>
                </c:pt>
                <c:pt idx="125">
                  <c:v>38728</c:v>
                </c:pt>
                <c:pt idx="126">
                  <c:v>38731</c:v>
                </c:pt>
                <c:pt idx="127">
                  <c:v>38734</c:v>
                </c:pt>
                <c:pt idx="128">
                  <c:v>38737</c:v>
                </c:pt>
                <c:pt idx="129">
                  <c:v>38740</c:v>
                </c:pt>
                <c:pt idx="130">
                  <c:v>38743</c:v>
                </c:pt>
                <c:pt idx="131">
                  <c:v>38746</c:v>
                </c:pt>
                <c:pt idx="132">
                  <c:v>38749</c:v>
                </c:pt>
                <c:pt idx="133">
                  <c:v>38752</c:v>
                </c:pt>
                <c:pt idx="134">
                  <c:v>38755</c:v>
                </c:pt>
                <c:pt idx="135">
                  <c:v>38758</c:v>
                </c:pt>
                <c:pt idx="136">
                  <c:v>38761</c:v>
                </c:pt>
                <c:pt idx="137">
                  <c:v>38764</c:v>
                </c:pt>
                <c:pt idx="138">
                  <c:v>38767</c:v>
                </c:pt>
                <c:pt idx="139">
                  <c:v>38770</c:v>
                </c:pt>
                <c:pt idx="140">
                  <c:v>38773</c:v>
                </c:pt>
                <c:pt idx="141">
                  <c:v>38776</c:v>
                </c:pt>
                <c:pt idx="142">
                  <c:v>38779</c:v>
                </c:pt>
                <c:pt idx="143">
                  <c:v>38782</c:v>
                </c:pt>
                <c:pt idx="144">
                  <c:v>38785</c:v>
                </c:pt>
                <c:pt idx="145">
                  <c:v>38788</c:v>
                </c:pt>
                <c:pt idx="146">
                  <c:v>38791</c:v>
                </c:pt>
                <c:pt idx="147">
                  <c:v>38794</c:v>
                </c:pt>
                <c:pt idx="148">
                  <c:v>38797</c:v>
                </c:pt>
                <c:pt idx="149">
                  <c:v>38800</c:v>
                </c:pt>
                <c:pt idx="150">
                  <c:v>38803</c:v>
                </c:pt>
                <c:pt idx="151">
                  <c:v>38806</c:v>
                </c:pt>
                <c:pt idx="152">
                  <c:v>38809</c:v>
                </c:pt>
                <c:pt idx="153">
                  <c:v>38812</c:v>
                </c:pt>
                <c:pt idx="154">
                  <c:v>38815</c:v>
                </c:pt>
                <c:pt idx="155">
                  <c:v>38818</c:v>
                </c:pt>
                <c:pt idx="156">
                  <c:v>38821</c:v>
                </c:pt>
                <c:pt idx="157">
                  <c:v>38824</c:v>
                </c:pt>
                <c:pt idx="158">
                  <c:v>38827</c:v>
                </c:pt>
                <c:pt idx="159">
                  <c:v>38830</c:v>
                </c:pt>
                <c:pt idx="160">
                  <c:v>38833</c:v>
                </c:pt>
                <c:pt idx="161">
                  <c:v>38836</c:v>
                </c:pt>
                <c:pt idx="162">
                  <c:v>38839</c:v>
                </c:pt>
                <c:pt idx="163">
                  <c:v>38842</c:v>
                </c:pt>
                <c:pt idx="164">
                  <c:v>38845</c:v>
                </c:pt>
                <c:pt idx="165">
                  <c:v>38848</c:v>
                </c:pt>
                <c:pt idx="166">
                  <c:v>38851</c:v>
                </c:pt>
                <c:pt idx="167">
                  <c:v>38854</c:v>
                </c:pt>
                <c:pt idx="168">
                  <c:v>38857</c:v>
                </c:pt>
                <c:pt idx="169">
                  <c:v>38860</c:v>
                </c:pt>
                <c:pt idx="170">
                  <c:v>38863</c:v>
                </c:pt>
                <c:pt idx="171">
                  <c:v>38866</c:v>
                </c:pt>
                <c:pt idx="172">
                  <c:v>38869</c:v>
                </c:pt>
                <c:pt idx="173">
                  <c:v>38872</c:v>
                </c:pt>
                <c:pt idx="174">
                  <c:v>38875</c:v>
                </c:pt>
                <c:pt idx="175">
                  <c:v>38878</c:v>
                </c:pt>
                <c:pt idx="176">
                  <c:v>38881</c:v>
                </c:pt>
                <c:pt idx="177">
                  <c:v>38884</c:v>
                </c:pt>
                <c:pt idx="178">
                  <c:v>38887</c:v>
                </c:pt>
                <c:pt idx="179">
                  <c:v>38890</c:v>
                </c:pt>
                <c:pt idx="180">
                  <c:v>38893</c:v>
                </c:pt>
                <c:pt idx="181">
                  <c:v>38896</c:v>
                </c:pt>
                <c:pt idx="182">
                  <c:v>38899</c:v>
                </c:pt>
                <c:pt idx="183">
                  <c:v>38902</c:v>
                </c:pt>
                <c:pt idx="184">
                  <c:v>38905</c:v>
                </c:pt>
                <c:pt idx="185">
                  <c:v>38908</c:v>
                </c:pt>
                <c:pt idx="186">
                  <c:v>38911</c:v>
                </c:pt>
                <c:pt idx="187">
                  <c:v>38914</c:v>
                </c:pt>
                <c:pt idx="188">
                  <c:v>38917</c:v>
                </c:pt>
                <c:pt idx="189">
                  <c:v>38920</c:v>
                </c:pt>
                <c:pt idx="190">
                  <c:v>38923</c:v>
                </c:pt>
                <c:pt idx="191">
                  <c:v>38926</c:v>
                </c:pt>
                <c:pt idx="192">
                  <c:v>38929</c:v>
                </c:pt>
                <c:pt idx="193">
                  <c:v>38932</c:v>
                </c:pt>
                <c:pt idx="194">
                  <c:v>38935</c:v>
                </c:pt>
                <c:pt idx="195">
                  <c:v>38938</c:v>
                </c:pt>
                <c:pt idx="196">
                  <c:v>38941</c:v>
                </c:pt>
                <c:pt idx="197">
                  <c:v>38945</c:v>
                </c:pt>
                <c:pt idx="198">
                  <c:v>38947</c:v>
                </c:pt>
                <c:pt idx="199">
                  <c:v>38950</c:v>
                </c:pt>
                <c:pt idx="200">
                  <c:v>38953</c:v>
                </c:pt>
                <c:pt idx="201">
                  <c:v>38956</c:v>
                </c:pt>
                <c:pt idx="202">
                  <c:v>38959</c:v>
                </c:pt>
                <c:pt idx="203">
                  <c:v>38962</c:v>
                </c:pt>
                <c:pt idx="204">
                  <c:v>38965</c:v>
                </c:pt>
                <c:pt idx="205">
                  <c:v>38968</c:v>
                </c:pt>
                <c:pt idx="206">
                  <c:v>38971</c:v>
                </c:pt>
                <c:pt idx="207">
                  <c:v>38974</c:v>
                </c:pt>
                <c:pt idx="208">
                  <c:v>38977</c:v>
                </c:pt>
                <c:pt idx="209">
                  <c:v>38980</c:v>
                </c:pt>
                <c:pt idx="210">
                  <c:v>38983</c:v>
                </c:pt>
                <c:pt idx="211">
                  <c:v>38986</c:v>
                </c:pt>
                <c:pt idx="212">
                  <c:v>38989</c:v>
                </c:pt>
                <c:pt idx="213">
                  <c:v>38992</c:v>
                </c:pt>
                <c:pt idx="214">
                  <c:v>38995</c:v>
                </c:pt>
                <c:pt idx="215">
                  <c:v>38998</c:v>
                </c:pt>
                <c:pt idx="216">
                  <c:v>39001</c:v>
                </c:pt>
                <c:pt idx="217">
                  <c:v>39004</c:v>
                </c:pt>
                <c:pt idx="218">
                  <c:v>39007</c:v>
                </c:pt>
                <c:pt idx="219">
                  <c:v>39010</c:v>
                </c:pt>
                <c:pt idx="220">
                  <c:v>39013</c:v>
                </c:pt>
                <c:pt idx="221">
                  <c:v>39016</c:v>
                </c:pt>
                <c:pt idx="222">
                  <c:v>39019</c:v>
                </c:pt>
                <c:pt idx="223">
                  <c:v>39022</c:v>
                </c:pt>
                <c:pt idx="224">
                  <c:v>39025</c:v>
                </c:pt>
                <c:pt idx="225">
                  <c:v>39028</c:v>
                </c:pt>
                <c:pt idx="226">
                  <c:v>39031</c:v>
                </c:pt>
                <c:pt idx="227">
                  <c:v>39034</c:v>
                </c:pt>
                <c:pt idx="228">
                  <c:v>39037</c:v>
                </c:pt>
                <c:pt idx="229">
                  <c:v>39040</c:v>
                </c:pt>
                <c:pt idx="230">
                  <c:v>39043</c:v>
                </c:pt>
                <c:pt idx="231">
                  <c:v>39046</c:v>
                </c:pt>
                <c:pt idx="232">
                  <c:v>39049</c:v>
                </c:pt>
                <c:pt idx="233">
                  <c:v>39052</c:v>
                </c:pt>
                <c:pt idx="234">
                  <c:v>39055</c:v>
                </c:pt>
                <c:pt idx="235">
                  <c:v>39058</c:v>
                </c:pt>
                <c:pt idx="236">
                  <c:v>39061</c:v>
                </c:pt>
                <c:pt idx="237">
                  <c:v>39064</c:v>
                </c:pt>
                <c:pt idx="238">
                  <c:v>39067</c:v>
                </c:pt>
                <c:pt idx="239">
                  <c:v>39070</c:v>
                </c:pt>
                <c:pt idx="240">
                  <c:v>39073</c:v>
                </c:pt>
                <c:pt idx="241">
                  <c:v>39076</c:v>
                </c:pt>
                <c:pt idx="242">
                  <c:v>39079</c:v>
                </c:pt>
                <c:pt idx="243">
                  <c:v>39082</c:v>
                </c:pt>
                <c:pt idx="244">
                  <c:v>39085</c:v>
                </c:pt>
                <c:pt idx="245">
                  <c:v>39088</c:v>
                </c:pt>
                <c:pt idx="246">
                  <c:v>39091</c:v>
                </c:pt>
                <c:pt idx="247">
                  <c:v>39094</c:v>
                </c:pt>
                <c:pt idx="248">
                  <c:v>39097</c:v>
                </c:pt>
                <c:pt idx="249">
                  <c:v>39100</c:v>
                </c:pt>
                <c:pt idx="250">
                  <c:v>39103</c:v>
                </c:pt>
                <c:pt idx="251">
                  <c:v>39107</c:v>
                </c:pt>
                <c:pt idx="252">
                  <c:v>39109</c:v>
                </c:pt>
                <c:pt idx="253">
                  <c:v>39112</c:v>
                </c:pt>
                <c:pt idx="254">
                  <c:v>39115</c:v>
                </c:pt>
                <c:pt idx="255">
                  <c:v>39118</c:v>
                </c:pt>
                <c:pt idx="256">
                  <c:v>39121</c:v>
                </c:pt>
                <c:pt idx="257">
                  <c:v>39124</c:v>
                </c:pt>
                <c:pt idx="258">
                  <c:v>39127</c:v>
                </c:pt>
                <c:pt idx="259">
                  <c:v>39130</c:v>
                </c:pt>
                <c:pt idx="260">
                  <c:v>39133</c:v>
                </c:pt>
                <c:pt idx="261">
                  <c:v>39137</c:v>
                </c:pt>
                <c:pt idx="262">
                  <c:v>39139</c:v>
                </c:pt>
                <c:pt idx="263">
                  <c:v>39142</c:v>
                </c:pt>
                <c:pt idx="264">
                  <c:v>39145</c:v>
                </c:pt>
                <c:pt idx="265">
                  <c:v>39148</c:v>
                </c:pt>
                <c:pt idx="266">
                  <c:v>39151</c:v>
                </c:pt>
                <c:pt idx="267">
                  <c:v>39154</c:v>
                </c:pt>
                <c:pt idx="268">
                  <c:v>39157</c:v>
                </c:pt>
                <c:pt idx="269">
                  <c:v>39160</c:v>
                </c:pt>
                <c:pt idx="270">
                  <c:v>39163</c:v>
                </c:pt>
                <c:pt idx="271">
                  <c:v>39166</c:v>
                </c:pt>
                <c:pt idx="272">
                  <c:v>39169</c:v>
                </c:pt>
                <c:pt idx="273">
                  <c:v>39172</c:v>
                </c:pt>
                <c:pt idx="274">
                  <c:v>39175</c:v>
                </c:pt>
                <c:pt idx="275">
                  <c:v>39178</c:v>
                </c:pt>
                <c:pt idx="276">
                  <c:v>39181</c:v>
                </c:pt>
                <c:pt idx="277">
                  <c:v>39184</c:v>
                </c:pt>
                <c:pt idx="278">
                  <c:v>39187</c:v>
                </c:pt>
                <c:pt idx="279">
                  <c:v>39190</c:v>
                </c:pt>
                <c:pt idx="280">
                  <c:v>39193</c:v>
                </c:pt>
                <c:pt idx="281">
                  <c:v>39196</c:v>
                </c:pt>
                <c:pt idx="282">
                  <c:v>39199</c:v>
                </c:pt>
                <c:pt idx="283">
                  <c:v>39202</c:v>
                </c:pt>
                <c:pt idx="284">
                  <c:v>39205</c:v>
                </c:pt>
                <c:pt idx="285">
                  <c:v>39208</c:v>
                </c:pt>
                <c:pt idx="286">
                  <c:v>39211</c:v>
                </c:pt>
                <c:pt idx="287">
                  <c:v>39214</c:v>
                </c:pt>
                <c:pt idx="288">
                  <c:v>39217</c:v>
                </c:pt>
                <c:pt idx="289">
                  <c:v>39220</c:v>
                </c:pt>
                <c:pt idx="290">
                  <c:v>39223</c:v>
                </c:pt>
                <c:pt idx="291">
                  <c:v>39226</c:v>
                </c:pt>
                <c:pt idx="292">
                  <c:v>39229</c:v>
                </c:pt>
                <c:pt idx="293">
                  <c:v>39232</c:v>
                </c:pt>
                <c:pt idx="294">
                  <c:v>39235</c:v>
                </c:pt>
                <c:pt idx="295">
                  <c:v>39238</c:v>
                </c:pt>
                <c:pt idx="296">
                  <c:v>39241</c:v>
                </c:pt>
                <c:pt idx="297">
                  <c:v>39244</c:v>
                </c:pt>
                <c:pt idx="298">
                  <c:v>39247</c:v>
                </c:pt>
                <c:pt idx="299">
                  <c:v>39250</c:v>
                </c:pt>
                <c:pt idx="300">
                  <c:v>39253</c:v>
                </c:pt>
                <c:pt idx="301">
                  <c:v>39256</c:v>
                </c:pt>
                <c:pt idx="302">
                  <c:v>39259</c:v>
                </c:pt>
                <c:pt idx="303">
                  <c:v>39262</c:v>
                </c:pt>
                <c:pt idx="304">
                  <c:v>39265</c:v>
                </c:pt>
                <c:pt idx="305">
                  <c:v>39268</c:v>
                </c:pt>
                <c:pt idx="306">
                  <c:v>39271</c:v>
                </c:pt>
                <c:pt idx="307">
                  <c:v>39274</c:v>
                </c:pt>
                <c:pt idx="308">
                  <c:v>39277</c:v>
                </c:pt>
                <c:pt idx="309">
                  <c:v>39280</c:v>
                </c:pt>
                <c:pt idx="310">
                  <c:v>39283</c:v>
                </c:pt>
                <c:pt idx="311">
                  <c:v>39286</c:v>
                </c:pt>
                <c:pt idx="312">
                  <c:v>39289</c:v>
                </c:pt>
                <c:pt idx="313">
                  <c:v>39292</c:v>
                </c:pt>
                <c:pt idx="314">
                  <c:v>39295</c:v>
                </c:pt>
                <c:pt idx="315">
                  <c:v>39298</c:v>
                </c:pt>
                <c:pt idx="316">
                  <c:v>39301</c:v>
                </c:pt>
                <c:pt idx="317">
                  <c:v>39304</c:v>
                </c:pt>
                <c:pt idx="318">
                  <c:v>39307</c:v>
                </c:pt>
                <c:pt idx="319">
                  <c:v>39310</c:v>
                </c:pt>
                <c:pt idx="320">
                  <c:v>39313</c:v>
                </c:pt>
                <c:pt idx="321">
                  <c:v>39316</c:v>
                </c:pt>
                <c:pt idx="322">
                  <c:v>39319</c:v>
                </c:pt>
                <c:pt idx="323">
                  <c:v>39322</c:v>
                </c:pt>
                <c:pt idx="324">
                  <c:v>39325</c:v>
                </c:pt>
                <c:pt idx="325">
                  <c:v>39328</c:v>
                </c:pt>
                <c:pt idx="326">
                  <c:v>39331</c:v>
                </c:pt>
                <c:pt idx="327">
                  <c:v>39333</c:v>
                </c:pt>
                <c:pt idx="328">
                  <c:v>39336</c:v>
                </c:pt>
                <c:pt idx="329">
                  <c:v>39339</c:v>
                </c:pt>
                <c:pt idx="330">
                  <c:v>39342</c:v>
                </c:pt>
                <c:pt idx="331">
                  <c:v>39345</c:v>
                </c:pt>
                <c:pt idx="332">
                  <c:v>39348</c:v>
                </c:pt>
                <c:pt idx="333">
                  <c:v>39351</c:v>
                </c:pt>
                <c:pt idx="334">
                  <c:v>39354</c:v>
                </c:pt>
                <c:pt idx="335">
                  <c:v>39357</c:v>
                </c:pt>
                <c:pt idx="336">
                  <c:v>39360</c:v>
                </c:pt>
                <c:pt idx="337">
                  <c:v>39363</c:v>
                </c:pt>
                <c:pt idx="338">
                  <c:v>39366</c:v>
                </c:pt>
                <c:pt idx="339">
                  <c:v>39369</c:v>
                </c:pt>
                <c:pt idx="340">
                  <c:v>39372</c:v>
                </c:pt>
                <c:pt idx="341">
                  <c:v>39375</c:v>
                </c:pt>
                <c:pt idx="342">
                  <c:v>39379</c:v>
                </c:pt>
                <c:pt idx="343">
                  <c:v>39381</c:v>
                </c:pt>
                <c:pt idx="344">
                  <c:v>39384</c:v>
                </c:pt>
                <c:pt idx="345">
                  <c:v>39387</c:v>
                </c:pt>
                <c:pt idx="346">
                  <c:v>39390</c:v>
                </c:pt>
                <c:pt idx="347">
                  <c:v>39393</c:v>
                </c:pt>
                <c:pt idx="348">
                  <c:v>39396</c:v>
                </c:pt>
                <c:pt idx="349">
                  <c:v>39399</c:v>
                </c:pt>
                <c:pt idx="350">
                  <c:v>39402</c:v>
                </c:pt>
                <c:pt idx="351">
                  <c:v>39405</c:v>
                </c:pt>
                <c:pt idx="352">
                  <c:v>39408</c:v>
                </c:pt>
                <c:pt idx="353">
                  <c:v>39411</c:v>
                </c:pt>
                <c:pt idx="354">
                  <c:v>39414</c:v>
                </c:pt>
                <c:pt idx="355">
                  <c:v>39417</c:v>
                </c:pt>
                <c:pt idx="356">
                  <c:v>39420</c:v>
                </c:pt>
                <c:pt idx="357">
                  <c:v>39423</c:v>
                </c:pt>
                <c:pt idx="358">
                  <c:v>39426</c:v>
                </c:pt>
                <c:pt idx="359">
                  <c:v>39429</c:v>
                </c:pt>
                <c:pt idx="360">
                  <c:v>39432</c:v>
                </c:pt>
                <c:pt idx="361">
                  <c:v>39435</c:v>
                </c:pt>
                <c:pt idx="362">
                  <c:v>39438</c:v>
                </c:pt>
                <c:pt idx="363">
                  <c:v>39441</c:v>
                </c:pt>
                <c:pt idx="364">
                  <c:v>39444</c:v>
                </c:pt>
                <c:pt idx="365" formatCode="m/d/yyyy">
                  <c:v>39448</c:v>
                </c:pt>
                <c:pt idx="366" formatCode="m/d/yyyy">
                  <c:v>39451</c:v>
                </c:pt>
                <c:pt idx="367" formatCode="m/d/yyyy">
                  <c:v>39454</c:v>
                </c:pt>
                <c:pt idx="368" formatCode="m/d/yyyy">
                  <c:v>39457</c:v>
                </c:pt>
                <c:pt idx="369" formatCode="m/d/yyyy">
                  <c:v>39460</c:v>
                </c:pt>
                <c:pt idx="370" formatCode="m/d/yyyy">
                  <c:v>39463</c:v>
                </c:pt>
                <c:pt idx="371" formatCode="m/d/yyyy">
                  <c:v>39466</c:v>
                </c:pt>
                <c:pt idx="372" formatCode="m/d/yyyy">
                  <c:v>39469</c:v>
                </c:pt>
                <c:pt idx="373" formatCode="m/d/yyyy">
                  <c:v>39472</c:v>
                </c:pt>
                <c:pt idx="374" formatCode="m/d/yyyy">
                  <c:v>39475</c:v>
                </c:pt>
                <c:pt idx="375" formatCode="m/d/yyyy">
                  <c:v>39478</c:v>
                </c:pt>
                <c:pt idx="376" formatCode="m/d/yyyy">
                  <c:v>39481</c:v>
                </c:pt>
                <c:pt idx="377" formatCode="m/d/yyyy">
                  <c:v>39484</c:v>
                </c:pt>
                <c:pt idx="378" formatCode="m/d/yyyy">
                  <c:v>39487</c:v>
                </c:pt>
                <c:pt idx="379" formatCode="m/d/yyyy">
                  <c:v>39490</c:v>
                </c:pt>
                <c:pt idx="380" formatCode="m/d/yyyy">
                  <c:v>39493</c:v>
                </c:pt>
                <c:pt idx="381" formatCode="m/d/yyyy">
                  <c:v>39496</c:v>
                </c:pt>
                <c:pt idx="382" formatCode="m/d/yyyy">
                  <c:v>39499</c:v>
                </c:pt>
                <c:pt idx="383" formatCode="m/d/yyyy">
                  <c:v>39502</c:v>
                </c:pt>
                <c:pt idx="384" formatCode="m/d/yyyy">
                  <c:v>39505</c:v>
                </c:pt>
                <c:pt idx="385" formatCode="m/d/yyyy">
                  <c:v>39508</c:v>
                </c:pt>
                <c:pt idx="386" formatCode="m/d/yyyy">
                  <c:v>39511</c:v>
                </c:pt>
                <c:pt idx="387" formatCode="m/d/yyyy">
                  <c:v>39514</c:v>
                </c:pt>
                <c:pt idx="388" formatCode="m/d/yyyy">
                  <c:v>39517</c:v>
                </c:pt>
                <c:pt idx="389" formatCode="m/d/yyyy">
                  <c:v>39520</c:v>
                </c:pt>
                <c:pt idx="390" formatCode="m/d/yyyy">
                  <c:v>39523</c:v>
                </c:pt>
                <c:pt idx="391" formatCode="m/d/yyyy">
                  <c:v>39526</c:v>
                </c:pt>
                <c:pt idx="392" formatCode="m/d/yyyy">
                  <c:v>39529</c:v>
                </c:pt>
                <c:pt idx="393" formatCode="m/d/yyyy">
                  <c:v>39532</c:v>
                </c:pt>
                <c:pt idx="394" formatCode="m/d/yyyy">
                  <c:v>39535</c:v>
                </c:pt>
                <c:pt idx="395" formatCode="m/d/yyyy">
                  <c:v>39538</c:v>
                </c:pt>
                <c:pt idx="396" formatCode="m/d/yyyy">
                  <c:v>39541</c:v>
                </c:pt>
                <c:pt idx="397" formatCode="m/d/yyyy">
                  <c:v>39544</c:v>
                </c:pt>
                <c:pt idx="398" formatCode="m/d/yyyy">
                  <c:v>39547</c:v>
                </c:pt>
                <c:pt idx="399" formatCode="m/d/yyyy">
                  <c:v>39550</c:v>
                </c:pt>
                <c:pt idx="400" formatCode="m/d/yyyy">
                  <c:v>39553</c:v>
                </c:pt>
                <c:pt idx="401" formatCode="m/d/yyyy">
                  <c:v>39556</c:v>
                </c:pt>
                <c:pt idx="402" formatCode="m/d/yyyy">
                  <c:v>39559</c:v>
                </c:pt>
                <c:pt idx="403" formatCode="m/d/yyyy">
                  <c:v>39562</c:v>
                </c:pt>
                <c:pt idx="404" formatCode="m/d/yyyy">
                  <c:v>39565</c:v>
                </c:pt>
                <c:pt idx="405" formatCode="m/d/yyyy">
                  <c:v>39568</c:v>
                </c:pt>
                <c:pt idx="406" formatCode="m/d/yyyy">
                  <c:v>39571</c:v>
                </c:pt>
                <c:pt idx="407" formatCode="m/d/yyyy">
                  <c:v>39574</c:v>
                </c:pt>
                <c:pt idx="408" formatCode="m/d/yyyy">
                  <c:v>39577</c:v>
                </c:pt>
                <c:pt idx="409" formatCode="m/d/yyyy">
                  <c:v>39580</c:v>
                </c:pt>
                <c:pt idx="410" formatCode="m/d/yyyy">
                  <c:v>39583</c:v>
                </c:pt>
                <c:pt idx="411" formatCode="m/d/yyyy">
                  <c:v>39586</c:v>
                </c:pt>
                <c:pt idx="412" formatCode="m/d/yyyy">
                  <c:v>39589</c:v>
                </c:pt>
                <c:pt idx="413" formatCode="m/d/yyyy">
                  <c:v>39592</c:v>
                </c:pt>
                <c:pt idx="414" formatCode="m/d/yyyy">
                  <c:v>39595</c:v>
                </c:pt>
                <c:pt idx="415" formatCode="m/d/yyyy">
                  <c:v>39598</c:v>
                </c:pt>
                <c:pt idx="416" formatCode="m/d/yyyy">
                  <c:v>39601</c:v>
                </c:pt>
                <c:pt idx="417" formatCode="m/d/yyyy">
                  <c:v>39604</c:v>
                </c:pt>
                <c:pt idx="418" formatCode="m/d/yyyy">
                  <c:v>39607</c:v>
                </c:pt>
                <c:pt idx="419" formatCode="m/d/yyyy">
                  <c:v>39610</c:v>
                </c:pt>
                <c:pt idx="420" formatCode="m/d/yyyy">
                  <c:v>39613</c:v>
                </c:pt>
                <c:pt idx="421" formatCode="m/d/yyyy">
                  <c:v>39617</c:v>
                </c:pt>
                <c:pt idx="422" formatCode="m/d/yyyy">
                  <c:v>39620</c:v>
                </c:pt>
                <c:pt idx="423" formatCode="m/d/yyyy">
                  <c:v>39625</c:v>
                </c:pt>
                <c:pt idx="424" formatCode="m/d/yyyy">
                  <c:v>39628</c:v>
                </c:pt>
                <c:pt idx="425" formatCode="m/d/yyyy">
                  <c:v>39601</c:v>
                </c:pt>
                <c:pt idx="426" formatCode="m/d/yyyy">
                  <c:v>39634</c:v>
                </c:pt>
                <c:pt idx="427" formatCode="m/d/yyyy">
                  <c:v>39637</c:v>
                </c:pt>
                <c:pt idx="428" formatCode="m/d/yyyy">
                  <c:v>39640</c:v>
                </c:pt>
                <c:pt idx="429" formatCode="m/d/yyyy">
                  <c:v>39643</c:v>
                </c:pt>
                <c:pt idx="430" formatCode="m/d/yyyy">
                  <c:v>39646</c:v>
                </c:pt>
                <c:pt idx="431" formatCode="m/d/yyyy">
                  <c:v>39649</c:v>
                </c:pt>
                <c:pt idx="432" formatCode="m/d/yyyy">
                  <c:v>39652</c:v>
                </c:pt>
                <c:pt idx="433" formatCode="m/d/yyyy">
                  <c:v>39655</c:v>
                </c:pt>
                <c:pt idx="434" formatCode="m/d/yyyy">
                  <c:v>39658</c:v>
                </c:pt>
                <c:pt idx="435" formatCode="m/d/yyyy">
                  <c:v>39661</c:v>
                </c:pt>
                <c:pt idx="436" formatCode="m/d/yyyy">
                  <c:v>39664</c:v>
                </c:pt>
                <c:pt idx="437" formatCode="m/d/yyyy">
                  <c:v>39667</c:v>
                </c:pt>
                <c:pt idx="438" formatCode="m/d/yyyy">
                  <c:v>39670</c:v>
                </c:pt>
                <c:pt idx="439" formatCode="m/d/yyyy">
                  <c:v>39673</c:v>
                </c:pt>
                <c:pt idx="440" formatCode="m/d/yyyy">
                  <c:v>39676</c:v>
                </c:pt>
                <c:pt idx="441" formatCode="m/d/yyyy">
                  <c:v>39678</c:v>
                </c:pt>
                <c:pt idx="442" formatCode="m/d/yyyy">
                  <c:v>39680</c:v>
                </c:pt>
                <c:pt idx="443" formatCode="m/d/yyyy">
                  <c:v>39683</c:v>
                </c:pt>
                <c:pt idx="444" formatCode="m/d/yyyy">
                  <c:v>39686</c:v>
                </c:pt>
                <c:pt idx="445" formatCode="m/d/yyyy">
                  <c:v>39689</c:v>
                </c:pt>
                <c:pt idx="446" formatCode="m/d/yyyy">
                  <c:v>39692</c:v>
                </c:pt>
                <c:pt idx="447" formatCode="m/d/yyyy">
                  <c:v>39696</c:v>
                </c:pt>
                <c:pt idx="448" formatCode="m/d/yyyy">
                  <c:v>39699</c:v>
                </c:pt>
                <c:pt idx="449" formatCode="m/d/yyyy">
                  <c:v>39702</c:v>
                </c:pt>
                <c:pt idx="450" formatCode="m/d/yyyy">
                  <c:v>39705</c:v>
                </c:pt>
                <c:pt idx="451" formatCode="m/d/yyyy">
                  <c:v>39707</c:v>
                </c:pt>
                <c:pt idx="452" formatCode="m/d/yyyy">
                  <c:v>40073</c:v>
                </c:pt>
                <c:pt idx="453" formatCode="m/d/yyyy">
                  <c:v>39710</c:v>
                </c:pt>
                <c:pt idx="454" formatCode="m/d/yyyy">
                  <c:v>39713</c:v>
                </c:pt>
                <c:pt idx="455" formatCode="m/d/yyyy">
                  <c:v>39716</c:v>
                </c:pt>
                <c:pt idx="456" formatCode="m/d/yyyy">
                  <c:v>39719</c:v>
                </c:pt>
                <c:pt idx="457" formatCode="m/d/yyyy">
                  <c:v>39722</c:v>
                </c:pt>
                <c:pt idx="458" formatCode="m/d/yyyy">
                  <c:v>39725</c:v>
                </c:pt>
                <c:pt idx="459" formatCode="m/d/yyyy">
                  <c:v>39728</c:v>
                </c:pt>
                <c:pt idx="460" formatCode="m/d/yyyy">
                  <c:v>39731</c:v>
                </c:pt>
                <c:pt idx="461" formatCode="m/d/yyyy">
                  <c:v>39734</c:v>
                </c:pt>
                <c:pt idx="462" formatCode="m/d/yyyy">
                  <c:v>39737</c:v>
                </c:pt>
                <c:pt idx="463" formatCode="m/d/yyyy">
                  <c:v>39740</c:v>
                </c:pt>
                <c:pt idx="464" formatCode="m/d/yyyy">
                  <c:v>39743</c:v>
                </c:pt>
                <c:pt idx="465" formatCode="m/d/yyyy">
                  <c:v>39746</c:v>
                </c:pt>
                <c:pt idx="466" formatCode="m/d/yyyy">
                  <c:v>39749</c:v>
                </c:pt>
                <c:pt idx="467" formatCode="m/d/yyyy">
                  <c:v>39752</c:v>
                </c:pt>
                <c:pt idx="468" formatCode="m/d/yyyy">
                  <c:v>39755</c:v>
                </c:pt>
                <c:pt idx="469" formatCode="m/d/yyyy">
                  <c:v>39758</c:v>
                </c:pt>
                <c:pt idx="470" formatCode="m/d/yyyy">
                  <c:v>39761</c:v>
                </c:pt>
                <c:pt idx="471" formatCode="m/d/yyyy">
                  <c:v>39764</c:v>
                </c:pt>
                <c:pt idx="472" formatCode="m/d/yyyy">
                  <c:v>39767</c:v>
                </c:pt>
                <c:pt idx="473" formatCode="m/d/yyyy">
                  <c:v>39770</c:v>
                </c:pt>
                <c:pt idx="474" formatCode="m/d/yyyy">
                  <c:v>39773</c:v>
                </c:pt>
                <c:pt idx="475" formatCode="m/d/yyyy">
                  <c:v>39776</c:v>
                </c:pt>
                <c:pt idx="476" formatCode="m/d/yyyy">
                  <c:v>39779</c:v>
                </c:pt>
                <c:pt idx="477" formatCode="m/d/yyyy">
                  <c:v>39782</c:v>
                </c:pt>
                <c:pt idx="478" formatCode="m/d/yyyy">
                  <c:v>39785</c:v>
                </c:pt>
                <c:pt idx="479" formatCode="m/d/yyyy">
                  <c:v>39788</c:v>
                </c:pt>
                <c:pt idx="480" formatCode="m/d/yyyy">
                  <c:v>39791</c:v>
                </c:pt>
                <c:pt idx="481" formatCode="m/d/yyyy">
                  <c:v>39794</c:v>
                </c:pt>
                <c:pt idx="482" formatCode="m/d/yyyy">
                  <c:v>39797</c:v>
                </c:pt>
                <c:pt idx="483" formatCode="m/d/yyyy">
                  <c:v>39800</c:v>
                </c:pt>
                <c:pt idx="484" formatCode="m/d/yyyy">
                  <c:v>39803</c:v>
                </c:pt>
                <c:pt idx="485" formatCode="m/d/yyyy">
                  <c:v>39806</c:v>
                </c:pt>
                <c:pt idx="486" formatCode="m/d/yyyy">
                  <c:v>39807</c:v>
                </c:pt>
                <c:pt idx="487" formatCode="d\-mmm\-yy">
                  <c:v>39815</c:v>
                </c:pt>
                <c:pt idx="488" formatCode="d\-mmm\-yy">
                  <c:v>39818</c:v>
                </c:pt>
                <c:pt idx="489" formatCode="d\-mmm\-yy">
                  <c:v>39821</c:v>
                </c:pt>
                <c:pt idx="490" formatCode="d\-mmm\-yy">
                  <c:v>39824</c:v>
                </c:pt>
                <c:pt idx="491" formatCode="d\-mmm\-yy">
                  <c:v>39828</c:v>
                </c:pt>
                <c:pt idx="492" formatCode="d\-mmm\-yy">
                  <c:v>39831</c:v>
                </c:pt>
                <c:pt idx="493" formatCode="d\-mmm\-yy">
                  <c:v>39835</c:v>
                </c:pt>
                <c:pt idx="494" formatCode="d\-mmm\-yy">
                  <c:v>39837</c:v>
                </c:pt>
                <c:pt idx="495" formatCode="d\-mmm\-yy">
                  <c:v>39840</c:v>
                </c:pt>
                <c:pt idx="496" formatCode="d\-mmm\-yy">
                  <c:v>39843</c:v>
                </c:pt>
                <c:pt idx="497" formatCode="d\-mmm\-yy">
                  <c:v>39846</c:v>
                </c:pt>
                <c:pt idx="498" formatCode="d\-mmm\-yy">
                  <c:v>39849</c:v>
                </c:pt>
                <c:pt idx="499" formatCode="d\-mmm\-yy">
                  <c:v>39852</c:v>
                </c:pt>
                <c:pt idx="500" formatCode="d\-mmm\-yy">
                  <c:v>39855</c:v>
                </c:pt>
                <c:pt idx="501" formatCode="d\-mmm\-yy">
                  <c:v>39858</c:v>
                </c:pt>
                <c:pt idx="502" formatCode="d\-mmm\-yy">
                  <c:v>39861</c:v>
                </c:pt>
                <c:pt idx="503" formatCode="d\-mmm\-yy">
                  <c:v>39864</c:v>
                </c:pt>
                <c:pt idx="504" formatCode="d\-mmm\-yy">
                  <c:v>39867</c:v>
                </c:pt>
                <c:pt idx="505" formatCode="d\-mmm\-yy">
                  <c:v>39870</c:v>
                </c:pt>
                <c:pt idx="506" formatCode="d\-mmm\-yy">
                  <c:v>39873</c:v>
                </c:pt>
                <c:pt idx="507" formatCode="d\-mmm\-yy">
                  <c:v>39878</c:v>
                </c:pt>
                <c:pt idx="508" formatCode="d\-mmm\-yy">
                  <c:v>39882</c:v>
                </c:pt>
                <c:pt idx="509" formatCode="d\-mmm\-yy">
                  <c:v>39885</c:v>
                </c:pt>
                <c:pt idx="510" formatCode="d\-mmm\-yy">
                  <c:v>39888</c:v>
                </c:pt>
                <c:pt idx="511" formatCode="d\-mmm\-yy">
                  <c:v>39891</c:v>
                </c:pt>
                <c:pt idx="512" formatCode="d\-mmm\-yy">
                  <c:v>39894</c:v>
                </c:pt>
                <c:pt idx="513" formatCode="d\-mmm\-yy">
                  <c:v>39897</c:v>
                </c:pt>
                <c:pt idx="514" formatCode="d\-mmm\-yy">
                  <c:v>39900</c:v>
                </c:pt>
                <c:pt idx="515" formatCode="d\-mmm\-yy">
                  <c:v>39903</c:v>
                </c:pt>
                <c:pt idx="516" formatCode="d\-mmm\-yy">
                  <c:v>39906</c:v>
                </c:pt>
                <c:pt idx="517" formatCode="d\-mmm\-yy">
                  <c:v>39909</c:v>
                </c:pt>
                <c:pt idx="518" formatCode="d\-mmm\-yy">
                  <c:v>39912</c:v>
                </c:pt>
                <c:pt idx="519" formatCode="d\-mmm\-yy">
                  <c:v>39915</c:v>
                </c:pt>
                <c:pt idx="520" formatCode="d\-mmm\-yy">
                  <c:v>39918</c:v>
                </c:pt>
                <c:pt idx="521" formatCode="d\-mmm\-yy">
                  <c:v>39921</c:v>
                </c:pt>
                <c:pt idx="522" formatCode="d\-mmm\-yy">
                  <c:v>39924</c:v>
                </c:pt>
                <c:pt idx="523" formatCode="d\-mmm\-yy">
                  <c:v>39927</c:v>
                </c:pt>
                <c:pt idx="524" formatCode="d\-mmm\-yy">
                  <c:v>39930</c:v>
                </c:pt>
                <c:pt idx="525" formatCode="d\-mmm\-yy">
                  <c:v>39933</c:v>
                </c:pt>
                <c:pt idx="526" formatCode="d\-mmm\-yy">
                  <c:v>39936</c:v>
                </c:pt>
                <c:pt idx="527" formatCode="d\-mmm\-yy">
                  <c:v>39939</c:v>
                </c:pt>
                <c:pt idx="528" formatCode="d\-mmm\-yy">
                  <c:v>39942</c:v>
                </c:pt>
                <c:pt idx="529" formatCode="d\-mmm\-yy">
                  <c:v>39945</c:v>
                </c:pt>
                <c:pt idx="530" formatCode="d\-mmm\-yy">
                  <c:v>39948</c:v>
                </c:pt>
                <c:pt idx="531" formatCode="d\-mmm\-yy">
                  <c:v>39951</c:v>
                </c:pt>
                <c:pt idx="532" formatCode="d\-mmm\-yy">
                  <c:v>39954</c:v>
                </c:pt>
                <c:pt idx="533" formatCode="d\-mmm\-yy">
                  <c:v>39957</c:v>
                </c:pt>
                <c:pt idx="534" formatCode="d\-mmm\-yy">
                  <c:v>39960</c:v>
                </c:pt>
                <c:pt idx="535" formatCode="d\-mmm\-yy">
                  <c:v>39963</c:v>
                </c:pt>
                <c:pt idx="536" formatCode="d\-mmm\-yy">
                  <c:v>39966</c:v>
                </c:pt>
                <c:pt idx="537" formatCode="d\-mmm\-yy">
                  <c:v>39969</c:v>
                </c:pt>
                <c:pt idx="538" formatCode="d\-mmm\-yy">
                  <c:v>39972</c:v>
                </c:pt>
                <c:pt idx="539" formatCode="d\-mmm\-yy">
                  <c:v>39975</c:v>
                </c:pt>
                <c:pt idx="540" formatCode="d\-mmm\-yy">
                  <c:v>39978</c:v>
                </c:pt>
                <c:pt idx="541" formatCode="d\-mmm\-yy">
                  <c:v>39981</c:v>
                </c:pt>
                <c:pt idx="542" formatCode="d\-mmm\-yy">
                  <c:v>39984</c:v>
                </c:pt>
                <c:pt idx="543" formatCode="d\-mmm\-yy">
                  <c:v>39987</c:v>
                </c:pt>
                <c:pt idx="544" formatCode="d\-mmm\-yy">
                  <c:v>39990</c:v>
                </c:pt>
                <c:pt idx="545" formatCode="d\-mmm\-yy">
                  <c:v>39994</c:v>
                </c:pt>
                <c:pt idx="546" formatCode="d\-mmm\-yy">
                  <c:v>39996</c:v>
                </c:pt>
                <c:pt idx="547" formatCode="d\-mmm\-yy">
                  <c:v>39999</c:v>
                </c:pt>
                <c:pt idx="548" formatCode="d\-mmm\-yy">
                  <c:v>40002</c:v>
                </c:pt>
                <c:pt idx="549" formatCode="d\-mmm\-yy">
                  <c:v>40005</c:v>
                </c:pt>
                <c:pt idx="550" formatCode="d\-mmm\-yy">
                  <c:v>40008</c:v>
                </c:pt>
                <c:pt idx="551" formatCode="d\-mmm\-yy">
                  <c:v>40011</c:v>
                </c:pt>
                <c:pt idx="552" formatCode="d\-mmm\-yy">
                  <c:v>40014</c:v>
                </c:pt>
                <c:pt idx="553" formatCode="d\-mmm\-yy">
                  <c:v>40017</c:v>
                </c:pt>
                <c:pt idx="554" formatCode="d\-mmm\-yy">
                  <c:v>40020</c:v>
                </c:pt>
                <c:pt idx="555" formatCode="d\-mmm\-yy">
                  <c:v>40023</c:v>
                </c:pt>
                <c:pt idx="556" formatCode="d\-mmm\-yy">
                  <c:v>40026</c:v>
                </c:pt>
                <c:pt idx="557" formatCode="d\-mmm\-yy">
                  <c:v>40029</c:v>
                </c:pt>
                <c:pt idx="558" formatCode="d\-mmm\-yy">
                  <c:v>40032</c:v>
                </c:pt>
                <c:pt idx="559" formatCode="d\-mmm\-yy">
                  <c:v>40036</c:v>
                </c:pt>
                <c:pt idx="560" formatCode="d\-mmm\-yy">
                  <c:v>40038</c:v>
                </c:pt>
                <c:pt idx="561" formatCode="d\-mmm\-yy">
                  <c:v>40041</c:v>
                </c:pt>
                <c:pt idx="562" formatCode="d\-mmm\-yy">
                  <c:v>40044</c:v>
                </c:pt>
                <c:pt idx="563" formatCode="d\-mmm\-yy">
                  <c:v>40047</c:v>
                </c:pt>
                <c:pt idx="564" formatCode="d\-mmm\-yy">
                  <c:v>40050</c:v>
                </c:pt>
                <c:pt idx="565" formatCode="d\-mmm\-yy">
                  <c:v>40053</c:v>
                </c:pt>
                <c:pt idx="566" formatCode="d\-mmm\-yy">
                  <c:v>40056</c:v>
                </c:pt>
                <c:pt idx="567" formatCode="d\-mmm\-yy">
                  <c:v>40059</c:v>
                </c:pt>
                <c:pt idx="568" formatCode="d\-mmm\-yy">
                  <c:v>40062</c:v>
                </c:pt>
                <c:pt idx="569" formatCode="d\-mmm\-yy">
                  <c:v>40065</c:v>
                </c:pt>
                <c:pt idx="570" formatCode="d\-mmm\-yy">
                  <c:v>40068</c:v>
                </c:pt>
                <c:pt idx="571" formatCode="d\-mmm\-yy">
                  <c:v>40071</c:v>
                </c:pt>
                <c:pt idx="572" formatCode="d\-mmm\-yy">
                  <c:v>40074</c:v>
                </c:pt>
                <c:pt idx="573" formatCode="d\-mmm\-yy">
                  <c:v>40077</c:v>
                </c:pt>
                <c:pt idx="574" formatCode="d\-mmm\-yy">
                  <c:v>40080</c:v>
                </c:pt>
                <c:pt idx="575" formatCode="d\-mmm\-yy">
                  <c:v>40083</c:v>
                </c:pt>
                <c:pt idx="576" formatCode="d\-mmm\-yy">
                  <c:v>40086</c:v>
                </c:pt>
                <c:pt idx="577" formatCode="d\-mmm\-yy">
                  <c:v>40089</c:v>
                </c:pt>
                <c:pt idx="578" formatCode="d\-mmm\-yy">
                  <c:v>40092</c:v>
                </c:pt>
                <c:pt idx="579" formatCode="d\-mmm\-yy">
                  <c:v>40095</c:v>
                </c:pt>
                <c:pt idx="580" formatCode="d\-mmm\-yy">
                  <c:v>40098</c:v>
                </c:pt>
                <c:pt idx="581" formatCode="d\-mmm\-yy">
                  <c:v>40101</c:v>
                </c:pt>
                <c:pt idx="582" formatCode="d\-mmm\-yy">
                  <c:v>40104</c:v>
                </c:pt>
                <c:pt idx="583" formatCode="d\-mmm\-yy">
                  <c:v>40107</c:v>
                </c:pt>
                <c:pt idx="584" formatCode="d\-mmm\-yy">
                  <c:v>40110</c:v>
                </c:pt>
                <c:pt idx="585" formatCode="d\-mmm\-yy">
                  <c:v>40113</c:v>
                </c:pt>
                <c:pt idx="586" formatCode="d\-mmm\-yy">
                  <c:v>40116</c:v>
                </c:pt>
                <c:pt idx="587" formatCode="d\-mmm\-yy">
                  <c:v>40119</c:v>
                </c:pt>
                <c:pt idx="588" formatCode="d\-mmm\-yy">
                  <c:v>40122</c:v>
                </c:pt>
                <c:pt idx="589" formatCode="d\-mmm\-yy">
                  <c:v>40125</c:v>
                </c:pt>
                <c:pt idx="590" formatCode="d\-mmm\-yy">
                  <c:v>40128</c:v>
                </c:pt>
                <c:pt idx="591" formatCode="d\-mmm\-yy">
                  <c:v>40131</c:v>
                </c:pt>
                <c:pt idx="592" formatCode="d\-mmm\-yy">
                  <c:v>40134</c:v>
                </c:pt>
                <c:pt idx="593" formatCode="d\-mmm\-yy">
                  <c:v>40137</c:v>
                </c:pt>
                <c:pt idx="594" formatCode="d\-mmm\-yy">
                  <c:v>40140</c:v>
                </c:pt>
                <c:pt idx="595" formatCode="d\-mmm\-yy">
                  <c:v>40143</c:v>
                </c:pt>
                <c:pt idx="596" formatCode="d\-mmm\-yy">
                  <c:v>40146</c:v>
                </c:pt>
                <c:pt idx="597" formatCode="d\-mmm\-yy">
                  <c:v>40149</c:v>
                </c:pt>
                <c:pt idx="598" formatCode="d\-mmm\-yy">
                  <c:v>40152</c:v>
                </c:pt>
                <c:pt idx="599" formatCode="d\-mmm\-yy">
                  <c:v>40155</c:v>
                </c:pt>
                <c:pt idx="600" formatCode="d\-mmm\-yy">
                  <c:v>40158</c:v>
                </c:pt>
                <c:pt idx="601" formatCode="d\-mmm\-yy">
                  <c:v>40161</c:v>
                </c:pt>
                <c:pt idx="602" formatCode="d\-mmm\-yy">
                  <c:v>40164</c:v>
                </c:pt>
                <c:pt idx="603" formatCode="d\-mmm\-yy">
                  <c:v>40167</c:v>
                </c:pt>
                <c:pt idx="604" formatCode="d\-mmm\-yy">
                  <c:v>40170</c:v>
                </c:pt>
                <c:pt idx="605" formatCode="d\-mmm\-yy">
                  <c:v>40173</c:v>
                </c:pt>
                <c:pt idx="606" formatCode="d\-mmm\-yy">
                  <c:v>40176</c:v>
                </c:pt>
                <c:pt idx="607" formatCode="d\-mmm\-yy">
                  <c:v>40179</c:v>
                </c:pt>
                <c:pt idx="608" formatCode="d\-mmm\-yy">
                  <c:v>40182</c:v>
                </c:pt>
                <c:pt idx="609" formatCode="d\-mmm\-yy">
                  <c:v>40185</c:v>
                </c:pt>
                <c:pt idx="610" formatCode="d\-mmm\-yy">
                  <c:v>40188</c:v>
                </c:pt>
                <c:pt idx="611" formatCode="d\-mmm\-yy">
                  <c:v>40191</c:v>
                </c:pt>
                <c:pt idx="612" formatCode="d\-mmm\-yy">
                  <c:v>40194</c:v>
                </c:pt>
                <c:pt idx="613" formatCode="d\-mmm\-yy">
                  <c:v>40197</c:v>
                </c:pt>
                <c:pt idx="614" formatCode="d\-mmm\-yy">
                  <c:v>40200</c:v>
                </c:pt>
                <c:pt idx="615" formatCode="d\-mmm\-yy">
                  <c:v>40203</c:v>
                </c:pt>
                <c:pt idx="616" formatCode="d\-mmm\-yy">
                  <c:v>40206</c:v>
                </c:pt>
                <c:pt idx="617" formatCode="d\-mmm\-yy">
                  <c:v>40209</c:v>
                </c:pt>
                <c:pt idx="618" formatCode="d\-mmm\-yy">
                  <c:v>40212</c:v>
                </c:pt>
                <c:pt idx="619" formatCode="d\-mmm\-yy">
                  <c:v>40215</c:v>
                </c:pt>
                <c:pt idx="620" formatCode="d\-mmm\-yy">
                  <c:v>40218</c:v>
                </c:pt>
                <c:pt idx="621" formatCode="d\-mmm\-yy">
                  <c:v>40221</c:v>
                </c:pt>
                <c:pt idx="622" formatCode="d\-mmm\-yy">
                  <c:v>40224</c:v>
                </c:pt>
                <c:pt idx="623" formatCode="d\-mmm\-yy">
                  <c:v>40227</c:v>
                </c:pt>
                <c:pt idx="624" formatCode="d\-mmm\-yy">
                  <c:v>40230</c:v>
                </c:pt>
                <c:pt idx="625" formatCode="d\-mmm\-yy">
                  <c:v>40233</c:v>
                </c:pt>
                <c:pt idx="626" formatCode="d\-mmm\-yy">
                  <c:v>40236</c:v>
                </c:pt>
                <c:pt idx="627" formatCode="d\-mmm\-yy">
                  <c:v>40237</c:v>
                </c:pt>
                <c:pt idx="628" formatCode="d\-mmm\-yy">
                  <c:v>40239</c:v>
                </c:pt>
                <c:pt idx="629" formatCode="d\-mmm\-yy">
                  <c:v>40242</c:v>
                </c:pt>
                <c:pt idx="630" formatCode="d\-mmm\-yy">
                  <c:v>40245</c:v>
                </c:pt>
                <c:pt idx="631" formatCode="d\-mmm\-yy">
                  <c:v>40248</c:v>
                </c:pt>
                <c:pt idx="632" formatCode="d\-mmm\-yy">
                  <c:v>40251</c:v>
                </c:pt>
                <c:pt idx="633" formatCode="d\-mmm\-yy">
                  <c:v>40254</c:v>
                </c:pt>
                <c:pt idx="634" formatCode="d\-mmm\-yy">
                  <c:v>40257</c:v>
                </c:pt>
                <c:pt idx="635" formatCode="d\-mmm\-yy">
                  <c:v>40260</c:v>
                </c:pt>
                <c:pt idx="636" formatCode="d\-mmm\-yy">
                  <c:v>40263</c:v>
                </c:pt>
                <c:pt idx="637" formatCode="d\-mmm\-yy">
                  <c:v>40266</c:v>
                </c:pt>
                <c:pt idx="638" formatCode="d\-mmm\-yy">
                  <c:v>40269</c:v>
                </c:pt>
                <c:pt idx="639" formatCode="d\-mmm\-yy">
                  <c:v>40272</c:v>
                </c:pt>
                <c:pt idx="640" formatCode="d\-mmm\-yy">
                  <c:v>40275</c:v>
                </c:pt>
                <c:pt idx="641" formatCode="d\-mmm\-yy">
                  <c:v>40278</c:v>
                </c:pt>
                <c:pt idx="642" formatCode="d\-mmm\-yy">
                  <c:v>40281</c:v>
                </c:pt>
                <c:pt idx="643" formatCode="d\-mmm\-yy">
                  <c:v>40284</c:v>
                </c:pt>
                <c:pt idx="644" formatCode="d\-mmm\-yy">
                  <c:v>40287</c:v>
                </c:pt>
                <c:pt idx="645" formatCode="d\-mmm\-yy">
                  <c:v>40290</c:v>
                </c:pt>
                <c:pt idx="646" formatCode="d\-mmm\-yy">
                  <c:v>40293</c:v>
                </c:pt>
                <c:pt idx="647" formatCode="d\-mmm\-yy">
                  <c:v>40296</c:v>
                </c:pt>
                <c:pt idx="648" formatCode="d\-mmm\-yy">
                  <c:v>40299</c:v>
                </c:pt>
                <c:pt idx="649" formatCode="d\-mmm\-yy">
                  <c:v>40302</c:v>
                </c:pt>
                <c:pt idx="650" formatCode="d\-mmm\-yy">
                  <c:v>40305</c:v>
                </c:pt>
                <c:pt idx="651" formatCode="d\-mmm\-yy">
                  <c:v>40308</c:v>
                </c:pt>
                <c:pt idx="652" formatCode="d\-mmm\-yy">
                  <c:v>40311</c:v>
                </c:pt>
                <c:pt idx="653" formatCode="d\-mmm\-yy">
                  <c:v>40314</c:v>
                </c:pt>
                <c:pt idx="654" formatCode="d\-mmm\-yy">
                  <c:v>40317</c:v>
                </c:pt>
                <c:pt idx="655" formatCode="d\-mmm\-yy">
                  <c:v>40320</c:v>
                </c:pt>
                <c:pt idx="656" formatCode="d\-mmm\-yy">
                  <c:v>40323</c:v>
                </c:pt>
                <c:pt idx="657" formatCode="d\-mmm\-yy">
                  <c:v>40326</c:v>
                </c:pt>
                <c:pt idx="658" formatCode="d\-mmm\-yy">
                  <c:v>40329</c:v>
                </c:pt>
                <c:pt idx="659" formatCode="d\-mmm\-yy">
                  <c:v>40332</c:v>
                </c:pt>
                <c:pt idx="660" formatCode="d\-mmm\-yy">
                  <c:v>40335</c:v>
                </c:pt>
                <c:pt idx="661" formatCode="d\-mmm\-yy">
                  <c:v>40338</c:v>
                </c:pt>
                <c:pt idx="662" formatCode="d\-mmm\-yy">
                  <c:v>40341</c:v>
                </c:pt>
                <c:pt idx="663" formatCode="d\-mmm\-yy">
                  <c:v>40344</c:v>
                </c:pt>
                <c:pt idx="664" formatCode="d\-mmm\-yy">
                  <c:v>40347</c:v>
                </c:pt>
                <c:pt idx="665" formatCode="d\-mmm\-yy">
                  <c:v>40350</c:v>
                </c:pt>
                <c:pt idx="666" formatCode="d\-mmm\-yy">
                  <c:v>40353</c:v>
                </c:pt>
                <c:pt idx="667" formatCode="d\-mmm\-yy">
                  <c:v>40356</c:v>
                </c:pt>
                <c:pt idx="668" formatCode="d\-mmm\-yy">
                  <c:v>40359</c:v>
                </c:pt>
                <c:pt idx="669" formatCode="d\-mmm\-yy">
                  <c:v>40362</c:v>
                </c:pt>
                <c:pt idx="670" formatCode="d\-mmm\-yy">
                  <c:v>40365</c:v>
                </c:pt>
                <c:pt idx="671" formatCode="d\-mmm\-yy">
                  <c:v>40368</c:v>
                </c:pt>
                <c:pt idx="672" formatCode="d\-mmm\-yy">
                  <c:v>40371</c:v>
                </c:pt>
                <c:pt idx="673" formatCode="d\-mmm\-yy">
                  <c:v>40374</c:v>
                </c:pt>
                <c:pt idx="674" formatCode="d\-mmm\-yy">
                  <c:v>40377</c:v>
                </c:pt>
                <c:pt idx="675" formatCode="d\-mmm\-yy">
                  <c:v>40380</c:v>
                </c:pt>
                <c:pt idx="676" formatCode="d\-mmm\-yy">
                  <c:v>40383</c:v>
                </c:pt>
                <c:pt idx="677" formatCode="d\-mmm\-yy">
                  <c:v>40386</c:v>
                </c:pt>
                <c:pt idx="678" formatCode="d\-mmm\-yy">
                  <c:v>40389</c:v>
                </c:pt>
                <c:pt idx="679" formatCode="d\-mmm\-yy">
                  <c:v>40392</c:v>
                </c:pt>
                <c:pt idx="680" formatCode="d\-mmm\-yy">
                  <c:v>40395</c:v>
                </c:pt>
                <c:pt idx="681" formatCode="d\-mmm\-yy">
                  <c:v>40398</c:v>
                </c:pt>
                <c:pt idx="682" formatCode="d\-mmm\-yy">
                  <c:v>40401</c:v>
                </c:pt>
                <c:pt idx="683" formatCode="d\-mmm\-yy">
                  <c:v>40404</c:v>
                </c:pt>
                <c:pt idx="684" formatCode="d\-mmm\-yy">
                  <c:v>40407</c:v>
                </c:pt>
                <c:pt idx="685" formatCode="d\-mmm\-yy">
                  <c:v>40410</c:v>
                </c:pt>
                <c:pt idx="686" formatCode="d\-mmm\-yy">
                  <c:v>40413</c:v>
                </c:pt>
                <c:pt idx="687" formatCode="d\-mmm\-yy">
                  <c:v>40416</c:v>
                </c:pt>
                <c:pt idx="688" formatCode="d\-mmm\-yy">
                  <c:v>40419</c:v>
                </c:pt>
                <c:pt idx="689" formatCode="d\-mmm\-yy">
                  <c:v>40422</c:v>
                </c:pt>
                <c:pt idx="690" formatCode="d\-mmm\-yy">
                  <c:v>40425</c:v>
                </c:pt>
                <c:pt idx="691" formatCode="d\-mmm\-yy">
                  <c:v>40428</c:v>
                </c:pt>
                <c:pt idx="692" formatCode="d\-mmm\-yy">
                  <c:v>40431</c:v>
                </c:pt>
                <c:pt idx="693" formatCode="d\-mmm\-yy">
                  <c:v>40434</c:v>
                </c:pt>
                <c:pt idx="694" formatCode="d\-mmm\-yy">
                  <c:v>40437</c:v>
                </c:pt>
                <c:pt idx="695" formatCode="d\-mmm\-yy">
                  <c:v>40440</c:v>
                </c:pt>
                <c:pt idx="696" formatCode="d\-mmm\-yy">
                  <c:v>40443</c:v>
                </c:pt>
                <c:pt idx="697" formatCode="d\-mmm\-yy">
                  <c:v>40446</c:v>
                </c:pt>
                <c:pt idx="698" formatCode="d\-mmm\-yy">
                  <c:v>40449</c:v>
                </c:pt>
                <c:pt idx="699" formatCode="d\-mmm\-yy">
                  <c:v>40452</c:v>
                </c:pt>
                <c:pt idx="700" formatCode="d\-mmm\-yy">
                  <c:v>40455</c:v>
                </c:pt>
                <c:pt idx="701" formatCode="d\-mmm\-yy">
                  <c:v>40458</c:v>
                </c:pt>
                <c:pt idx="702" formatCode="d\-mmm\-yy">
                  <c:v>40461</c:v>
                </c:pt>
                <c:pt idx="703" formatCode="d\-mmm\-yy">
                  <c:v>40464</c:v>
                </c:pt>
                <c:pt idx="704" formatCode="d\-mmm\-yy">
                  <c:v>40467</c:v>
                </c:pt>
                <c:pt idx="705" formatCode="d\-mmm\-yy">
                  <c:v>40470</c:v>
                </c:pt>
                <c:pt idx="706" formatCode="d\-mmm\-yy">
                  <c:v>40473</c:v>
                </c:pt>
                <c:pt idx="707" formatCode="d\-mmm\-yy">
                  <c:v>40476</c:v>
                </c:pt>
                <c:pt idx="708" formatCode="d\-mmm\-yy">
                  <c:v>40479</c:v>
                </c:pt>
                <c:pt idx="709" formatCode="d\-mmm\-yy">
                  <c:v>40482</c:v>
                </c:pt>
                <c:pt idx="710" formatCode="d\-mmm\-yy">
                  <c:v>40485</c:v>
                </c:pt>
                <c:pt idx="711" formatCode="d\-mmm\-yy">
                  <c:v>40488</c:v>
                </c:pt>
                <c:pt idx="712" formatCode="d\-mmm\-yy">
                  <c:v>40491</c:v>
                </c:pt>
                <c:pt idx="713" formatCode="d\-mmm\-yy">
                  <c:v>40494</c:v>
                </c:pt>
                <c:pt idx="714" formatCode="d\-mmm\-yy">
                  <c:v>40497</c:v>
                </c:pt>
                <c:pt idx="715" formatCode="d\-mmm\-yy">
                  <c:v>40500</c:v>
                </c:pt>
                <c:pt idx="716" formatCode="d\-mmm\-yy">
                  <c:v>40503</c:v>
                </c:pt>
                <c:pt idx="717" formatCode="d\-mmm\-yy">
                  <c:v>40506</c:v>
                </c:pt>
                <c:pt idx="718" formatCode="d\-mmm\-yy">
                  <c:v>40509</c:v>
                </c:pt>
                <c:pt idx="719" formatCode="d\-mmm\-yy">
                  <c:v>40512</c:v>
                </c:pt>
                <c:pt idx="720" formatCode="d\-mmm\-yy">
                  <c:v>40515</c:v>
                </c:pt>
                <c:pt idx="721" formatCode="d\-mmm\-yy">
                  <c:v>40518</c:v>
                </c:pt>
                <c:pt idx="722" formatCode="d\-mmm\-yy">
                  <c:v>40521</c:v>
                </c:pt>
                <c:pt idx="723" formatCode="d\-mmm\-yy">
                  <c:v>40524</c:v>
                </c:pt>
                <c:pt idx="724" formatCode="d\-mmm\-yy">
                  <c:v>40527</c:v>
                </c:pt>
                <c:pt idx="725" formatCode="d\-mmm\-yy">
                  <c:v>40530</c:v>
                </c:pt>
                <c:pt idx="726" formatCode="d\-mmm\-yy">
                  <c:v>40533</c:v>
                </c:pt>
                <c:pt idx="727" formatCode="d\-mmm\-yy">
                  <c:v>40536</c:v>
                </c:pt>
                <c:pt idx="728" formatCode="d\-mmm\-yy">
                  <c:v>40539</c:v>
                </c:pt>
                <c:pt idx="729" formatCode="d\-mmm\-yy">
                  <c:v>40542</c:v>
                </c:pt>
                <c:pt idx="730">
                  <c:v>40545</c:v>
                </c:pt>
                <c:pt idx="731">
                  <c:v>40548</c:v>
                </c:pt>
                <c:pt idx="732">
                  <c:v>40551</c:v>
                </c:pt>
                <c:pt idx="733">
                  <c:v>40554</c:v>
                </c:pt>
                <c:pt idx="734">
                  <c:v>40557</c:v>
                </c:pt>
                <c:pt idx="735">
                  <c:v>40560</c:v>
                </c:pt>
                <c:pt idx="736">
                  <c:v>40563</c:v>
                </c:pt>
                <c:pt idx="737">
                  <c:v>40566</c:v>
                </c:pt>
                <c:pt idx="738">
                  <c:v>40569</c:v>
                </c:pt>
                <c:pt idx="739">
                  <c:v>40572</c:v>
                </c:pt>
                <c:pt idx="740">
                  <c:v>40575</c:v>
                </c:pt>
                <c:pt idx="741">
                  <c:v>40578</c:v>
                </c:pt>
                <c:pt idx="742">
                  <c:v>40581</c:v>
                </c:pt>
                <c:pt idx="743">
                  <c:v>40584</c:v>
                </c:pt>
                <c:pt idx="744">
                  <c:v>40587</c:v>
                </c:pt>
                <c:pt idx="745">
                  <c:v>40590</c:v>
                </c:pt>
                <c:pt idx="746">
                  <c:v>40593</c:v>
                </c:pt>
                <c:pt idx="747">
                  <c:v>40596</c:v>
                </c:pt>
                <c:pt idx="748">
                  <c:v>40599</c:v>
                </c:pt>
                <c:pt idx="749">
                  <c:v>40602</c:v>
                </c:pt>
                <c:pt idx="750">
                  <c:v>40605</c:v>
                </c:pt>
                <c:pt idx="751">
                  <c:v>40608</c:v>
                </c:pt>
                <c:pt idx="752">
                  <c:v>40611</c:v>
                </c:pt>
                <c:pt idx="753">
                  <c:v>40614</c:v>
                </c:pt>
                <c:pt idx="754">
                  <c:v>40617</c:v>
                </c:pt>
                <c:pt idx="755">
                  <c:v>40620</c:v>
                </c:pt>
                <c:pt idx="756">
                  <c:v>40623</c:v>
                </c:pt>
                <c:pt idx="757">
                  <c:v>40626</c:v>
                </c:pt>
                <c:pt idx="758">
                  <c:v>40629</c:v>
                </c:pt>
                <c:pt idx="759">
                  <c:v>40632</c:v>
                </c:pt>
                <c:pt idx="760">
                  <c:v>40635</c:v>
                </c:pt>
                <c:pt idx="761">
                  <c:v>40638</c:v>
                </c:pt>
                <c:pt idx="762">
                  <c:v>40641</c:v>
                </c:pt>
                <c:pt idx="763">
                  <c:v>40644</c:v>
                </c:pt>
                <c:pt idx="764">
                  <c:v>40647</c:v>
                </c:pt>
                <c:pt idx="765">
                  <c:v>40650</c:v>
                </c:pt>
                <c:pt idx="766">
                  <c:v>40653</c:v>
                </c:pt>
                <c:pt idx="767">
                  <c:v>40656</c:v>
                </c:pt>
                <c:pt idx="768">
                  <c:v>40659</c:v>
                </c:pt>
                <c:pt idx="769">
                  <c:v>40662</c:v>
                </c:pt>
                <c:pt idx="770">
                  <c:v>40665</c:v>
                </c:pt>
                <c:pt idx="771">
                  <c:v>40668</c:v>
                </c:pt>
                <c:pt idx="772">
                  <c:v>40671</c:v>
                </c:pt>
                <c:pt idx="773">
                  <c:v>40674</c:v>
                </c:pt>
                <c:pt idx="774">
                  <c:v>40677</c:v>
                </c:pt>
                <c:pt idx="775">
                  <c:v>40680</c:v>
                </c:pt>
                <c:pt idx="776">
                  <c:v>40683</c:v>
                </c:pt>
                <c:pt idx="777">
                  <c:v>40686</c:v>
                </c:pt>
                <c:pt idx="778">
                  <c:v>40689</c:v>
                </c:pt>
                <c:pt idx="779">
                  <c:v>40692</c:v>
                </c:pt>
                <c:pt idx="780">
                  <c:v>40695</c:v>
                </c:pt>
                <c:pt idx="781">
                  <c:v>40698</c:v>
                </c:pt>
                <c:pt idx="782">
                  <c:v>40701</c:v>
                </c:pt>
                <c:pt idx="783">
                  <c:v>40704</c:v>
                </c:pt>
                <c:pt idx="784">
                  <c:v>40707</c:v>
                </c:pt>
                <c:pt idx="785">
                  <c:v>40710</c:v>
                </c:pt>
                <c:pt idx="786">
                  <c:v>40713</c:v>
                </c:pt>
                <c:pt idx="787">
                  <c:v>40716</c:v>
                </c:pt>
                <c:pt idx="788">
                  <c:v>40719</c:v>
                </c:pt>
                <c:pt idx="789">
                  <c:v>40722</c:v>
                </c:pt>
                <c:pt idx="790">
                  <c:v>40725</c:v>
                </c:pt>
                <c:pt idx="791">
                  <c:v>40728</c:v>
                </c:pt>
                <c:pt idx="792">
                  <c:v>40731</c:v>
                </c:pt>
                <c:pt idx="793">
                  <c:v>40734</c:v>
                </c:pt>
                <c:pt idx="794">
                  <c:v>40737</c:v>
                </c:pt>
                <c:pt idx="795">
                  <c:v>40740</c:v>
                </c:pt>
                <c:pt idx="796">
                  <c:v>40743</c:v>
                </c:pt>
                <c:pt idx="797">
                  <c:v>40746</c:v>
                </c:pt>
                <c:pt idx="798">
                  <c:v>40749</c:v>
                </c:pt>
                <c:pt idx="799">
                  <c:v>40752</c:v>
                </c:pt>
                <c:pt idx="800">
                  <c:v>40755</c:v>
                </c:pt>
                <c:pt idx="801">
                  <c:v>40758</c:v>
                </c:pt>
                <c:pt idx="802">
                  <c:v>40761</c:v>
                </c:pt>
                <c:pt idx="803">
                  <c:v>40764</c:v>
                </c:pt>
                <c:pt idx="804">
                  <c:v>40767</c:v>
                </c:pt>
                <c:pt idx="805">
                  <c:v>40770</c:v>
                </c:pt>
                <c:pt idx="806">
                  <c:v>40773</c:v>
                </c:pt>
                <c:pt idx="807">
                  <c:v>40776</c:v>
                </c:pt>
                <c:pt idx="808">
                  <c:v>40779</c:v>
                </c:pt>
                <c:pt idx="809">
                  <c:v>40782</c:v>
                </c:pt>
                <c:pt idx="810">
                  <c:v>40785</c:v>
                </c:pt>
                <c:pt idx="811">
                  <c:v>40788</c:v>
                </c:pt>
                <c:pt idx="812">
                  <c:v>40791</c:v>
                </c:pt>
                <c:pt idx="813">
                  <c:v>40794</c:v>
                </c:pt>
                <c:pt idx="814">
                  <c:v>40797</c:v>
                </c:pt>
                <c:pt idx="815">
                  <c:v>40800</c:v>
                </c:pt>
                <c:pt idx="816">
                  <c:v>40803</c:v>
                </c:pt>
                <c:pt idx="817">
                  <c:v>40806</c:v>
                </c:pt>
                <c:pt idx="818">
                  <c:v>40809</c:v>
                </c:pt>
                <c:pt idx="819">
                  <c:v>40812</c:v>
                </c:pt>
                <c:pt idx="820">
                  <c:v>40815</c:v>
                </c:pt>
                <c:pt idx="821">
                  <c:v>40818</c:v>
                </c:pt>
                <c:pt idx="822">
                  <c:v>40821</c:v>
                </c:pt>
                <c:pt idx="823">
                  <c:v>40824</c:v>
                </c:pt>
                <c:pt idx="824">
                  <c:v>40827</c:v>
                </c:pt>
                <c:pt idx="825">
                  <c:v>40830</c:v>
                </c:pt>
                <c:pt idx="826">
                  <c:v>40833</c:v>
                </c:pt>
                <c:pt idx="827">
                  <c:v>40836</c:v>
                </c:pt>
                <c:pt idx="828">
                  <c:v>40839</c:v>
                </c:pt>
                <c:pt idx="829">
                  <c:v>40842</c:v>
                </c:pt>
                <c:pt idx="830">
                  <c:v>40845</c:v>
                </c:pt>
                <c:pt idx="831">
                  <c:v>40848</c:v>
                </c:pt>
                <c:pt idx="832">
                  <c:v>40851</c:v>
                </c:pt>
                <c:pt idx="833">
                  <c:v>40854</c:v>
                </c:pt>
                <c:pt idx="834">
                  <c:v>40857</c:v>
                </c:pt>
                <c:pt idx="835">
                  <c:v>40860</c:v>
                </c:pt>
                <c:pt idx="836">
                  <c:v>40863</c:v>
                </c:pt>
                <c:pt idx="837">
                  <c:v>40866</c:v>
                </c:pt>
                <c:pt idx="838">
                  <c:v>40869</c:v>
                </c:pt>
                <c:pt idx="839">
                  <c:v>40872</c:v>
                </c:pt>
                <c:pt idx="840">
                  <c:v>40875</c:v>
                </c:pt>
                <c:pt idx="841">
                  <c:v>40878</c:v>
                </c:pt>
                <c:pt idx="842">
                  <c:v>40881</c:v>
                </c:pt>
                <c:pt idx="843">
                  <c:v>40884</c:v>
                </c:pt>
                <c:pt idx="844">
                  <c:v>40887</c:v>
                </c:pt>
                <c:pt idx="845">
                  <c:v>40890</c:v>
                </c:pt>
                <c:pt idx="846">
                  <c:v>40893</c:v>
                </c:pt>
                <c:pt idx="847">
                  <c:v>40896</c:v>
                </c:pt>
                <c:pt idx="848">
                  <c:v>40899</c:v>
                </c:pt>
                <c:pt idx="849">
                  <c:v>40902</c:v>
                </c:pt>
                <c:pt idx="850">
                  <c:v>40905</c:v>
                </c:pt>
                <c:pt idx="851">
                  <c:v>40908</c:v>
                </c:pt>
                <c:pt idx="852">
                  <c:v>40911</c:v>
                </c:pt>
                <c:pt idx="853">
                  <c:v>40914</c:v>
                </c:pt>
                <c:pt idx="854">
                  <c:v>40917</c:v>
                </c:pt>
                <c:pt idx="855">
                  <c:v>40920</c:v>
                </c:pt>
                <c:pt idx="856">
                  <c:v>40923</c:v>
                </c:pt>
                <c:pt idx="857">
                  <c:v>40926</c:v>
                </c:pt>
                <c:pt idx="858">
                  <c:v>40929</c:v>
                </c:pt>
                <c:pt idx="859">
                  <c:v>40932</c:v>
                </c:pt>
                <c:pt idx="860">
                  <c:v>40935</c:v>
                </c:pt>
                <c:pt idx="861">
                  <c:v>40938</c:v>
                </c:pt>
                <c:pt idx="862">
                  <c:v>40941</c:v>
                </c:pt>
                <c:pt idx="863">
                  <c:v>40944</c:v>
                </c:pt>
                <c:pt idx="864">
                  <c:v>40947</c:v>
                </c:pt>
                <c:pt idx="865">
                  <c:v>40950</c:v>
                </c:pt>
                <c:pt idx="866">
                  <c:v>40953</c:v>
                </c:pt>
                <c:pt idx="867">
                  <c:v>40956</c:v>
                </c:pt>
                <c:pt idx="868">
                  <c:v>40959</c:v>
                </c:pt>
                <c:pt idx="869">
                  <c:v>40962</c:v>
                </c:pt>
                <c:pt idx="870">
                  <c:v>40965</c:v>
                </c:pt>
                <c:pt idx="871">
                  <c:v>40968</c:v>
                </c:pt>
                <c:pt idx="872">
                  <c:v>40971</c:v>
                </c:pt>
                <c:pt idx="873">
                  <c:v>40974</c:v>
                </c:pt>
                <c:pt idx="874">
                  <c:v>40977</c:v>
                </c:pt>
                <c:pt idx="875">
                  <c:v>40980</c:v>
                </c:pt>
                <c:pt idx="876">
                  <c:v>40983</c:v>
                </c:pt>
                <c:pt idx="877">
                  <c:v>40986</c:v>
                </c:pt>
                <c:pt idx="878">
                  <c:v>40989</c:v>
                </c:pt>
                <c:pt idx="879">
                  <c:v>40992</c:v>
                </c:pt>
                <c:pt idx="880">
                  <c:v>40995</c:v>
                </c:pt>
                <c:pt idx="881">
                  <c:v>40998</c:v>
                </c:pt>
                <c:pt idx="882">
                  <c:v>41001</c:v>
                </c:pt>
                <c:pt idx="883">
                  <c:v>41004</c:v>
                </c:pt>
                <c:pt idx="884">
                  <c:v>41007</c:v>
                </c:pt>
                <c:pt idx="885">
                  <c:v>41010</c:v>
                </c:pt>
                <c:pt idx="886">
                  <c:v>41013</c:v>
                </c:pt>
                <c:pt idx="887">
                  <c:v>41016</c:v>
                </c:pt>
                <c:pt idx="888">
                  <c:v>41019</c:v>
                </c:pt>
                <c:pt idx="889">
                  <c:v>41022</c:v>
                </c:pt>
                <c:pt idx="890">
                  <c:v>41025</c:v>
                </c:pt>
                <c:pt idx="891">
                  <c:v>41028</c:v>
                </c:pt>
                <c:pt idx="892">
                  <c:v>41031</c:v>
                </c:pt>
                <c:pt idx="893">
                  <c:v>41034</c:v>
                </c:pt>
                <c:pt idx="894">
                  <c:v>41037</c:v>
                </c:pt>
                <c:pt idx="895">
                  <c:v>41040</c:v>
                </c:pt>
                <c:pt idx="896">
                  <c:v>41043</c:v>
                </c:pt>
                <c:pt idx="897">
                  <c:v>41046</c:v>
                </c:pt>
                <c:pt idx="898">
                  <c:v>41049</c:v>
                </c:pt>
                <c:pt idx="899">
                  <c:v>41052</c:v>
                </c:pt>
                <c:pt idx="900">
                  <c:v>41055</c:v>
                </c:pt>
                <c:pt idx="901">
                  <c:v>41058</c:v>
                </c:pt>
                <c:pt idx="902">
                  <c:v>41061</c:v>
                </c:pt>
                <c:pt idx="903">
                  <c:v>41064</c:v>
                </c:pt>
                <c:pt idx="904">
                  <c:v>41067</c:v>
                </c:pt>
                <c:pt idx="905">
                  <c:v>41070</c:v>
                </c:pt>
                <c:pt idx="906">
                  <c:v>41073</c:v>
                </c:pt>
                <c:pt idx="907">
                  <c:v>41076</c:v>
                </c:pt>
                <c:pt idx="908">
                  <c:v>41079</c:v>
                </c:pt>
                <c:pt idx="909">
                  <c:v>41082</c:v>
                </c:pt>
                <c:pt idx="910">
                  <c:v>41085</c:v>
                </c:pt>
                <c:pt idx="911">
                  <c:v>41088</c:v>
                </c:pt>
                <c:pt idx="912">
                  <c:v>41091</c:v>
                </c:pt>
                <c:pt idx="913">
                  <c:v>41094</c:v>
                </c:pt>
                <c:pt idx="914">
                  <c:v>41097</c:v>
                </c:pt>
                <c:pt idx="915">
                  <c:v>41100</c:v>
                </c:pt>
                <c:pt idx="916">
                  <c:v>41103</c:v>
                </c:pt>
                <c:pt idx="917">
                  <c:v>41106</c:v>
                </c:pt>
                <c:pt idx="918">
                  <c:v>41109</c:v>
                </c:pt>
                <c:pt idx="919">
                  <c:v>41112</c:v>
                </c:pt>
                <c:pt idx="920">
                  <c:v>41115</c:v>
                </c:pt>
                <c:pt idx="921">
                  <c:v>41118</c:v>
                </c:pt>
                <c:pt idx="922">
                  <c:v>41121</c:v>
                </c:pt>
                <c:pt idx="923">
                  <c:v>41124</c:v>
                </c:pt>
                <c:pt idx="924">
                  <c:v>41127</c:v>
                </c:pt>
                <c:pt idx="925">
                  <c:v>41130</c:v>
                </c:pt>
                <c:pt idx="926">
                  <c:v>41133</c:v>
                </c:pt>
                <c:pt idx="927">
                  <c:v>41136</c:v>
                </c:pt>
                <c:pt idx="928">
                  <c:v>41139</c:v>
                </c:pt>
                <c:pt idx="929">
                  <c:v>41142</c:v>
                </c:pt>
                <c:pt idx="930">
                  <c:v>41145</c:v>
                </c:pt>
                <c:pt idx="931">
                  <c:v>41148</c:v>
                </c:pt>
                <c:pt idx="932">
                  <c:v>41151</c:v>
                </c:pt>
                <c:pt idx="933">
                  <c:v>41154</c:v>
                </c:pt>
                <c:pt idx="934">
                  <c:v>41157</c:v>
                </c:pt>
                <c:pt idx="935">
                  <c:v>41160</c:v>
                </c:pt>
                <c:pt idx="936">
                  <c:v>41163</c:v>
                </c:pt>
                <c:pt idx="937">
                  <c:v>41166</c:v>
                </c:pt>
                <c:pt idx="938">
                  <c:v>41169</c:v>
                </c:pt>
                <c:pt idx="939">
                  <c:v>41172</c:v>
                </c:pt>
                <c:pt idx="940">
                  <c:v>41175</c:v>
                </c:pt>
                <c:pt idx="941">
                  <c:v>41178</c:v>
                </c:pt>
                <c:pt idx="942">
                  <c:v>41181</c:v>
                </c:pt>
                <c:pt idx="943">
                  <c:v>41184</c:v>
                </c:pt>
                <c:pt idx="944">
                  <c:v>41187</c:v>
                </c:pt>
                <c:pt idx="945">
                  <c:v>41190</c:v>
                </c:pt>
                <c:pt idx="946">
                  <c:v>41193</c:v>
                </c:pt>
                <c:pt idx="947">
                  <c:v>41196</c:v>
                </c:pt>
                <c:pt idx="948">
                  <c:v>41199</c:v>
                </c:pt>
                <c:pt idx="949">
                  <c:v>41202</c:v>
                </c:pt>
                <c:pt idx="950">
                  <c:v>41205</c:v>
                </c:pt>
                <c:pt idx="951">
                  <c:v>41208</c:v>
                </c:pt>
                <c:pt idx="952">
                  <c:v>41211</c:v>
                </c:pt>
                <c:pt idx="953">
                  <c:v>41214</c:v>
                </c:pt>
                <c:pt idx="954">
                  <c:v>41217</c:v>
                </c:pt>
                <c:pt idx="955">
                  <c:v>41220</c:v>
                </c:pt>
                <c:pt idx="956">
                  <c:v>41223</c:v>
                </c:pt>
                <c:pt idx="957">
                  <c:v>41226</c:v>
                </c:pt>
                <c:pt idx="958">
                  <c:v>41229</c:v>
                </c:pt>
                <c:pt idx="959">
                  <c:v>41232</c:v>
                </c:pt>
                <c:pt idx="960">
                  <c:v>41235</c:v>
                </c:pt>
                <c:pt idx="961">
                  <c:v>41238</c:v>
                </c:pt>
                <c:pt idx="962">
                  <c:v>41241</c:v>
                </c:pt>
                <c:pt idx="963">
                  <c:v>41244</c:v>
                </c:pt>
                <c:pt idx="964">
                  <c:v>41247</c:v>
                </c:pt>
                <c:pt idx="965">
                  <c:v>41250</c:v>
                </c:pt>
                <c:pt idx="966">
                  <c:v>41253</c:v>
                </c:pt>
                <c:pt idx="967">
                  <c:v>41256</c:v>
                </c:pt>
                <c:pt idx="968">
                  <c:v>41259</c:v>
                </c:pt>
                <c:pt idx="969">
                  <c:v>41262</c:v>
                </c:pt>
                <c:pt idx="970">
                  <c:v>41265</c:v>
                </c:pt>
                <c:pt idx="971">
                  <c:v>41268</c:v>
                </c:pt>
                <c:pt idx="972">
                  <c:v>41271</c:v>
                </c:pt>
                <c:pt idx="973">
                  <c:v>41274</c:v>
                </c:pt>
                <c:pt idx="974">
                  <c:v>41277</c:v>
                </c:pt>
                <c:pt idx="975">
                  <c:v>41280</c:v>
                </c:pt>
                <c:pt idx="976">
                  <c:v>41283</c:v>
                </c:pt>
                <c:pt idx="977">
                  <c:v>41286</c:v>
                </c:pt>
                <c:pt idx="978">
                  <c:v>41289</c:v>
                </c:pt>
                <c:pt idx="979">
                  <c:v>41292</c:v>
                </c:pt>
                <c:pt idx="980">
                  <c:v>41295</c:v>
                </c:pt>
                <c:pt idx="981">
                  <c:v>41298</c:v>
                </c:pt>
                <c:pt idx="982">
                  <c:v>41301</c:v>
                </c:pt>
                <c:pt idx="983">
                  <c:v>41304</c:v>
                </c:pt>
                <c:pt idx="984">
                  <c:v>41307</c:v>
                </c:pt>
                <c:pt idx="985">
                  <c:v>41310</c:v>
                </c:pt>
                <c:pt idx="986">
                  <c:v>41313</c:v>
                </c:pt>
                <c:pt idx="987">
                  <c:v>41316</c:v>
                </c:pt>
                <c:pt idx="988">
                  <c:v>41319</c:v>
                </c:pt>
                <c:pt idx="989">
                  <c:v>41322</c:v>
                </c:pt>
                <c:pt idx="990">
                  <c:v>41325</c:v>
                </c:pt>
                <c:pt idx="991">
                  <c:v>41328</c:v>
                </c:pt>
                <c:pt idx="992">
                  <c:v>41331</c:v>
                </c:pt>
                <c:pt idx="993">
                  <c:v>41334</c:v>
                </c:pt>
                <c:pt idx="994">
                  <c:v>41337</c:v>
                </c:pt>
                <c:pt idx="995">
                  <c:v>41340</c:v>
                </c:pt>
                <c:pt idx="996">
                  <c:v>41343</c:v>
                </c:pt>
                <c:pt idx="997">
                  <c:v>41346</c:v>
                </c:pt>
                <c:pt idx="998">
                  <c:v>41349</c:v>
                </c:pt>
                <c:pt idx="999">
                  <c:v>41352</c:v>
                </c:pt>
                <c:pt idx="1000">
                  <c:v>41355</c:v>
                </c:pt>
                <c:pt idx="1001">
                  <c:v>41358</c:v>
                </c:pt>
                <c:pt idx="1002">
                  <c:v>41361</c:v>
                </c:pt>
                <c:pt idx="1003">
                  <c:v>41364</c:v>
                </c:pt>
                <c:pt idx="1004">
                  <c:v>41367</c:v>
                </c:pt>
                <c:pt idx="1005">
                  <c:v>41370</c:v>
                </c:pt>
                <c:pt idx="1006">
                  <c:v>41373</c:v>
                </c:pt>
                <c:pt idx="1007">
                  <c:v>41376</c:v>
                </c:pt>
                <c:pt idx="1008">
                  <c:v>41379</c:v>
                </c:pt>
                <c:pt idx="1009">
                  <c:v>41382</c:v>
                </c:pt>
                <c:pt idx="1010">
                  <c:v>41385</c:v>
                </c:pt>
                <c:pt idx="1011">
                  <c:v>41388</c:v>
                </c:pt>
                <c:pt idx="1012">
                  <c:v>41391</c:v>
                </c:pt>
                <c:pt idx="1013">
                  <c:v>41394</c:v>
                </c:pt>
                <c:pt idx="1014">
                  <c:v>41397</c:v>
                </c:pt>
                <c:pt idx="1015">
                  <c:v>41400</c:v>
                </c:pt>
                <c:pt idx="1016">
                  <c:v>41403</c:v>
                </c:pt>
                <c:pt idx="1017">
                  <c:v>41406</c:v>
                </c:pt>
                <c:pt idx="1018">
                  <c:v>41409</c:v>
                </c:pt>
                <c:pt idx="1019">
                  <c:v>41412</c:v>
                </c:pt>
                <c:pt idx="1020">
                  <c:v>41415</c:v>
                </c:pt>
                <c:pt idx="1021">
                  <c:v>41418</c:v>
                </c:pt>
                <c:pt idx="1022">
                  <c:v>41421</c:v>
                </c:pt>
                <c:pt idx="1023">
                  <c:v>41424</c:v>
                </c:pt>
                <c:pt idx="1024">
                  <c:v>41427</c:v>
                </c:pt>
                <c:pt idx="1025">
                  <c:v>41430</c:v>
                </c:pt>
                <c:pt idx="1026">
                  <c:v>41433</c:v>
                </c:pt>
                <c:pt idx="1027">
                  <c:v>41436</c:v>
                </c:pt>
                <c:pt idx="1028">
                  <c:v>41439</c:v>
                </c:pt>
                <c:pt idx="1029">
                  <c:v>41442</c:v>
                </c:pt>
                <c:pt idx="1030">
                  <c:v>41445</c:v>
                </c:pt>
                <c:pt idx="1031">
                  <c:v>41448</c:v>
                </c:pt>
                <c:pt idx="1032">
                  <c:v>41451</c:v>
                </c:pt>
                <c:pt idx="1033">
                  <c:v>41454</c:v>
                </c:pt>
                <c:pt idx="1034">
                  <c:v>41457</c:v>
                </c:pt>
                <c:pt idx="1035">
                  <c:v>41460</c:v>
                </c:pt>
                <c:pt idx="1036">
                  <c:v>41463</c:v>
                </c:pt>
                <c:pt idx="1037">
                  <c:v>41466</c:v>
                </c:pt>
                <c:pt idx="1038">
                  <c:v>41469</c:v>
                </c:pt>
                <c:pt idx="1039">
                  <c:v>41472</c:v>
                </c:pt>
                <c:pt idx="1040">
                  <c:v>41475</c:v>
                </c:pt>
                <c:pt idx="1041">
                  <c:v>41478</c:v>
                </c:pt>
                <c:pt idx="1042">
                  <c:v>41481</c:v>
                </c:pt>
                <c:pt idx="1043">
                  <c:v>41484</c:v>
                </c:pt>
                <c:pt idx="1044">
                  <c:v>41487</c:v>
                </c:pt>
                <c:pt idx="1045">
                  <c:v>41490</c:v>
                </c:pt>
                <c:pt idx="1046">
                  <c:v>41493</c:v>
                </c:pt>
                <c:pt idx="1047">
                  <c:v>41496</c:v>
                </c:pt>
                <c:pt idx="1048">
                  <c:v>41499</c:v>
                </c:pt>
                <c:pt idx="1049">
                  <c:v>41502</c:v>
                </c:pt>
                <c:pt idx="1050">
                  <c:v>41505</c:v>
                </c:pt>
                <c:pt idx="1051">
                  <c:v>41508</c:v>
                </c:pt>
                <c:pt idx="1052">
                  <c:v>41511</c:v>
                </c:pt>
                <c:pt idx="1053">
                  <c:v>41514</c:v>
                </c:pt>
                <c:pt idx="1054">
                  <c:v>41517</c:v>
                </c:pt>
                <c:pt idx="1055">
                  <c:v>41520</c:v>
                </c:pt>
                <c:pt idx="1056">
                  <c:v>41523</c:v>
                </c:pt>
                <c:pt idx="1057">
                  <c:v>41526</c:v>
                </c:pt>
                <c:pt idx="1058">
                  <c:v>41529</c:v>
                </c:pt>
                <c:pt idx="1059">
                  <c:v>41532</c:v>
                </c:pt>
                <c:pt idx="1060">
                  <c:v>41535</c:v>
                </c:pt>
                <c:pt idx="1061">
                  <c:v>41538</c:v>
                </c:pt>
                <c:pt idx="1062">
                  <c:v>41541</c:v>
                </c:pt>
                <c:pt idx="1063">
                  <c:v>41544</c:v>
                </c:pt>
                <c:pt idx="1064">
                  <c:v>41547</c:v>
                </c:pt>
                <c:pt idx="1065">
                  <c:v>41550</c:v>
                </c:pt>
                <c:pt idx="1066">
                  <c:v>41553</c:v>
                </c:pt>
                <c:pt idx="1067">
                  <c:v>41556</c:v>
                </c:pt>
                <c:pt idx="1068">
                  <c:v>41559</c:v>
                </c:pt>
                <c:pt idx="1069">
                  <c:v>41562</c:v>
                </c:pt>
                <c:pt idx="1070">
                  <c:v>41565</c:v>
                </c:pt>
                <c:pt idx="1071">
                  <c:v>41568</c:v>
                </c:pt>
                <c:pt idx="1072">
                  <c:v>41571</c:v>
                </c:pt>
                <c:pt idx="1073">
                  <c:v>41574</c:v>
                </c:pt>
                <c:pt idx="1074">
                  <c:v>41577</c:v>
                </c:pt>
                <c:pt idx="1075">
                  <c:v>41580</c:v>
                </c:pt>
                <c:pt idx="1076">
                  <c:v>41583</c:v>
                </c:pt>
                <c:pt idx="1077">
                  <c:v>41586</c:v>
                </c:pt>
                <c:pt idx="1078">
                  <c:v>41589</c:v>
                </c:pt>
                <c:pt idx="1079">
                  <c:v>41592</c:v>
                </c:pt>
                <c:pt idx="1080">
                  <c:v>41595</c:v>
                </c:pt>
                <c:pt idx="1081">
                  <c:v>41598</c:v>
                </c:pt>
                <c:pt idx="1082">
                  <c:v>41601</c:v>
                </c:pt>
                <c:pt idx="1083">
                  <c:v>41604</c:v>
                </c:pt>
                <c:pt idx="1084">
                  <c:v>41607</c:v>
                </c:pt>
                <c:pt idx="1085">
                  <c:v>41610</c:v>
                </c:pt>
                <c:pt idx="1086">
                  <c:v>41613</c:v>
                </c:pt>
                <c:pt idx="1087">
                  <c:v>41616</c:v>
                </c:pt>
                <c:pt idx="1088">
                  <c:v>41619</c:v>
                </c:pt>
                <c:pt idx="1089">
                  <c:v>41622</c:v>
                </c:pt>
                <c:pt idx="1090">
                  <c:v>41625</c:v>
                </c:pt>
                <c:pt idx="1091">
                  <c:v>41628</c:v>
                </c:pt>
                <c:pt idx="1092">
                  <c:v>41631</c:v>
                </c:pt>
                <c:pt idx="1093">
                  <c:v>41634</c:v>
                </c:pt>
                <c:pt idx="1094">
                  <c:v>41637</c:v>
                </c:pt>
                <c:pt idx="1095">
                  <c:v>41640</c:v>
                </c:pt>
                <c:pt idx="1096">
                  <c:v>41643</c:v>
                </c:pt>
                <c:pt idx="1097">
                  <c:v>41646</c:v>
                </c:pt>
                <c:pt idx="1098">
                  <c:v>41649</c:v>
                </c:pt>
                <c:pt idx="1099">
                  <c:v>41652</c:v>
                </c:pt>
                <c:pt idx="1100">
                  <c:v>41655</c:v>
                </c:pt>
                <c:pt idx="1101">
                  <c:v>41658</c:v>
                </c:pt>
                <c:pt idx="1102">
                  <c:v>41661</c:v>
                </c:pt>
                <c:pt idx="1103">
                  <c:v>41664</c:v>
                </c:pt>
                <c:pt idx="1104">
                  <c:v>41667</c:v>
                </c:pt>
                <c:pt idx="1105">
                  <c:v>41670</c:v>
                </c:pt>
                <c:pt idx="1106">
                  <c:v>41673</c:v>
                </c:pt>
                <c:pt idx="1107">
                  <c:v>41676</c:v>
                </c:pt>
                <c:pt idx="1108">
                  <c:v>41679</c:v>
                </c:pt>
                <c:pt idx="1109">
                  <c:v>41682</c:v>
                </c:pt>
                <c:pt idx="1110">
                  <c:v>41685</c:v>
                </c:pt>
                <c:pt idx="1111">
                  <c:v>41688</c:v>
                </c:pt>
                <c:pt idx="1112">
                  <c:v>41691</c:v>
                </c:pt>
                <c:pt idx="1113">
                  <c:v>41694</c:v>
                </c:pt>
                <c:pt idx="1114">
                  <c:v>41697</c:v>
                </c:pt>
                <c:pt idx="1115">
                  <c:v>41700</c:v>
                </c:pt>
                <c:pt idx="1116">
                  <c:v>41703</c:v>
                </c:pt>
                <c:pt idx="1117">
                  <c:v>41706</c:v>
                </c:pt>
                <c:pt idx="1118">
                  <c:v>41709</c:v>
                </c:pt>
                <c:pt idx="1119">
                  <c:v>41712</c:v>
                </c:pt>
                <c:pt idx="1120">
                  <c:v>41715</c:v>
                </c:pt>
                <c:pt idx="1121">
                  <c:v>41718</c:v>
                </c:pt>
                <c:pt idx="1122">
                  <c:v>41721</c:v>
                </c:pt>
                <c:pt idx="1123">
                  <c:v>41724</c:v>
                </c:pt>
                <c:pt idx="1124">
                  <c:v>41727</c:v>
                </c:pt>
                <c:pt idx="1125">
                  <c:v>41730</c:v>
                </c:pt>
                <c:pt idx="1126">
                  <c:v>41733</c:v>
                </c:pt>
                <c:pt idx="1127">
                  <c:v>41736</c:v>
                </c:pt>
                <c:pt idx="1128">
                  <c:v>41739</c:v>
                </c:pt>
                <c:pt idx="1129">
                  <c:v>41742</c:v>
                </c:pt>
                <c:pt idx="1130">
                  <c:v>41745</c:v>
                </c:pt>
                <c:pt idx="1131">
                  <c:v>41748</c:v>
                </c:pt>
                <c:pt idx="1132">
                  <c:v>41751</c:v>
                </c:pt>
                <c:pt idx="1133">
                  <c:v>41754</c:v>
                </c:pt>
                <c:pt idx="1134">
                  <c:v>41757</c:v>
                </c:pt>
                <c:pt idx="1135">
                  <c:v>41760</c:v>
                </c:pt>
                <c:pt idx="1136">
                  <c:v>41763</c:v>
                </c:pt>
                <c:pt idx="1137">
                  <c:v>41766</c:v>
                </c:pt>
                <c:pt idx="1138">
                  <c:v>41769</c:v>
                </c:pt>
                <c:pt idx="1139">
                  <c:v>41772</c:v>
                </c:pt>
                <c:pt idx="1140">
                  <c:v>41775</c:v>
                </c:pt>
                <c:pt idx="1141">
                  <c:v>41778</c:v>
                </c:pt>
                <c:pt idx="1142">
                  <c:v>41781</c:v>
                </c:pt>
                <c:pt idx="1143">
                  <c:v>41784</c:v>
                </c:pt>
                <c:pt idx="1144">
                  <c:v>41787</c:v>
                </c:pt>
                <c:pt idx="1145">
                  <c:v>41790</c:v>
                </c:pt>
                <c:pt idx="1146">
                  <c:v>41793</c:v>
                </c:pt>
                <c:pt idx="1147">
                  <c:v>41796</c:v>
                </c:pt>
                <c:pt idx="1148">
                  <c:v>41799</c:v>
                </c:pt>
                <c:pt idx="1149">
                  <c:v>41802</c:v>
                </c:pt>
                <c:pt idx="1150">
                  <c:v>41805</c:v>
                </c:pt>
                <c:pt idx="1151">
                  <c:v>41808</c:v>
                </c:pt>
                <c:pt idx="1152">
                  <c:v>41811</c:v>
                </c:pt>
                <c:pt idx="1153">
                  <c:v>41814</c:v>
                </c:pt>
                <c:pt idx="1154">
                  <c:v>41817</c:v>
                </c:pt>
                <c:pt idx="1155">
                  <c:v>41820</c:v>
                </c:pt>
                <c:pt idx="1156">
                  <c:v>41823</c:v>
                </c:pt>
                <c:pt idx="1157">
                  <c:v>41826</c:v>
                </c:pt>
                <c:pt idx="1158">
                  <c:v>41829</c:v>
                </c:pt>
                <c:pt idx="1159">
                  <c:v>41832</c:v>
                </c:pt>
                <c:pt idx="1160">
                  <c:v>41835</c:v>
                </c:pt>
                <c:pt idx="1161">
                  <c:v>41838</c:v>
                </c:pt>
                <c:pt idx="1162">
                  <c:v>41841</c:v>
                </c:pt>
                <c:pt idx="1163">
                  <c:v>41844</c:v>
                </c:pt>
                <c:pt idx="1164">
                  <c:v>41847</c:v>
                </c:pt>
                <c:pt idx="1165">
                  <c:v>41850</c:v>
                </c:pt>
                <c:pt idx="1166">
                  <c:v>41853</c:v>
                </c:pt>
                <c:pt idx="1167">
                  <c:v>41856</c:v>
                </c:pt>
                <c:pt idx="1168">
                  <c:v>41859</c:v>
                </c:pt>
                <c:pt idx="1169">
                  <c:v>41862</c:v>
                </c:pt>
                <c:pt idx="1170">
                  <c:v>41865</c:v>
                </c:pt>
                <c:pt idx="1171">
                  <c:v>41868</c:v>
                </c:pt>
                <c:pt idx="1172">
                  <c:v>41871</c:v>
                </c:pt>
                <c:pt idx="1173">
                  <c:v>41874</c:v>
                </c:pt>
                <c:pt idx="1174">
                  <c:v>41877</c:v>
                </c:pt>
                <c:pt idx="1175">
                  <c:v>41880</c:v>
                </c:pt>
                <c:pt idx="1176">
                  <c:v>41883</c:v>
                </c:pt>
                <c:pt idx="1177">
                  <c:v>41886</c:v>
                </c:pt>
                <c:pt idx="1178">
                  <c:v>41889</c:v>
                </c:pt>
                <c:pt idx="1179">
                  <c:v>41892</c:v>
                </c:pt>
                <c:pt idx="1180">
                  <c:v>41895</c:v>
                </c:pt>
                <c:pt idx="1181">
                  <c:v>41898</c:v>
                </c:pt>
                <c:pt idx="1182">
                  <c:v>41901</c:v>
                </c:pt>
                <c:pt idx="1183">
                  <c:v>41904</c:v>
                </c:pt>
                <c:pt idx="1184">
                  <c:v>41907</c:v>
                </c:pt>
                <c:pt idx="1185">
                  <c:v>41910</c:v>
                </c:pt>
                <c:pt idx="1186">
                  <c:v>41913</c:v>
                </c:pt>
                <c:pt idx="1187">
                  <c:v>41916</c:v>
                </c:pt>
                <c:pt idx="1188">
                  <c:v>41919</c:v>
                </c:pt>
                <c:pt idx="1189">
                  <c:v>41922</c:v>
                </c:pt>
                <c:pt idx="1190">
                  <c:v>41925</c:v>
                </c:pt>
                <c:pt idx="1191">
                  <c:v>41928</c:v>
                </c:pt>
                <c:pt idx="1192">
                  <c:v>41931</c:v>
                </c:pt>
                <c:pt idx="1193">
                  <c:v>41934</c:v>
                </c:pt>
                <c:pt idx="1194">
                  <c:v>41937</c:v>
                </c:pt>
                <c:pt idx="1195">
                  <c:v>41940</c:v>
                </c:pt>
                <c:pt idx="1196">
                  <c:v>41943</c:v>
                </c:pt>
                <c:pt idx="1197">
                  <c:v>41946</c:v>
                </c:pt>
                <c:pt idx="1198">
                  <c:v>41949</c:v>
                </c:pt>
                <c:pt idx="1199">
                  <c:v>41952</c:v>
                </c:pt>
                <c:pt idx="1200">
                  <c:v>41955</c:v>
                </c:pt>
                <c:pt idx="1201">
                  <c:v>41958</c:v>
                </c:pt>
                <c:pt idx="1202">
                  <c:v>41961</c:v>
                </c:pt>
                <c:pt idx="1203">
                  <c:v>41964</c:v>
                </c:pt>
                <c:pt idx="1204">
                  <c:v>41967</c:v>
                </c:pt>
                <c:pt idx="1205">
                  <c:v>41970</c:v>
                </c:pt>
                <c:pt idx="1206">
                  <c:v>41973</c:v>
                </c:pt>
                <c:pt idx="1207">
                  <c:v>41976</c:v>
                </c:pt>
                <c:pt idx="1208">
                  <c:v>41979</c:v>
                </c:pt>
                <c:pt idx="1209">
                  <c:v>41982</c:v>
                </c:pt>
                <c:pt idx="1210">
                  <c:v>41985</c:v>
                </c:pt>
                <c:pt idx="1211">
                  <c:v>41988</c:v>
                </c:pt>
                <c:pt idx="1212">
                  <c:v>41991</c:v>
                </c:pt>
                <c:pt idx="1213">
                  <c:v>41994</c:v>
                </c:pt>
                <c:pt idx="1214">
                  <c:v>41997</c:v>
                </c:pt>
                <c:pt idx="1215">
                  <c:v>42000</c:v>
                </c:pt>
                <c:pt idx="1216">
                  <c:v>42003</c:v>
                </c:pt>
                <c:pt idx="1217" formatCode="d\-mmm\-yy">
                  <c:v>42006</c:v>
                </c:pt>
                <c:pt idx="1218" formatCode="d\-mmm\-yy">
                  <c:v>42009</c:v>
                </c:pt>
                <c:pt idx="1219" formatCode="d\-mmm\-yy">
                  <c:v>42012</c:v>
                </c:pt>
                <c:pt idx="1220" formatCode="d\-mmm\-yy">
                  <c:v>42015</c:v>
                </c:pt>
                <c:pt idx="1221" formatCode="d\-mmm\-yy">
                  <c:v>42018</c:v>
                </c:pt>
                <c:pt idx="1222" formatCode="d\-mmm\-yy">
                  <c:v>42021</c:v>
                </c:pt>
                <c:pt idx="1223" formatCode="d\-mmm\-yy">
                  <c:v>42024</c:v>
                </c:pt>
                <c:pt idx="1224" formatCode="d\-mmm\-yy">
                  <c:v>42027</c:v>
                </c:pt>
                <c:pt idx="1225" formatCode="d\-mmm\-yy">
                  <c:v>42030</c:v>
                </c:pt>
                <c:pt idx="1226" formatCode="d\-mmm\-yy">
                  <c:v>42033</c:v>
                </c:pt>
                <c:pt idx="1227" formatCode="d\-mmm\-yy">
                  <c:v>42036</c:v>
                </c:pt>
                <c:pt idx="1228" formatCode="d\-mmm\-yy">
                  <c:v>42039</c:v>
                </c:pt>
                <c:pt idx="1229" formatCode="d\-mmm\-yy">
                  <c:v>42042</c:v>
                </c:pt>
                <c:pt idx="1230" formatCode="d\-mmm\-yy">
                  <c:v>42045</c:v>
                </c:pt>
                <c:pt idx="1231" formatCode="d\-mmm\-yy">
                  <c:v>42048</c:v>
                </c:pt>
                <c:pt idx="1232" formatCode="d\-mmm\-yy">
                  <c:v>42051</c:v>
                </c:pt>
                <c:pt idx="1233" formatCode="d\-mmm\-yy">
                  <c:v>42054</c:v>
                </c:pt>
                <c:pt idx="1234" formatCode="d\-mmm\-yy">
                  <c:v>42057</c:v>
                </c:pt>
                <c:pt idx="1235" formatCode="d\-mmm\-yy">
                  <c:v>42060</c:v>
                </c:pt>
                <c:pt idx="1236" formatCode="d\-mmm\-yy">
                  <c:v>42063</c:v>
                </c:pt>
                <c:pt idx="1237" formatCode="d\-mmm\-yy">
                  <c:v>42066</c:v>
                </c:pt>
                <c:pt idx="1238" formatCode="d\-mmm\-yy">
                  <c:v>42161</c:v>
                </c:pt>
                <c:pt idx="1239" formatCode="d\-mmm\-yy">
                  <c:v>42072</c:v>
                </c:pt>
                <c:pt idx="1240" formatCode="d\-mmm\-yy">
                  <c:v>42075</c:v>
                </c:pt>
                <c:pt idx="1241" formatCode="d\-mmm\-yy">
                  <c:v>42078</c:v>
                </c:pt>
                <c:pt idx="1242" formatCode="d\-mmm\-yy">
                  <c:v>42081</c:v>
                </c:pt>
                <c:pt idx="1243" formatCode="d\-mmm\-yy">
                  <c:v>42084</c:v>
                </c:pt>
                <c:pt idx="1244" formatCode="d\-mmm\-yy">
                  <c:v>42087</c:v>
                </c:pt>
                <c:pt idx="1245" formatCode="d\-mmm\-yy">
                  <c:v>42090</c:v>
                </c:pt>
                <c:pt idx="1246" formatCode="d\-mmm\-yy">
                  <c:v>42093</c:v>
                </c:pt>
                <c:pt idx="1247" formatCode="d\-mmm\-yy">
                  <c:v>42096</c:v>
                </c:pt>
                <c:pt idx="1248" formatCode="d\-mmm\-yy">
                  <c:v>42099</c:v>
                </c:pt>
                <c:pt idx="1249" formatCode="d\-mmm\-yy">
                  <c:v>42102</c:v>
                </c:pt>
                <c:pt idx="1250" formatCode="d\-mmm\-yy">
                  <c:v>42105</c:v>
                </c:pt>
                <c:pt idx="1251" formatCode="d\-mmm\-yy">
                  <c:v>42108</c:v>
                </c:pt>
                <c:pt idx="1252" formatCode="d\-mmm\-yy">
                  <c:v>42111</c:v>
                </c:pt>
                <c:pt idx="1253" formatCode="d\-mmm\-yy">
                  <c:v>42114</c:v>
                </c:pt>
                <c:pt idx="1254" formatCode="d\-mmm\-yy">
                  <c:v>42117</c:v>
                </c:pt>
                <c:pt idx="1255" formatCode="d\-mmm\-yy">
                  <c:v>42120</c:v>
                </c:pt>
                <c:pt idx="1256" formatCode="d\-mmm\-yy">
                  <c:v>42123</c:v>
                </c:pt>
                <c:pt idx="1257" formatCode="d\-mmm\-yy">
                  <c:v>42126</c:v>
                </c:pt>
                <c:pt idx="1258" formatCode="d\-mmm\-yy">
                  <c:v>42129</c:v>
                </c:pt>
                <c:pt idx="1259" formatCode="d\-mmm\-yy">
                  <c:v>42132</c:v>
                </c:pt>
                <c:pt idx="1260" formatCode="d\-mmm\-yy">
                  <c:v>42135</c:v>
                </c:pt>
                <c:pt idx="1261" formatCode="d\-mmm\-yy">
                  <c:v>42138</c:v>
                </c:pt>
                <c:pt idx="1262" formatCode="d\-mmm\-yy">
                  <c:v>42141</c:v>
                </c:pt>
                <c:pt idx="1263" formatCode="d\-mmm\-yy">
                  <c:v>42144</c:v>
                </c:pt>
                <c:pt idx="1264" formatCode="d\-mmm\-yy">
                  <c:v>42147</c:v>
                </c:pt>
                <c:pt idx="1265" formatCode="d\-mmm\-yy">
                  <c:v>42150</c:v>
                </c:pt>
                <c:pt idx="1266" formatCode="d\-mmm\-yy">
                  <c:v>42153</c:v>
                </c:pt>
                <c:pt idx="1267" formatCode="d\-mmm\-yy">
                  <c:v>42156</c:v>
                </c:pt>
                <c:pt idx="1268" formatCode="d\-mmm\-yy">
                  <c:v>42159</c:v>
                </c:pt>
                <c:pt idx="1269" formatCode="d\-mmm\-yy">
                  <c:v>42162</c:v>
                </c:pt>
                <c:pt idx="1270" formatCode="d\-mmm\-yy">
                  <c:v>42165</c:v>
                </c:pt>
                <c:pt idx="1271" formatCode="d\-mmm\-yy">
                  <c:v>42168</c:v>
                </c:pt>
                <c:pt idx="1272" formatCode="d\-mmm\-yy">
                  <c:v>42171</c:v>
                </c:pt>
                <c:pt idx="1273" formatCode="d\-mmm\-yy">
                  <c:v>42174</c:v>
                </c:pt>
                <c:pt idx="1274" formatCode="d\-mmm\-yy">
                  <c:v>42177</c:v>
                </c:pt>
                <c:pt idx="1275" formatCode="d\-mmm\-yy">
                  <c:v>42180</c:v>
                </c:pt>
                <c:pt idx="1276" formatCode="d\-mmm\-yy">
                  <c:v>42183</c:v>
                </c:pt>
                <c:pt idx="1277" formatCode="d\-mmm\-yy">
                  <c:v>42186</c:v>
                </c:pt>
                <c:pt idx="1278" formatCode="d\-mmm\-yy">
                  <c:v>42189</c:v>
                </c:pt>
                <c:pt idx="1279" formatCode="d\-mmm\-yy">
                  <c:v>42192</c:v>
                </c:pt>
                <c:pt idx="1280" formatCode="d\-mmm\-yy">
                  <c:v>42195</c:v>
                </c:pt>
                <c:pt idx="1281" formatCode="d\-mmm\-yy">
                  <c:v>42198</c:v>
                </c:pt>
                <c:pt idx="1282" formatCode="d\-mmm\-yy">
                  <c:v>42201</c:v>
                </c:pt>
                <c:pt idx="1283" formatCode="d\-mmm\-yy">
                  <c:v>42204</c:v>
                </c:pt>
                <c:pt idx="1284" formatCode="d\-mmm\-yy">
                  <c:v>42207</c:v>
                </c:pt>
                <c:pt idx="1285" formatCode="d\-mmm\-yy">
                  <c:v>42210</c:v>
                </c:pt>
                <c:pt idx="1286" formatCode="d\-mmm\-yy">
                  <c:v>42213</c:v>
                </c:pt>
                <c:pt idx="1287" formatCode="d\-mmm\-yy">
                  <c:v>42216</c:v>
                </c:pt>
                <c:pt idx="1288" formatCode="d\-mmm\-yy">
                  <c:v>42219</c:v>
                </c:pt>
                <c:pt idx="1289" formatCode="d\-mmm\-yy">
                  <c:v>42222</c:v>
                </c:pt>
                <c:pt idx="1290" formatCode="d\-mmm\-yy">
                  <c:v>42225</c:v>
                </c:pt>
                <c:pt idx="1291" formatCode="d\-mmm\-yy">
                  <c:v>42228</c:v>
                </c:pt>
                <c:pt idx="1292" formatCode="d\-mmm\-yy">
                  <c:v>42231</c:v>
                </c:pt>
                <c:pt idx="1293" formatCode="d\-mmm\-yy">
                  <c:v>42234</c:v>
                </c:pt>
                <c:pt idx="1294" formatCode="d\-mmm\-yy">
                  <c:v>42237</c:v>
                </c:pt>
                <c:pt idx="1295" formatCode="d\-mmm\-yy">
                  <c:v>42240</c:v>
                </c:pt>
                <c:pt idx="1296" formatCode="d\-mmm\-yy">
                  <c:v>42243</c:v>
                </c:pt>
                <c:pt idx="1297" formatCode="d\-mmm\-yy">
                  <c:v>42246</c:v>
                </c:pt>
                <c:pt idx="1298" formatCode="d\-mmm\-yy">
                  <c:v>42249</c:v>
                </c:pt>
                <c:pt idx="1299" formatCode="d\-mmm\-yy">
                  <c:v>42252</c:v>
                </c:pt>
                <c:pt idx="1300" formatCode="d\-mmm\-yy">
                  <c:v>42255</c:v>
                </c:pt>
                <c:pt idx="1301" formatCode="d\-mmm\-yy">
                  <c:v>42258</c:v>
                </c:pt>
                <c:pt idx="1302" formatCode="d\-mmm\-yy">
                  <c:v>42261</c:v>
                </c:pt>
                <c:pt idx="1303" formatCode="d\-mmm\-yy">
                  <c:v>42264</c:v>
                </c:pt>
                <c:pt idx="1304" formatCode="d\-mmm\-yy">
                  <c:v>42267</c:v>
                </c:pt>
                <c:pt idx="1305" formatCode="d\-mmm\-yy">
                  <c:v>42270</c:v>
                </c:pt>
                <c:pt idx="1306" formatCode="d\-mmm\-yy">
                  <c:v>42273</c:v>
                </c:pt>
                <c:pt idx="1307" formatCode="d\-mmm\-yy">
                  <c:v>42276</c:v>
                </c:pt>
                <c:pt idx="1308" formatCode="d\-mmm\-yy">
                  <c:v>42279</c:v>
                </c:pt>
                <c:pt idx="1309" formatCode="d\-mmm\-yy">
                  <c:v>42282</c:v>
                </c:pt>
                <c:pt idx="1310" formatCode="d\-mmm\-yy">
                  <c:v>42285</c:v>
                </c:pt>
                <c:pt idx="1311" formatCode="d\-mmm\-yy">
                  <c:v>42288</c:v>
                </c:pt>
                <c:pt idx="1312" formatCode="d\-mmm\-yy">
                  <c:v>42291</c:v>
                </c:pt>
                <c:pt idx="1313" formatCode="d\-mmm\-yy">
                  <c:v>42294</c:v>
                </c:pt>
                <c:pt idx="1314" formatCode="d\-mmm\-yy">
                  <c:v>42297</c:v>
                </c:pt>
                <c:pt idx="1315" formatCode="d\-mmm\-yy">
                  <c:v>42300</c:v>
                </c:pt>
                <c:pt idx="1316" formatCode="d\-mmm\-yy">
                  <c:v>42303</c:v>
                </c:pt>
                <c:pt idx="1317" formatCode="d\-mmm\-yy">
                  <c:v>42306</c:v>
                </c:pt>
                <c:pt idx="1318" formatCode="d\-mmm\-yy">
                  <c:v>42309</c:v>
                </c:pt>
                <c:pt idx="1319" formatCode="d\-mmm\-yy">
                  <c:v>42312</c:v>
                </c:pt>
                <c:pt idx="1320" formatCode="d\-mmm\-yy">
                  <c:v>42315</c:v>
                </c:pt>
                <c:pt idx="1321" formatCode="d\-mmm\-yy">
                  <c:v>42318</c:v>
                </c:pt>
                <c:pt idx="1322" formatCode="d\-mmm\-yy">
                  <c:v>42321</c:v>
                </c:pt>
                <c:pt idx="1323" formatCode="d\-mmm\-yy">
                  <c:v>42324</c:v>
                </c:pt>
                <c:pt idx="1324" formatCode="d\-mmm\-yy">
                  <c:v>42327</c:v>
                </c:pt>
                <c:pt idx="1325" formatCode="d\-mmm\-yy">
                  <c:v>42330</c:v>
                </c:pt>
                <c:pt idx="1326" formatCode="d\-mmm\-yy">
                  <c:v>42333</c:v>
                </c:pt>
                <c:pt idx="1327" formatCode="d\-mmm\-yy">
                  <c:v>42336</c:v>
                </c:pt>
                <c:pt idx="1328" formatCode="d\-mmm\-yy">
                  <c:v>42339</c:v>
                </c:pt>
                <c:pt idx="1329" formatCode="d\-mmm\-yy">
                  <c:v>42342</c:v>
                </c:pt>
                <c:pt idx="1330" formatCode="d\-mmm\-yy">
                  <c:v>42345</c:v>
                </c:pt>
                <c:pt idx="1331" formatCode="d\-mmm\-yy">
                  <c:v>42348</c:v>
                </c:pt>
                <c:pt idx="1332" formatCode="d\-mmm\-yy">
                  <c:v>42351</c:v>
                </c:pt>
                <c:pt idx="1333" formatCode="d\-mmm\-yy">
                  <c:v>42354</c:v>
                </c:pt>
                <c:pt idx="1334" formatCode="d\-mmm\-yy">
                  <c:v>42357</c:v>
                </c:pt>
                <c:pt idx="1335" formatCode="d\-mmm\-yy">
                  <c:v>42360</c:v>
                </c:pt>
                <c:pt idx="1336" formatCode="d\-mmm\-yy">
                  <c:v>42363</c:v>
                </c:pt>
                <c:pt idx="1337" formatCode="d\-mmm\-yy">
                  <c:v>42366</c:v>
                </c:pt>
                <c:pt idx="1338" formatCode="d\-mmm\-yy">
                  <c:v>42369</c:v>
                </c:pt>
                <c:pt idx="1339" formatCode="d\-mmm\-yy">
                  <c:v>42372</c:v>
                </c:pt>
                <c:pt idx="1340" formatCode="d\-mmm\-yy">
                  <c:v>42375</c:v>
                </c:pt>
                <c:pt idx="1341" formatCode="d\-mmm\-yy">
                  <c:v>42378</c:v>
                </c:pt>
                <c:pt idx="1342" formatCode="d\-mmm\-yy">
                  <c:v>42381</c:v>
                </c:pt>
                <c:pt idx="1343" formatCode="d\-mmm\-yy">
                  <c:v>42384</c:v>
                </c:pt>
                <c:pt idx="1344" formatCode="d\-mmm\-yy">
                  <c:v>42387</c:v>
                </c:pt>
                <c:pt idx="1345" formatCode="d\-mmm\-yy">
                  <c:v>42390</c:v>
                </c:pt>
                <c:pt idx="1346" formatCode="d\-mmm\-yy">
                  <c:v>42393</c:v>
                </c:pt>
                <c:pt idx="1347" formatCode="d\-mmm\-yy">
                  <c:v>42396</c:v>
                </c:pt>
                <c:pt idx="1348" formatCode="d\-mmm\-yy">
                  <c:v>42399</c:v>
                </c:pt>
                <c:pt idx="1349" formatCode="d\-mmm\-yy">
                  <c:v>42402</c:v>
                </c:pt>
                <c:pt idx="1350" formatCode="d\-mmm\-yy">
                  <c:v>42405</c:v>
                </c:pt>
                <c:pt idx="1351" formatCode="d\-mmm\-yy">
                  <c:v>42408</c:v>
                </c:pt>
                <c:pt idx="1352" formatCode="d\-mmm\-yy">
                  <c:v>42411</c:v>
                </c:pt>
                <c:pt idx="1353" formatCode="d\-mmm\-yy">
                  <c:v>42414</c:v>
                </c:pt>
                <c:pt idx="1354" formatCode="d\-mmm\-yy">
                  <c:v>42417</c:v>
                </c:pt>
                <c:pt idx="1355" formatCode="d\-mmm\-yy">
                  <c:v>42420</c:v>
                </c:pt>
                <c:pt idx="1356" formatCode="d\-mmm\-yy">
                  <c:v>42423</c:v>
                </c:pt>
                <c:pt idx="1357" formatCode="d\-mmm\-yy">
                  <c:v>42426</c:v>
                </c:pt>
                <c:pt idx="1358" formatCode="d\-mmm\-yy">
                  <c:v>42429</c:v>
                </c:pt>
                <c:pt idx="1359" formatCode="d\-mmm\-yy">
                  <c:v>42432</c:v>
                </c:pt>
                <c:pt idx="1360" formatCode="d\-mmm\-yy">
                  <c:v>42435</c:v>
                </c:pt>
                <c:pt idx="1361" formatCode="d\-mmm\-yy">
                  <c:v>42438</c:v>
                </c:pt>
                <c:pt idx="1362" formatCode="d\-mmm\-yy">
                  <c:v>42441</c:v>
                </c:pt>
                <c:pt idx="1363" formatCode="d\-mmm\-yy">
                  <c:v>42444</c:v>
                </c:pt>
                <c:pt idx="1364" formatCode="d\-mmm\-yy">
                  <c:v>42447</c:v>
                </c:pt>
                <c:pt idx="1365" formatCode="d\-mmm\-yy">
                  <c:v>42450</c:v>
                </c:pt>
                <c:pt idx="1366" formatCode="d\-mmm\-yy">
                  <c:v>42453</c:v>
                </c:pt>
                <c:pt idx="1367" formatCode="d\-mmm\-yy">
                  <c:v>42456</c:v>
                </c:pt>
                <c:pt idx="1368" formatCode="d\-mmm\-yy">
                  <c:v>42459</c:v>
                </c:pt>
                <c:pt idx="1369" formatCode="d\-mmm\-yy">
                  <c:v>42462</c:v>
                </c:pt>
                <c:pt idx="1370" formatCode="d\-mmm\-yy">
                  <c:v>42465</c:v>
                </c:pt>
                <c:pt idx="1371" formatCode="d\-mmm\-yy">
                  <c:v>42468</c:v>
                </c:pt>
                <c:pt idx="1372" formatCode="d\-mmm\-yy">
                  <c:v>42471</c:v>
                </c:pt>
                <c:pt idx="1373" formatCode="d\-mmm\-yy">
                  <c:v>42474</c:v>
                </c:pt>
                <c:pt idx="1374" formatCode="d\-mmm\-yy">
                  <c:v>42477</c:v>
                </c:pt>
                <c:pt idx="1375" formatCode="d\-mmm\-yy">
                  <c:v>42480</c:v>
                </c:pt>
                <c:pt idx="1376" formatCode="d\-mmm\-yy">
                  <c:v>42483</c:v>
                </c:pt>
                <c:pt idx="1377" formatCode="d\-mmm\-yy">
                  <c:v>42486</c:v>
                </c:pt>
                <c:pt idx="1378" formatCode="d\-mmm\-yy">
                  <c:v>42489</c:v>
                </c:pt>
                <c:pt idx="1379" formatCode="d\-mmm\-yy">
                  <c:v>42492</c:v>
                </c:pt>
                <c:pt idx="1380" formatCode="d\-mmm\-yy">
                  <c:v>42495</c:v>
                </c:pt>
                <c:pt idx="1381" formatCode="d\-mmm\-yy">
                  <c:v>42498</c:v>
                </c:pt>
                <c:pt idx="1382" formatCode="d\-mmm\-yy">
                  <c:v>42501</c:v>
                </c:pt>
                <c:pt idx="1383" formatCode="d\-mmm\-yy">
                  <c:v>42504</c:v>
                </c:pt>
                <c:pt idx="1384" formatCode="d\-mmm\-yy">
                  <c:v>42507</c:v>
                </c:pt>
                <c:pt idx="1385" formatCode="d\-mmm\-yy">
                  <c:v>42510</c:v>
                </c:pt>
                <c:pt idx="1386" formatCode="d\-mmm\-yy">
                  <c:v>42513</c:v>
                </c:pt>
                <c:pt idx="1387" formatCode="d\-mmm\-yy">
                  <c:v>42516</c:v>
                </c:pt>
                <c:pt idx="1388" formatCode="d\-mmm\-yy">
                  <c:v>42519</c:v>
                </c:pt>
                <c:pt idx="1389" formatCode="d\-mmm\-yy">
                  <c:v>42523</c:v>
                </c:pt>
                <c:pt idx="1390" formatCode="d\-mmm\-yy">
                  <c:v>42526</c:v>
                </c:pt>
                <c:pt idx="1391" formatCode="d\-mmm\-yy">
                  <c:v>42529</c:v>
                </c:pt>
                <c:pt idx="1392" formatCode="d\-mmm\-yy">
                  <c:v>42532</c:v>
                </c:pt>
                <c:pt idx="1393" formatCode="d\-mmm\-yy">
                  <c:v>42535</c:v>
                </c:pt>
                <c:pt idx="1394" formatCode="d\-mmm\-yy">
                  <c:v>42538</c:v>
                </c:pt>
                <c:pt idx="1395" formatCode="d\-mmm\-yy">
                  <c:v>42541</c:v>
                </c:pt>
                <c:pt idx="1396" formatCode="d\-mmm\-yy">
                  <c:v>42544</c:v>
                </c:pt>
                <c:pt idx="1397" formatCode="d\-mmm\-yy">
                  <c:v>42547</c:v>
                </c:pt>
                <c:pt idx="1398" formatCode="d\-mmm\-yy">
                  <c:v>42550</c:v>
                </c:pt>
                <c:pt idx="1399" formatCode="d\-mmm\-yy">
                  <c:v>42552</c:v>
                </c:pt>
                <c:pt idx="1400" formatCode="d\-mmm\-yy">
                  <c:v>42555</c:v>
                </c:pt>
                <c:pt idx="1401" formatCode="d\-mmm\-yy">
                  <c:v>42558</c:v>
                </c:pt>
                <c:pt idx="1402" formatCode="d\-mmm\-yy">
                  <c:v>42561</c:v>
                </c:pt>
                <c:pt idx="1403" formatCode="d\-mmm\-yy">
                  <c:v>42564</c:v>
                </c:pt>
                <c:pt idx="1404" formatCode="d\-mmm\-yy">
                  <c:v>42567</c:v>
                </c:pt>
                <c:pt idx="1405" formatCode="d\-mmm\-yy">
                  <c:v>42570</c:v>
                </c:pt>
                <c:pt idx="1406" formatCode="d\-mmm\-yy">
                  <c:v>42573</c:v>
                </c:pt>
                <c:pt idx="1407" formatCode="d\-mmm\-yy">
                  <c:v>42576</c:v>
                </c:pt>
                <c:pt idx="1408" formatCode="d\-mmm\-yy">
                  <c:v>42579</c:v>
                </c:pt>
                <c:pt idx="1409" formatCode="d\-mmm\-yy">
                  <c:v>42582</c:v>
                </c:pt>
                <c:pt idx="1410" formatCode="d\-mmm\-yy">
                  <c:v>42585</c:v>
                </c:pt>
                <c:pt idx="1411" formatCode="d\-mmm\-yy">
                  <c:v>42588</c:v>
                </c:pt>
                <c:pt idx="1412" formatCode="d\-mmm\-yy">
                  <c:v>42591</c:v>
                </c:pt>
                <c:pt idx="1413" formatCode="d\-mmm\-yy">
                  <c:v>42594</c:v>
                </c:pt>
                <c:pt idx="1414" formatCode="d\-mmm\-yy">
                  <c:v>42597</c:v>
                </c:pt>
                <c:pt idx="1415" formatCode="d\-mmm\-yy">
                  <c:v>42600</c:v>
                </c:pt>
                <c:pt idx="1416" formatCode="d\-mmm\-yy">
                  <c:v>42603</c:v>
                </c:pt>
                <c:pt idx="1417" formatCode="d\-mmm\-yy">
                  <c:v>42606</c:v>
                </c:pt>
                <c:pt idx="1418" formatCode="d\-mmm\-yy">
                  <c:v>42609</c:v>
                </c:pt>
                <c:pt idx="1419" formatCode="d\-mmm\-yy">
                  <c:v>42612</c:v>
                </c:pt>
                <c:pt idx="1420" formatCode="d\-mmm\-yy">
                  <c:v>42615</c:v>
                </c:pt>
                <c:pt idx="1421" formatCode="d\-mmm\-yy">
                  <c:v>42618</c:v>
                </c:pt>
                <c:pt idx="1422" formatCode="d\-mmm\-yy">
                  <c:v>42621</c:v>
                </c:pt>
                <c:pt idx="1423" formatCode="d\-mmm\-yy">
                  <c:v>42624</c:v>
                </c:pt>
                <c:pt idx="1424" formatCode="d\-mmm\-yy">
                  <c:v>42627</c:v>
                </c:pt>
                <c:pt idx="1425" formatCode="d\-mmm\-yy">
                  <c:v>42630</c:v>
                </c:pt>
                <c:pt idx="1426" formatCode="d\-mmm\-yy">
                  <c:v>42633</c:v>
                </c:pt>
                <c:pt idx="1427" formatCode="d\-mmm\-yy">
                  <c:v>42636</c:v>
                </c:pt>
                <c:pt idx="1428" formatCode="d\-mmm\-yy">
                  <c:v>42639</c:v>
                </c:pt>
                <c:pt idx="1429" formatCode="d\-mmm\-yy">
                  <c:v>42642</c:v>
                </c:pt>
                <c:pt idx="1430" formatCode="d\-mmm\-yy">
                  <c:v>42645</c:v>
                </c:pt>
                <c:pt idx="1431" formatCode="d\-mmm\-yy">
                  <c:v>42648</c:v>
                </c:pt>
                <c:pt idx="1432" formatCode="d\-mmm\-yy">
                  <c:v>42651</c:v>
                </c:pt>
                <c:pt idx="1433" formatCode="d\-mmm\-yy">
                  <c:v>42654</c:v>
                </c:pt>
                <c:pt idx="1434" formatCode="d\-mmm\-yy">
                  <c:v>42657</c:v>
                </c:pt>
                <c:pt idx="1435" formatCode="d\-mmm\-yy">
                  <c:v>42660</c:v>
                </c:pt>
                <c:pt idx="1436" formatCode="d\-mmm\-yy">
                  <c:v>42663</c:v>
                </c:pt>
                <c:pt idx="1437" formatCode="d\-mmm\-yy">
                  <c:v>42666</c:v>
                </c:pt>
                <c:pt idx="1438" formatCode="d\-mmm\-yy">
                  <c:v>42669</c:v>
                </c:pt>
                <c:pt idx="1439" formatCode="d\-mmm\-yy">
                  <c:v>42672</c:v>
                </c:pt>
                <c:pt idx="1440" formatCode="d\-mmm\-yy">
                  <c:v>42675</c:v>
                </c:pt>
                <c:pt idx="1441" formatCode="d\-mmm\-yy">
                  <c:v>42678</c:v>
                </c:pt>
                <c:pt idx="1442" formatCode="d\-mmm\-yy">
                  <c:v>42681</c:v>
                </c:pt>
                <c:pt idx="1443" formatCode="d\-mmm\-yy">
                  <c:v>42684</c:v>
                </c:pt>
                <c:pt idx="1444" formatCode="d\-mmm\-yy">
                  <c:v>42687</c:v>
                </c:pt>
                <c:pt idx="1445" formatCode="d\-mmm\-yy">
                  <c:v>42690</c:v>
                </c:pt>
                <c:pt idx="1446" formatCode="d\-mmm\-yy">
                  <c:v>42693</c:v>
                </c:pt>
                <c:pt idx="1447" formatCode="d\-mmm\-yy">
                  <c:v>42696</c:v>
                </c:pt>
                <c:pt idx="1448" formatCode="d\-mmm\-yy">
                  <c:v>42699</c:v>
                </c:pt>
                <c:pt idx="1449" formatCode="d\-mmm\-yy">
                  <c:v>42702</c:v>
                </c:pt>
                <c:pt idx="1450" formatCode="d\-mmm\-yy">
                  <c:v>42705</c:v>
                </c:pt>
                <c:pt idx="1451" formatCode="d\-mmm\-yy">
                  <c:v>42708</c:v>
                </c:pt>
                <c:pt idx="1452" formatCode="d\-mmm\-yy">
                  <c:v>42711</c:v>
                </c:pt>
                <c:pt idx="1453" formatCode="d\-mmm\-yy">
                  <c:v>42714</c:v>
                </c:pt>
                <c:pt idx="1454" formatCode="d\-mmm\-yy">
                  <c:v>42717</c:v>
                </c:pt>
                <c:pt idx="1455" formatCode="d\-mmm\-yy">
                  <c:v>42720</c:v>
                </c:pt>
                <c:pt idx="1456" formatCode="d\-mmm\-yy">
                  <c:v>42723</c:v>
                </c:pt>
                <c:pt idx="1457" formatCode="d\-mmm\-yy">
                  <c:v>42726</c:v>
                </c:pt>
                <c:pt idx="1458" formatCode="d\-mmm\-yy">
                  <c:v>42729</c:v>
                </c:pt>
                <c:pt idx="1459" formatCode="d\-mmm\-yy">
                  <c:v>42732</c:v>
                </c:pt>
                <c:pt idx="1460" formatCode="d\-mmm\-yy">
                  <c:v>42735</c:v>
                </c:pt>
                <c:pt idx="1461" formatCode="d\-mmm\-yy">
                  <c:v>42738</c:v>
                </c:pt>
                <c:pt idx="1462" formatCode="d\-mmm\-yy">
                  <c:v>42741</c:v>
                </c:pt>
                <c:pt idx="1463" formatCode="d\-mmm\-yy">
                  <c:v>42744</c:v>
                </c:pt>
                <c:pt idx="1464" formatCode="d\-mmm\-yy">
                  <c:v>42747</c:v>
                </c:pt>
                <c:pt idx="1465" formatCode="d\-mmm\-yy">
                  <c:v>42750</c:v>
                </c:pt>
                <c:pt idx="1466" formatCode="d\-mmm\-yy">
                  <c:v>42753</c:v>
                </c:pt>
                <c:pt idx="1467" formatCode="d\-mmm\-yy">
                  <c:v>42756</c:v>
                </c:pt>
                <c:pt idx="1468" formatCode="d\-mmm\-yy">
                  <c:v>42759</c:v>
                </c:pt>
                <c:pt idx="1469" formatCode="d\-mmm\-yy">
                  <c:v>42762</c:v>
                </c:pt>
                <c:pt idx="1470" formatCode="d\-mmm\-yy">
                  <c:v>42765</c:v>
                </c:pt>
                <c:pt idx="1471" formatCode="d\-mmm\-yy">
                  <c:v>42768</c:v>
                </c:pt>
                <c:pt idx="1472" formatCode="d\-mmm\-yy">
                  <c:v>42771</c:v>
                </c:pt>
                <c:pt idx="1473" formatCode="d\-mmm\-yy">
                  <c:v>42774</c:v>
                </c:pt>
                <c:pt idx="1474" formatCode="d\-mmm\-yy">
                  <c:v>42777</c:v>
                </c:pt>
                <c:pt idx="1475" formatCode="d\-mmm\-yy">
                  <c:v>42780</c:v>
                </c:pt>
                <c:pt idx="1476" formatCode="d\-mmm\-yy">
                  <c:v>42783</c:v>
                </c:pt>
                <c:pt idx="1477" formatCode="d\-mmm\-yy">
                  <c:v>42786</c:v>
                </c:pt>
                <c:pt idx="1478" formatCode="d\-mmm\-yy">
                  <c:v>42789</c:v>
                </c:pt>
                <c:pt idx="1479" formatCode="d\-mmm\-yy">
                  <c:v>42792</c:v>
                </c:pt>
                <c:pt idx="1480" formatCode="d\-mmm\-yy">
                  <c:v>42795</c:v>
                </c:pt>
                <c:pt idx="1481" formatCode="d\-mmm\-yy">
                  <c:v>42798</c:v>
                </c:pt>
                <c:pt idx="1482" formatCode="d\-mmm\-yy">
                  <c:v>42801</c:v>
                </c:pt>
                <c:pt idx="1483" formatCode="d\-mmm\-yy">
                  <c:v>42804</c:v>
                </c:pt>
                <c:pt idx="1484" formatCode="d\-mmm\-yy">
                  <c:v>42807</c:v>
                </c:pt>
                <c:pt idx="1485" formatCode="d\-mmm\-yy">
                  <c:v>42810</c:v>
                </c:pt>
                <c:pt idx="1486" formatCode="d\-mmm\-yy">
                  <c:v>42813</c:v>
                </c:pt>
                <c:pt idx="1487" formatCode="d\-mmm\-yy">
                  <c:v>42816</c:v>
                </c:pt>
                <c:pt idx="1488" formatCode="d\-mmm\-yy">
                  <c:v>42819</c:v>
                </c:pt>
                <c:pt idx="1489" formatCode="d\-mmm\-yy">
                  <c:v>42822</c:v>
                </c:pt>
                <c:pt idx="1490" formatCode="d\-mmm\-yy">
                  <c:v>42825</c:v>
                </c:pt>
                <c:pt idx="1491" formatCode="d\-mmm\-yy">
                  <c:v>42828</c:v>
                </c:pt>
                <c:pt idx="1492" formatCode="d\-mmm\-yy">
                  <c:v>42831</c:v>
                </c:pt>
                <c:pt idx="1493" formatCode="d\-mmm\-yy">
                  <c:v>42834</c:v>
                </c:pt>
                <c:pt idx="1494" formatCode="d\-mmm\-yy">
                  <c:v>42837</c:v>
                </c:pt>
                <c:pt idx="1495" formatCode="d\-mmm\-yy">
                  <c:v>42840</c:v>
                </c:pt>
                <c:pt idx="1496" formatCode="d\-mmm\-yy">
                  <c:v>42843</c:v>
                </c:pt>
                <c:pt idx="1497" formatCode="d\-mmm\-yy">
                  <c:v>42846</c:v>
                </c:pt>
                <c:pt idx="1498" formatCode="d\-mmm\-yy">
                  <c:v>42849</c:v>
                </c:pt>
                <c:pt idx="1499" formatCode="d\-mmm\-yy">
                  <c:v>42852</c:v>
                </c:pt>
                <c:pt idx="1500" formatCode="d\-mmm\-yy">
                  <c:v>42855</c:v>
                </c:pt>
                <c:pt idx="1501" formatCode="d\-mmm\-yy">
                  <c:v>42858</c:v>
                </c:pt>
                <c:pt idx="1502" formatCode="d\-mmm\-yy">
                  <c:v>42861</c:v>
                </c:pt>
                <c:pt idx="1503" formatCode="d\-mmm\-yy">
                  <c:v>42864</c:v>
                </c:pt>
                <c:pt idx="1504" formatCode="d\-mmm\-yy">
                  <c:v>42867</c:v>
                </c:pt>
                <c:pt idx="1505" formatCode="d\-mmm\-yy">
                  <c:v>42870</c:v>
                </c:pt>
                <c:pt idx="1506" formatCode="d\-mmm\-yy">
                  <c:v>42873</c:v>
                </c:pt>
                <c:pt idx="1507" formatCode="d\-mmm\-yy">
                  <c:v>42876</c:v>
                </c:pt>
                <c:pt idx="1508" formatCode="d\-mmm\-yy">
                  <c:v>42879</c:v>
                </c:pt>
                <c:pt idx="1509" formatCode="d\-mmm\-yy">
                  <c:v>42882</c:v>
                </c:pt>
                <c:pt idx="1510" formatCode="d\-mmm\-yy">
                  <c:v>42885</c:v>
                </c:pt>
                <c:pt idx="1511" formatCode="d\-mmm\-yy">
                  <c:v>42888</c:v>
                </c:pt>
                <c:pt idx="1512" formatCode="d\-mmm\-yy">
                  <c:v>42891</c:v>
                </c:pt>
                <c:pt idx="1513" formatCode="d\-mmm\-yy">
                  <c:v>42894</c:v>
                </c:pt>
                <c:pt idx="1514" formatCode="d\-mmm\-yy">
                  <c:v>42897</c:v>
                </c:pt>
                <c:pt idx="1515" formatCode="d\-mmm\-yy">
                  <c:v>42900</c:v>
                </c:pt>
                <c:pt idx="1516" formatCode="d\-mmm\-yy">
                  <c:v>42903</c:v>
                </c:pt>
                <c:pt idx="1517" formatCode="d\-mmm\-yy">
                  <c:v>42906</c:v>
                </c:pt>
                <c:pt idx="1518" formatCode="d\-mmm\-yy">
                  <c:v>42909</c:v>
                </c:pt>
                <c:pt idx="1519" formatCode="d\-mmm\-yy">
                  <c:v>42912</c:v>
                </c:pt>
                <c:pt idx="1520" formatCode="d\-mmm\-yy">
                  <c:v>42915</c:v>
                </c:pt>
                <c:pt idx="1521" formatCode="d\-mmm\-yy">
                  <c:v>42918</c:v>
                </c:pt>
                <c:pt idx="1522" formatCode="d\-mmm\-yy">
                  <c:v>42921</c:v>
                </c:pt>
                <c:pt idx="1523" formatCode="d\-mmm\-yy">
                  <c:v>42924</c:v>
                </c:pt>
                <c:pt idx="1524" formatCode="d\-mmm\-yy">
                  <c:v>42927</c:v>
                </c:pt>
                <c:pt idx="1525" formatCode="d\-mmm\-yy">
                  <c:v>42930</c:v>
                </c:pt>
                <c:pt idx="1526" formatCode="d\-mmm\-yy">
                  <c:v>42933</c:v>
                </c:pt>
                <c:pt idx="1527" formatCode="d\-mmm\-yy">
                  <c:v>42936</c:v>
                </c:pt>
                <c:pt idx="1528" formatCode="d\-mmm\-yy">
                  <c:v>42939</c:v>
                </c:pt>
                <c:pt idx="1529" formatCode="d\-mmm\-yy">
                  <c:v>42942</c:v>
                </c:pt>
                <c:pt idx="1530" formatCode="d\-mmm\-yy">
                  <c:v>42945</c:v>
                </c:pt>
                <c:pt idx="1531" formatCode="d\-mmm\-yy">
                  <c:v>42948</c:v>
                </c:pt>
                <c:pt idx="1532" formatCode="d\-mmm\-yy">
                  <c:v>42951</c:v>
                </c:pt>
                <c:pt idx="1533" formatCode="d\-mmm\-yy">
                  <c:v>42954</c:v>
                </c:pt>
                <c:pt idx="1534" formatCode="d\-mmm\-yy">
                  <c:v>42957</c:v>
                </c:pt>
                <c:pt idx="1535" formatCode="d\-mmm\-yy">
                  <c:v>42960</c:v>
                </c:pt>
                <c:pt idx="1536" formatCode="d\-mmm\-yy">
                  <c:v>42963</c:v>
                </c:pt>
                <c:pt idx="1537" formatCode="d\-mmm\-yy">
                  <c:v>42966</c:v>
                </c:pt>
                <c:pt idx="1538" formatCode="d\-mmm\-yy">
                  <c:v>42969</c:v>
                </c:pt>
                <c:pt idx="1539" formatCode="d\-mmm\-yy">
                  <c:v>42972</c:v>
                </c:pt>
                <c:pt idx="1540" formatCode="d\-mmm\-yy">
                  <c:v>42975</c:v>
                </c:pt>
                <c:pt idx="1541" formatCode="d\-mmm\-yy">
                  <c:v>42978</c:v>
                </c:pt>
                <c:pt idx="1542" formatCode="d\-mmm\-yy">
                  <c:v>42981</c:v>
                </c:pt>
                <c:pt idx="1543" formatCode="d\-mmm\-yy">
                  <c:v>42984</c:v>
                </c:pt>
                <c:pt idx="1544" formatCode="d\-mmm\-yy">
                  <c:v>42987</c:v>
                </c:pt>
                <c:pt idx="1545" formatCode="d\-mmm\-yy">
                  <c:v>42990</c:v>
                </c:pt>
                <c:pt idx="1546" formatCode="d\-mmm\-yy">
                  <c:v>42993</c:v>
                </c:pt>
                <c:pt idx="1547" formatCode="d\-mmm\-yy">
                  <c:v>42996</c:v>
                </c:pt>
                <c:pt idx="1548" formatCode="d\-mmm\-yy">
                  <c:v>42999</c:v>
                </c:pt>
                <c:pt idx="1549" formatCode="d\-mmm\-yy">
                  <c:v>43002</c:v>
                </c:pt>
                <c:pt idx="1550" formatCode="d\-mmm\-yy">
                  <c:v>43005</c:v>
                </c:pt>
                <c:pt idx="1551" formatCode="d\-mmm\-yy">
                  <c:v>43008</c:v>
                </c:pt>
                <c:pt idx="1552" formatCode="d\-mmm\-yy">
                  <c:v>43011</c:v>
                </c:pt>
                <c:pt idx="1553" formatCode="d\-mmm\-yy">
                  <c:v>43014</c:v>
                </c:pt>
                <c:pt idx="1554" formatCode="d\-mmm\-yy">
                  <c:v>43017</c:v>
                </c:pt>
                <c:pt idx="1555" formatCode="d\-mmm\-yy">
                  <c:v>43020</c:v>
                </c:pt>
                <c:pt idx="1556" formatCode="d\-mmm\-yy">
                  <c:v>43023</c:v>
                </c:pt>
                <c:pt idx="1557" formatCode="d\-mmm\-yy">
                  <c:v>43026</c:v>
                </c:pt>
                <c:pt idx="1558" formatCode="d\-mmm\-yy">
                  <c:v>43029</c:v>
                </c:pt>
                <c:pt idx="1559" formatCode="d\-mmm\-yy">
                  <c:v>43032</c:v>
                </c:pt>
                <c:pt idx="1560" formatCode="d\-mmm\-yy">
                  <c:v>43035</c:v>
                </c:pt>
                <c:pt idx="1561" formatCode="d\-mmm\-yy">
                  <c:v>43038</c:v>
                </c:pt>
                <c:pt idx="1562" formatCode="d\-mmm\-yy">
                  <c:v>43041</c:v>
                </c:pt>
                <c:pt idx="1563" formatCode="d\-mmm\-yy">
                  <c:v>43044</c:v>
                </c:pt>
                <c:pt idx="1564" formatCode="d\-mmm\-yy">
                  <c:v>43047</c:v>
                </c:pt>
                <c:pt idx="1565" formatCode="d\-mmm\-yy">
                  <c:v>43050</c:v>
                </c:pt>
                <c:pt idx="1566" formatCode="d\-mmm\-yy">
                  <c:v>43053</c:v>
                </c:pt>
                <c:pt idx="1567" formatCode="d\-mmm\-yy">
                  <c:v>43056</c:v>
                </c:pt>
                <c:pt idx="1568" formatCode="d\-mmm\-yy">
                  <c:v>43059</c:v>
                </c:pt>
                <c:pt idx="1569" formatCode="d\-mmm\-yy">
                  <c:v>43062</c:v>
                </c:pt>
                <c:pt idx="1570" formatCode="d\-mmm\-yy">
                  <c:v>43065</c:v>
                </c:pt>
                <c:pt idx="1571" formatCode="d\-mmm\-yy">
                  <c:v>43068</c:v>
                </c:pt>
                <c:pt idx="1572" formatCode="d\-mmm\-yy">
                  <c:v>43071</c:v>
                </c:pt>
                <c:pt idx="1573" formatCode="d\-mmm\-yy">
                  <c:v>43074</c:v>
                </c:pt>
                <c:pt idx="1574" formatCode="d\-mmm\-yy">
                  <c:v>43077</c:v>
                </c:pt>
                <c:pt idx="1575" formatCode="d\-mmm\-yy">
                  <c:v>43080</c:v>
                </c:pt>
                <c:pt idx="1576" formatCode="d\-mmm\-yy">
                  <c:v>43083</c:v>
                </c:pt>
                <c:pt idx="1577" formatCode="d\-mmm\-yy">
                  <c:v>43086</c:v>
                </c:pt>
                <c:pt idx="1578" formatCode="d\-mmm\-yy">
                  <c:v>43089</c:v>
                </c:pt>
                <c:pt idx="1579" formatCode="d\-mmm\-yy">
                  <c:v>43092</c:v>
                </c:pt>
                <c:pt idx="1580" formatCode="d\-mmm\-yy">
                  <c:v>43095</c:v>
                </c:pt>
                <c:pt idx="1581" formatCode="d\-mmm\-yy">
                  <c:v>43098</c:v>
                </c:pt>
                <c:pt idx="1582" formatCode="d\-mmm\-yy">
                  <c:v>43101</c:v>
                </c:pt>
                <c:pt idx="1583" formatCode="d\-mmm\-yy">
                  <c:v>43104</c:v>
                </c:pt>
                <c:pt idx="1584" formatCode="d\-mmm\-yy">
                  <c:v>43107</c:v>
                </c:pt>
                <c:pt idx="1585" formatCode="d\-mmm\-yy">
                  <c:v>43110</c:v>
                </c:pt>
                <c:pt idx="1586" formatCode="d\-mmm\-yy">
                  <c:v>43113</c:v>
                </c:pt>
                <c:pt idx="1587" formatCode="d\-mmm\-yy">
                  <c:v>43116</c:v>
                </c:pt>
                <c:pt idx="1588" formatCode="d\-mmm\-yy">
                  <c:v>43119</c:v>
                </c:pt>
                <c:pt idx="1589" formatCode="d\-mmm\-yy">
                  <c:v>43122</c:v>
                </c:pt>
                <c:pt idx="1590" formatCode="d\-mmm\-yy">
                  <c:v>43125</c:v>
                </c:pt>
                <c:pt idx="1591" formatCode="d\-mmm\-yy">
                  <c:v>43128</c:v>
                </c:pt>
                <c:pt idx="1592" formatCode="d\-mmm\-yy">
                  <c:v>43131</c:v>
                </c:pt>
                <c:pt idx="1593" formatCode="d\-mmm\-yy">
                  <c:v>43134</c:v>
                </c:pt>
                <c:pt idx="1594" formatCode="d\-mmm\-yy">
                  <c:v>43137</c:v>
                </c:pt>
                <c:pt idx="1595" formatCode="d\-mmm\-yy">
                  <c:v>43140</c:v>
                </c:pt>
                <c:pt idx="1596" formatCode="d\-mmm\-yy">
                  <c:v>43143</c:v>
                </c:pt>
                <c:pt idx="1597" formatCode="d\-mmm\-yy">
                  <c:v>43146</c:v>
                </c:pt>
                <c:pt idx="1598" formatCode="d\-mmm\-yy">
                  <c:v>43149</c:v>
                </c:pt>
                <c:pt idx="1599" formatCode="d\-mmm\-yy">
                  <c:v>43152</c:v>
                </c:pt>
                <c:pt idx="1600" formatCode="d\-mmm\-yy">
                  <c:v>43155</c:v>
                </c:pt>
                <c:pt idx="1601" formatCode="d\-mmm\-yy">
                  <c:v>43158</c:v>
                </c:pt>
                <c:pt idx="1602" formatCode="d\-mmm\-yy">
                  <c:v>43161</c:v>
                </c:pt>
                <c:pt idx="1603" formatCode="d\-mmm\-yy">
                  <c:v>43164</c:v>
                </c:pt>
                <c:pt idx="1604" formatCode="d\-mmm\-yy">
                  <c:v>43167</c:v>
                </c:pt>
                <c:pt idx="1605" formatCode="d\-mmm\-yy">
                  <c:v>43170</c:v>
                </c:pt>
                <c:pt idx="1606" formatCode="d\-mmm\-yy">
                  <c:v>43173</c:v>
                </c:pt>
                <c:pt idx="1607" formatCode="d\-mmm\-yy">
                  <c:v>43176</c:v>
                </c:pt>
                <c:pt idx="1608" formatCode="d\-mmm\-yy">
                  <c:v>43179</c:v>
                </c:pt>
                <c:pt idx="1609" formatCode="d\-mmm\-yy">
                  <c:v>43182</c:v>
                </c:pt>
                <c:pt idx="1610" formatCode="d\-mmm\-yy">
                  <c:v>43185</c:v>
                </c:pt>
                <c:pt idx="1611" formatCode="d\-mmm\-yy">
                  <c:v>43188</c:v>
                </c:pt>
                <c:pt idx="1612" formatCode="d\-mmm\-yy">
                  <c:v>43191</c:v>
                </c:pt>
                <c:pt idx="1613" formatCode="d\-mmm\-yy">
                  <c:v>43194</c:v>
                </c:pt>
                <c:pt idx="1614" formatCode="d\-mmm\-yy">
                  <c:v>43197</c:v>
                </c:pt>
                <c:pt idx="1615" formatCode="d\-mmm\-yy">
                  <c:v>43200</c:v>
                </c:pt>
                <c:pt idx="1616" formatCode="d\-mmm\-yy">
                  <c:v>43203</c:v>
                </c:pt>
                <c:pt idx="1617" formatCode="d\-mmm\-yy">
                  <c:v>43206</c:v>
                </c:pt>
                <c:pt idx="1618" formatCode="d\-mmm\-yy">
                  <c:v>43209</c:v>
                </c:pt>
                <c:pt idx="1619" formatCode="d\-mmm\-yy">
                  <c:v>43212</c:v>
                </c:pt>
                <c:pt idx="1620" formatCode="d\-mmm\-yy">
                  <c:v>43215</c:v>
                </c:pt>
                <c:pt idx="1621" formatCode="d\-mmm\-yy">
                  <c:v>43218</c:v>
                </c:pt>
                <c:pt idx="1622" formatCode="d\-mmm\-yy">
                  <c:v>43221</c:v>
                </c:pt>
                <c:pt idx="1623" formatCode="d\-mmm\-yy">
                  <c:v>43224</c:v>
                </c:pt>
                <c:pt idx="1624" formatCode="d\-mmm\-yy">
                  <c:v>43227</c:v>
                </c:pt>
                <c:pt idx="1625" formatCode="d\-mmm\-yy">
                  <c:v>43230</c:v>
                </c:pt>
                <c:pt idx="1626" formatCode="d\-mmm\-yy">
                  <c:v>43233</c:v>
                </c:pt>
                <c:pt idx="1627" formatCode="d\-mmm\-yy">
                  <c:v>43236</c:v>
                </c:pt>
                <c:pt idx="1628" formatCode="d\-mmm\-yy">
                  <c:v>43239</c:v>
                </c:pt>
                <c:pt idx="1629" formatCode="d\-mmm\-yy">
                  <c:v>43242</c:v>
                </c:pt>
                <c:pt idx="1630" formatCode="d\-mmm\-yy">
                  <c:v>43245</c:v>
                </c:pt>
                <c:pt idx="1631" formatCode="d\-mmm\-yy">
                  <c:v>43248</c:v>
                </c:pt>
                <c:pt idx="1632" formatCode="d\-mmm\-yy">
                  <c:v>43251</c:v>
                </c:pt>
                <c:pt idx="1633" formatCode="d\-mmm\-yy">
                  <c:v>43254</c:v>
                </c:pt>
                <c:pt idx="1634" formatCode="d\-mmm\-yy">
                  <c:v>43257</c:v>
                </c:pt>
                <c:pt idx="1635" formatCode="d\-mmm\-yy">
                  <c:v>43260</c:v>
                </c:pt>
                <c:pt idx="1636" formatCode="d\-mmm\-yy">
                  <c:v>43263</c:v>
                </c:pt>
                <c:pt idx="1637" formatCode="d\-mmm\-yy">
                  <c:v>43266</c:v>
                </c:pt>
                <c:pt idx="1638" formatCode="d\-mmm\-yy">
                  <c:v>43269</c:v>
                </c:pt>
                <c:pt idx="1639" formatCode="d\-mmm\-yy">
                  <c:v>43272</c:v>
                </c:pt>
                <c:pt idx="1640" formatCode="d\-mmm\-yy">
                  <c:v>43275</c:v>
                </c:pt>
                <c:pt idx="1641" formatCode="d\-mmm\-yy">
                  <c:v>43278</c:v>
                </c:pt>
                <c:pt idx="1642" formatCode="d\-mmm\-yy">
                  <c:v>43281</c:v>
                </c:pt>
                <c:pt idx="1643" formatCode="d\-mmm\-yy">
                  <c:v>43284</c:v>
                </c:pt>
                <c:pt idx="1644" formatCode="d\-mmm\-yy">
                  <c:v>43287</c:v>
                </c:pt>
                <c:pt idx="1645" formatCode="d\-mmm\-yy">
                  <c:v>43290</c:v>
                </c:pt>
                <c:pt idx="1646" formatCode="d\-mmm\-yy">
                  <c:v>43293</c:v>
                </c:pt>
                <c:pt idx="1647" formatCode="d\-mmm\-yy">
                  <c:v>43296</c:v>
                </c:pt>
                <c:pt idx="1648" formatCode="d\-mmm\-yy">
                  <c:v>43299</c:v>
                </c:pt>
                <c:pt idx="1649" formatCode="d\-mmm\-yy">
                  <c:v>43302</c:v>
                </c:pt>
                <c:pt idx="1650" formatCode="d\-mmm\-yy">
                  <c:v>43305</c:v>
                </c:pt>
                <c:pt idx="1651" formatCode="d\-mmm\-yy">
                  <c:v>43308</c:v>
                </c:pt>
                <c:pt idx="1652" formatCode="d\-mmm\-yy">
                  <c:v>43311</c:v>
                </c:pt>
                <c:pt idx="1653" formatCode="d\-mmm\-yy">
                  <c:v>43314</c:v>
                </c:pt>
                <c:pt idx="1654" formatCode="d\-mmm\-yy">
                  <c:v>43317</c:v>
                </c:pt>
                <c:pt idx="1655" formatCode="d\-mmm\-yy">
                  <c:v>43320</c:v>
                </c:pt>
                <c:pt idx="1656" formatCode="d\-mmm\-yy">
                  <c:v>43323</c:v>
                </c:pt>
                <c:pt idx="1657" formatCode="d\-mmm\-yy">
                  <c:v>43326</c:v>
                </c:pt>
                <c:pt idx="1658" formatCode="d\-mmm\-yy">
                  <c:v>43329</c:v>
                </c:pt>
                <c:pt idx="1659" formatCode="d\-mmm\-yy">
                  <c:v>43332</c:v>
                </c:pt>
                <c:pt idx="1660" formatCode="d\-mmm\-yy">
                  <c:v>43335</c:v>
                </c:pt>
                <c:pt idx="1661" formatCode="d\-mmm\-yy">
                  <c:v>43338</c:v>
                </c:pt>
                <c:pt idx="1662" formatCode="d\-mmm\-yy">
                  <c:v>43341</c:v>
                </c:pt>
                <c:pt idx="1663" formatCode="d\-mmm\-yy">
                  <c:v>43344</c:v>
                </c:pt>
                <c:pt idx="1664" formatCode="d\-mmm\-yy">
                  <c:v>43347</c:v>
                </c:pt>
                <c:pt idx="1665" formatCode="d\-mmm\-yy">
                  <c:v>43350</c:v>
                </c:pt>
                <c:pt idx="1666" formatCode="d\-mmm\-yy">
                  <c:v>43353</c:v>
                </c:pt>
                <c:pt idx="1667" formatCode="d\-mmm\-yy">
                  <c:v>43356</c:v>
                </c:pt>
                <c:pt idx="1668" formatCode="d\-mmm\-yy">
                  <c:v>43359</c:v>
                </c:pt>
                <c:pt idx="1669" formatCode="d\-mmm\-yy">
                  <c:v>43362</c:v>
                </c:pt>
                <c:pt idx="1670" formatCode="d\-mmm\-yy">
                  <c:v>43365</c:v>
                </c:pt>
                <c:pt idx="1671" formatCode="d\-mmm\-yy">
                  <c:v>43368</c:v>
                </c:pt>
                <c:pt idx="1672" formatCode="d\-mmm\-yy">
                  <c:v>43371</c:v>
                </c:pt>
                <c:pt idx="1673" formatCode="d\-mmm\-yy">
                  <c:v>43374</c:v>
                </c:pt>
                <c:pt idx="1674" formatCode="d\-mmm\-yy">
                  <c:v>43377</c:v>
                </c:pt>
                <c:pt idx="1675" formatCode="d\-mmm\-yy">
                  <c:v>43380</c:v>
                </c:pt>
                <c:pt idx="1676" formatCode="d\-mmm\-yy">
                  <c:v>43383</c:v>
                </c:pt>
                <c:pt idx="1677" formatCode="d\-mmm\-yy">
                  <c:v>43386</c:v>
                </c:pt>
                <c:pt idx="1678" formatCode="d\-mmm\-yy">
                  <c:v>43389</c:v>
                </c:pt>
                <c:pt idx="1679" formatCode="d\-mmm\-yy">
                  <c:v>43392</c:v>
                </c:pt>
                <c:pt idx="1680" formatCode="d\-mmm\-yy">
                  <c:v>43395</c:v>
                </c:pt>
                <c:pt idx="1681" formatCode="d\-mmm\-yy">
                  <c:v>43398</c:v>
                </c:pt>
                <c:pt idx="1682" formatCode="d\-mmm\-yy">
                  <c:v>43401</c:v>
                </c:pt>
                <c:pt idx="1683" formatCode="d\-mmm\-yy">
                  <c:v>43404</c:v>
                </c:pt>
                <c:pt idx="1684" formatCode="d\-mmm\-yy">
                  <c:v>43407</c:v>
                </c:pt>
                <c:pt idx="1685" formatCode="d\-mmm\-yy">
                  <c:v>43410</c:v>
                </c:pt>
                <c:pt idx="1686" formatCode="d\-mmm\-yy">
                  <c:v>43413</c:v>
                </c:pt>
                <c:pt idx="1687" formatCode="d\-mmm\-yy">
                  <c:v>43416</c:v>
                </c:pt>
                <c:pt idx="1688" formatCode="d\-mmm\-yy">
                  <c:v>43419</c:v>
                </c:pt>
                <c:pt idx="1689" formatCode="d\-mmm\-yy">
                  <c:v>43422</c:v>
                </c:pt>
                <c:pt idx="1690" formatCode="d\-mmm\-yy">
                  <c:v>43425</c:v>
                </c:pt>
                <c:pt idx="1691" formatCode="d\-mmm\-yy">
                  <c:v>43428</c:v>
                </c:pt>
                <c:pt idx="1692" formatCode="d\-mmm\-yy">
                  <c:v>43431</c:v>
                </c:pt>
                <c:pt idx="1693" formatCode="d\-mmm\-yy">
                  <c:v>43434</c:v>
                </c:pt>
                <c:pt idx="1694" formatCode="d\-mmm\-yy">
                  <c:v>43437</c:v>
                </c:pt>
                <c:pt idx="1695" formatCode="d\-mmm\-yy">
                  <c:v>43440</c:v>
                </c:pt>
                <c:pt idx="1696" formatCode="d\-mmm\-yy">
                  <c:v>43443</c:v>
                </c:pt>
                <c:pt idx="1697" formatCode="d\-mmm\-yy">
                  <c:v>43446</c:v>
                </c:pt>
                <c:pt idx="1698" formatCode="d\-mmm\-yy">
                  <c:v>43449</c:v>
                </c:pt>
                <c:pt idx="1699" formatCode="d\-mmm\-yy">
                  <c:v>43452</c:v>
                </c:pt>
                <c:pt idx="1700" formatCode="d\-mmm\-yy">
                  <c:v>43455</c:v>
                </c:pt>
                <c:pt idx="1701" formatCode="d\-mmm\-yy">
                  <c:v>43458</c:v>
                </c:pt>
                <c:pt idx="1702" formatCode="d\-mmm\-yy">
                  <c:v>43461</c:v>
                </c:pt>
                <c:pt idx="1703" formatCode="d\-mmm\-yy">
                  <c:v>43464</c:v>
                </c:pt>
                <c:pt idx="1704" formatCode="d\-mmm\-yy">
                  <c:v>43467</c:v>
                </c:pt>
                <c:pt idx="1705" formatCode="d\-mmm\-yy">
                  <c:v>43470</c:v>
                </c:pt>
                <c:pt idx="1706" formatCode="d\-mmm\-yy">
                  <c:v>43473</c:v>
                </c:pt>
                <c:pt idx="1707" formatCode="d\-mmm\-yy">
                  <c:v>43476</c:v>
                </c:pt>
                <c:pt idx="1708" formatCode="d\-mmm\-yy">
                  <c:v>43479</c:v>
                </c:pt>
                <c:pt idx="1709" formatCode="d\-mmm\-yy">
                  <c:v>43482</c:v>
                </c:pt>
                <c:pt idx="1710" formatCode="d\-mmm\-yy">
                  <c:v>43485</c:v>
                </c:pt>
                <c:pt idx="1711" formatCode="d\-mmm\-yy">
                  <c:v>43488</c:v>
                </c:pt>
                <c:pt idx="1712" formatCode="d\-mmm\-yy">
                  <c:v>43491</c:v>
                </c:pt>
                <c:pt idx="1713" formatCode="d\-mmm\-yy">
                  <c:v>43494</c:v>
                </c:pt>
                <c:pt idx="1714" formatCode="d\-mmm\-yy">
                  <c:v>43497</c:v>
                </c:pt>
                <c:pt idx="1715" formatCode="d\-mmm\-yy">
                  <c:v>43500</c:v>
                </c:pt>
                <c:pt idx="1716" formatCode="d\-mmm\-yy">
                  <c:v>43503</c:v>
                </c:pt>
                <c:pt idx="1717" formatCode="d\-mmm\-yy">
                  <c:v>43506</c:v>
                </c:pt>
                <c:pt idx="1718" formatCode="d\-mmm\-yy">
                  <c:v>43509</c:v>
                </c:pt>
                <c:pt idx="1719" formatCode="d\-mmm\-yy">
                  <c:v>43512</c:v>
                </c:pt>
                <c:pt idx="1720" formatCode="d\-mmm\-yy">
                  <c:v>43515</c:v>
                </c:pt>
                <c:pt idx="1721" formatCode="d\-mmm\-yy">
                  <c:v>43518</c:v>
                </c:pt>
                <c:pt idx="1722" formatCode="d\-mmm\-yy">
                  <c:v>43521</c:v>
                </c:pt>
                <c:pt idx="1723" formatCode="d\-mmm\-yy">
                  <c:v>43524</c:v>
                </c:pt>
                <c:pt idx="1724" formatCode="d\-mmm\-yy">
                  <c:v>43527</c:v>
                </c:pt>
                <c:pt idx="1725" formatCode="d\-mmm\-yy">
                  <c:v>43530</c:v>
                </c:pt>
                <c:pt idx="1726" formatCode="d\-mmm\-yy">
                  <c:v>43533</c:v>
                </c:pt>
                <c:pt idx="1727" formatCode="d\-mmm\-yy">
                  <c:v>43536</c:v>
                </c:pt>
                <c:pt idx="1728" formatCode="d\-mmm\-yy">
                  <c:v>43539</c:v>
                </c:pt>
                <c:pt idx="1729" formatCode="d\-mmm\-yy">
                  <c:v>43542</c:v>
                </c:pt>
                <c:pt idx="1730" formatCode="d\-mmm\-yy">
                  <c:v>43545</c:v>
                </c:pt>
                <c:pt idx="1731" formatCode="d\-mmm\-yy">
                  <c:v>43548</c:v>
                </c:pt>
                <c:pt idx="1732" formatCode="d\-mmm\-yy">
                  <c:v>43551</c:v>
                </c:pt>
                <c:pt idx="1733" formatCode="d\-mmm\-yy">
                  <c:v>43554</c:v>
                </c:pt>
                <c:pt idx="1734" formatCode="d\-mmm\-yy">
                  <c:v>43557</c:v>
                </c:pt>
                <c:pt idx="1735" formatCode="d\-mmm\-yy">
                  <c:v>43560</c:v>
                </c:pt>
                <c:pt idx="1736" formatCode="d\-mmm\-yy">
                  <c:v>43563</c:v>
                </c:pt>
                <c:pt idx="1737" formatCode="d\-mmm\-yy">
                  <c:v>43566</c:v>
                </c:pt>
                <c:pt idx="1738" formatCode="d\-mmm\-yy">
                  <c:v>43569</c:v>
                </c:pt>
                <c:pt idx="1739" formatCode="d\-mmm\-yy">
                  <c:v>43572</c:v>
                </c:pt>
                <c:pt idx="1740" formatCode="d\-mmm\-yy">
                  <c:v>43575</c:v>
                </c:pt>
                <c:pt idx="1741" formatCode="d\-mmm\-yy">
                  <c:v>43578</c:v>
                </c:pt>
                <c:pt idx="1742" formatCode="d\-mmm\-yy">
                  <c:v>43581</c:v>
                </c:pt>
                <c:pt idx="1743" formatCode="d\-mmm\-yy">
                  <c:v>43584</c:v>
                </c:pt>
                <c:pt idx="1744" formatCode="d\-mmm\-yy">
                  <c:v>43587</c:v>
                </c:pt>
                <c:pt idx="1745" formatCode="d\-mmm\-yy">
                  <c:v>43590</c:v>
                </c:pt>
                <c:pt idx="1746" formatCode="d\-mmm\-yy">
                  <c:v>43593</c:v>
                </c:pt>
                <c:pt idx="1747" formatCode="d\-mmm\-yy">
                  <c:v>43596</c:v>
                </c:pt>
                <c:pt idx="1748" formatCode="d\-mmm\-yy">
                  <c:v>43599</c:v>
                </c:pt>
                <c:pt idx="1749" formatCode="d\-mmm\-yy">
                  <c:v>43602</c:v>
                </c:pt>
                <c:pt idx="1750" formatCode="d\-mmm\-yy">
                  <c:v>43605</c:v>
                </c:pt>
                <c:pt idx="1751" formatCode="d\-mmm\-yy">
                  <c:v>43608</c:v>
                </c:pt>
                <c:pt idx="1752" formatCode="d\-mmm\-yy">
                  <c:v>43611</c:v>
                </c:pt>
                <c:pt idx="1753" formatCode="d\-mmm\-yy">
                  <c:v>43614</c:v>
                </c:pt>
                <c:pt idx="1754" formatCode="d\-mmm\-yy">
                  <c:v>43617</c:v>
                </c:pt>
                <c:pt idx="1755" formatCode="d\-mmm\-yy">
                  <c:v>43620</c:v>
                </c:pt>
                <c:pt idx="1756" formatCode="d\-mmm\-yy">
                  <c:v>43623</c:v>
                </c:pt>
                <c:pt idx="1757" formatCode="d\-mmm\-yy">
                  <c:v>43626</c:v>
                </c:pt>
                <c:pt idx="1758" formatCode="d\-mmm\-yy">
                  <c:v>43629</c:v>
                </c:pt>
                <c:pt idx="1759" formatCode="d\-mmm\-yy">
                  <c:v>43632</c:v>
                </c:pt>
                <c:pt idx="1760" formatCode="d\-mmm\-yy">
                  <c:v>43635</c:v>
                </c:pt>
                <c:pt idx="1761" formatCode="d\-mmm\-yy">
                  <c:v>43638</c:v>
                </c:pt>
                <c:pt idx="1762" formatCode="d\-mmm\-yy">
                  <c:v>43641</c:v>
                </c:pt>
                <c:pt idx="1763" formatCode="d\-mmm\-yy">
                  <c:v>43644</c:v>
                </c:pt>
                <c:pt idx="1764" formatCode="d\-mmm\-yy">
                  <c:v>43647</c:v>
                </c:pt>
                <c:pt idx="1765" formatCode="d\-mmm\-yy">
                  <c:v>43650</c:v>
                </c:pt>
                <c:pt idx="1766" formatCode="d\-mmm\-yy">
                  <c:v>43653</c:v>
                </c:pt>
                <c:pt idx="1767" formatCode="d\-mmm\-yy">
                  <c:v>43656</c:v>
                </c:pt>
                <c:pt idx="1768" formatCode="d\-mmm\-yy">
                  <c:v>43659</c:v>
                </c:pt>
                <c:pt idx="1769" formatCode="d\-mmm\-yy">
                  <c:v>43662</c:v>
                </c:pt>
                <c:pt idx="1770" formatCode="d\-mmm\-yy">
                  <c:v>43665</c:v>
                </c:pt>
                <c:pt idx="1771" formatCode="d\-mmm\-yy">
                  <c:v>43668</c:v>
                </c:pt>
                <c:pt idx="1772" formatCode="d\-mmm\-yy">
                  <c:v>43671</c:v>
                </c:pt>
                <c:pt idx="1773" formatCode="d\-mmm\-yy">
                  <c:v>43674</c:v>
                </c:pt>
                <c:pt idx="1774" formatCode="d\-mmm\-yy">
                  <c:v>43677</c:v>
                </c:pt>
                <c:pt idx="1775" formatCode="d\-mmm\-yy">
                  <c:v>43680</c:v>
                </c:pt>
                <c:pt idx="1776" formatCode="d\-mmm\-yy">
                  <c:v>43683</c:v>
                </c:pt>
                <c:pt idx="1777" formatCode="d\-mmm\-yy">
                  <c:v>43686</c:v>
                </c:pt>
                <c:pt idx="1778" formatCode="d\-mmm\-yy">
                  <c:v>43689</c:v>
                </c:pt>
                <c:pt idx="1779" formatCode="d\-mmm\-yy">
                  <c:v>43692</c:v>
                </c:pt>
                <c:pt idx="1780" formatCode="d\-mmm\-yy">
                  <c:v>43695</c:v>
                </c:pt>
                <c:pt idx="1781" formatCode="d\-mmm\-yy">
                  <c:v>43698</c:v>
                </c:pt>
                <c:pt idx="1782" formatCode="d\-mmm\-yy">
                  <c:v>43701</c:v>
                </c:pt>
                <c:pt idx="1783" formatCode="d\-mmm\-yy">
                  <c:v>43704</c:v>
                </c:pt>
                <c:pt idx="1784" formatCode="d\-mmm\-yy">
                  <c:v>43707</c:v>
                </c:pt>
                <c:pt idx="1785" formatCode="d\-mmm\-yy">
                  <c:v>43710</c:v>
                </c:pt>
                <c:pt idx="1786" formatCode="d\-mmm\-yy">
                  <c:v>43713</c:v>
                </c:pt>
                <c:pt idx="1787" formatCode="d\-mmm\-yy">
                  <c:v>43716</c:v>
                </c:pt>
                <c:pt idx="1788" formatCode="d\-mmm\-yy">
                  <c:v>43719</c:v>
                </c:pt>
                <c:pt idx="1789" formatCode="d\-mmm\-yy">
                  <c:v>43722</c:v>
                </c:pt>
                <c:pt idx="1790" formatCode="d\-mmm\-yy">
                  <c:v>43725</c:v>
                </c:pt>
                <c:pt idx="1791" formatCode="d\-mmm\-yy">
                  <c:v>43728</c:v>
                </c:pt>
                <c:pt idx="1792" formatCode="d\-mmm\-yy">
                  <c:v>43731</c:v>
                </c:pt>
                <c:pt idx="1793" formatCode="d\-mmm\-yy">
                  <c:v>43734</c:v>
                </c:pt>
                <c:pt idx="1794" formatCode="d\-mmm\-yy">
                  <c:v>43737</c:v>
                </c:pt>
                <c:pt idx="1795" formatCode="d\-mmm\-yy">
                  <c:v>43740</c:v>
                </c:pt>
                <c:pt idx="1796" formatCode="d\-mmm\-yy">
                  <c:v>43743</c:v>
                </c:pt>
                <c:pt idx="1797" formatCode="d\-mmm\-yy">
                  <c:v>43746</c:v>
                </c:pt>
                <c:pt idx="1798" formatCode="d\-mmm\-yy">
                  <c:v>43749</c:v>
                </c:pt>
                <c:pt idx="1799" formatCode="d\-mmm\-yy">
                  <c:v>43752</c:v>
                </c:pt>
                <c:pt idx="1800" formatCode="d\-mmm\-yy">
                  <c:v>43755</c:v>
                </c:pt>
                <c:pt idx="1801" formatCode="d\-mmm\-yy">
                  <c:v>43758</c:v>
                </c:pt>
                <c:pt idx="1802" formatCode="d\-mmm\-yy">
                  <c:v>43761</c:v>
                </c:pt>
                <c:pt idx="1803" formatCode="d\-mmm\-yy">
                  <c:v>43764</c:v>
                </c:pt>
                <c:pt idx="1804" formatCode="d\-mmm\-yy">
                  <c:v>43767</c:v>
                </c:pt>
                <c:pt idx="1805" formatCode="d\-mmm\-yy">
                  <c:v>43770</c:v>
                </c:pt>
                <c:pt idx="1806" formatCode="d\-mmm\-yy">
                  <c:v>43773</c:v>
                </c:pt>
                <c:pt idx="1807" formatCode="d\-mmm\-yy">
                  <c:v>43776</c:v>
                </c:pt>
                <c:pt idx="1808" formatCode="d\-mmm\-yy">
                  <c:v>43779</c:v>
                </c:pt>
                <c:pt idx="1809" formatCode="d\-mmm\-yy">
                  <c:v>43782</c:v>
                </c:pt>
                <c:pt idx="1810" formatCode="d\-mmm\-yy">
                  <c:v>43785</c:v>
                </c:pt>
                <c:pt idx="1811" formatCode="d\-mmm\-yy">
                  <c:v>43788</c:v>
                </c:pt>
                <c:pt idx="1812" formatCode="d\-mmm\-yy">
                  <c:v>43791</c:v>
                </c:pt>
                <c:pt idx="1813" formatCode="d\-mmm\-yy">
                  <c:v>43794</c:v>
                </c:pt>
                <c:pt idx="1814" formatCode="d\-mmm\-yy">
                  <c:v>43797</c:v>
                </c:pt>
                <c:pt idx="1815" formatCode="d\-mmm\-yy">
                  <c:v>43800</c:v>
                </c:pt>
                <c:pt idx="1816" formatCode="d\-mmm\-yy">
                  <c:v>43803</c:v>
                </c:pt>
                <c:pt idx="1817" formatCode="d\-mmm\-yy">
                  <c:v>43806</c:v>
                </c:pt>
                <c:pt idx="1818" formatCode="d\-mmm\-yy">
                  <c:v>43809</c:v>
                </c:pt>
                <c:pt idx="1819" formatCode="d\-mmm\-yy">
                  <c:v>43812</c:v>
                </c:pt>
                <c:pt idx="1820" formatCode="d\-mmm\-yy">
                  <c:v>43815</c:v>
                </c:pt>
                <c:pt idx="1821" formatCode="d\-mmm\-yy">
                  <c:v>43818</c:v>
                </c:pt>
                <c:pt idx="1822" formatCode="d\-mmm\-yy">
                  <c:v>43821</c:v>
                </c:pt>
                <c:pt idx="1823" formatCode="d\-mmm\-yy">
                  <c:v>43824</c:v>
                </c:pt>
                <c:pt idx="1824" formatCode="d\-mmm\-yy">
                  <c:v>43827</c:v>
                </c:pt>
                <c:pt idx="1825" formatCode="d\-mmm\-yy">
                  <c:v>43830</c:v>
                </c:pt>
                <c:pt idx="1826" formatCode="d\-mmm\-yy">
                  <c:v>43833</c:v>
                </c:pt>
                <c:pt idx="1827" formatCode="d\-mmm\-yy">
                  <c:v>43836</c:v>
                </c:pt>
                <c:pt idx="1828" formatCode="d\-mmm\-yy">
                  <c:v>43839</c:v>
                </c:pt>
                <c:pt idx="1829" formatCode="d\-mmm\-yy">
                  <c:v>43842</c:v>
                </c:pt>
                <c:pt idx="1830" formatCode="d\-mmm\-yy">
                  <c:v>43845</c:v>
                </c:pt>
                <c:pt idx="1831" formatCode="d\-mmm\-yy">
                  <c:v>43848</c:v>
                </c:pt>
                <c:pt idx="1832" formatCode="d\-mmm\-yy">
                  <c:v>43851</c:v>
                </c:pt>
                <c:pt idx="1833" formatCode="d\-mmm\-yy">
                  <c:v>43854</c:v>
                </c:pt>
                <c:pt idx="1834" formatCode="d\-mmm\-yy">
                  <c:v>43857</c:v>
                </c:pt>
                <c:pt idx="1835" formatCode="d\-mmm\-yy">
                  <c:v>43860</c:v>
                </c:pt>
                <c:pt idx="1836" formatCode="d\-mmm\-yy">
                  <c:v>43863</c:v>
                </c:pt>
                <c:pt idx="1837" formatCode="d\-mmm\-yy">
                  <c:v>43866</c:v>
                </c:pt>
                <c:pt idx="1838" formatCode="d\-mmm\-yy">
                  <c:v>43869</c:v>
                </c:pt>
                <c:pt idx="1839" formatCode="d\-mmm\-yy">
                  <c:v>43872</c:v>
                </c:pt>
                <c:pt idx="1840" formatCode="d\-mmm\-yy">
                  <c:v>43875</c:v>
                </c:pt>
                <c:pt idx="1841" formatCode="d\-mmm\-yy">
                  <c:v>43878</c:v>
                </c:pt>
                <c:pt idx="1842" formatCode="d\-mmm\-yy">
                  <c:v>43881</c:v>
                </c:pt>
                <c:pt idx="1843" formatCode="d\-mmm\-yy">
                  <c:v>43884</c:v>
                </c:pt>
                <c:pt idx="1844" formatCode="d\-mmm\-yy">
                  <c:v>43887</c:v>
                </c:pt>
                <c:pt idx="1845" formatCode="d\-mmm\-yy">
                  <c:v>43890</c:v>
                </c:pt>
                <c:pt idx="1846" formatCode="d\-mmm\-yy">
                  <c:v>43893</c:v>
                </c:pt>
                <c:pt idx="1847" formatCode="d\-mmm\-yy">
                  <c:v>43896</c:v>
                </c:pt>
                <c:pt idx="1848" formatCode="d\-mmm\-yy">
                  <c:v>43899</c:v>
                </c:pt>
                <c:pt idx="1849" formatCode="d\-mmm\-yy">
                  <c:v>43902</c:v>
                </c:pt>
                <c:pt idx="1850" formatCode="d\-mmm\-yy">
                  <c:v>43905</c:v>
                </c:pt>
                <c:pt idx="1851" formatCode="d\-mmm\-yy">
                  <c:v>43908</c:v>
                </c:pt>
                <c:pt idx="1852" formatCode="d\-mmm\-yy">
                  <c:v>43911</c:v>
                </c:pt>
                <c:pt idx="1853" formatCode="d\-mmm\-yy">
                  <c:v>43914</c:v>
                </c:pt>
                <c:pt idx="1854" formatCode="d\-mmm\-yy">
                  <c:v>43917</c:v>
                </c:pt>
                <c:pt idx="1855" formatCode="d\-mmm\-yy">
                  <c:v>43920</c:v>
                </c:pt>
                <c:pt idx="1856" formatCode="d\-mmm\-yy">
                  <c:v>43923</c:v>
                </c:pt>
                <c:pt idx="1857" formatCode="d\-mmm\-yy">
                  <c:v>43926</c:v>
                </c:pt>
                <c:pt idx="1858" formatCode="d\-mmm\-yy">
                  <c:v>43929</c:v>
                </c:pt>
                <c:pt idx="1859" formatCode="d\-mmm\-yy">
                  <c:v>43932</c:v>
                </c:pt>
                <c:pt idx="1860" formatCode="d\-mmm\-yy">
                  <c:v>43935</c:v>
                </c:pt>
                <c:pt idx="1861" formatCode="d\-mmm\-yy">
                  <c:v>43938</c:v>
                </c:pt>
                <c:pt idx="1862" formatCode="d\-mmm\-yy">
                  <c:v>43941</c:v>
                </c:pt>
                <c:pt idx="1863" formatCode="d\-mmm\-yy">
                  <c:v>43944</c:v>
                </c:pt>
                <c:pt idx="1864" formatCode="d\-mmm\-yy">
                  <c:v>43947</c:v>
                </c:pt>
                <c:pt idx="1865" formatCode="d\-mmm\-yy">
                  <c:v>43950</c:v>
                </c:pt>
                <c:pt idx="1866" formatCode="d\-mmm\-yy">
                  <c:v>43953</c:v>
                </c:pt>
                <c:pt idx="1867" formatCode="d\-mmm\-yy">
                  <c:v>43956</c:v>
                </c:pt>
                <c:pt idx="1868" formatCode="d\-mmm\-yy">
                  <c:v>43959</c:v>
                </c:pt>
                <c:pt idx="1869" formatCode="d\-mmm\-yy">
                  <c:v>43962</c:v>
                </c:pt>
                <c:pt idx="1870" formatCode="d\-mmm\-yy">
                  <c:v>43965</c:v>
                </c:pt>
                <c:pt idx="1871" formatCode="d\-mmm\-yy">
                  <c:v>43968</c:v>
                </c:pt>
                <c:pt idx="1872" formatCode="d\-mmm\-yy">
                  <c:v>43971</c:v>
                </c:pt>
                <c:pt idx="1873" formatCode="d\-mmm\-yy">
                  <c:v>43974</c:v>
                </c:pt>
                <c:pt idx="1874" formatCode="d\-mmm\-yy">
                  <c:v>43977</c:v>
                </c:pt>
                <c:pt idx="1875" formatCode="d\-mmm\-yy">
                  <c:v>43980</c:v>
                </c:pt>
                <c:pt idx="1876" formatCode="d\-mmm\-yy">
                  <c:v>43983</c:v>
                </c:pt>
                <c:pt idx="1877" formatCode="d\-mmm\-yy">
                  <c:v>43986</c:v>
                </c:pt>
                <c:pt idx="1878" formatCode="d\-mmm\-yy">
                  <c:v>43989</c:v>
                </c:pt>
                <c:pt idx="1879" formatCode="d\-mmm\-yy">
                  <c:v>43992</c:v>
                </c:pt>
                <c:pt idx="1880" formatCode="d\-mmm\-yy">
                  <c:v>43995</c:v>
                </c:pt>
                <c:pt idx="1881" formatCode="d\-mmm\-yy">
                  <c:v>43998</c:v>
                </c:pt>
                <c:pt idx="1882" formatCode="d\-mmm\-yy">
                  <c:v>44001</c:v>
                </c:pt>
                <c:pt idx="1883" formatCode="d\-mmm\-yy">
                  <c:v>44004</c:v>
                </c:pt>
                <c:pt idx="1884" formatCode="d\-mmm\-yy">
                  <c:v>44007</c:v>
                </c:pt>
                <c:pt idx="1885" formatCode="d\-mmm\-yy">
                  <c:v>44010</c:v>
                </c:pt>
                <c:pt idx="1886">
                  <c:v>44013</c:v>
                </c:pt>
                <c:pt idx="1887">
                  <c:v>44016</c:v>
                </c:pt>
                <c:pt idx="1888">
                  <c:v>44019</c:v>
                </c:pt>
                <c:pt idx="1889">
                  <c:v>44022</c:v>
                </c:pt>
                <c:pt idx="1890">
                  <c:v>44025</c:v>
                </c:pt>
                <c:pt idx="1891">
                  <c:v>44028</c:v>
                </c:pt>
                <c:pt idx="1892">
                  <c:v>44031</c:v>
                </c:pt>
                <c:pt idx="1893">
                  <c:v>44034</c:v>
                </c:pt>
                <c:pt idx="1894">
                  <c:v>44037</c:v>
                </c:pt>
                <c:pt idx="1895">
                  <c:v>44040</c:v>
                </c:pt>
                <c:pt idx="1896">
                  <c:v>44043</c:v>
                </c:pt>
                <c:pt idx="1897">
                  <c:v>44046</c:v>
                </c:pt>
                <c:pt idx="1898">
                  <c:v>44049</c:v>
                </c:pt>
                <c:pt idx="1899">
                  <c:v>44052</c:v>
                </c:pt>
                <c:pt idx="1900">
                  <c:v>44055</c:v>
                </c:pt>
                <c:pt idx="1901">
                  <c:v>44058</c:v>
                </c:pt>
                <c:pt idx="1902">
                  <c:v>44061</c:v>
                </c:pt>
                <c:pt idx="1903">
                  <c:v>44064</c:v>
                </c:pt>
                <c:pt idx="1904">
                  <c:v>44067</c:v>
                </c:pt>
                <c:pt idx="1905">
                  <c:v>44070</c:v>
                </c:pt>
                <c:pt idx="1906">
                  <c:v>44073</c:v>
                </c:pt>
                <c:pt idx="1907">
                  <c:v>44076</c:v>
                </c:pt>
                <c:pt idx="1908">
                  <c:v>44079</c:v>
                </c:pt>
                <c:pt idx="1909">
                  <c:v>44082</c:v>
                </c:pt>
                <c:pt idx="1910">
                  <c:v>44085</c:v>
                </c:pt>
                <c:pt idx="1911">
                  <c:v>44088</c:v>
                </c:pt>
                <c:pt idx="1912">
                  <c:v>44091</c:v>
                </c:pt>
                <c:pt idx="1913">
                  <c:v>44094</c:v>
                </c:pt>
                <c:pt idx="1914">
                  <c:v>44097</c:v>
                </c:pt>
                <c:pt idx="1915">
                  <c:v>44100</c:v>
                </c:pt>
                <c:pt idx="1916">
                  <c:v>44103</c:v>
                </c:pt>
                <c:pt idx="1917">
                  <c:v>44106</c:v>
                </c:pt>
                <c:pt idx="1918">
                  <c:v>44109</c:v>
                </c:pt>
                <c:pt idx="1919">
                  <c:v>44112</c:v>
                </c:pt>
                <c:pt idx="1920">
                  <c:v>44115</c:v>
                </c:pt>
                <c:pt idx="1921">
                  <c:v>44118</c:v>
                </c:pt>
                <c:pt idx="1922">
                  <c:v>44121</c:v>
                </c:pt>
                <c:pt idx="1923">
                  <c:v>44124</c:v>
                </c:pt>
                <c:pt idx="1924">
                  <c:v>44127</c:v>
                </c:pt>
                <c:pt idx="1925">
                  <c:v>44130</c:v>
                </c:pt>
                <c:pt idx="1926">
                  <c:v>44133</c:v>
                </c:pt>
                <c:pt idx="1927">
                  <c:v>44136</c:v>
                </c:pt>
                <c:pt idx="1928">
                  <c:v>44139</c:v>
                </c:pt>
                <c:pt idx="1929">
                  <c:v>44142</c:v>
                </c:pt>
                <c:pt idx="1930">
                  <c:v>44145</c:v>
                </c:pt>
                <c:pt idx="1931">
                  <c:v>44148</c:v>
                </c:pt>
                <c:pt idx="1932">
                  <c:v>44151</c:v>
                </c:pt>
                <c:pt idx="1933">
                  <c:v>44154</c:v>
                </c:pt>
                <c:pt idx="1934">
                  <c:v>44157</c:v>
                </c:pt>
                <c:pt idx="1935">
                  <c:v>44160</c:v>
                </c:pt>
                <c:pt idx="1936">
                  <c:v>44163</c:v>
                </c:pt>
                <c:pt idx="1937">
                  <c:v>44166</c:v>
                </c:pt>
                <c:pt idx="1938">
                  <c:v>44169</c:v>
                </c:pt>
                <c:pt idx="1939">
                  <c:v>44172</c:v>
                </c:pt>
                <c:pt idx="1940">
                  <c:v>44175</c:v>
                </c:pt>
                <c:pt idx="1941">
                  <c:v>44178</c:v>
                </c:pt>
                <c:pt idx="1942">
                  <c:v>44181</c:v>
                </c:pt>
                <c:pt idx="1943">
                  <c:v>44184</c:v>
                </c:pt>
                <c:pt idx="1944">
                  <c:v>44187</c:v>
                </c:pt>
                <c:pt idx="1945">
                  <c:v>44190</c:v>
                </c:pt>
                <c:pt idx="1946">
                  <c:v>44193</c:v>
                </c:pt>
                <c:pt idx="1947">
                  <c:v>44196</c:v>
                </c:pt>
                <c:pt idx="1948">
                  <c:v>44199</c:v>
                </c:pt>
                <c:pt idx="1949">
                  <c:v>44202</c:v>
                </c:pt>
                <c:pt idx="1950">
                  <c:v>44205</c:v>
                </c:pt>
                <c:pt idx="1951">
                  <c:v>44208</c:v>
                </c:pt>
                <c:pt idx="1952">
                  <c:v>44211</c:v>
                </c:pt>
                <c:pt idx="1953">
                  <c:v>44214</c:v>
                </c:pt>
                <c:pt idx="1954">
                  <c:v>44217</c:v>
                </c:pt>
                <c:pt idx="1955">
                  <c:v>44220</c:v>
                </c:pt>
                <c:pt idx="1956">
                  <c:v>44223</c:v>
                </c:pt>
                <c:pt idx="1957">
                  <c:v>44226</c:v>
                </c:pt>
                <c:pt idx="1958">
                  <c:v>44229</c:v>
                </c:pt>
                <c:pt idx="1959">
                  <c:v>44232</c:v>
                </c:pt>
                <c:pt idx="1960">
                  <c:v>44235</c:v>
                </c:pt>
                <c:pt idx="1961">
                  <c:v>44238</c:v>
                </c:pt>
                <c:pt idx="1962">
                  <c:v>44241</c:v>
                </c:pt>
                <c:pt idx="1963">
                  <c:v>44244</c:v>
                </c:pt>
                <c:pt idx="1964">
                  <c:v>44247</c:v>
                </c:pt>
                <c:pt idx="1965">
                  <c:v>44250</c:v>
                </c:pt>
                <c:pt idx="1966">
                  <c:v>44253</c:v>
                </c:pt>
                <c:pt idx="1967">
                  <c:v>44256</c:v>
                </c:pt>
                <c:pt idx="1968">
                  <c:v>44259</c:v>
                </c:pt>
                <c:pt idx="1969">
                  <c:v>44262</c:v>
                </c:pt>
                <c:pt idx="1970">
                  <c:v>44265</c:v>
                </c:pt>
                <c:pt idx="1971">
                  <c:v>44268</c:v>
                </c:pt>
                <c:pt idx="1972">
                  <c:v>44271</c:v>
                </c:pt>
                <c:pt idx="1973">
                  <c:v>44274</c:v>
                </c:pt>
                <c:pt idx="1974">
                  <c:v>44277</c:v>
                </c:pt>
                <c:pt idx="1975">
                  <c:v>44280</c:v>
                </c:pt>
                <c:pt idx="1976">
                  <c:v>44283</c:v>
                </c:pt>
                <c:pt idx="1977">
                  <c:v>44286</c:v>
                </c:pt>
                <c:pt idx="1978">
                  <c:v>44289</c:v>
                </c:pt>
                <c:pt idx="1979">
                  <c:v>44292</c:v>
                </c:pt>
                <c:pt idx="1980">
                  <c:v>44295</c:v>
                </c:pt>
                <c:pt idx="1981">
                  <c:v>44298</c:v>
                </c:pt>
                <c:pt idx="1982">
                  <c:v>44301</c:v>
                </c:pt>
                <c:pt idx="1983">
                  <c:v>44304</c:v>
                </c:pt>
                <c:pt idx="1984">
                  <c:v>44307</c:v>
                </c:pt>
                <c:pt idx="1985">
                  <c:v>44310</c:v>
                </c:pt>
                <c:pt idx="1986">
                  <c:v>44313</c:v>
                </c:pt>
                <c:pt idx="1987">
                  <c:v>44316</c:v>
                </c:pt>
                <c:pt idx="1988">
                  <c:v>44319</c:v>
                </c:pt>
                <c:pt idx="1989">
                  <c:v>44322</c:v>
                </c:pt>
                <c:pt idx="1990">
                  <c:v>44325</c:v>
                </c:pt>
                <c:pt idx="1991">
                  <c:v>44328</c:v>
                </c:pt>
                <c:pt idx="1992">
                  <c:v>44331</c:v>
                </c:pt>
                <c:pt idx="1993">
                  <c:v>44334</c:v>
                </c:pt>
                <c:pt idx="1994">
                  <c:v>44337</c:v>
                </c:pt>
                <c:pt idx="1995">
                  <c:v>44340</c:v>
                </c:pt>
                <c:pt idx="1996">
                  <c:v>44343</c:v>
                </c:pt>
                <c:pt idx="1997">
                  <c:v>44346</c:v>
                </c:pt>
                <c:pt idx="1998">
                  <c:v>44349</c:v>
                </c:pt>
                <c:pt idx="1999">
                  <c:v>44352</c:v>
                </c:pt>
                <c:pt idx="2000">
                  <c:v>44355</c:v>
                </c:pt>
                <c:pt idx="2001">
                  <c:v>44358</c:v>
                </c:pt>
                <c:pt idx="2002">
                  <c:v>44361</c:v>
                </c:pt>
                <c:pt idx="2003">
                  <c:v>44364</c:v>
                </c:pt>
                <c:pt idx="2004">
                  <c:v>44367</c:v>
                </c:pt>
                <c:pt idx="2005">
                  <c:v>44370</c:v>
                </c:pt>
                <c:pt idx="2006">
                  <c:v>44373</c:v>
                </c:pt>
                <c:pt idx="2007">
                  <c:v>44376</c:v>
                </c:pt>
                <c:pt idx="2008">
                  <c:v>44379</c:v>
                </c:pt>
                <c:pt idx="2009">
                  <c:v>44382</c:v>
                </c:pt>
                <c:pt idx="2010">
                  <c:v>44385</c:v>
                </c:pt>
                <c:pt idx="2011">
                  <c:v>44388</c:v>
                </c:pt>
                <c:pt idx="2012">
                  <c:v>44391</c:v>
                </c:pt>
                <c:pt idx="2013">
                  <c:v>44394</c:v>
                </c:pt>
                <c:pt idx="2014">
                  <c:v>44397</c:v>
                </c:pt>
                <c:pt idx="2015">
                  <c:v>44400</c:v>
                </c:pt>
                <c:pt idx="2016">
                  <c:v>44403</c:v>
                </c:pt>
                <c:pt idx="2017">
                  <c:v>44406</c:v>
                </c:pt>
                <c:pt idx="2018">
                  <c:v>44409</c:v>
                </c:pt>
                <c:pt idx="2019">
                  <c:v>44412</c:v>
                </c:pt>
                <c:pt idx="2020">
                  <c:v>44415</c:v>
                </c:pt>
                <c:pt idx="2021">
                  <c:v>44418</c:v>
                </c:pt>
                <c:pt idx="2022">
                  <c:v>44421</c:v>
                </c:pt>
                <c:pt idx="2023">
                  <c:v>44424</c:v>
                </c:pt>
                <c:pt idx="2024">
                  <c:v>44427</c:v>
                </c:pt>
                <c:pt idx="2025">
                  <c:v>44430</c:v>
                </c:pt>
                <c:pt idx="2026">
                  <c:v>44433</c:v>
                </c:pt>
                <c:pt idx="2027">
                  <c:v>44436</c:v>
                </c:pt>
                <c:pt idx="2028">
                  <c:v>44439</c:v>
                </c:pt>
                <c:pt idx="2029">
                  <c:v>44442</c:v>
                </c:pt>
                <c:pt idx="2030">
                  <c:v>44445</c:v>
                </c:pt>
                <c:pt idx="2031">
                  <c:v>44448</c:v>
                </c:pt>
                <c:pt idx="2032">
                  <c:v>44451</c:v>
                </c:pt>
                <c:pt idx="2033">
                  <c:v>44454</c:v>
                </c:pt>
                <c:pt idx="2034">
                  <c:v>44457</c:v>
                </c:pt>
                <c:pt idx="2035">
                  <c:v>44460</c:v>
                </c:pt>
                <c:pt idx="2036">
                  <c:v>44463</c:v>
                </c:pt>
                <c:pt idx="2037">
                  <c:v>44466</c:v>
                </c:pt>
                <c:pt idx="2038">
                  <c:v>44469</c:v>
                </c:pt>
                <c:pt idx="2039">
                  <c:v>44472</c:v>
                </c:pt>
                <c:pt idx="2040">
                  <c:v>44475</c:v>
                </c:pt>
                <c:pt idx="2041">
                  <c:v>44478</c:v>
                </c:pt>
                <c:pt idx="2042">
                  <c:v>44481</c:v>
                </c:pt>
                <c:pt idx="2043">
                  <c:v>44484</c:v>
                </c:pt>
                <c:pt idx="2044">
                  <c:v>44487</c:v>
                </c:pt>
                <c:pt idx="2045">
                  <c:v>44490</c:v>
                </c:pt>
                <c:pt idx="2046">
                  <c:v>44493</c:v>
                </c:pt>
                <c:pt idx="2047">
                  <c:v>44496</c:v>
                </c:pt>
                <c:pt idx="2048">
                  <c:v>44499</c:v>
                </c:pt>
                <c:pt idx="2049">
                  <c:v>44502</c:v>
                </c:pt>
                <c:pt idx="2050">
                  <c:v>44505</c:v>
                </c:pt>
                <c:pt idx="2051">
                  <c:v>44508</c:v>
                </c:pt>
                <c:pt idx="2052">
                  <c:v>44511</c:v>
                </c:pt>
                <c:pt idx="2053">
                  <c:v>44514</c:v>
                </c:pt>
                <c:pt idx="2054">
                  <c:v>44517</c:v>
                </c:pt>
                <c:pt idx="2055">
                  <c:v>44520</c:v>
                </c:pt>
                <c:pt idx="2056">
                  <c:v>44523</c:v>
                </c:pt>
                <c:pt idx="2057">
                  <c:v>44526</c:v>
                </c:pt>
                <c:pt idx="2058">
                  <c:v>44529</c:v>
                </c:pt>
                <c:pt idx="2059">
                  <c:v>44532</c:v>
                </c:pt>
                <c:pt idx="2060">
                  <c:v>44535</c:v>
                </c:pt>
                <c:pt idx="2061">
                  <c:v>44538</c:v>
                </c:pt>
                <c:pt idx="2062">
                  <c:v>44541</c:v>
                </c:pt>
                <c:pt idx="2063">
                  <c:v>44544</c:v>
                </c:pt>
                <c:pt idx="2064">
                  <c:v>44547</c:v>
                </c:pt>
                <c:pt idx="2065">
                  <c:v>44550</c:v>
                </c:pt>
                <c:pt idx="2066">
                  <c:v>44553</c:v>
                </c:pt>
                <c:pt idx="2067">
                  <c:v>44556</c:v>
                </c:pt>
                <c:pt idx="2068">
                  <c:v>44559</c:v>
                </c:pt>
                <c:pt idx="2069">
                  <c:v>44562</c:v>
                </c:pt>
                <c:pt idx="2070">
                  <c:v>44565</c:v>
                </c:pt>
                <c:pt idx="2071">
                  <c:v>44568</c:v>
                </c:pt>
                <c:pt idx="2072">
                  <c:v>44571</c:v>
                </c:pt>
                <c:pt idx="2073">
                  <c:v>44574</c:v>
                </c:pt>
                <c:pt idx="2074">
                  <c:v>44577</c:v>
                </c:pt>
                <c:pt idx="2075">
                  <c:v>44580</c:v>
                </c:pt>
                <c:pt idx="2076">
                  <c:v>44583</c:v>
                </c:pt>
                <c:pt idx="2077">
                  <c:v>44586</c:v>
                </c:pt>
                <c:pt idx="2078">
                  <c:v>44589</c:v>
                </c:pt>
                <c:pt idx="2079">
                  <c:v>44592</c:v>
                </c:pt>
                <c:pt idx="2080">
                  <c:v>44595</c:v>
                </c:pt>
                <c:pt idx="2081">
                  <c:v>44598</c:v>
                </c:pt>
                <c:pt idx="2082">
                  <c:v>44601</c:v>
                </c:pt>
                <c:pt idx="2083">
                  <c:v>44604</c:v>
                </c:pt>
                <c:pt idx="2084">
                  <c:v>44607</c:v>
                </c:pt>
                <c:pt idx="2085">
                  <c:v>44610</c:v>
                </c:pt>
                <c:pt idx="2086">
                  <c:v>44613</c:v>
                </c:pt>
                <c:pt idx="2087">
                  <c:v>44616</c:v>
                </c:pt>
                <c:pt idx="2088">
                  <c:v>44619</c:v>
                </c:pt>
                <c:pt idx="2089">
                  <c:v>44622</c:v>
                </c:pt>
                <c:pt idx="2090">
                  <c:v>44625</c:v>
                </c:pt>
                <c:pt idx="2091">
                  <c:v>44628</c:v>
                </c:pt>
                <c:pt idx="2092">
                  <c:v>44631</c:v>
                </c:pt>
                <c:pt idx="2093">
                  <c:v>44634</c:v>
                </c:pt>
                <c:pt idx="2094">
                  <c:v>44637</c:v>
                </c:pt>
                <c:pt idx="2095">
                  <c:v>44640</c:v>
                </c:pt>
                <c:pt idx="2096">
                  <c:v>44643</c:v>
                </c:pt>
                <c:pt idx="2097">
                  <c:v>44646</c:v>
                </c:pt>
                <c:pt idx="2098">
                  <c:v>44649</c:v>
                </c:pt>
                <c:pt idx="2099">
                  <c:v>44652</c:v>
                </c:pt>
                <c:pt idx="2100">
                  <c:v>44655</c:v>
                </c:pt>
                <c:pt idx="2101">
                  <c:v>44658</c:v>
                </c:pt>
                <c:pt idx="2102">
                  <c:v>44661</c:v>
                </c:pt>
                <c:pt idx="2103">
                  <c:v>44664</c:v>
                </c:pt>
                <c:pt idx="2104">
                  <c:v>44667</c:v>
                </c:pt>
                <c:pt idx="2105">
                  <c:v>44670</c:v>
                </c:pt>
                <c:pt idx="2106">
                  <c:v>44673</c:v>
                </c:pt>
                <c:pt idx="2107">
                  <c:v>44676</c:v>
                </c:pt>
                <c:pt idx="2108">
                  <c:v>44679</c:v>
                </c:pt>
                <c:pt idx="2109">
                  <c:v>44682</c:v>
                </c:pt>
                <c:pt idx="2110">
                  <c:v>44685</c:v>
                </c:pt>
                <c:pt idx="2111">
                  <c:v>44688</c:v>
                </c:pt>
                <c:pt idx="2112">
                  <c:v>44691</c:v>
                </c:pt>
                <c:pt idx="2113">
                  <c:v>44694</c:v>
                </c:pt>
                <c:pt idx="2114">
                  <c:v>44697</c:v>
                </c:pt>
                <c:pt idx="2115">
                  <c:v>44700</c:v>
                </c:pt>
                <c:pt idx="2116">
                  <c:v>44703</c:v>
                </c:pt>
                <c:pt idx="2117">
                  <c:v>44706</c:v>
                </c:pt>
                <c:pt idx="2118">
                  <c:v>44709</c:v>
                </c:pt>
                <c:pt idx="2119">
                  <c:v>44712</c:v>
                </c:pt>
                <c:pt idx="2120">
                  <c:v>44715</c:v>
                </c:pt>
                <c:pt idx="2121">
                  <c:v>44718</c:v>
                </c:pt>
                <c:pt idx="2122">
                  <c:v>44721</c:v>
                </c:pt>
                <c:pt idx="2123">
                  <c:v>44724</c:v>
                </c:pt>
                <c:pt idx="2124">
                  <c:v>44727</c:v>
                </c:pt>
                <c:pt idx="2125">
                  <c:v>44730</c:v>
                </c:pt>
                <c:pt idx="2126">
                  <c:v>44733</c:v>
                </c:pt>
                <c:pt idx="2127">
                  <c:v>44736</c:v>
                </c:pt>
                <c:pt idx="2128">
                  <c:v>44739</c:v>
                </c:pt>
                <c:pt idx="2129">
                  <c:v>44742</c:v>
                </c:pt>
                <c:pt idx="2130">
                  <c:v>44745</c:v>
                </c:pt>
                <c:pt idx="2131">
                  <c:v>44748</c:v>
                </c:pt>
                <c:pt idx="2132">
                  <c:v>44751</c:v>
                </c:pt>
                <c:pt idx="2133">
                  <c:v>44754</c:v>
                </c:pt>
                <c:pt idx="2134">
                  <c:v>44757</c:v>
                </c:pt>
                <c:pt idx="2135">
                  <c:v>44760</c:v>
                </c:pt>
                <c:pt idx="2136">
                  <c:v>44763</c:v>
                </c:pt>
                <c:pt idx="2137">
                  <c:v>44766</c:v>
                </c:pt>
                <c:pt idx="2138">
                  <c:v>44769</c:v>
                </c:pt>
                <c:pt idx="2139">
                  <c:v>44772</c:v>
                </c:pt>
                <c:pt idx="2140">
                  <c:v>44775</c:v>
                </c:pt>
                <c:pt idx="2141">
                  <c:v>44778</c:v>
                </c:pt>
                <c:pt idx="2142">
                  <c:v>44781</c:v>
                </c:pt>
                <c:pt idx="2143">
                  <c:v>44784</c:v>
                </c:pt>
                <c:pt idx="2144">
                  <c:v>44787</c:v>
                </c:pt>
                <c:pt idx="2145">
                  <c:v>44790</c:v>
                </c:pt>
                <c:pt idx="2146">
                  <c:v>44793</c:v>
                </c:pt>
                <c:pt idx="2147">
                  <c:v>44796</c:v>
                </c:pt>
                <c:pt idx="2148">
                  <c:v>44799</c:v>
                </c:pt>
                <c:pt idx="2149">
                  <c:v>44802</c:v>
                </c:pt>
                <c:pt idx="2150">
                  <c:v>44805</c:v>
                </c:pt>
                <c:pt idx="2151">
                  <c:v>44808</c:v>
                </c:pt>
                <c:pt idx="2152">
                  <c:v>44811</c:v>
                </c:pt>
                <c:pt idx="2153">
                  <c:v>44814</c:v>
                </c:pt>
                <c:pt idx="2154">
                  <c:v>44817</c:v>
                </c:pt>
                <c:pt idx="2155">
                  <c:v>44820</c:v>
                </c:pt>
                <c:pt idx="2156">
                  <c:v>44823</c:v>
                </c:pt>
                <c:pt idx="2157">
                  <c:v>44826</c:v>
                </c:pt>
                <c:pt idx="2158">
                  <c:v>44829</c:v>
                </c:pt>
                <c:pt idx="2159">
                  <c:v>44832</c:v>
                </c:pt>
                <c:pt idx="2160">
                  <c:v>44835</c:v>
                </c:pt>
                <c:pt idx="2161">
                  <c:v>44838</c:v>
                </c:pt>
                <c:pt idx="2162">
                  <c:v>44841</c:v>
                </c:pt>
                <c:pt idx="2163">
                  <c:v>44844</c:v>
                </c:pt>
                <c:pt idx="2164">
                  <c:v>44847</c:v>
                </c:pt>
                <c:pt idx="2165">
                  <c:v>44850</c:v>
                </c:pt>
                <c:pt idx="2166">
                  <c:v>44853</c:v>
                </c:pt>
                <c:pt idx="2167">
                  <c:v>44856</c:v>
                </c:pt>
                <c:pt idx="2168">
                  <c:v>44859</c:v>
                </c:pt>
                <c:pt idx="2169">
                  <c:v>44862</c:v>
                </c:pt>
                <c:pt idx="2170">
                  <c:v>44865</c:v>
                </c:pt>
                <c:pt idx="2171">
                  <c:v>44868</c:v>
                </c:pt>
                <c:pt idx="2172">
                  <c:v>44871</c:v>
                </c:pt>
                <c:pt idx="2173">
                  <c:v>44874</c:v>
                </c:pt>
                <c:pt idx="2174">
                  <c:v>44877</c:v>
                </c:pt>
                <c:pt idx="2175">
                  <c:v>44880</c:v>
                </c:pt>
                <c:pt idx="2176">
                  <c:v>44883</c:v>
                </c:pt>
                <c:pt idx="2177">
                  <c:v>44886</c:v>
                </c:pt>
                <c:pt idx="2178">
                  <c:v>44889</c:v>
                </c:pt>
                <c:pt idx="2179">
                  <c:v>44892</c:v>
                </c:pt>
                <c:pt idx="2180">
                  <c:v>44895</c:v>
                </c:pt>
                <c:pt idx="2181">
                  <c:v>44898</c:v>
                </c:pt>
                <c:pt idx="2182">
                  <c:v>44901</c:v>
                </c:pt>
                <c:pt idx="2183">
                  <c:v>44904</c:v>
                </c:pt>
                <c:pt idx="2184">
                  <c:v>44907</c:v>
                </c:pt>
                <c:pt idx="2185">
                  <c:v>44910</c:v>
                </c:pt>
                <c:pt idx="2186">
                  <c:v>44913</c:v>
                </c:pt>
                <c:pt idx="2187">
                  <c:v>44916</c:v>
                </c:pt>
                <c:pt idx="2188">
                  <c:v>44919</c:v>
                </c:pt>
                <c:pt idx="2189">
                  <c:v>44922</c:v>
                </c:pt>
                <c:pt idx="2190">
                  <c:v>44925</c:v>
                </c:pt>
                <c:pt idx="2191">
                  <c:v>44928</c:v>
                </c:pt>
                <c:pt idx="2192">
                  <c:v>44931</c:v>
                </c:pt>
                <c:pt idx="2193">
                  <c:v>44934</c:v>
                </c:pt>
                <c:pt idx="2194">
                  <c:v>44937</c:v>
                </c:pt>
                <c:pt idx="2195">
                  <c:v>44940</c:v>
                </c:pt>
                <c:pt idx="2196">
                  <c:v>44943</c:v>
                </c:pt>
                <c:pt idx="2197">
                  <c:v>44946</c:v>
                </c:pt>
                <c:pt idx="2198">
                  <c:v>44949</c:v>
                </c:pt>
                <c:pt idx="2199">
                  <c:v>44952</c:v>
                </c:pt>
                <c:pt idx="2200">
                  <c:v>44955</c:v>
                </c:pt>
                <c:pt idx="2201">
                  <c:v>44958</c:v>
                </c:pt>
                <c:pt idx="2202">
                  <c:v>44961</c:v>
                </c:pt>
                <c:pt idx="2203">
                  <c:v>44964</c:v>
                </c:pt>
                <c:pt idx="2204">
                  <c:v>44967</c:v>
                </c:pt>
                <c:pt idx="2205">
                  <c:v>44970</c:v>
                </c:pt>
                <c:pt idx="2206">
                  <c:v>44973</c:v>
                </c:pt>
                <c:pt idx="2207">
                  <c:v>44976</c:v>
                </c:pt>
                <c:pt idx="2208">
                  <c:v>44979</c:v>
                </c:pt>
                <c:pt idx="2209">
                  <c:v>44982</c:v>
                </c:pt>
                <c:pt idx="2210">
                  <c:v>44985</c:v>
                </c:pt>
                <c:pt idx="2211">
                  <c:v>44988</c:v>
                </c:pt>
                <c:pt idx="2212">
                  <c:v>44991</c:v>
                </c:pt>
                <c:pt idx="2213">
                  <c:v>44994</c:v>
                </c:pt>
                <c:pt idx="2214">
                  <c:v>44997</c:v>
                </c:pt>
                <c:pt idx="2215">
                  <c:v>45000</c:v>
                </c:pt>
                <c:pt idx="2216">
                  <c:v>45003</c:v>
                </c:pt>
                <c:pt idx="2217">
                  <c:v>45006</c:v>
                </c:pt>
                <c:pt idx="2218">
                  <c:v>45009</c:v>
                </c:pt>
                <c:pt idx="2219">
                  <c:v>45012</c:v>
                </c:pt>
                <c:pt idx="2220">
                  <c:v>45015</c:v>
                </c:pt>
                <c:pt idx="2221">
                  <c:v>45018</c:v>
                </c:pt>
                <c:pt idx="2222">
                  <c:v>45021</c:v>
                </c:pt>
                <c:pt idx="2223">
                  <c:v>45024</c:v>
                </c:pt>
                <c:pt idx="2224">
                  <c:v>45027</c:v>
                </c:pt>
                <c:pt idx="2225">
                  <c:v>45030</c:v>
                </c:pt>
                <c:pt idx="2226">
                  <c:v>45033</c:v>
                </c:pt>
                <c:pt idx="2227">
                  <c:v>45036</c:v>
                </c:pt>
                <c:pt idx="2228">
                  <c:v>45039</c:v>
                </c:pt>
                <c:pt idx="2229">
                  <c:v>45042</c:v>
                </c:pt>
                <c:pt idx="2230">
                  <c:v>45045</c:v>
                </c:pt>
                <c:pt idx="2231">
                  <c:v>45048</c:v>
                </c:pt>
                <c:pt idx="2232">
                  <c:v>45051</c:v>
                </c:pt>
                <c:pt idx="2233">
                  <c:v>45054</c:v>
                </c:pt>
                <c:pt idx="2234">
                  <c:v>45057</c:v>
                </c:pt>
                <c:pt idx="2235">
                  <c:v>45060</c:v>
                </c:pt>
                <c:pt idx="2236">
                  <c:v>45063</c:v>
                </c:pt>
                <c:pt idx="2237">
                  <c:v>45066</c:v>
                </c:pt>
                <c:pt idx="2238">
                  <c:v>45069</c:v>
                </c:pt>
                <c:pt idx="2239">
                  <c:v>45072</c:v>
                </c:pt>
                <c:pt idx="2240">
                  <c:v>45075</c:v>
                </c:pt>
                <c:pt idx="2241">
                  <c:v>45078</c:v>
                </c:pt>
                <c:pt idx="2242">
                  <c:v>45081</c:v>
                </c:pt>
                <c:pt idx="2243">
                  <c:v>45084</c:v>
                </c:pt>
                <c:pt idx="2244">
                  <c:v>45087</c:v>
                </c:pt>
                <c:pt idx="2245">
                  <c:v>45090</c:v>
                </c:pt>
                <c:pt idx="2246">
                  <c:v>45093</c:v>
                </c:pt>
                <c:pt idx="2247">
                  <c:v>45096</c:v>
                </c:pt>
                <c:pt idx="2248">
                  <c:v>45099</c:v>
                </c:pt>
                <c:pt idx="2249">
                  <c:v>45102</c:v>
                </c:pt>
                <c:pt idx="2250">
                  <c:v>45105</c:v>
                </c:pt>
                <c:pt idx="2251">
                  <c:v>45108</c:v>
                </c:pt>
                <c:pt idx="2252">
                  <c:v>45111</c:v>
                </c:pt>
                <c:pt idx="2253">
                  <c:v>45114</c:v>
                </c:pt>
                <c:pt idx="2254">
                  <c:v>45117</c:v>
                </c:pt>
                <c:pt idx="2255">
                  <c:v>45120</c:v>
                </c:pt>
                <c:pt idx="2256">
                  <c:v>45123</c:v>
                </c:pt>
                <c:pt idx="2257">
                  <c:v>45126</c:v>
                </c:pt>
                <c:pt idx="2258">
                  <c:v>45129</c:v>
                </c:pt>
                <c:pt idx="2259">
                  <c:v>45132</c:v>
                </c:pt>
                <c:pt idx="2260">
                  <c:v>45135</c:v>
                </c:pt>
                <c:pt idx="2261">
                  <c:v>45138</c:v>
                </c:pt>
                <c:pt idx="2262">
                  <c:v>45141</c:v>
                </c:pt>
                <c:pt idx="2263">
                  <c:v>45144</c:v>
                </c:pt>
                <c:pt idx="2264">
                  <c:v>45147</c:v>
                </c:pt>
                <c:pt idx="2265">
                  <c:v>45150</c:v>
                </c:pt>
                <c:pt idx="2266">
                  <c:v>45153</c:v>
                </c:pt>
                <c:pt idx="2267">
                  <c:v>45156</c:v>
                </c:pt>
                <c:pt idx="2268">
                  <c:v>45159</c:v>
                </c:pt>
                <c:pt idx="2269">
                  <c:v>45162</c:v>
                </c:pt>
                <c:pt idx="2270">
                  <c:v>45165</c:v>
                </c:pt>
                <c:pt idx="2271">
                  <c:v>45168</c:v>
                </c:pt>
                <c:pt idx="2272">
                  <c:v>45171</c:v>
                </c:pt>
                <c:pt idx="2273">
                  <c:v>45174</c:v>
                </c:pt>
                <c:pt idx="2274">
                  <c:v>45177</c:v>
                </c:pt>
                <c:pt idx="2275">
                  <c:v>45180</c:v>
                </c:pt>
                <c:pt idx="2276">
                  <c:v>45183</c:v>
                </c:pt>
                <c:pt idx="2277">
                  <c:v>45186</c:v>
                </c:pt>
                <c:pt idx="2278">
                  <c:v>45189</c:v>
                </c:pt>
                <c:pt idx="2279">
                  <c:v>45192</c:v>
                </c:pt>
                <c:pt idx="2280">
                  <c:v>45195</c:v>
                </c:pt>
                <c:pt idx="2281">
                  <c:v>45198</c:v>
                </c:pt>
                <c:pt idx="2282">
                  <c:v>45201</c:v>
                </c:pt>
                <c:pt idx="2283">
                  <c:v>45204</c:v>
                </c:pt>
                <c:pt idx="2284">
                  <c:v>45207</c:v>
                </c:pt>
                <c:pt idx="2285">
                  <c:v>45210</c:v>
                </c:pt>
                <c:pt idx="2286">
                  <c:v>45213</c:v>
                </c:pt>
                <c:pt idx="2287">
                  <c:v>45216</c:v>
                </c:pt>
                <c:pt idx="2288">
                  <c:v>45219</c:v>
                </c:pt>
                <c:pt idx="2289">
                  <c:v>45222</c:v>
                </c:pt>
                <c:pt idx="2290">
                  <c:v>45225</c:v>
                </c:pt>
                <c:pt idx="2291">
                  <c:v>45228</c:v>
                </c:pt>
                <c:pt idx="2292">
                  <c:v>45231</c:v>
                </c:pt>
                <c:pt idx="2293">
                  <c:v>45234</c:v>
                </c:pt>
                <c:pt idx="2294">
                  <c:v>45237</c:v>
                </c:pt>
                <c:pt idx="2295">
                  <c:v>45240</c:v>
                </c:pt>
                <c:pt idx="2296">
                  <c:v>45243</c:v>
                </c:pt>
                <c:pt idx="2297">
                  <c:v>45246</c:v>
                </c:pt>
                <c:pt idx="2298">
                  <c:v>45249</c:v>
                </c:pt>
                <c:pt idx="2299">
                  <c:v>45252</c:v>
                </c:pt>
                <c:pt idx="2300">
                  <c:v>45255</c:v>
                </c:pt>
                <c:pt idx="2301">
                  <c:v>45258</c:v>
                </c:pt>
                <c:pt idx="2302">
                  <c:v>45261</c:v>
                </c:pt>
                <c:pt idx="2303">
                  <c:v>45264</c:v>
                </c:pt>
                <c:pt idx="2304">
                  <c:v>45267</c:v>
                </c:pt>
                <c:pt idx="2305">
                  <c:v>45270</c:v>
                </c:pt>
                <c:pt idx="2306">
                  <c:v>45273</c:v>
                </c:pt>
                <c:pt idx="2307">
                  <c:v>45276</c:v>
                </c:pt>
                <c:pt idx="2308">
                  <c:v>45279</c:v>
                </c:pt>
                <c:pt idx="2309">
                  <c:v>45282</c:v>
                </c:pt>
                <c:pt idx="2310">
                  <c:v>45285</c:v>
                </c:pt>
                <c:pt idx="2311">
                  <c:v>45288</c:v>
                </c:pt>
                <c:pt idx="2312">
                  <c:v>45291</c:v>
                </c:pt>
                <c:pt idx="2313">
                  <c:v>45294</c:v>
                </c:pt>
                <c:pt idx="2314">
                  <c:v>45297</c:v>
                </c:pt>
                <c:pt idx="2315">
                  <c:v>45300</c:v>
                </c:pt>
                <c:pt idx="2316">
                  <c:v>45303</c:v>
                </c:pt>
                <c:pt idx="2317">
                  <c:v>45306</c:v>
                </c:pt>
                <c:pt idx="2318">
                  <c:v>45309</c:v>
                </c:pt>
                <c:pt idx="2319">
                  <c:v>45312</c:v>
                </c:pt>
                <c:pt idx="2320">
                  <c:v>45315</c:v>
                </c:pt>
                <c:pt idx="2321">
                  <c:v>45318</c:v>
                </c:pt>
                <c:pt idx="2322">
                  <c:v>45321</c:v>
                </c:pt>
                <c:pt idx="2323">
                  <c:v>45324</c:v>
                </c:pt>
                <c:pt idx="2324">
                  <c:v>45327</c:v>
                </c:pt>
                <c:pt idx="2325">
                  <c:v>45330</c:v>
                </c:pt>
                <c:pt idx="2326">
                  <c:v>45333</c:v>
                </c:pt>
                <c:pt idx="2327">
                  <c:v>45336</c:v>
                </c:pt>
                <c:pt idx="2328">
                  <c:v>45339</c:v>
                </c:pt>
                <c:pt idx="2329">
                  <c:v>45342</c:v>
                </c:pt>
                <c:pt idx="2330">
                  <c:v>45345</c:v>
                </c:pt>
                <c:pt idx="2331">
                  <c:v>45348</c:v>
                </c:pt>
                <c:pt idx="2332">
                  <c:v>45351</c:v>
                </c:pt>
                <c:pt idx="2333">
                  <c:v>45354</c:v>
                </c:pt>
                <c:pt idx="2334">
                  <c:v>45357</c:v>
                </c:pt>
                <c:pt idx="2335">
                  <c:v>45360</c:v>
                </c:pt>
                <c:pt idx="2336">
                  <c:v>45363</c:v>
                </c:pt>
                <c:pt idx="2337">
                  <c:v>45366</c:v>
                </c:pt>
                <c:pt idx="2338">
                  <c:v>45369</c:v>
                </c:pt>
                <c:pt idx="2339">
                  <c:v>45372</c:v>
                </c:pt>
                <c:pt idx="2340">
                  <c:v>45375</c:v>
                </c:pt>
                <c:pt idx="2341">
                  <c:v>45378</c:v>
                </c:pt>
                <c:pt idx="2342">
                  <c:v>45381</c:v>
                </c:pt>
                <c:pt idx="2343">
                  <c:v>45384</c:v>
                </c:pt>
                <c:pt idx="2344">
                  <c:v>45387</c:v>
                </c:pt>
                <c:pt idx="2345">
                  <c:v>45390</c:v>
                </c:pt>
                <c:pt idx="2346">
                  <c:v>45393</c:v>
                </c:pt>
                <c:pt idx="2347">
                  <c:v>45396</c:v>
                </c:pt>
                <c:pt idx="2348">
                  <c:v>45399</c:v>
                </c:pt>
                <c:pt idx="2349">
                  <c:v>45402</c:v>
                </c:pt>
                <c:pt idx="2350">
                  <c:v>45405</c:v>
                </c:pt>
                <c:pt idx="2351">
                  <c:v>45408</c:v>
                </c:pt>
                <c:pt idx="2352">
                  <c:v>45411</c:v>
                </c:pt>
                <c:pt idx="2353">
                  <c:v>45414</c:v>
                </c:pt>
                <c:pt idx="2354">
                  <c:v>45417</c:v>
                </c:pt>
                <c:pt idx="2355">
                  <c:v>45420</c:v>
                </c:pt>
                <c:pt idx="2356">
                  <c:v>45423</c:v>
                </c:pt>
                <c:pt idx="2357">
                  <c:v>45426</c:v>
                </c:pt>
                <c:pt idx="2358">
                  <c:v>45429</c:v>
                </c:pt>
                <c:pt idx="2359">
                  <c:v>45432</c:v>
                </c:pt>
                <c:pt idx="2360">
                  <c:v>45435</c:v>
                </c:pt>
                <c:pt idx="2361">
                  <c:v>45438</c:v>
                </c:pt>
                <c:pt idx="2362">
                  <c:v>45441</c:v>
                </c:pt>
                <c:pt idx="2363">
                  <c:v>45444</c:v>
                </c:pt>
                <c:pt idx="2364">
                  <c:v>45447</c:v>
                </c:pt>
                <c:pt idx="2365">
                  <c:v>45450</c:v>
                </c:pt>
                <c:pt idx="2366">
                  <c:v>45453</c:v>
                </c:pt>
                <c:pt idx="2367">
                  <c:v>45456</c:v>
                </c:pt>
                <c:pt idx="2368">
                  <c:v>45459</c:v>
                </c:pt>
                <c:pt idx="2369">
                  <c:v>45462</c:v>
                </c:pt>
                <c:pt idx="2370">
                  <c:v>45465</c:v>
                </c:pt>
                <c:pt idx="2371">
                  <c:v>45468</c:v>
                </c:pt>
                <c:pt idx="2372">
                  <c:v>45471</c:v>
                </c:pt>
                <c:pt idx="2373">
                  <c:v>45474</c:v>
                </c:pt>
                <c:pt idx="2374">
                  <c:v>45477</c:v>
                </c:pt>
                <c:pt idx="2375">
                  <c:v>45480</c:v>
                </c:pt>
                <c:pt idx="2376">
                  <c:v>45483</c:v>
                </c:pt>
                <c:pt idx="2377">
                  <c:v>45486</c:v>
                </c:pt>
                <c:pt idx="2378">
                  <c:v>45489</c:v>
                </c:pt>
                <c:pt idx="2379">
                  <c:v>45492</c:v>
                </c:pt>
                <c:pt idx="2380">
                  <c:v>45495</c:v>
                </c:pt>
                <c:pt idx="2381">
                  <c:v>45498</c:v>
                </c:pt>
                <c:pt idx="2382">
                  <c:v>45501</c:v>
                </c:pt>
                <c:pt idx="2383">
                  <c:v>45504</c:v>
                </c:pt>
                <c:pt idx="2384">
                  <c:v>45507</c:v>
                </c:pt>
                <c:pt idx="2385">
                  <c:v>45510</c:v>
                </c:pt>
                <c:pt idx="2386">
                  <c:v>45513</c:v>
                </c:pt>
                <c:pt idx="2387">
                  <c:v>45516</c:v>
                </c:pt>
                <c:pt idx="2388">
                  <c:v>45519</c:v>
                </c:pt>
                <c:pt idx="2389">
                  <c:v>45522</c:v>
                </c:pt>
                <c:pt idx="2390">
                  <c:v>45525</c:v>
                </c:pt>
                <c:pt idx="2391">
                  <c:v>45528</c:v>
                </c:pt>
                <c:pt idx="2392">
                  <c:v>45531</c:v>
                </c:pt>
                <c:pt idx="2393">
                  <c:v>45534</c:v>
                </c:pt>
                <c:pt idx="2394">
                  <c:v>45537</c:v>
                </c:pt>
                <c:pt idx="2395">
                  <c:v>45540</c:v>
                </c:pt>
                <c:pt idx="2396">
                  <c:v>45543</c:v>
                </c:pt>
                <c:pt idx="2397">
                  <c:v>45546</c:v>
                </c:pt>
                <c:pt idx="2398">
                  <c:v>45549</c:v>
                </c:pt>
                <c:pt idx="2399">
                  <c:v>45552</c:v>
                </c:pt>
                <c:pt idx="2400">
                  <c:v>45555</c:v>
                </c:pt>
                <c:pt idx="2401">
                  <c:v>45558</c:v>
                </c:pt>
                <c:pt idx="2402">
                  <c:v>45561</c:v>
                </c:pt>
                <c:pt idx="2403">
                  <c:v>45564</c:v>
                </c:pt>
                <c:pt idx="2404">
                  <c:v>45567</c:v>
                </c:pt>
                <c:pt idx="2405">
                  <c:v>45570</c:v>
                </c:pt>
                <c:pt idx="2406">
                  <c:v>45573</c:v>
                </c:pt>
                <c:pt idx="2407">
                  <c:v>45576</c:v>
                </c:pt>
                <c:pt idx="2408">
                  <c:v>45579</c:v>
                </c:pt>
                <c:pt idx="2409">
                  <c:v>45582</c:v>
                </c:pt>
                <c:pt idx="2410">
                  <c:v>45585</c:v>
                </c:pt>
                <c:pt idx="2411">
                  <c:v>45588</c:v>
                </c:pt>
                <c:pt idx="2412">
                  <c:v>45591</c:v>
                </c:pt>
                <c:pt idx="2413">
                  <c:v>45594</c:v>
                </c:pt>
                <c:pt idx="2414">
                  <c:v>45597</c:v>
                </c:pt>
                <c:pt idx="2415">
                  <c:v>45600</c:v>
                </c:pt>
                <c:pt idx="2416">
                  <c:v>45603</c:v>
                </c:pt>
                <c:pt idx="2417">
                  <c:v>45606</c:v>
                </c:pt>
                <c:pt idx="2418">
                  <c:v>45609</c:v>
                </c:pt>
                <c:pt idx="2419">
                  <c:v>45612</c:v>
                </c:pt>
                <c:pt idx="2420">
                  <c:v>45615</c:v>
                </c:pt>
                <c:pt idx="2421">
                  <c:v>45618</c:v>
                </c:pt>
                <c:pt idx="2422">
                  <c:v>45621</c:v>
                </c:pt>
                <c:pt idx="2423">
                  <c:v>45624</c:v>
                </c:pt>
                <c:pt idx="2424">
                  <c:v>45627</c:v>
                </c:pt>
                <c:pt idx="2425">
                  <c:v>45630</c:v>
                </c:pt>
                <c:pt idx="2426">
                  <c:v>45633</c:v>
                </c:pt>
                <c:pt idx="2427">
                  <c:v>45636</c:v>
                </c:pt>
                <c:pt idx="2428">
                  <c:v>45639</c:v>
                </c:pt>
                <c:pt idx="2429">
                  <c:v>45642</c:v>
                </c:pt>
                <c:pt idx="2430">
                  <c:v>45645</c:v>
                </c:pt>
                <c:pt idx="2431">
                  <c:v>45648</c:v>
                </c:pt>
                <c:pt idx="2432">
                  <c:v>45651</c:v>
                </c:pt>
                <c:pt idx="2433">
                  <c:v>45654</c:v>
                </c:pt>
                <c:pt idx="2434">
                  <c:v>45657</c:v>
                </c:pt>
                <c:pt idx="2435">
                  <c:v>45660</c:v>
                </c:pt>
                <c:pt idx="2436">
                  <c:v>45663</c:v>
                </c:pt>
                <c:pt idx="2437">
                  <c:v>45666</c:v>
                </c:pt>
                <c:pt idx="2438">
                  <c:v>45669</c:v>
                </c:pt>
                <c:pt idx="2439">
                  <c:v>45672</c:v>
                </c:pt>
                <c:pt idx="2440">
                  <c:v>45675</c:v>
                </c:pt>
                <c:pt idx="2441">
                  <c:v>45678</c:v>
                </c:pt>
                <c:pt idx="2442">
                  <c:v>45681</c:v>
                </c:pt>
                <c:pt idx="2443">
                  <c:v>45684</c:v>
                </c:pt>
                <c:pt idx="2444">
                  <c:v>45687</c:v>
                </c:pt>
                <c:pt idx="2445">
                  <c:v>45690</c:v>
                </c:pt>
                <c:pt idx="2446">
                  <c:v>45693</c:v>
                </c:pt>
                <c:pt idx="2447">
                  <c:v>45696</c:v>
                </c:pt>
                <c:pt idx="2448">
                  <c:v>45699</c:v>
                </c:pt>
                <c:pt idx="2449">
                  <c:v>45702</c:v>
                </c:pt>
                <c:pt idx="2450">
                  <c:v>45705</c:v>
                </c:pt>
                <c:pt idx="2451">
                  <c:v>45708</c:v>
                </c:pt>
                <c:pt idx="2452">
                  <c:v>45711</c:v>
                </c:pt>
                <c:pt idx="2453">
                  <c:v>45714</c:v>
                </c:pt>
                <c:pt idx="2454">
                  <c:v>45717</c:v>
                </c:pt>
                <c:pt idx="2455">
                  <c:v>45720</c:v>
                </c:pt>
                <c:pt idx="2456">
                  <c:v>45723</c:v>
                </c:pt>
                <c:pt idx="2457">
                  <c:v>45726</c:v>
                </c:pt>
                <c:pt idx="2458">
                  <c:v>45729</c:v>
                </c:pt>
                <c:pt idx="2459">
                  <c:v>45732</c:v>
                </c:pt>
                <c:pt idx="2460">
                  <c:v>45735</c:v>
                </c:pt>
                <c:pt idx="2461">
                  <c:v>45738</c:v>
                </c:pt>
                <c:pt idx="2462">
                  <c:v>45741</c:v>
                </c:pt>
                <c:pt idx="2463">
                  <c:v>45744</c:v>
                </c:pt>
                <c:pt idx="2464">
                  <c:v>45747</c:v>
                </c:pt>
                <c:pt idx="2465">
                  <c:v>45750</c:v>
                </c:pt>
                <c:pt idx="2466">
                  <c:v>45753</c:v>
                </c:pt>
                <c:pt idx="2467">
                  <c:v>45756</c:v>
                </c:pt>
                <c:pt idx="2468">
                  <c:v>45759</c:v>
                </c:pt>
                <c:pt idx="2469">
                  <c:v>45762</c:v>
                </c:pt>
                <c:pt idx="2470">
                  <c:v>45765</c:v>
                </c:pt>
                <c:pt idx="2471">
                  <c:v>45768</c:v>
                </c:pt>
                <c:pt idx="2472">
                  <c:v>45771</c:v>
                </c:pt>
                <c:pt idx="2473">
                  <c:v>45774</c:v>
                </c:pt>
                <c:pt idx="2474">
                  <c:v>45777</c:v>
                </c:pt>
                <c:pt idx="2475">
                  <c:v>45780</c:v>
                </c:pt>
                <c:pt idx="2476">
                  <c:v>45783</c:v>
                </c:pt>
                <c:pt idx="2477">
                  <c:v>45786</c:v>
                </c:pt>
                <c:pt idx="2478">
                  <c:v>45789</c:v>
                </c:pt>
                <c:pt idx="2479">
                  <c:v>45792</c:v>
                </c:pt>
                <c:pt idx="2480">
                  <c:v>45795</c:v>
                </c:pt>
                <c:pt idx="2481">
                  <c:v>45798</c:v>
                </c:pt>
                <c:pt idx="2482">
                  <c:v>45801</c:v>
                </c:pt>
                <c:pt idx="2483">
                  <c:v>45804</c:v>
                </c:pt>
                <c:pt idx="2484">
                  <c:v>45807</c:v>
                </c:pt>
                <c:pt idx="2485">
                  <c:v>45810</c:v>
                </c:pt>
                <c:pt idx="2486">
                  <c:v>45813</c:v>
                </c:pt>
                <c:pt idx="2487">
                  <c:v>45816</c:v>
                </c:pt>
                <c:pt idx="2488">
                  <c:v>45819</c:v>
                </c:pt>
                <c:pt idx="2489">
                  <c:v>45822</c:v>
                </c:pt>
                <c:pt idx="2490">
                  <c:v>45825</c:v>
                </c:pt>
                <c:pt idx="2491">
                  <c:v>45828</c:v>
                </c:pt>
                <c:pt idx="2492">
                  <c:v>45831</c:v>
                </c:pt>
                <c:pt idx="2493">
                  <c:v>45834</c:v>
                </c:pt>
                <c:pt idx="2494">
                  <c:v>45837</c:v>
                </c:pt>
              </c:numCache>
            </c:numRef>
          </c:xVal>
          <c:yVal>
            <c:numRef>
              <c:f>Tranquilla!$V$2:$V$2508</c:f>
              <c:numCache>
                <c:formatCode>General</c:formatCode>
                <c:ptCount val="2507"/>
                <c:pt idx="49" formatCode="0">
                  <c:v>29.623525451133613</c:v>
                </c:pt>
                <c:pt idx="50" formatCode="0">
                  <c:v>15.062393398226893</c:v>
                </c:pt>
                <c:pt idx="51" formatCode="0">
                  <c:v>52.206858800109252</c:v>
                </c:pt>
                <c:pt idx="52" formatCode="0">
                  <c:v>41.588445509023174</c:v>
                </c:pt>
                <c:pt idx="53" formatCode="0">
                  <c:v>23.93307129602282</c:v>
                </c:pt>
                <c:pt idx="54" formatCode="0">
                  <c:v>19.998284549454446</c:v>
                </c:pt>
                <c:pt idx="55" formatCode="0">
                  <c:v>30.428781922374011</c:v>
                </c:pt>
                <c:pt idx="56" formatCode="0">
                  <c:v>15.203682468963514</c:v>
                </c:pt>
                <c:pt idx="57" formatCode="0">
                  <c:v>20.874777025325315</c:v>
                </c:pt>
                <c:pt idx="58" formatCode="0">
                  <c:v>25.382780668346776</c:v>
                </c:pt>
                <c:pt idx="59" formatCode="0">
                  <c:v>24.4794114437125</c:v>
                </c:pt>
                <c:pt idx="60" formatCode="0">
                  <c:v>29.5685748049609</c:v>
                </c:pt>
                <c:pt idx="61" formatCode="0">
                  <c:v>21.593066183179179</c:v>
                </c:pt>
                <c:pt idx="62" formatCode="0">
                  <c:v>45.539968845088381</c:v>
                </c:pt>
                <c:pt idx="63" formatCode="0">
                  <c:v>19.07789951479149</c:v>
                </c:pt>
                <c:pt idx="64" formatCode="0">
                  <c:v>5</c:v>
                </c:pt>
                <c:pt idx="65" formatCode="0">
                  <c:v>34.320645579493096</c:v>
                </c:pt>
                <c:pt idx="66" formatCode="0">
                  <c:v>14.661063821441765</c:v>
                </c:pt>
                <c:pt idx="67" formatCode="0">
                  <c:v>12.741584994712083</c:v>
                </c:pt>
                <c:pt idx="68" formatCode="0">
                  <c:v>33.684242131959188</c:v>
                </c:pt>
                <c:pt idx="69" formatCode="0">
                  <c:v>25.545883989556476</c:v>
                </c:pt>
                <c:pt idx="70" formatCode="0">
                  <c:v>29.516189463590575</c:v>
                </c:pt>
                <c:pt idx="71" formatCode="0">
                  <c:v>27</c:v>
                </c:pt>
                <c:pt idx="72" formatCode="0">
                  <c:v>29.536547173258196</c:v>
                </c:pt>
                <c:pt idx="73" formatCode="0">
                  <c:v>26.391889888904544</c:v>
                </c:pt>
                <c:pt idx="74" formatCode="0">
                  <c:v>20.502554441871972</c:v>
                </c:pt>
                <c:pt idx="75" formatCode="0">
                  <c:v>23.213294706150901</c:v>
                </c:pt>
                <c:pt idx="76" formatCode="0">
                  <c:v>26.643967846028712</c:v>
                </c:pt>
                <c:pt idx="77" formatCode="0">
                  <c:v>16.756111124366154</c:v>
                </c:pt>
                <c:pt idx="78" formatCode="0">
                  <c:v>32.021813727363714</c:v>
                </c:pt>
                <c:pt idx="79" formatCode="0">
                  <c:v>5</c:v>
                </c:pt>
                <c:pt idx="80" formatCode="0">
                  <c:v>9.4549816857004298</c:v>
                </c:pt>
                <c:pt idx="81" formatCode="0">
                  <c:v>6.0823011199567389</c:v>
                </c:pt>
                <c:pt idx="82" formatCode="0">
                  <c:v>8.0192066004286833</c:v>
                </c:pt>
                <c:pt idx="83" formatCode="0">
                  <c:v>13.363402573514847</c:v>
                </c:pt>
                <c:pt idx="84" formatCode="0">
                  <c:v>2.0137061417346418</c:v>
                </c:pt>
                <c:pt idx="85" formatCode="0">
                  <c:v>16.284540665093253</c:v>
                </c:pt>
                <c:pt idx="86" formatCode="0">
                  <c:v>10.95334414605831</c:v>
                </c:pt>
                <c:pt idx="87" formatCode="0">
                  <c:v>17.620254042712414</c:v>
                </c:pt>
                <c:pt idx="88" formatCode="0">
                  <c:v>18.089441081977931</c:v>
                </c:pt>
                <c:pt idx="89" formatCode="0">
                  <c:v>4.1858061839598006</c:v>
                </c:pt>
                <c:pt idx="90" formatCode="0">
                  <c:v>20.961215195573775</c:v>
                </c:pt>
                <c:pt idx="91" formatCode="0">
                  <c:v>31.649405630592472</c:v>
                </c:pt>
                <c:pt idx="92" formatCode="0">
                  <c:v>15.627517213264369</c:v>
                </c:pt>
                <c:pt idx="93" formatCode="0">
                  <c:v>26.024375085714663</c:v>
                </c:pt>
                <c:pt idx="94" formatCode="0">
                  <c:v>31.002604462952014</c:v>
                </c:pt>
                <c:pt idx="95" formatCode="0">
                  <c:v>16.265518523602729</c:v>
                </c:pt>
                <c:pt idx="96" formatCode="0">
                  <c:v>6.9314877209168619</c:v>
                </c:pt>
                <c:pt idx="97" formatCode="0">
                  <c:v>19.43769317669906</c:v>
                </c:pt>
                <c:pt idx="98" formatCode="0">
                  <c:v>31.614342803666219</c:v>
                </c:pt>
                <c:pt idx="99" formatCode="0">
                  <c:v>23.705098825695213</c:v>
                </c:pt>
                <c:pt idx="100" formatCode="0">
                  <c:v>17.973391561584116</c:v>
                </c:pt>
                <c:pt idx="101" formatCode="0">
                  <c:v>24.480240678796822</c:v>
                </c:pt>
                <c:pt idx="102" formatCode="0">
                  <c:v>16.122247654057276</c:v>
                </c:pt>
                <c:pt idx="103" formatCode="0">
                  <c:v>22.275664345498704</c:v>
                </c:pt>
                <c:pt idx="104" formatCode="0">
                  <c:v>17.764905103617021</c:v>
                </c:pt>
                <c:pt idx="105" formatCode="0">
                  <c:v>47.241067445266246</c:v>
                </c:pt>
                <c:pt idx="106" formatCode="0">
                  <c:v>24.931157799975022</c:v>
                </c:pt>
                <c:pt idx="107" formatCode="0">
                  <c:v>29.907555763292816</c:v>
                </c:pt>
                <c:pt idx="108" formatCode="0">
                  <c:v>25.617551550946647</c:v>
                </c:pt>
                <c:pt idx="109" formatCode="0">
                  <c:v>2.2476724880832069</c:v>
                </c:pt>
                <c:pt idx="110" formatCode="0">
                  <c:v>1.5243707824811181</c:v>
                </c:pt>
                <c:pt idx="111" formatCode="0">
                  <c:v>15.566127782491558</c:v>
                </c:pt>
                <c:pt idx="112" formatCode="0">
                  <c:v>16.953402514776972</c:v>
                </c:pt>
                <c:pt idx="113" formatCode="0">
                  <c:v>7.9511232022123721</c:v>
                </c:pt>
                <c:pt idx="114" formatCode="0">
                  <c:v>12.735181869307615</c:v>
                </c:pt>
                <c:pt idx="115" formatCode="0">
                  <c:v>39.687280930768864</c:v>
                </c:pt>
                <c:pt idx="116" formatCode="0">
                  <c:v>28.729248901378064</c:v>
                </c:pt>
                <c:pt idx="117" formatCode="0">
                  <c:v>38.00855385967715</c:v>
                </c:pt>
                <c:pt idx="118" formatCode="0">
                  <c:v>44.489444288594335</c:v>
                </c:pt>
                <c:pt idx="119" formatCode="0">
                  <c:v>53.924765807696886</c:v>
                </c:pt>
                <c:pt idx="120" formatCode="0">
                  <c:v>31.831391254811901</c:v>
                </c:pt>
                <c:pt idx="121" formatCode="0">
                  <c:v>54.674057943542756</c:v>
                </c:pt>
                <c:pt idx="122" formatCode="0">
                  <c:v>35</c:v>
                </c:pt>
                <c:pt idx="123" formatCode="0">
                  <c:v>39</c:v>
                </c:pt>
                <c:pt idx="124" formatCode="0">
                  <c:v>42</c:v>
                </c:pt>
                <c:pt idx="125" formatCode="0">
                  <c:v>47</c:v>
                </c:pt>
                <c:pt idx="126" formatCode="0">
                  <c:v>55</c:v>
                </c:pt>
                <c:pt idx="127" formatCode="0">
                  <c:v>67</c:v>
                </c:pt>
                <c:pt idx="128" formatCode="0">
                  <c:v>55</c:v>
                </c:pt>
                <c:pt idx="129" formatCode="0">
                  <c:v>58</c:v>
                </c:pt>
                <c:pt idx="130" formatCode="0">
                  <c:v>85</c:v>
                </c:pt>
                <c:pt idx="131" formatCode="0">
                  <c:v>74</c:v>
                </c:pt>
                <c:pt idx="132" formatCode="0">
                  <c:v>74</c:v>
                </c:pt>
                <c:pt idx="133" formatCode="0">
                  <c:v>85</c:v>
                </c:pt>
                <c:pt idx="134" formatCode="0">
                  <c:v>90</c:v>
                </c:pt>
                <c:pt idx="135" formatCode="0">
                  <c:v>98</c:v>
                </c:pt>
                <c:pt idx="136" formatCode="0">
                  <c:v>93</c:v>
                </c:pt>
                <c:pt idx="137" formatCode="0">
                  <c:v>50</c:v>
                </c:pt>
                <c:pt idx="138" formatCode="0">
                  <c:v>35</c:v>
                </c:pt>
                <c:pt idx="139" formatCode="0">
                  <c:v>42</c:v>
                </c:pt>
                <c:pt idx="140" formatCode="0">
                  <c:v>75</c:v>
                </c:pt>
                <c:pt idx="141" formatCode="0">
                  <c:v>58</c:v>
                </c:pt>
                <c:pt idx="142" formatCode="0">
                  <c:v>13</c:v>
                </c:pt>
                <c:pt idx="143" formatCode="0">
                  <c:v>53</c:v>
                </c:pt>
                <c:pt idx="144" formatCode="0">
                  <c:v>44</c:v>
                </c:pt>
                <c:pt idx="145" formatCode="0">
                  <c:v>46</c:v>
                </c:pt>
                <c:pt idx="146" formatCode="0">
                  <c:v>43</c:v>
                </c:pt>
                <c:pt idx="147" formatCode="0">
                  <c:v>57</c:v>
                </c:pt>
                <c:pt idx="148" formatCode="0">
                  <c:v>43</c:v>
                </c:pt>
                <c:pt idx="149" formatCode="0">
                  <c:v>52</c:v>
                </c:pt>
                <c:pt idx="150" formatCode="0">
                  <c:v>45</c:v>
                </c:pt>
                <c:pt idx="151" formatCode="0">
                  <c:v>62</c:v>
                </c:pt>
                <c:pt idx="152" formatCode="0">
                  <c:v>51</c:v>
                </c:pt>
                <c:pt idx="153" formatCode="0">
                  <c:v>83</c:v>
                </c:pt>
                <c:pt idx="154" formatCode="0">
                  <c:v>67</c:v>
                </c:pt>
                <c:pt idx="155" formatCode="0">
                  <c:v>70</c:v>
                </c:pt>
                <c:pt idx="156" formatCode="0">
                  <c:v>38</c:v>
                </c:pt>
                <c:pt idx="157" formatCode="0">
                  <c:v>50</c:v>
                </c:pt>
                <c:pt idx="158" formatCode="0">
                  <c:v>14</c:v>
                </c:pt>
                <c:pt idx="159" formatCode="0">
                  <c:v>40</c:v>
                </c:pt>
                <c:pt idx="160" formatCode="0">
                  <c:v>49</c:v>
                </c:pt>
                <c:pt idx="161" formatCode="0">
                  <c:v>40</c:v>
                </c:pt>
                <c:pt idx="162" formatCode="0">
                  <c:v>47</c:v>
                </c:pt>
                <c:pt idx="163" formatCode="0">
                  <c:v>24</c:v>
                </c:pt>
                <c:pt idx="164" formatCode="0">
                  <c:v>28</c:v>
                </c:pt>
                <c:pt idx="165" formatCode="0">
                  <c:v>67</c:v>
                </c:pt>
                <c:pt idx="166" formatCode="0">
                  <c:v>32</c:v>
                </c:pt>
                <c:pt idx="167" formatCode="0">
                  <c:v>98</c:v>
                </c:pt>
                <c:pt idx="168" formatCode="0">
                  <c:v>103</c:v>
                </c:pt>
                <c:pt idx="169" formatCode="0">
                  <c:v>54</c:v>
                </c:pt>
                <c:pt idx="170" formatCode="0">
                  <c:v>90</c:v>
                </c:pt>
                <c:pt idx="171" formatCode="0">
                  <c:v>70</c:v>
                </c:pt>
                <c:pt idx="172" formatCode="0">
                  <c:v>57</c:v>
                </c:pt>
                <c:pt idx="173" formatCode="0">
                  <c:v>44</c:v>
                </c:pt>
                <c:pt idx="174" formatCode="0">
                  <c:v>61</c:v>
                </c:pt>
                <c:pt idx="175" formatCode="0">
                  <c:v>10</c:v>
                </c:pt>
                <c:pt idx="176" formatCode="0">
                  <c:v>13</c:v>
                </c:pt>
                <c:pt idx="177" formatCode="0">
                  <c:v>38</c:v>
                </c:pt>
                <c:pt idx="178" formatCode="0">
                  <c:v>28</c:v>
                </c:pt>
                <c:pt idx="179" formatCode="0">
                  <c:v>38</c:v>
                </c:pt>
                <c:pt idx="180" formatCode="0">
                  <c:v>26</c:v>
                </c:pt>
                <c:pt idx="181" formatCode="0">
                  <c:v>62</c:v>
                </c:pt>
                <c:pt idx="182" formatCode="0">
                  <c:v>42.180012481827461</c:v>
                </c:pt>
                <c:pt idx="183" formatCode="0">
                  <c:v>82.025972158299581</c:v>
                </c:pt>
                <c:pt idx="184" formatCode="0">
                  <c:v>31.429119751952456</c:v>
                </c:pt>
                <c:pt idx="185" formatCode="0">
                  <c:v>27.741016655329346</c:v>
                </c:pt>
                <c:pt idx="186" formatCode="0">
                  <c:v>40.458707793253261</c:v>
                </c:pt>
                <c:pt idx="187" formatCode="0">
                  <c:v>25.313713746818117</c:v>
                </c:pt>
                <c:pt idx="188" formatCode="0">
                  <c:v>42.558863312571042</c:v>
                </c:pt>
                <c:pt idx="189" formatCode="0">
                  <c:v>31.053904811160585</c:v>
                </c:pt>
                <c:pt idx="190" formatCode="0">
                  <c:v>50.365130488902828</c:v>
                </c:pt>
                <c:pt idx="191" formatCode="0">
                  <c:v>5</c:v>
                </c:pt>
                <c:pt idx="192" formatCode="0">
                  <c:v>5.0900720271018782</c:v>
                </c:pt>
                <c:pt idx="193" formatCode="0">
                  <c:v>19.162985519931528</c:v>
                </c:pt>
                <c:pt idx="194" formatCode="0">
                  <c:v>24.265776170241768</c:v>
                </c:pt>
                <c:pt idx="195" formatCode="0">
                  <c:v>26.431547854401853</c:v>
                </c:pt>
                <c:pt idx="196" formatCode="0">
                  <c:v>33.600648000972001</c:v>
                </c:pt>
                <c:pt idx="197" formatCode="0">
                  <c:v>18.92269815740762</c:v>
                </c:pt>
                <c:pt idx="198" formatCode="0">
                  <c:v>28.876617482784813</c:v>
                </c:pt>
                <c:pt idx="199" formatCode="0">
                  <c:v>19.470231203961234</c:v>
                </c:pt>
                <c:pt idx="200" formatCode="0">
                  <c:v>52.614004785439711</c:v>
                </c:pt>
                <c:pt idx="201" formatCode="0">
                  <c:v>34.533020989841965</c:v>
                </c:pt>
                <c:pt idx="202" formatCode="0">
                  <c:v>81.413969079991958</c:v>
                </c:pt>
                <c:pt idx="203" formatCode="0">
                  <c:v>12.447840899113261</c:v>
                </c:pt>
                <c:pt idx="204" formatCode="0">
                  <c:v>18.027227515869001</c:v>
                </c:pt>
                <c:pt idx="205" formatCode="0">
                  <c:v>17.602212278346101</c:v>
                </c:pt>
                <c:pt idx="206" formatCode="0">
                  <c:v>39.971820244455074</c:v>
                </c:pt>
                <c:pt idx="207" formatCode="0">
                  <c:v>22.277274644463564</c:v>
                </c:pt>
                <c:pt idx="208" formatCode="0">
                  <c:v>18.729777410965095</c:v>
                </c:pt>
                <c:pt idx="209" formatCode="0">
                  <c:v>28.726101479414226</c:v>
                </c:pt>
                <c:pt idx="210" formatCode="0">
                  <c:v>14.215477891021276</c:v>
                </c:pt>
                <c:pt idx="211" formatCode="0">
                  <c:v>40.313528545120484</c:v>
                </c:pt>
                <c:pt idx="212" formatCode="0">
                  <c:v>40.063332530504873</c:v>
                </c:pt>
                <c:pt idx="213" formatCode="0">
                  <c:v>26.48261191537571</c:v>
                </c:pt>
                <c:pt idx="214" formatCode="0">
                  <c:v>17.664899323742411</c:v>
                </c:pt>
                <c:pt idx="215" formatCode="0">
                  <c:v>23.904948843929887</c:v>
                </c:pt>
                <c:pt idx="216" formatCode="0">
                  <c:v>32.632598006144477</c:v>
                </c:pt>
                <c:pt idx="217" formatCode="0">
                  <c:v>10.220475784721213</c:v>
                </c:pt>
                <c:pt idx="218" formatCode="0">
                  <c:v>32.490674130626545</c:v>
                </c:pt>
                <c:pt idx="219" formatCode="0">
                  <c:v>13.763860312899622</c:v>
                </c:pt>
                <c:pt idx="220" formatCode="0">
                  <c:v>24.660122896412336</c:v>
                </c:pt>
                <c:pt idx="221" formatCode="0">
                  <c:v>29.798210914285125</c:v>
                </c:pt>
                <c:pt idx="222" formatCode="0">
                  <c:v>10.668592411301152</c:v>
                </c:pt>
                <c:pt idx="223" formatCode="0">
                  <c:v>10.892541632541256</c:v>
                </c:pt>
                <c:pt idx="224" formatCode="0">
                  <c:v>18.606359370064425</c:v>
                </c:pt>
                <c:pt idx="225" formatCode="0">
                  <c:v>39.673686054996942</c:v>
                </c:pt>
                <c:pt idx="226" formatCode="0">
                  <c:v>40.362487660887872</c:v>
                </c:pt>
                <c:pt idx="227" formatCode="0">
                  <c:v>51.661266315339709</c:v>
                </c:pt>
                <c:pt idx="228" formatCode="0">
                  <c:v>55.253662673914931</c:v>
                </c:pt>
                <c:pt idx="229" formatCode="0">
                  <c:v>34.608045472241358</c:v>
                </c:pt>
                <c:pt idx="230" formatCode="0">
                  <c:v>73.300294765248751</c:v>
                </c:pt>
                <c:pt idx="231" formatCode="0">
                  <c:v>66.182750452248726</c:v>
                </c:pt>
                <c:pt idx="232" formatCode="0">
                  <c:v>47.179722149698343</c:v>
                </c:pt>
                <c:pt idx="233" formatCode="0">
                  <c:v>26.891765714813481</c:v>
                </c:pt>
                <c:pt idx="234" formatCode="0">
                  <c:v>35.827901805768207</c:v>
                </c:pt>
                <c:pt idx="235" formatCode="0">
                  <c:v>49.409430439068508</c:v>
                </c:pt>
                <c:pt idx="236" formatCode="0">
                  <c:v>34.345009377231456</c:v>
                </c:pt>
                <c:pt idx="237" formatCode="0">
                  <c:v>33.393049640682101</c:v>
                </c:pt>
                <c:pt idx="238" formatCode="0">
                  <c:v>33.213178535055349</c:v>
                </c:pt>
                <c:pt idx="239" formatCode="0">
                  <c:v>47.082016393596582</c:v>
                </c:pt>
                <c:pt idx="240" formatCode="0">
                  <c:v>36.036906957193636</c:v>
                </c:pt>
                <c:pt idx="241" formatCode="0">
                  <c:v>23.691171055888084</c:v>
                </c:pt>
                <c:pt idx="242" formatCode="0">
                  <c:v>39.981459684128055</c:v>
                </c:pt>
                <c:pt idx="243" formatCode="0">
                  <c:v>47.283155662292465</c:v>
                </c:pt>
                <c:pt idx="244" formatCode="0">
                  <c:v>29</c:v>
                </c:pt>
                <c:pt idx="245" formatCode="0">
                  <c:v>34</c:v>
                </c:pt>
                <c:pt idx="246" formatCode="0">
                  <c:v>33</c:v>
                </c:pt>
                <c:pt idx="247" formatCode="0">
                  <c:v>56</c:v>
                </c:pt>
                <c:pt idx="248" formatCode="0">
                  <c:v>40</c:v>
                </c:pt>
                <c:pt idx="249" formatCode="0">
                  <c:v>54</c:v>
                </c:pt>
                <c:pt idx="250" formatCode="0">
                  <c:v>29</c:v>
                </c:pt>
                <c:pt idx="251" formatCode="0">
                  <c:v>32</c:v>
                </c:pt>
                <c:pt idx="252" formatCode="0">
                  <c:v>14</c:v>
                </c:pt>
                <c:pt idx="253" formatCode="0">
                  <c:v>35</c:v>
                </c:pt>
                <c:pt idx="254" formatCode="0">
                  <c:v>49</c:v>
                </c:pt>
                <c:pt idx="255" formatCode="0">
                  <c:v>47</c:v>
                </c:pt>
                <c:pt idx="256" formatCode="0">
                  <c:v>43</c:v>
                </c:pt>
                <c:pt idx="257" formatCode="0">
                  <c:v>57</c:v>
                </c:pt>
                <c:pt idx="258" formatCode="0">
                  <c:v>54</c:v>
                </c:pt>
                <c:pt idx="259" formatCode="0">
                  <c:v>39</c:v>
                </c:pt>
                <c:pt idx="260" formatCode="0">
                  <c:v>45</c:v>
                </c:pt>
                <c:pt idx="261" formatCode="0">
                  <c:v>36</c:v>
                </c:pt>
                <c:pt idx="262" formatCode="0">
                  <c:v>44</c:v>
                </c:pt>
                <c:pt idx="263" formatCode="0">
                  <c:v>23</c:v>
                </c:pt>
                <c:pt idx="264" formatCode="0">
                  <c:v>21</c:v>
                </c:pt>
                <c:pt idx="265" formatCode="0">
                  <c:v>22</c:v>
                </c:pt>
                <c:pt idx="266" formatCode="0">
                  <c:v>23</c:v>
                </c:pt>
                <c:pt idx="267" formatCode="0">
                  <c:v>34</c:v>
                </c:pt>
                <c:pt idx="268" formatCode="0">
                  <c:v>41</c:v>
                </c:pt>
                <c:pt idx="269" formatCode="0">
                  <c:v>35</c:v>
                </c:pt>
                <c:pt idx="270" formatCode="0">
                  <c:v>24</c:v>
                </c:pt>
                <c:pt idx="271" formatCode="0">
                  <c:v>45</c:v>
                </c:pt>
                <c:pt idx="272" formatCode="0">
                  <c:v>41</c:v>
                </c:pt>
                <c:pt idx="273" formatCode="0">
                  <c:v>30</c:v>
                </c:pt>
                <c:pt idx="274" formatCode="0">
                  <c:v>33</c:v>
                </c:pt>
                <c:pt idx="275" formatCode="0">
                  <c:v>31</c:v>
                </c:pt>
                <c:pt idx="276" formatCode="0">
                  <c:v>20</c:v>
                </c:pt>
                <c:pt idx="277" formatCode="0">
                  <c:v>19</c:v>
                </c:pt>
                <c:pt idx="278" formatCode="0">
                  <c:v>22</c:v>
                </c:pt>
                <c:pt idx="279" formatCode="0">
                  <c:v>23</c:v>
                </c:pt>
                <c:pt idx="280" formatCode="0">
                  <c:v>44</c:v>
                </c:pt>
                <c:pt idx="281" formatCode="0">
                  <c:v>38</c:v>
                </c:pt>
                <c:pt idx="282" formatCode="0">
                  <c:v>55</c:v>
                </c:pt>
                <c:pt idx="283" formatCode="0">
                  <c:v>24</c:v>
                </c:pt>
                <c:pt idx="284" formatCode="0">
                  <c:v>51</c:v>
                </c:pt>
                <c:pt idx="285" formatCode="0">
                  <c:v>17</c:v>
                </c:pt>
                <c:pt idx="286" formatCode="0">
                  <c:v>39</c:v>
                </c:pt>
                <c:pt idx="287" formatCode="0">
                  <c:v>44</c:v>
                </c:pt>
                <c:pt idx="288" formatCode="0">
                  <c:v>48</c:v>
                </c:pt>
                <c:pt idx="289" formatCode="0">
                  <c:v>63</c:v>
                </c:pt>
                <c:pt idx="290" formatCode="0">
                  <c:v>42</c:v>
                </c:pt>
                <c:pt idx="291" formatCode="0">
                  <c:v>53</c:v>
                </c:pt>
                <c:pt idx="292" formatCode="0">
                  <c:v>79</c:v>
                </c:pt>
                <c:pt idx="293" formatCode="0">
                  <c:v>36</c:v>
                </c:pt>
                <c:pt idx="294" formatCode="0">
                  <c:v>34</c:v>
                </c:pt>
                <c:pt idx="295" formatCode="0">
                  <c:v>52</c:v>
                </c:pt>
                <c:pt idx="296" formatCode="0">
                  <c:v>50</c:v>
                </c:pt>
                <c:pt idx="297" formatCode="0">
                  <c:v>74</c:v>
                </c:pt>
                <c:pt idx="298" formatCode="0">
                  <c:v>23</c:v>
                </c:pt>
                <c:pt idx="299" formatCode="0">
                  <c:v>20</c:v>
                </c:pt>
                <c:pt idx="300" formatCode="0">
                  <c:v>33</c:v>
                </c:pt>
                <c:pt idx="301" formatCode="0">
                  <c:v>32</c:v>
                </c:pt>
                <c:pt idx="302" formatCode="0">
                  <c:v>26</c:v>
                </c:pt>
                <c:pt idx="303" formatCode="0">
                  <c:v>60</c:v>
                </c:pt>
                <c:pt idx="304" formatCode="0">
                  <c:v>64.461353061293138</c:v>
                </c:pt>
                <c:pt idx="305" formatCode="0">
                  <c:v>31.533261257908137</c:v>
                </c:pt>
                <c:pt idx="306" formatCode="0">
                  <c:v>16.785099221374164</c:v>
                </c:pt>
                <c:pt idx="307" formatCode="0">
                  <c:v>36.635917170765033</c:v>
                </c:pt>
                <c:pt idx="308" formatCode="0">
                  <c:v>15.881269566723537</c:v>
                </c:pt>
                <c:pt idx="309" formatCode="0">
                  <c:v>5</c:v>
                </c:pt>
                <c:pt idx="310" formatCode="0">
                  <c:v>23.370819988286804</c:v>
                </c:pt>
                <c:pt idx="311" formatCode="0">
                  <c:v>5</c:v>
                </c:pt>
                <c:pt idx="312" formatCode="0">
                  <c:v>5</c:v>
                </c:pt>
                <c:pt idx="313" formatCode="0">
                  <c:v>5</c:v>
                </c:pt>
                <c:pt idx="314" formatCode="0">
                  <c:v>19.529579395089684</c:v>
                </c:pt>
                <c:pt idx="315" formatCode="0">
                  <c:v>43.088155779577527</c:v>
                </c:pt>
                <c:pt idx="316" formatCode="0">
                  <c:v>18.563454956626114</c:v>
                </c:pt>
                <c:pt idx="317" formatCode="0">
                  <c:v>26.347242966374299</c:v>
                </c:pt>
                <c:pt idx="318" formatCode="0">
                  <c:v>10.688169554779497</c:v>
                </c:pt>
                <c:pt idx="319" formatCode="0">
                  <c:v>11.798782989722781</c:v>
                </c:pt>
                <c:pt idx="320" formatCode="0">
                  <c:v>91.595189857282364</c:v>
                </c:pt>
                <c:pt idx="321" formatCode="0">
                  <c:v>30.702573868482311</c:v>
                </c:pt>
                <c:pt idx="322" formatCode="0">
                  <c:v>5.1285651289891359</c:v>
                </c:pt>
                <c:pt idx="323" formatCode="0">
                  <c:v>19.950463393209869</c:v>
                </c:pt>
                <c:pt idx="324" formatCode="0">
                  <c:v>48.565802381674537</c:v>
                </c:pt>
                <c:pt idx="325" formatCode="0">
                  <c:v>17.497371782140892</c:v>
                </c:pt>
                <c:pt idx="326" formatCode="0">
                  <c:v>26.755903213501579</c:v>
                </c:pt>
                <c:pt idx="327" formatCode="0">
                  <c:v>34.303109801968851</c:v>
                </c:pt>
                <c:pt idx="328" formatCode="0">
                  <c:v>33.766211928555123</c:v>
                </c:pt>
                <c:pt idx="329" formatCode="0">
                  <c:v>40.751078424870251</c:v>
                </c:pt>
                <c:pt idx="330" formatCode="0">
                  <c:v>14.298405509237067</c:v>
                </c:pt>
                <c:pt idx="331" formatCode="0">
                  <c:v>29.038031246947508</c:v>
                </c:pt>
                <c:pt idx="332" formatCode="0">
                  <c:v>35.423554117341631</c:v>
                </c:pt>
                <c:pt idx="333" formatCode="0">
                  <c:v>26.853024978403578</c:v>
                </c:pt>
                <c:pt idx="334" formatCode="0">
                  <c:v>30.948247933056624</c:v>
                </c:pt>
                <c:pt idx="335" formatCode="0">
                  <c:v>28.109371070359369</c:v>
                </c:pt>
                <c:pt idx="336" formatCode="0">
                  <c:v>30.743719327951599</c:v>
                </c:pt>
                <c:pt idx="337" formatCode="0">
                  <c:v>11.592431810691682</c:v>
                </c:pt>
                <c:pt idx="338" formatCode="0">
                  <c:v>5.2219904991576236</c:v>
                </c:pt>
                <c:pt idx="339" formatCode="0">
                  <c:v>11.467531529138421</c:v>
                </c:pt>
                <c:pt idx="340" formatCode="0">
                  <c:v>27.594446027224976</c:v>
                </c:pt>
                <c:pt idx="341" formatCode="0">
                  <c:v>17.137078763263066</c:v>
                </c:pt>
                <c:pt idx="342" formatCode="0">
                  <c:v>13.354151603311342</c:v>
                </c:pt>
                <c:pt idx="343" formatCode="0">
                  <c:v>27.815316029176046</c:v>
                </c:pt>
                <c:pt idx="344" formatCode="0">
                  <c:v>28.852823144784416</c:v>
                </c:pt>
                <c:pt idx="345" formatCode="0">
                  <c:v>34.238134564541028</c:v>
                </c:pt>
                <c:pt idx="346" formatCode="0">
                  <c:v>24.601133570954488</c:v>
                </c:pt>
                <c:pt idx="347" formatCode="0">
                  <c:v>56.351291457942573</c:v>
                </c:pt>
                <c:pt idx="348" formatCode="0">
                  <c:v>13.572642787673631</c:v>
                </c:pt>
                <c:pt idx="349" formatCode="0">
                  <c:v>19.296312082348219</c:v>
                </c:pt>
                <c:pt idx="350" formatCode="0">
                  <c:v>13.765593741498206</c:v>
                </c:pt>
                <c:pt idx="351" formatCode="0">
                  <c:v>4.8757306352246887</c:v>
                </c:pt>
                <c:pt idx="352" formatCode="0">
                  <c:v>21.070964358082755</c:v>
                </c:pt>
                <c:pt idx="353" formatCode="0">
                  <c:v>6.595330902279235</c:v>
                </c:pt>
                <c:pt idx="354" formatCode="0">
                  <c:v>6.7377975466811151</c:v>
                </c:pt>
                <c:pt idx="355" formatCode="0">
                  <c:v>14.382344724761838</c:v>
                </c:pt>
                <c:pt idx="356" formatCode="0">
                  <c:v>24.481657496138258</c:v>
                </c:pt>
                <c:pt idx="357" formatCode="0">
                  <c:v>17.695447903584597</c:v>
                </c:pt>
                <c:pt idx="358" formatCode="0">
                  <c:v>9.7250173907265705</c:v>
                </c:pt>
                <c:pt idx="359" formatCode="0">
                  <c:v>13.095253160755371</c:v>
                </c:pt>
                <c:pt idx="360" formatCode="0">
                  <c:v>40.073370265446755</c:v>
                </c:pt>
                <c:pt idx="361" formatCode="0">
                  <c:v>38.465072153772653</c:v>
                </c:pt>
                <c:pt idx="362" formatCode="0">
                  <c:v>59.218821285848072</c:v>
                </c:pt>
                <c:pt idx="363" formatCode="0">
                  <c:v>63.457067240347705</c:v>
                </c:pt>
                <c:pt idx="364" formatCode="0">
                  <c:v>58.827030170492186</c:v>
                </c:pt>
                <c:pt idx="365" formatCode="0">
                  <c:v>59.669434995930914</c:v>
                </c:pt>
                <c:pt idx="366" formatCode="0">
                  <c:v>51.276704839667353</c:v>
                </c:pt>
                <c:pt idx="367" formatCode="0">
                  <c:v>50.448847440669518</c:v>
                </c:pt>
                <c:pt idx="368" formatCode="0">
                  <c:v>39.935499405478431</c:v>
                </c:pt>
                <c:pt idx="369" formatCode="0">
                  <c:v>52.586266001986708</c:v>
                </c:pt>
                <c:pt idx="370" formatCode="0">
                  <c:v>69.876065940256069</c:v>
                </c:pt>
                <c:pt idx="371" formatCode="0">
                  <c:v>63.498756173799748</c:v>
                </c:pt>
                <c:pt idx="372" formatCode="0">
                  <c:v>52.799990629721776</c:v>
                </c:pt>
                <c:pt idx="373" formatCode="0">
                  <c:v>32.505242251357075</c:v>
                </c:pt>
                <c:pt idx="374" formatCode="0">
                  <c:v>52.49974302519032</c:v>
                </c:pt>
                <c:pt idx="375" formatCode="0">
                  <c:v>44.643149322612224</c:v>
                </c:pt>
                <c:pt idx="376" formatCode="0">
                  <c:v>43.513805094794002</c:v>
                </c:pt>
                <c:pt idx="377" formatCode="0">
                  <c:v>37.358600852075</c:v>
                </c:pt>
                <c:pt idx="378" formatCode="0">
                  <c:v>26.484869080638582</c:v>
                </c:pt>
                <c:pt idx="379" formatCode="0">
                  <c:v>27.222898925592528</c:v>
                </c:pt>
                <c:pt idx="380" formatCode="0">
                  <c:v>32.035935126451392</c:v>
                </c:pt>
                <c:pt idx="381" formatCode="0">
                  <c:v>35.633966239562653</c:v>
                </c:pt>
                <c:pt idx="382" formatCode="0">
                  <c:v>33.283061963842414</c:v>
                </c:pt>
                <c:pt idx="383" formatCode="0">
                  <c:v>20.15495545752465</c:v>
                </c:pt>
                <c:pt idx="384" formatCode="0">
                  <c:v>25.121707820266906</c:v>
                </c:pt>
                <c:pt idx="385" formatCode="0">
                  <c:v>27.620093396218746</c:v>
                </c:pt>
                <c:pt idx="386" formatCode="0">
                  <c:v>94.775846842957307</c:v>
                </c:pt>
                <c:pt idx="387" formatCode="0">
                  <c:v>30.070543054635966</c:v>
                </c:pt>
                <c:pt idx="388" formatCode="0">
                  <c:v>28.582467850568538</c:v>
                </c:pt>
                <c:pt idx="389" formatCode="0">
                  <c:v>25.579131015257815</c:v>
                </c:pt>
                <c:pt idx="390" formatCode="0">
                  <c:v>20.630854916772389</c:v>
                </c:pt>
                <c:pt idx="391" formatCode="0">
                  <c:v>34.789677499845347</c:v>
                </c:pt>
                <c:pt idx="392" formatCode="0">
                  <c:v>26.461190447306841</c:v>
                </c:pt>
                <c:pt idx="393" formatCode="0">
                  <c:v>18.616520088912679</c:v>
                </c:pt>
                <c:pt idx="394" formatCode="0">
                  <c:v>45.464581072775623</c:v>
                </c:pt>
                <c:pt idx="395" formatCode="0">
                  <c:v>30.998492932940266</c:v>
                </c:pt>
                <c:pt idx="396" formatCode="0">
                  <c:v>52.208114831612669</c:v>
                </c:pt>
                <c:pt idx="397" formatCode="0">
                  <c:v>31.748438967780924</c:v>
                </c:pt>
                <c:pt idx="398" formatCode="0">
                  <c:v>38.952236175384876</c:v>
                </c:pt>
                <c:pt idx="399" formatCode="0">
                  <c:v>42.062974263287799</c:v>
                </c:pt>
                <c:pt idx="400" formatCode="0">
                  <c:v>40.863657472739391</c:v>
                </c:pt>
                <c:pt idx="401" formatCode="0">
                  <c:v>49.348070723507334</c:v>
                </c:pt>
                <c:pt idx="402" formatCode="0">
                  <c:v>55.700051541027847</c:v>
                </c:pt>
                <c:pt idx="403" formatCode="0">
                  <c:v>78.641927778247904</c:v>
                </c:pt>
                <c:pt idx="404" formatCode="0">
                  <c:v>62.126200430998935</c:v>
                </c:pt>
                <c:pt idx="405" formatCode="0">
                  <c:v>28.585883235836864</c:v>
                </c:pt>
                <c:pt idx="406" formatCode="0">
                  <c:v>43.300803829358117</c:v>
                </c:pt>
                <c:pt idx="407" formatCode="0">
                  <c:v>44.257174357004764</c:v>
                </c:pt>
                <c:pt idx="408" formatCode="0">
                  <c:v>41.212956803635031</c:v>
                </c:pt>
                <c:pt idx="409" formatCode="0">
                  <c:v>54.780272704221794</c:v>
                </c:pt>
                <c:pt idx="410" formatCode="0">
                  <c:v>59.703107990357829</c:v>
                </c:pt>
                <c:pt idx="411" formatCode="0">
                  <c:v>74.790558971579188</c:v>
                </c:pt>
                <c:pt idx="412" formatCode="0">
                  <c:v>46.617450466704668</c:v>
                </c:pt>
                <c:pt idx="413" formatCode="0">
                  <c:v>52.189227213572302</c:v>
                </c:pt>
                <c:pt idx="414" formatCode="0">
                  <c:v>29.343749599768032</c:v>
                </c:pt>
                <c:pt idx="415" formatCode="0">
                  <c:v>16.140598855148514</c:v>
                </c:pt>
                <c:pt idx="416" formatCode="0">
                  <c:v>38.423962939417038</c:v>
                </c:pt>
                <c:pt idx="417" formatCode="0">
                  <c:v>14.122317367657979</c:v>
                </c:pt>
                <c:pt idx="418" formatCode="0">
                  <c:v>5</c:v>
                </c:pt>
                <c:pt idx="419" formatCode="0">
                  <c:v>7.0294980426063747</c:v>
                </c:pt>
                <c:pt idx="420" formatCode="0">
                  <c:v>16.845619921683259</c:v>
                </c:pt>
                <c:pt idx="421" formatCode="0">
                  <c:v>24.370223835060973</c:v>
                </c:pt>
                <c:pt idx="422" formatCode="0">
                  <c:v>14.23298646099998</c:v>
                </c:pt>
                <c:pt idx="423" formatCode="0">
                  <c:v>22.900334125435403</c:v>
                </c:pt>
                <c:pt idx="424" formatCode="0">
                  <c:v>12.315706978153008</c:v>
                </c:pt>
                <c:pt idx="425" formatCode="0">
                  <c:v>21.244144873950148</c:v>
                </c:pt>
                <c:pt idx="426" formatCode="0">
                  <c:v>29.987210750795221</c:v>
                </c:pt>
                <c:pt idx="427" formatCode="0">
                  <c:v>30.525164430896101</c:v>
                </c:pt>
                <c:pt idx="428" formatCode="0">
                  <c:v>35.652675992437892</c:v>
                </c:pt>
                <c:pt idx="429" formatCode="0">
                  <c:v>10.542087351680593</c:v>
                </c:pt>
                <c:pt idx="430" formatCode="0">
                  <c:v>18.876956194579073</c:v>
                </c:pt>
                <c:pt idx="431" formatCode="0">
                  <c:v>40.896950845654153</c:v>
                </c:pt>
                <c:pt idx="432" formatCode="0">
                  <c:v>24.850814687682579</c:v>
                </c:pt>
                <c:pt idx="433" formatCode="0">
                  <c:v>63.955030632471448</c:v>
                </c:pt>
                <c:pt idx="434" formatCode="0">
                  <c:v>43.206121662901545</c:v>
                </c:pt>
                <c:pt idx="435" formatCode="0">
                  <c:v>32.187453565253001</c:v>
                </c:pt>
                <c:pt idx="436" formatCode="0">
                  <c:v>13.512058624896389</c:v>
                </c:pt>
                <c:pt idx="437" formatCode="0">
                  <c:v>38.324022506244212</c:v>
                </c:pt>
                <c:pt idx="438" formatCode="0">
                  <c:v>49.882667717333455</c:v>
                </c:pt>
                <c:pt idx="439" formatCode="0">
                  <c:v>26.506820231584438</c:v>
                </c:pt>
                <c:pt idx="440" formatCode="0">
                  <c:v>5.9331279063578632</c:v>
                </c:pt>
                <c:pt idx="441" formatCode="0">
                  <c:v>84.627523489154939</c:v>
                </c:pt>
                <c:pt idx="442" formatCode="0">
                  <c:v>17.397178739497114</c:v>
                </c:pt>
                <c:pt idx="443" formatCode="0">
                  <c:v>26.380898117849345</c:v>
                </c:pt>
                <c:pt idx="444" formatCode="0">
                  <c:v>21.040524127995333</c:v>
                </c:pt>
                <c:pt idx="445" formatCode="0">
                  <c:v>14.043351513851357</c:v>
                </c:pt>
                <c:pt idx="446" formatCode="0">
                  <c:v>24.946055295743374</c:v>
                </c:pt>
                <c:pt idx="447" formatCode="0">
                  <c:v>20.815759725507068</c:v>
                </c:pt>
                <c:pt idx="448" formatCode="0">
                  <c:v>46.271760986211234</c:v>
                </c:pt>
                <c:pt idx="449" formatCode="0">
                  <c:v>15.124862881099602</c:v>
                </c:pt>
                <c:pt idx="450" formatCode="0">
                  <c:v>27.361344484888889</c:v>
                </c:pt>
                <c:pt idx="452" formatCode="0">
                  <c:v>35.231220819195869</c:v>
                </c:pt>
                <c:pt idx="453" formatCode="0">
                  <c:v>37.694755270312641</c:v>
                </c:pt>
                <c:pt idx="454" formatCode="0">
                  <c:v>36.135199629619777</c:v>
                </c:pt>
                <c:pt idx="455" formatCode="0">
                  <c:v>25.898254361617859</c:v>
                </c:pt>
                <c:pt idx="456" formatCode="0">
                  <c:v>29.436853931550814</c:v>
                </c:pt>
                <c:pt idx="457" formatCode="0">
                  <c:v>25</c:v>
                </c:pt>
                <c:pt idx="458" formatCode="0">
                  <c:v>37</c:v>
                </c:pt>
                <c:pt idx="459" formatCode="0">
                  <c:v>43</c:v>
                </c:pt>
                <c:pt idx="460" formatCode="0">
                  <c:v>30</c:v>
                </c:pt>
                <c:pt idx="461" formatCode="0">
                  <c:v>40</c:v>
                </c:pt>
                <c:pt idx="462" formatCode="0">
                  <c:v>34</c:v>
                </c:pt>
                <c:pt idx="463" formatCode="0">
                  <c:v>37</c:v>
                </c:pt>
                <c:pt idx="464" formatCode="0">
                  <c:v>31</c:v>
                </c:pt>
                <c:pt idx="465" formatCode="0">
                  <c:v>43</c:v>
                </c:pt>
                <c:pt idx="466" formatCode="0">
                  <c:v>31.675379993563062</c:v>
                </c:pt>
                <c:pt idx="467" formatCode="0">
                  <c:v>61.642880415463658</c:v>
                </c:pt>
                <c:pt idx="468" formatCode="0">
                  <c:v>39.759897858285285</c:v>
                </c:pt>
                <c:pt idx="469" formatCode="0">
                  <c:v>61.89973838927434</c:v>
                </c:pt>
                <c:pt idx="470" formatCode="0">
                  <c:v>52.563614866901062</c:v>
                </c:pt>
                <c:pt idx="471" formatCode="0">
                  <c:v>57.925146694141418</c:v>
                </c:pt>
                <c:pt idx="472" formatCode="0">
                  <c:v>34.07151839955042</c:v>
                </c:pt>
                <c:pt idx="473" formatCode="0">
                  <c:v>43.852910449560262</c:v>
                </c:pt>
                <c:pt idx="474" formatCode="0">
                  <c:v>49.109047394978084</c:v>
                </c:pt>
                <c:pt idx="475" formatCode="0">
                  <c:v>52.041494036592496</c:v>
                </c:pt>
                <c:pt idx="476" formatCode="0">
                  <c:v>54.319785106505051</c:v>
                </c:pt>
                <c:pt idx="477" formatCode="0">
                  <c:v>70.16285374219926</c:v>
                </c:pt>
                <c:pt idx="478" formatCode="0">
                  <c:v>41.340228802583127</c:v>
                </c:pt>
                <c:pt idx="479" formatCode="0">
                  <c:v>51.303661295288087</c:v>
                </c:pt>
                <c:pt idx="480" formatCode="0">
                  <c:v>21.084324067869964</c:v>
                </c:pt>
                <c:pt idx="481" formatCode="0">
                  <c:v>27.61540052436759</c:v>
                </c:pt>
                <c:pt idx="482" formatCode="0">
                  <c:v>18.382376590655841</c:v>
                </c:pt>
                <c:pt idx="483" formatCode="0">
                  <c:v>18.945532224109957</c:v>
                </c:pt>
                <c:pt idx="484" formatCode="0">
                  <c:v>26.176934781011731</c:v>
                </c:pt>
                <c:pt idx="486" formatCode="0">
                  <c:v>30</c:v>
                </c:pt>
                <c:pt idx="487" formatCode="0">
                  <c:v>35.286734077587901</c:v>
                </c:pt>
                <c:pt idx="488" formatCode="0">
                  <c:v>28.33431377329153</c:v>
                </c:pt>
                <c:pt idx="489" formatCode="0">
                  <c:v>5</c:v>
                </c:pt>
                <c:pt idx="490" formatCode="0">
                  <c:v>48.643437650191778</c:v>
                </c:pt>
                <c:pt idx="491" formatCode="0">
                  <c:v>38.419852586352818</c:v>
                </c:pt>
                <c:pt idx="492" formatCode="0">
                  <c:v>54.107424512252237</c:v>
                </c:pt>
                <c:pt idx="493" formatCode="0">
                  <c:v>50.507047620065933</c:v>
                </c:pt>
                <c:pt idx="494" formatCode="0">
                  <c:v>54.564918364141512</c:v>
                </c:pt>
                <c:pt idx="495" formatCode="0">
                  <c:v>51.620946945656399</c:v>
                </c:pt>
                <c:pt idx="496" formatCode="0">
                  <c:v>50.519004470311252</c:v>
                </c:pt>
                <c:pt idx="497" formatCode="0">
                  <c:v>51.05200916608748</c:v>
                </c:pt>
                <c:pt idx="498" formatCode="0">
                  <c:v>34.456991752754554</c:v>
                </c:pt>
                <c:pt idx="499" formatCode="0">
                  <c:v>32.86641535964641</c:v>
                </c:pt>
                <c:pt idx="500" formatCode="0">
                  <c:v>34.809739431587083</c:v>
                </c:pt>
                <c:pt idx="501" formatCode="0">
                  <c:v>59.878482287479564</c:v>
                </c:pt>
                <c:pt idx="502" formatCode="0">
                  <c:v>44.917777261839277</c:v>
                </c:pt>
                <c:pt idx="503" formatCode="0">
                  <c:v>64.772937397510987</c:v>
                </c:pt>
                <c:pt idx="504" formatCode="0">
                  <c:v>45.788134693474646</c:v>
                </c:pt>
                <c:pt idx="505" formatCode="0">
                  <c:v>25.56905307672718</c:v>
                </c:pt>
                <c:pt idx="506" formatCode="0">
                  <c:v>10.908032560356459</c:v>
                </c:pt>
                <c:pt idx="507" formatCode="0">
                  <c:v>12.46735266237634</c:v>
                </c:pt>
                <c:pt idx="508" formatCode="0">
                  <c:v>28.207838519456651</c:v>
                </c:pt>
                <c:pt idx="509" formatCode="0">
                  <c:v>38.191324315171784</c:v>
                </c:pt>
                <c:pt idx="510" formatCode="0">
                  <c:v>14.370322114893051</c:v>
                </c:pt>
                <c:pt idx="511" formatCode="0">
                  <c:v>10.77674129126037</c:v>
                </c:pt>
                <c:pt idx="512" formatCode="0">
                  <c:v>22</c:v>
                </c:pt>
                <c:pt idx="513" formatCode="0">
                  <c:v>29</c:v>
                </c:pt>
                <c:pt idx="514" formatCode="0">
                  <c:v>20</c:v>
                </c:pt>
                <c:pt idx="515" formatCode="0">
                  <c:v>25.50878084979772</c:v>
                </c:pt>
                <c:pt idx="516" formatCode="0">
                  <c:v>30.095929229369556</c:v>
                </c:pt>
                <c:pt idx="517" formatCode="0">
                  <c:v>52.345599303280501</c:v>
                </c:pt>
                <c:pt idx="518" formatCode="0">
                  <c:v>60.341484850921084</c:v>
                </c:pt>
                <c:pt idx="519" formatCode="0">
                  <c:v>42.116759580194163</c:v>
                </c:pt>
                <c:pt idx="520" formatCode="0">
                  <c:v>65.34029096757817</c:v>
                </c:pt>
                <c:pt idx="521" formatCode="0">
                  <c:v>39.559331692968627</c:v>
                </c:pt>
                <c:pt idx="522" formatCode="0">
                  <c:v>46.80022032974265</c:v>
                </c:pt>
                <c:pt idx="523" formatCode="0">
                  <c:v>54.327945123562451</c:v>
                </c:pt>
                <c:pt idx="524" formatCode="0">
                  <c:v>36.566936001081935</c:v>
                </c:pt>
                <c:pt idx="525" formatCode="0">
                  <c:v>56.077549046427521</c:v>
                </c:pt>
                <c:pt idx="526" formatCode="0">
                  <c:v>43.287406580351202</c:v>
                </c:pt>
                <c:pt idx="527" formatCode="0">
                  <c:v>67</c:v>
                </c:pt>
                <c:pt idx="528" formatCode="0">
                  <c:v>57</c:v>
                </c:pt>
                <c:pt idx="529" formatCode="0">
                  <c:v>30</c:v>
                </c:pt>
                <c:pt idx="530" formatCode="0">
                  <c:v>42</c:v>
                </c:pt>
                <c:pt idx="531" formatCode="0">
                  <c:v>36.940900025283042</c:v>
                </c:pt>
                <c:pt idx="532" formatCode="0">
                  <c:v>54.036195271225957</c:v>
                </c:pt>
                <c:pt idx="533" formatCode="0">
                  <c:v>62.123425552262816</c:v>
                </c:pt>
                <c:pt idx="534" formatCode="0">
                  <c:v>50.501862725761733</c:v>
                </c:pt>
                <c:pt idx="535" formatCode="0">
                  <c:v>4.9075568480310583</c:v>
                </c:pt>
                <c:pt idx="536" formatCode="0">
                  <c:v>48.622948819666377</c:v>
                </c:pt>
                <c:pt idx="537" formatCode="0">
                  <c:v>28.011733891695489</c:v>
                </c:pt>
                <c:pt idx="538" formatCode="0">
                  <c:v>21.179571178291329</c:v>
                </c:pt>
                <c:pt idx="539" formatCode="0">
                  <c:v>35.477990571893656</c:v>
                </c:pt>
                <c:pt idx="540" formatCode="0">
                  <c:v>42.188382377606779</c:v>
                </c:pt>
                <c:pt idx="541" formatCode="0">
                  <c:v>49.828969662494238</c:v>
                </c:pt>
                <c:pt idx="542" formatCode="0">
                  <c:v>17.728586737099803</c:v>
                </c:pt>
                <c:pt idx="543" formatCode="0">
                  <c:v>29.548730516108346</c:v>
                </c:pt>
                <c:pt idx="544" formatCode="0">
                  <c:v>52.879574598381936</c:v>
                </c:pt>
                <c:pt idx="545" formatCode="0">
                  <c:v>28.051551246094174</c:v>
                </c:pt>
                <c:pt idx="546" formatCode="0">
                  <c:v>23.514899367289782</c:v>
                </c:pt>
                <c:pt idx="547" formatCode="0">
                  <c:v>12.439494412629124</c:v>
                </c:pt>
                <c:pt idx="548" formatCode="0">
                  <c:v>26.688276294532042</c:v>
                </c:pt>
                <c:pt idx="549" formatCode="0">
                  <c:v>18.227905398202928</c:v>
                </c:pt>
                <c:pt idx="550" formatCode="0">
                  <c:v>37</c:v>
                </c:pt>
                <c:pt idx="551" formatCode="0">
                  <c:v>32</c:v>
                </c:pt>
                <c:pt idx="552" formatCode="0">
                  <c:v>13.449143810578713</c:v>
                </c:pt>
                <c:pt idx="553" formatCode="0">
                  <c:v>17.173849506180591</c:v>
                </c:pt>
                <c:pt idx="554" formatCode="0">
                  <c:v>11.514328853494323</c:v>
                </c:pt>
                <c:pt idx="555" formatCode="0">
                  <c:v>16.657653894792446</c:v>
                </c:pt>
                <c:pt idx="559" formatCode="0">
                  <c:v>54.150119460232446</c:v>
                </c:pt>
                <c:pt idx="560" formatCode="0">
                  <c:v>73.670333395906553</c:v>
                </c:pt>
                <c:pt idx="561" formatCode="0">
                  <c:v>34.515543527835455</c:v>
                </c:pt>
                <c:pt idx="562" formatCode="0">
                  <c:v>19.603021175795256</c:v>
                </c:pt>
                <c:pt idx="563" formatCode="0">
                  <c:v>26.739349584173173</c:v>
                </c:pt>
                <c:pt idx="564" formatCode="0">
                  <c:v>28.640399510112768</c:v>
                </c:pt>
                <c:pt idx="565" formatCode="0">
                  <c:v>37.599114858807745</c:v>
                </c:pt>
                <c:pt idx="566" formatCode="0">
                  <c:v>51.547403528654144</c:v>
                </c:pt>
                <c:pt idx="567" formatCode="0">
                  <c:v>33.447521348095535</c:v>
                </c:pt>
                <c:pt idx="568" formatCode="0">
                  <c:v>40.778048686541673</c:v>
                </c:pt>
                <c:pt idx="569" formatCode="0">
                  <c:v>29.661339026422709</c:v>
                </c:pt>
                <c:pt idx="571" formatCode="0">
                  <c:v>37.112711165277098</c:v>
                </c:pt>
                <c:pt idx="572" formatCode="0">
                  <c:v>29.166567362353046</c:v>
                </c:pt>
                <c:pt idx="573" formatCode="0">
                  <c:v>27.37910015529889</c:v>
                </c:pt>
                <c:pt idx="574" formatCode="0">
                  <c:v>49.3614662759352</c:v>
                </c:pt>
                <c:pt idx="575" formatCode="0">
                  <c:v>20.387233412856308</c:v>
                </c:pt>
                <c:pt idx="576" formatCode="0">
                  <c:v>20.983091700108407</c:v>
                </c:pt>
                <c:pt idx="577" formatCode="0">
                  <c:v>41.175436335873478</c:v>
                </c:pt>
                <c:pt idx="578" formatCode="0">
                  <c:v>16.656736337267731</c:v>
                </c:pt>
                <c:pt idx="579" formatCode="0">
                  <c:v>51.390258145836384</c:v>
                </c:pt>
                <c:pt idx="580" formatCode="0">
                  <c:v>46.506874813301742</c:v>
                </c:pt>
                <c:pt idx="581" formatCode="0">
                  <c:v>51.958603420990222</c:v>
                </c:pt>
                <c:pt idx="582" formatCode="0">
                  <c:v>26.199737349652217</c:v>
                </c:pt>
                <c:pt idx="583" formatCode="0">
                  <c:v>35</c:v>
                </c:pt>
                <c:pt idx="584" formatCode="0">
                  <c:v>50.691433901953673</c:v>
                </c:pt>
                <c:pt idx="585" formatCode="0">
                  <c:v>37.824980833740192</c:v>
                </c:pt>
                <c:pt idx="586" formatCode="0">
                  <c:v>55.921838070712681</c:v>
                </c:pt>
                <c:pt idx="587" formatCode="0">
                  <c:v>44.324823099075118</c:v>
                </c:pt>
                <c:pt idx="588" formatCode="0">
                  <c:v>42.681499634378596</c:v>
                </c:pt>
                <c:pt idx="589" formatCode="0">
                  <c:v>24.054608535862958</c:v>
                </c:pt>
                <c:pt idx="590" formatCode="0">
                  <c:v>24.270436924044809</c:v>
                </c:pt>
                <c:pt idx="591" formatCode="0">
                  <c:v>32.403949234093432</c:v>
                </c:pt>
                <c:pt idx="592" formatCode="0">
                  <c:v>33.693874724163074</c:v>
                </c:pt>
                <c:pt idx="593" formatCode="0">
                  <c:v>30.209354528056409</c:v>
                </c:pt>
                <c:pt idx="594" formatCode="0">
                  <c:v>36.937581433906871</c:v>
                </c:pt>
                <c:pt idx="595" formatCode="0">
                  <c:v>19.195014103986988</c:v>
                </c:pt>
                <c:pt idx="596" formatCode="0">
                  <c:v>27.068418370901298</c:v>
                </c:pt>
                <c:pt idx="597" formatCode="0">
                  <c:v>19.021255325382405</c:v>
                </c:pt>
                <c:pt idx="598" formatCode="0">
                  <c:v>29.133111730276912</c:v>
                </c:pt>
                <c:pt idx="599" formatCode="0">
                  <c:v>25.678017185370972</c:v>
                </c:pt>
                <c:pt idx="600" formatCode="0">
                  <c:v>19.796717414131898</c:v>
                </c:pt>
                <c:pt idx="601" formatCode="0">
                  <c:v>24.703937710173911</c:v>
                </c:pt>
                <c:pt idx="602" formatCode="0">
                  <c:v>51.905542626583404</c:v>
                </c:pt>
                <c:pt idx="603" formatCode="0">
                  <c:v>37</c:v>
                </c:pt>
                <c:pt idx="604" formatCode="0">
                  <c:v>38</c:v>
                </c:pt>
                <c:pt idx="605" formatCode="0">
                  <c:v>30</c:v>
                </c:pt>
                <c:pt idx="606" formatCode="0">
                  <c:v>25.774252899509992</c:v>
                </c:pt>
                <c:pt idx="607" formatCode="0">
                  <c:v>27.378770364101456</c:v>
                </c:pt>
                <c:pt idx="608" formatCode="0">
                  <c:v>20.435241200772651</c:v>
                </c:pt>
                <c:pt idx="609" formatCode="0">
                  <c:v>27.661642097743087</c:v>
                </c:pt>
                <c:pt idx="610" formatCode="0">
                  <c:v>48.033146992400461</c:v>
                </c:pt>
                <c:pt idx="611" formatCode="0">
                  <c:v>34.125704434738708</c:v>
                </c:pt>
                <c:pt idx="612" formatCode="0">
                  <c:v>40.808491421578864</c:v>
                </c:pt>
                <c:pt idx="613" formatCode="0">
                  <c:v>26.509121814111648</c:v>
                </c:pt>
                <c:pt idx="614" formatCode="0">
                  <c:v>53.470808945212774</c:v>
                </c:pt>
                <c:pt idx="615" formatCode="0">
                  <c:v>49.678974179809337</c:v>
                </c:pt>
                <c:pt idx="616" formatCode="0">
                  <c:v>36.210259155321225</c:v>
                </c:pt>
                <c:pt idx="617" formatCode="0">
                  <c:v>54.60091994374099</c:v>
                </c:pt>
                <c:pt idx="618" formatCode="0">
                  <c:v>29.82451660010031</c:v>
                </c:pt>
                <c:pt idx="619" formatCode="0">
                  <c:v>20.620121937457977</c:v>
                </c:pt>
                <c:pt idx="620" formatCode="0">
                  <c:v>58.020830449043871</c:v>
                </c:pt>
                <c:pt idx="621" formatCode="0">
                  <c:v>32.950981488557503</c:v>
                </c:pt>
                <c:pt idx="622" formatCode="0">
                  <c:v>29.281017436545007</c:v>
                </c:pt>
                <c:pt idx="623" formatCode="0">
                  <c:v>31.574791158831705</c:v>
                </c:pt>
                <c:pt idx="624" formatCode="0">
                  <c:v>47.461304308808373</c:v>
                </c:pt>
                <c:pt idx="625" formatCode="0">
                  <c:v>56</c:v>
                </c:pt>
                <c:pt idx="627" formatCode="0">
                  <c:v>40</c:v>
                </c:pt>
                <c:pt idx="628" formatCode="0">
                  <c:v>33</c:v>
                </c:pt>
                <c:pt idx="629" formatCode="0">
                  <c:v>23</c:v>
                </c:pt>
                <c:pt idx="630" formatCode="0">
                  <c:v>30</c:v>
                </c:pt>
                <c:pt idx="631" formatCode="0">
                  <c:v>41</c:v>
                </c:pt>
                <c:pt idx="632" formatCode="0">
                  <c:v>42.979888951867615</c:v>
                </c:pt>
                <c:pt idx="633" formatCode="0">
                  <c:v>19.669824581199304</c:v>
                </c:pt>
                <c:pt idx="634" formatCode="0">
                  <c:v>55.490544700024977</c:v>
                </c:pt>
                <c:pt idx="635" formatCode="0">
                  <c:v>45.87781904790274</c:v>
                </c:pt>
                <c:pt idx="636" formatCode="0">
                  <c:v>44.506203658867733</c:v>
                </c:pt>
                <c:pt idx="637" formatCode="0">
                  <c:v>64.852865665442962</c:v>
                </c:pt>
                <c:pt idx="638" formatCode="0">
                  <c:v>58.229388658939868</c:v>
                </c:pt>
                <c:pt idx="639" formatCode="0">
                  <c:v>35.648308680025515</c:v>
                </c:pt>
                <c:pt idx="640" formatCode="0">
                  <c:v>49.288619556527372</c:v>
                </c:pt>
                <c:pt idx="641" formatCode="0">
                  <c:v>48.730469540397614</c:v>
                </c:pt>
                <c:pt idx="642" formatCode="0">
                  <c:v>47.750809353900713</c:v>
                </c:pt>
                <c:pt idx="643" formatCode="0">
                  <c:v>57.749159289024355</c:v>
                </c:pt>
                <c:pt idx="644" formatCode="0">
                  <c:v>51.170947465891167</c:v>
                </c:pt>
                <c:pt idx="645" formatCode="0">
                  <c:v>55.582761365440028</c:v>
                </c:pt>
                <c:pt idx="646" formatCode="0">
                  <c:v>28.769871033737608</c:v>
                </c:pt>
                <c:pt idx="647" formatCode="0">
                  <c:v>31.432720367599391</c:v>
                </c:pt>
                <c:pt idx="648" formatCode="0">
                  <c:v>48.479209037347204</c:v>
                </c:pt>
                <c:pt idx="649" formatCode="0">
                  <c:v>41.807603654068103</c:v>
                </c:pt>
                <c:pt idx="650" formatCode="0">
                  <c:v>30.555996939162167</c:v>
                </c:pt>
                <c:pt idx="651" formatCode="0">
                  <c:v>45.894410906552508</c:v>
                </c:pt>
                <c:pt idx="652" formatCode="0">
                  <c:v>97.411244818497991</c:v>
                </c:pt>
                <c:pt idx="653" formatCode="0">
                  <c:v>47.301331466923052</c:v>
                </c:pt>
                <c:pt idx="654" formatCode="0">
                  <c:v>44.52213843588482</c:v>
                </c:pt>
                <c:pt idx="655" formatCode="0">
                  <c:v>60.547564783542882</c:v>
                </c:pt>
                <c:pt idx="656" formatCode="0">
                  <c:v>54.316234743318049</c:v>
                </c:pt>
                <c:pt idx="657" formatCode="0">
                  <c:v>53.261291741819782</c:v>
                </c:pt>
                <c:pt idx="658" formatCode="0">
                  <c:v>35.866613816563202</c:v>
                </c:pt>
                <c:pt idx="659" formatCode="0">
                  <c:v>34.661980478914174</c:v>
                </c:pt>
                <c:pt idx="660" formatCode="0">
                  <c:v>14.431913899868144</c:v>
                </c:pt>
                <c:pt idx="661" formatCode="0">
                  <c:v>30.177173533559152</c:v>
                </c:pt>
                <c:pt idx="662" formatCode="0">
                  <c:v>22.778981685086208</c:v>
                </c:pt>
                <c:pt idx="663" formatCode="0">
                  <c:v>7.0155641953160082</c:v>
                </c:pt>
                <c:pt idx="664" formatCode="0">
                  <c:v>13.687377025692081</c:v>
                </c:pt>
                <c:pt idx="665" formatCode="0">
                  <c:v>5</c:v>
                </c:pt>
                <c:pt idx="666" formatCode="0">
                  <c:v>14.093932778934382</c:v>
                </c:pt>
                <c:pt idx="667" formatCode="0">
                  <c:v>7.633881381234934</c:v>
                </c:pt>
                <c:pt idx="668" formatCode="0">
                  <c:v>5.5305823561077769</c:v>
                </c:pt>
                <c:pt idx="669" formatCode="0">
                  <c:v>23.535962516124723</c:v>
                </c:pt>
                <c:pt idx="670" formatCode="0">
                  <c:v>5</c:v>
                </c:pt>
                <c:pt idx="671" formatCode="0">
                  <c:v>5</c:v>
                </c:pt>
                <c:pt idx="672" formatCode="0">
                  <c:v>5</c:v>
                </c:pt>
                <c:pt idx="673" formatCode="0">
                  <c:v>13.233504332747987</c:v>
                </c:pt>
                <c:pt idx="674" formatCode="0">
                  <c:v>5</c:v>
                </c:pt>
                <c:pt idx="675" formatCode="0">
                  <c:v>5</c:v>
                </c:pt>
                <c:pt idx="676" formatCode="0">
                  <c:v>5</c:v>
                </c:pt>
                <c:pt idx="677" formatCode="0">
                  <c:v>5</c:v>
                </c:pt>
                <c:pt idx="678" formatCode="0">
                  <c:v>5</c:v>
                </c:pt>
                <c:pt idx="679" formatCode="0">
                  <c:v>6.2026065718170225</c:v>
                </c:pt>
                <c:pt idx="680" formatCode="0">
                  <c:v>18.389835544699604</c:v>
                </c:pt>
                <c:pt idx="681" formatCode="0">
                  <c:v>5</c:v>
                </c:pt>
                <c:pt idx="682" formatCode="0">
                  <c:v>8</c:v>
                </c:pt>
                <c:pt idx="683" formatCode="0">
                  <c:v>5.1785983476066839</c:v>
                </c:pt>
                <c:pt idx="684" formatCode="0">
                  <c:v>19</c:v>
                </c:pt>
                <c:pt idx="685" formatCode="0">
                  <c:v>30</c:v>
                </c:pt>
                <c:pt idx="686" formatCode="0">
                  <c:v>28</c:v>
                </c:pt>
                <c:pt idx="687" formatCode="0">
                  <c:v>24.141213139980795</c:v>
                </c:pt>
                <c:pt idx="688" formatCode="0">
                  <c:v>14.321171456700542</c:v>
                </c:pt>
                <c:pt idx="689" formatCode="0">
                  <c:v>12.444677535302109</c:v>
                </c:pt>
                <c:pt idx="690" formatCode="0">
                  <c:v>5.9105372455887295</c:v>
                </c:pt>
                <c:pt idx="691" formatCode="0">
                  <c:v>8.7182805188479104</c:v>
                </c:pt>
                <c:pt idx="692" formatCode="0">
                  <c:v>9.906865413278112</c:v>
                </c:pt>
                <c:pt idx="693" formatCode="0">
                  <c:v>6.758125868648202</c:v>
                </c:pt>
                <c:pt idx="694" formatCode="0">
                  <c:v>19.03271686151977</c:v>
                </c:pt>
                <c:pt idx="695" formatCode="0">
                  <c:v>26.297594007537878</c:v>
                </c:pt>
                <c:pt idx="696" formatCode="0">
                  <c:v>29.008666348987447</c:v>
                </c:pt>
                <c:pt idx="697" formatCode="0">
                  <c:v>38.111503364770662</c:v>
                </c:pt>
                <c:pt idx="698" formatCode="0">
                  <c:v>38.767962452475096</c:v>
                </c:pt>
                <c:pt idx="699" formatCode="0">
                  <c:v>56.49637243934756</c:v>
                </c:pt>
                <c:pt idx="700" formatCode="0">
                  <c:v>65.806709718664095</c:v>
                </c:pt>
                <c:pt idx="701" formatCode="0">
                  <c:v>37.725344283065141</c:v>
                </c:pt>
                <c:pt idx="702" formatCode="0">
                  <c:v>61.417577888537373</c:v>
                </c:pt>
                <c:pt idx="703" formatCode="0">
                  <c:v>43.28350089054085</c:v>
                </c:pt>
                <c:pt idx="704" formatCode="0">
                  <c:v>29.138331481162748</c:v>
                </c:pt>
                <c:pt idx="705" formatCode="0">
                  <c:v>37.235233296556103</c:v>
                </c:pt>
                <c:pt idx="706" formatCode="0">
                  <c:v>40.032607327373533</c:v>
                </c:pt>
                <c:pt idx="707" formatCode="0">
                  <c:v>51</c:v>
                </c:pt>
                <c:pt idx="708" formatCode="0">
                  <c:v>53</c:v>
                </c:pt>
                <c:pt idx="709" formatCode="0">
                  <c:v>23.724013507325378</c:v>
                </c:pt>
                <c:pt idx="710" formatCode="0">
                  <c:v>21.28487663035396</c:v>
                </c:pt>
                <c:pt idx="711" formatCode="0">
                  <c:v>44.886435363246761</c:v>
                </c:pt>
                <c:pt idx="712" formatCode="0">
                  <c:v>9.0889685284524351</c:v>
                </c:pt>
                <c:pt idx="713" formatCode="0">
                  <c:v>32.722970372313647</c:v>
                </c:pt>
                <c:pt idx="714" formatCode="0">
                  <c:v>44.925930838268862</c:v>
                </c:pt>
                <c:pt idx="716" formatCode="0">
                  <c:v>32.171761559314376</c:v>
                </c:pt>
                <c:pt idx="717" formatCode="0">
                  <c:v>15.59634174064041</c:v>
                </c:pt>
                <c:pt idx="718" formatCode="0">
                  <c:v>29.520527955556986</c:v>
                </c:pt>
                <c:pt idx="719" formatCode="0">
                  <c:v>35.202498090593352</c:v>
                </c:pt>
                <c:pt idx="720" formatCode="0">
                  <c:v>30.970062302248351</c:v>
                </c:pt>
                <c:pt idx="721" formatCode="0">
                  <c:v>39.833206561474462</c:v>
                </c:pt>
                <c:pt idx="722" formatCode="0">
                  <c:v>36.593913949347183</c:v>
                </c:pt>
                <c:pt idx="723" formatCode="0">
                  <c:v>42.083106808283112</c:v>
                </c:pt>
                <c:pt idx="724" formatCode="0">
                  <c:v>30.548649646924236</c:v>
                </c:pt>
                <c:pt idx="725" formatCode="0">
                  <c:v>44.98593777361733</c:v>
                </c:pt>
                <c:pt idx="726" formatCode="0">
                  <c:v>56.559645687533731</c:v>
                </c:pt>
                <c:pt idx="727" formatCode="0">
                  <c:v>41.115411107757076</c:v>
                </c:pt>
                <c:pt idx="728" formatCode="0">
                  <c:v>42.094828704736599</c:v>
                </c:pt>
                <c:pt idx="729" formatCode="0">
                  <c:v>29.436909890484632</c:v>
                </c:pt>
                <c:pt idx="730">
                  <c:v>33</c:v>
                </c:pt>
                <c:pt idx="731">
                  <c:v>51</c:v>
                </c:pt>
                <c:pt idx="732">
                  <c:v>40</c:v>
                </c:pt>
                <c:pt idx="733">
                  <c:v>59</c:v>
                </c:pt>
                <c:pt idx="734">
                  <c:v>44</c:v>
                </c:pt>
                <c:pt idx="735">
                  <c:v>28</c:v>
                </c:pt>
                <c:pt idx="736">
                  <c:v>61</c:v>
                </c:pt>
                <c:pt idx="737">
                  <c:v>34</c:v>
                </c:pt>
                <c:pt idx="738">
                  <c:v>34</c:v>
                </c:pt>
                <c:pt idx="739">
                  <c:v>36</c:v>
                </c:pt>
                <c:pt idx="740">
                  <c:v>29</c:v>
                </c:pt>
                <c:pt idx="742">
                  <c:v>26</c:v>
                </c:pt>
                <c:pt idx="743">
                  <c:v>19</c:v>
                </c:pt>
                <c:pt idx="744">
                  <c:v>25</c:v>
                </c:pt>
                <c:pt idx="745">
                  <c:v>31</c:v>
                </c:pt>
                <c:pt idx="746">
                  <c:v>41</c:v>
                </c:pt>
                <c:pt idx="747">
                  <c:v>32</c:v>
                </c:pt>
                <c:pt idx="748">
                  <c:v>26</c:v>
                </c:pt>
                <c:pt idx="749">
                  <c:v>50</c:v>
                </c:pt>
                <c:pt idx="750">
                  <c:v>44</c:v>
                </c:pt>
                <c:pt idx="751">
                  <c:v>37</c:v>
                </c:pt>
                <c:pt idx="752">
                  <c:v>25</c:v>
                </c:pt>
                <c:pt idx="753">
                  <c:v>26</c:v>
                </c:pt>
                <c:pt idx="754">
                  <c:v>25</c:v>
                </c:pt>
                <c:pt idx="755">
                  <c:v>46</c:v>
                </c:pt>
                <c:pt idx="756">
                  <c:v>40</c:v>
                </c:pt>
                <c:pt idx="757">
                  <c:v>47</c:v>
                </c:pt>
                <c:pt idx="758">
                  <c:v>42</c:v>
                </c:pt>
                <c:pt idx="759">
                  <c:v>51</c:v>
                </c:pt>
                <c:pt idx="760">
                  <c:v>54</c:v>
                </c:pt>
                <c:pt idx="761">
                  <c:v>43</c:v>
                </c:pt>
                <c:pt idx="762">
                  <c:v>47</c:v>
                </c:pt>
                <c:pt idx="763">
                  <c:v>16</c:v>
                </c:pt>
                <c:pt idx="764">
                  <c:v>28</c:v>
                </c:pt>
                <c:pt idx="765">
                  <c:v>43</c:v>
                </c:pt>
                <c:pt idx="766">
                  <c:v>49</c:v>
                </c:pt>
                <c:pt idx="767">
                  <c:v>40</c:v>
                </c:pt>
                <c:pt idx="768">
                  <c:v>45</c:v>
                </c:pt>
                <c:pt idx="769">
                  <c:v>35</c:v>
                </c:pt>
                <c:pt idx="770" formatCode="0">
                  <c:v>43</c:v>
                </c:pt>
                <c:pt idx="771" formatCode="0">
                  <c:v>50</c:v>
                </c:pt>
                <c:pt idx="772" formatCode="0">
                  <c:v>40</c:v>
                </c:pt>
                <c:pt idx="773" formatCode="0">
                  <c:v>28</c:v>
                </c:pt>
                <c:pt idx="774" formatCode="0">
                  <c:v>49</c:v>
                </c:pt>
                <c:pt idx="775" formatCode="0">
                  <c:v>39</c:v>
                </c:pt>
                <c:pt idx="776" formatCode="0">
                  <c:v>41</c:v>
                </c:pt>
                <c:pt idx="777" formatCode="0">
                  <c:v>24</c:v>
                </c:pt>
                <c:pt idx="778" formatCode="0">
                  <c:v>41</c:v>
                </c:pt>
                <c:pt idx="779" formatCode="0">
                  <c:v>40</c:v>
                </c:pt>
                <c:pt idx="780">
                  <c:v>41</c:v>
                </c:pt>
                <c:pt idx="781">
                  <c:v>41</c:v>
                </c:pt>
                <c:pt idx="782">
                  <c:v>23</c:v>
                </c:pt>
                <c:pt idx="783">
                  <c:v>22</c:v>
                </c:pt>
                <c:pt idx="784">
                  <c:v>30</c:v>
                </c:pt>
                <c:pt idx="785">
                  <c:v>23</c:v>
                </c:pt>
                <c:pt idx="786">
                  <c:v>13</c:v>
                </c:pt>
                <c:pt idx="787">
                  <c:v>24</c:v>
                </c:pt>
                <c:pt idx="788">
                  <c:v>69</c:v>
                </c:pt>
                <c:pt idx="789">
                  <c:v>23</c:v>
                </c:pt>
                <c:pt idx="790">
                  <c:v>29</c:v>
                </c:pt>
                <c:pt idx="791">
                  <c:v>29</c:v>
                </c:pt>
                <c:pt idx="792">
                  <c:v>33</c:v>
                </c:pt>
                <c:pt idx="793">
                  <c:v>21</c:v>
                </c:pt>
                <c:pt idx="794">
                  <c:v>31</c:v>
                </c:pt>
                <c:pt idx="795">
                  <c:v>9</c:v>
                </c:pt>
                <c:pt idx="796">
                  <c:v>13</c:v>
                </c:pt>
                <c:pt idx="797">
                  <c:v>20</c:v>
                </c:pt>
                <c:pt idx="798">
                  <c:v>8</c:v>
                </c:pt>
                <c:pt idx="799">
                  <c:v>22</c:v>
                </c:pt>
                <c:pt idx="800">
                  <c:v>9</c:v>
                </c:pt>
                <c:pt idx="801">
                  <c:v>28</c:v>
                </c:pt>
                <c:pt idx="802">
                  <c:v>40</c:v>
                </c:pt>
                <c:pt idx="803">
                  <c:v>21</c:v>
                </c:pt>
                <c:pt idx="804">
                  <c:v>23</c:v>
                </c:pt>
                <c:pt idx="805">
                  <c:v>13</c:v>
                </c:pt>
                <c:pt idx="806">
                  <c:v>7</c:v>
                </c:pt>
                <c:pt idx="807">
                  <c:v>22</c:v>
                </c:pt>
                <c:pt idx="808">
                  <c:v>30</c:v>
                </c:pt>
                <c:pt idx="809">
                  <c:v>8</c:v>
                </c:pt>
                <c:pt idx="810">
                  <c:v>17</c:v>
                </c:pt>
                <c:pt idx="811">
                  <c:v>22</c:v>
                </c:pt>
                <c:pt idx="812">
                  <c:v>23</c:v>
                </c:pt>
                <c:pt idx="813">
                  <c:v>23</c:v>
                </c:pt>
                <c:pt idx="814">
                  <c:v>27</c:v>
                </c:pt>
                <c:pt idx="815">
                  <c:v>43</c:v>
                </c:pt>
                <c:pt idx="816">
                  <c:v>37</c:v>
                </c:pt>
                <c:pt idx="817">
                  <c:v>25</c:v>
                </c:pt>
                <c:pt idx="818">
                  <c:v>26</c:v>
                </c:pt>
                <c:pt idx="819">
                  <c:v>31</c:v>
                </c:pt>
                <c:pt idx="820">
                  <c:v>25</c:v>
                </c:pt>
                <c:pt idx="821">
                  <c:v>22</c:v>
                </c:pt>
                <c:pt idx="822">
                  <c:v>31</c:v>
                </c:pt>
                <c:pt idx="823">
                  <c:v>25</c:v>
                </c:pt>
                <c:pt idx="824">
                  <c:v>32</c:v>
                </c:pt>
                <c:pt idx="825">
                  <c:v>14</c:v>
                </c:pt>
                <c:pt idx="826">
                  <c:v>18</c:v>
                </c:pt>
                <c:pt idx="827">
                  <c:v>35</c:v>
                </c:pt>
                <c:pt idx="828">
                  <c:v>27</c:v>
                </c:pt>
                <c:pt idx="829">
                  <c:v>31</c:v>
                </c:pt>
                <c:pt idx="830">
                  <c:v>42</c:v>
                </c:pt>
                <c:pt idx="831">
                  <c:v>46</c:v>
                </c:pt>
                <c:pt idx="832">
                  <c:v>39</c:v>
                </c:pt>
                <c:pt idx="833">
                  <c:v>41</c:v>
                </c:pt>
                <c:pt idx="834">
                  <c:v>24</c:v>
                </c:pt>
                <c:pt idx="835">
                  <c:v>14</c:v>
                </c:pt>
                <c:pt idx="836">
                  <c:v>26</c:v>
                </c:pt>
                <c:pt idx="837">
                  <c:v>22</c:v>
                </c:pt>
                <c:pt idx="838">
                  <c:v>32</c:v>
                </c:pt>
                <c:pt idx="839">
                  <c:v>30</c:v>
                </c:pt>
                <c:pt idx="840">
                  <c:v>26</c:v>
                </c:pt>
                <c:pt idx="841">
                  <c:v>39</c:v>
                </c:pt>
                <c:pt idx="842">
                  <c:v>30</c:v>
                </c:pt>
                <c:pt idx="843">
                  <c:v>25</c:v>
                </c:pt>
                <c:pt idx="844">
                  <c:v>33</c:v>
                </c:pt>
                <c:pt idx="845">
                  <c:v>41</c:v>
                </c:pt>
                <c:pt idx="846">
                  <c:v>24</c:v>
                </c:pt>
                <c:pt idx="847">
                  <c:v>37</c:v>
                </c:pt>
                <c:pt idx="848">
                  <c:v>44</c:v>
                </c:pt>
                <c:pt idx="849">
                  <c:v>45</c:v>
                </c:pt>
                <c:pt idx="850">
                  <c:v>47</c:v>
                </c:pt>
                <c:pt idx="851">
                  <c:v>36</c:v>
                </c:pt>
                <c:pt idx="852">
                  <c:v>40</c:v>
                </c:pt>
                <c:pt idx="853">
                  <c:v>39</c:v>
                </c:pt>
                <c:pt idx="854">
                  <c:v>28</c:v>
                </c:pt>
                <c:pt idx="855">
                  <c:v>45</c:v>
                </c:pt>
                <c:pt idx="856">
                  <c:v>34</c:v>
                </c:pt>
                <c:pt idx="857">
                  <c:v>37</c:v>
                </c:pt>
                <c:pt idx="858">
                  <c:v>29</c:v>
                </c:pt>
                <c:pt idx="859">
                  <c:v>36</c:v>
                </c:pt>
                <c:pt idx="860">
                  <c:v>35</c:v>
                </c:pt>
                <c:pt idx="861">
                  <c:v>34</c:v>
                </c:pt>
                <c:pt idx="862">
                  <c:v>49</c:v>
                </c:pt>
                <c:pt idx="863">
                  <c:v>41</c:v>
                </c:pt>
                <c:pt idx="864">
                  <c:v>48</c:v>
                </c:pt>
                <c:pt idx="865">
                  <c:v>54</c:v>
                </c:pt>
                <c:pt idx="866">
                  <c:v>32</c:v>
                </c:pt>
                <c:pt idx="867">
                  <c:v>23</c:v>
                </c:pt>
                <c:pt idx="868">
                  <c:v>37</c:v>
                </c:pt>
                <c:pt idx="869">
                  <c:v>40</c:v>
                </c:pt>
                <c:pt idx="870">
                  <c:v>34</c:v>
                </c:pt>
                <c:pt idx="871">
                  <c:v>32</c:v>
                </c:pt>
                <c:pt idx="872">
                  <c:v>37</c:v>
                </c:pt>
                <c:pt idx="873">
                  <c:v>32</c:v>
                </c:pt>
                <c:pt idx="874">
                  <c:v>42</c:v>
                </c:pt>
                <c:pt idx="875">
                  <c:v>30</c:v>
                </c:pt>
                <c:pt idx="876">
                  <c:v>41</c:v>
                </c:pt>
                <c:pt idx="877">
                  <c:v>24</c:v>
                </c:pt>
                <c:pt idx="878">
                  <c:v>31</c:v>
                </c:pt>
                <c:pt idx="879">
                  <c:v>43</c:v>
                </c:pt>
                <c:pt idx="880">
                  <c:v>43</c:v>
                </c:pt>
                <c:pt idx="881">
                  <c:v>45</c:v>
                </c:pt>
                <c:pt idx="882">
                  <c:v>33</c:v>
                </c:pt>
                <c:pt idx="883">
                  <c:v>35</c:v>
                </c:pt>
                <c:pt idx="884">
                  <c:v>36</c:v>
                </c:pt>
                <c:pt idx="885">
                  <c:v>20</c:v>
                </c:pt>
                <c:pt idx="886">
                  <c:v>14</c:v>
                </c:pt>
                <c:pt idx="887">
                  <c:v>35</c:v>
                </c:pt>
                <c:pt idx="888">
                  <c:v>41</c:v>
                </c:pt>
                <c:pt idx="889">
                  <c:v>31</c:v>
                </c:pt>
                <c:pt idx="890">
                  <c:v>32</c:v>
                </c:pt>
                <c:pt idx="891">
                  <c:v>14</c:v>
                </c:pt>
                <c:pt idx="892">
                  <c:v>23</c:v>
                </c:pt>
                <c:pt idx="893">
                  <c:v>24</c:v>
                </c:pt>
                <c:pt idx="894">
                  <c:v>25</c:v>
                </c:pt>
                <c:pt idx="895">
                  <c:v>36</c:v>
                </c:pt>
                <c:pt idx="896">
                  <c:v>24</c:v>
                </c:pt>
                <c:pt idx="897">
                  <c:v>28</c:v>
                </c:pt>
                <c:pt idx="898">
                  <c:v>29</c:v>
                </c:pt>
                <c:pt idx="899">
                  <c:v>28</c:v>
                </c:pt>
                <c:pt idx="900">
                  <c:v>16</c:v>
                </c:pt>
                <c:pt idx="901">
                  <c:v>15</c:v>
                </c:pt>
                <c:pt idx="902">
                  <c:v>24</c:v>
                </c:pt>
                <c:pt idx="903">
                  <c:v>33</c:v>
                </c:pt>
                <c:pt idx="904">
                  <c:v>34</c:v>
                </c:pt>
                <c:pt idx="905">
                  <c:v>28</c:v>
                </c:pt>
                <c:pt idx="906">
                  <c:v>19</c:v>
                </c:pt>
                <c:pt idx="907">
                  <c:v>15</c:v>
                </c:pt>
                <c:pt idx="908">
                  <c:v>12</c:v>
                </c:pt>
                <c:pt idx="909">
                  <c:v>24</c:v>
                </c:pt>
                <c:pt idx="910">
                  <c:v>22</c:v>
                </c:pt>
                <c:pt idx="911">
                  <c:v>48</c:v>
                </c:pt>
                <c:pt idx="912">
                  <c:v>7</c:v>
                </c:pt>
                <c:pt idx="913">
                  <c:v>22</c:v>
                </c:pt>
                <c:pt idx="914">
                  <c:v>26</c:v>
                </c:pt>
                <c:pt idx="915">
                  <c:v>19</c:v>
                </c:pt>
                <c:pt idx="916">
                  <c:v>23</c:v>
                </c:pt>
                <c:pt idx="917">
                  <c:v>26</c:v>
                </c:pt>
                <c:pt idx="918">
                  <c:v>42</c:v>
                </c:pt>
                <c:pt idx="919">
                  <c:v>22</c:v>
                </c:pt>
                <c:pt idx="920">
                  <c:v>29</c:v>
                </c:pt>
                <c:pt idx="921">
                  <c:v>39</c:v>
                </c:pt>
                <c:pt idx="922">
                  <c:v>37</c:v>
                </c:pt>
                <c:pt idx="923">
                  <c:v>17</c:v>
                </c:pt>
                <c:pt idx="924">
                  <c:v>17</c:v>
                </c:pt>
                <c:pt idx="925">
                  <c:v>32</c:v>
                </c:pt>
                <c:pt idx="926">
                  <c:v>25</c:v>
                </c:pt>
                <c:pt idx="927">
                  <c:v>23</c:v>
                </c:pt>
                <c:pt idx="928">
                  <c:v>8</c:v>
                </c:pt>
                <c:pt idx="929">
                  <c:v>23</c:v>
                </c:pt>
                <c:pt idx="930">
                  <c:v>17</c:v>
                </c:pt>
                <c:pt idx="931">
                  <c:v>17</c:v>
                </c:pt>
                <c:pt idx="932">
                  <c:v>32</c:v>
                </c:pt>
                <c:pt idx="933">
                  <c:v>24</c:v>
                </c:pt>
                <c:pt idx="934">
                  <c:v>15</c:v>
                </c:pt>
                <c:pt idx="935">
                  <c:v>17</c:v>
                </c:pt>
                <c:pt idx="936">
                  <c:v>26</c:v>
                </c:pt>
                <c:pt idx="937">
                  <c:v>24</c:v>
                </c:pt>
                <c:pt idx="938">
                  <c:v>30</c:v>
                </c:pt>
                <c:pt idx="939">
                  <c:v>20</c:v>
                </c:pt>
                <c:pt idx="940">
                  <c:v>25</c:v>
                </c:pt>
                <c:pt idx="941">
                  <c:v>25</c:v>
                </c:pt>
                <c:pt idx="942">
                  <c:v>23</c:v>
                </c:pt>
                <c:pt idx="943">
                  <c:v>25</c:v>
                </c:pt>
                <c:pt idx="944">
                  <c:v>28</c:v>
                </c:pt>
                <c:pt idx="945">
                  <c:v>9</c:v>
                </c:pt>
                <c:pt idx="946">
                  <c:v>25</c:v>
                </c:pt>
                <c:pt idx="947">
                  <c:v>20</c:v>
                </c:pt>
                <c:pt idx="948">
                  <c:v>28</c:v>
                </c:pt>
                <c:pt idx="949">
                  <c:v>12</c:v>
                </c:pt>
                <c:pt idx="950">
                  <c:v>12</c:v>
                </c:pt>
                <c:pt idx="951">
                  <c:v>24</c:v>
                </c:pt>
                <c:pt idx="952">
                  <c:v>27</c:v>
                </c:pt>
                <c:pt idx="953">
                  <c:v>33</c:v>
                </c:pt>
                <c:pt idx="954">
                  <c:v>31</c:v>
                </c:pt>
                <c:pt idx="955">
                  <c:v>29</c:v>
                </c:pt>
                <c:pt idx="956">
                  <c:v>21</c:v>
                </c:pt>
                <c:pt idx="957">
                  <c:v>27</c:v>
                </c:pt>
                <c:pt idx="958">
                  <c:v>18</c:v>
                </c:pt>
                <c:pt idx="959">
                  <c:v>28</c:v>
                </c:pt>
                <c:pt idx="960">
                  <c:v>23</c:v>
                </c:pt>
                <c:pt idx="961">
                  <c:v>33</c:v>
                </c:pt>
                <c:pt idx="962">
                  <c:v>28</c:v>
                </c:pt>
                <c:pt idx="963">
                  <c:v>30</c:v>
                </c:pt>
                <c:pt idx="964">
                  <c:v>26</c:v>
                </c:pt>
                <c:pt idx="965">
                  <c:v>23</c:v>
                </c:pt>
                <c:pt idx="966">
                  <c:v>22</c:v>
                </c:pt>
                <c:pt idx="967">
                  <c:v>39</c:v>
                </c:pt>
                <c:pt idx="968">
                  <c:v>31</c:v>
                </c:pt>
                <c:pt idx="969">
                  <c:v>12</c:v>
                </c:pt>
                <c:pt idx="970">
                  <c:v>26</c:v>
                </c:pt>
                <c:pt idx="971">
                  <c:v>20</c:v>
                </c:pt>
                <c:pt idx="972">
                  <c:v>36</c:v>
                </c:pt>
                <c:pt idx="973">
                  <c:v>34</c:v>
                </c:pt>
                <c:pt idx="974">
                  <c:v>29</c:v>
                </c:pt>
                <c:pt idx="975">
                  <c:v>31</c:v>
                </c:pt>
                <c:pt idx="976">
                  <c:v>43</c:v>
                </c:pt>
                <c:pt idx="977">
                  <c:v>25</c:v>
                </c:pt>
                <c:pt idx="978">
                  <c:v>34</c:v>
                </c:pt>
                <c:pt idx="979">
                  <c:v>27</c:v>
                </c:pt>
                <c:pt idx="980">
                  <c:v>25</c:v>
                </c:pt>
                <c:pt idx="981">
                  <c:v>26</c:v>
                </c:pt>
                <c:pt idx="982">
                  <c:v>23</c:v>
                </c:pt>
                <c:pt idx="983">
                  <c:v>33</c:v>
                </c:pt>
                <c:pt idx="984">
                  <c:v>38</c:v>
                </c:pt>
                <c:pt idx="985">
                  <c:v>33</c:v>
                </c:pt>
                <c:pt idx="986">
                  <c:v>31</c:v>
                </c:pt>
                <c:pt idx="987">
                  <c:v>24</c:v>
                </c:pt>
                <c:pt idx="988">
                  <c:v>44</c:v>
                </c:pt>
                <c:pt idx="989">
                  <c:v>30</c:v>
                </c:pt>
                <c:pt idx="990">
                  <c:v>47</c:v>
                </c:pt>
                <c:pt idx="991">
                  <c:v>45</c:v>
                </c:pt>
                <c:pt idx="992">
                  <c:v>57</c:v>
                </c:pt>
                <c:pt idx="993">
                  <c:v>42</c:v>
                </c:pt>
                <c:pt idx="994">
                  <c:v>34</c:v>
                </c:pt>
                <c:pt idx="995">
                  <c:v>56</c:v>
                </c:pt>
                <c:pt idx="996">
                  <c:v>42</c:v>
                </c:pt>
                <c:pt idx="997">
                  <c:v>42</c:v>
                </c:pt>
                <c:pt idx="998">
                  <c:v>37</c:v>
                </c:pt>
                <c:pt idx="999">
                  <c:v>44</c:v>
                </c:pt>
                <c:pt idx="1000">
                  <c:v>45</c:v>
                </c:pt>
                <c:pt idx="1001">
                  <c:v>41</c:v>
                </c:pt>
                <c:pt idx="1002">
                  <c:v>53</c:v>
                </c:pt>
                <c:pt idx="1003">
                  <c:v>29</c:v>
                </c:pt>
                <c:pt idx="1004">
                  <c:v>46</c:v>
                </c:pt>
                <c:pt idx="1005">
                  <c:v>38</c:v>
                </c:pt>
                <c:pt idx="1006">
                  <c:v>50</c:v>
                </c:pt>
                <c:pt idx="1007">
                  <c:v>41</c:v>
                </c:pt>
                <c:pt idx="1008">
                  <c:v>56</c:v>
                </c:pt>
                <c:pt idx="1009">
                  <c:v>59</c:v>
                </c:pt>
                <c:pt idx="1010">
                  <c:v>32</c:v>
                </c:pt>
                <c:pt idx="1011">
                  <c:v>47</c:v>
                </c:pt>
                <c:pt idx="1012">
                  <c:v>36</c:v>
                </c:pt>
                <c:pt idx="1013">
                  <c:v>44</c:v>
                </c:pt>
                <c:pt idx="1014">
                  <c:v>10</c:v>
                </c:pt>
                <c:pt idx="1015">
                  <c:v>32</c:v>
                </c:pt>
                <c:pt idx="1016">
                  <c:v>38</c:v>
                </c:pt>
                <c:pt idx="1017">
                  <c:v>62</c:v>
                </c:pt>
                <c:pt idx="1018">
                  <c:v>55</c:v>
                </c:pt>
                <c:pt idx="1019">
                  <c:v>11</c:v>
                </c:pt>
                <c:pt idx="1020">
                  <c:v>20</c:v>
                </c:pt>
                <c:pt idx="1021">
                  <c:v>33</c:v>
                </c:pt>
                <c:pt idx="1022">
                  <c:v>26</c:v>
                </c:pt>
                <c:pt idx="1023">
                  <c:v>17</c:v>
                </c:pt>
                <c:pt idx="1024">
                  <c:v>17</c:v>
                </c:pt>
                <c:pt idx="1025">
                  <c:v>24</c:v>
                </c:pt>
                <c:pt idx="1026">
                  <c:v>29</c:v>
                </c:pt>
                <c:pt idx="1027">
                  <c:v>34</c:v>
                </c:pt>
                <c:pt idx="1028">
                  <c:v>31</c:v>
                </c:pt>
                <c:pt idx="1029">
                  <c:v>26</c:v>
                </c:pt>
                <c:pt idx="1030">
                  <c:v>42</c:v>
                </c:pt>
                <c:pt idx="1031">
                  <c:v>15</c:v>
                </c:pt>
                <c:pt idx="1032">
                  <c:v>34</c:v>
                </c:pt>
                <c:pt idx="1033">
                  <c:v>61</c:v>
                </c:pt>
                <c:pt idx="1034">
                  <c:v>17</c:v>
                </c:pt>
                <c:pt idx="1035">
                  <c:v>23</c:v>
                </c:pt>
                <c:pt idx="1036">
                  <c:v>24</c:v>
                </c:pt>
                <c:pt idx="1037">
                  <c:v>22</c:v>
                </c:pt>
                <c:pt idx="1038">
                  <c:v>27</c:v>
                </c:pt>
                <c:pt idx="1039">
                  <c:v>27</c:v>
                </c:pt>
                <c:pt idx="1040">
                  <c:v>10</c:v>
                </c:pt>
                <c:pt idx="1041">
                  <c:v>21</c:v>
                </c:pt>
                <c:pt idx="1042">
                  <c:v>15</c:v>
                </c:pt>
                <c:pt idx="1043">
                  <c:v>20</c:v>
                </c:pt>
                <c:pt idx="1044">
                  <c:v>22</c:v>
                </c:pt>
                <c:pt idx="1045">
                  <c:v>21</c:v>
                </c:pt>
                <c:pt idx="1046">
                  <c:v>15</c:v>
                </c:pt>
                <c:pt idx="1047">
                  <c:v>17</c:v>
                </c:pt>
                <c:pt idx="1048">
                  <c:v>16</c:v>
                </c:pt>
                <c:pt idx="1049">
                  <c:v>30</c:v>
                </c:pt>
                <c:pt idx="1050">
                  <c:v>19</c:v>
                </c:pt>
                <c:pt idx="1051">
                  <c:v>30</c:v>
                </c:pt>
                <c:pt idx="1052">
                  <c:v>24</c:v>
                </c:pt>
                <c:pt idx="1053">
                  <c:v>35</c:v>
                </c:pt>
                <c:pt idx="1054">
                  <c:v>23</c:v>
                </c:pt>
                <c:pt idx="1055">
                  <c:v>15</c:v>
                </c:pt>
                <c:pt idx="1056">
                  <c:v>28</c:v>
                </c:pt>
                <c:pt idx="1057">
                  <c:v>21</c:v>
                </c:pt>
                <c:pt idx="1058">
                  <c:v>13</c:v>
                </c:pt>
                <c:pt idx="1059">
                  <c:v>18</c:v>
                </c:pt>
                <c:pt idx="1060">
                  <c:v>31</c:v>
                </c:pt>
                <c:pt idx="1061">
                  <c:v>17</c:v>
                </c:pt>
                <c:pt idx="1062">
                  <c:v>29</c:v>
                </c:pt>
                <c:pt idx="1063">
                  <c:v>32</c:v>
                </c:pt>
                <c:pt idx="1064">
                  <c:v>25</c:v>
                </c:pt>
                <c:pt idx="1065">
                  <c:v>26</c:v>
                </c:pt>
                <c:pt idx="1066">
                  <c:v>31</c:v>
                </c:pt>
                <c:pt idx="1067">
                  <c:v>27</c:v>
                </c:pt>
                <c:pt idx="1068">
                  <c:v>34</c:v>
                </c:pt>
                <c:pt idx="1069">
                  <c:v>34</c:v>
                </c:pt>
                <c:pt idx="1070">
                  <c:v>34</c:v>
                </c:pt>
                <c:pt idx="1071">
                  <c:v>23</c:v>
                </c:pt>
                <c:pt idx="1072">
                  <c:v>39</c:v>
                </c:pt>
                <c:pt idx="1073">
                  <c:v>28</c:v>
                </c:pt>
                <c:pt idx="1074">
                  <c:v>29</c:v>
                </c:pt>
                <c:pt idx="1075">
                  <c:v>17</c:v>
                </c:pt>
                <c:pt idx="1076">
                  <c:v>29</c:v>
                </c:pt>
                <c:pt idx="1077">
                  <c:v>27</c:v>
                </c:pt>
                <c:pt idx="1078">
                  <c:v>18</c:v>
                </c:pt>
                <c:pt idx="1079">
                  <c:v>25</c:v>
                </c:pt>
                <c:pt idx="1080">
                  <c:v>27</c:v>
                </c:pt>
                <c:pt idx="1081">
                  <c:v>24</c:v>
                </c:pt>
                <c:pt idx="1082">
                  <c:v>39</c:v>
                </c:pt>
                <c:pt idx="1083">
                  <c:v>23</c:v>
                </c:pt>
                <c:pt idx="1084">
                  <c:v>30</c:v>
                </c:pt>
                <c:pt idx="1085">
                  <c:v>33</c:v>
                </c:pt>
                <c:pt idx="1086">
                  <c:v>38</c:v>
                </c:pt>
                <c:pt idx="1087">
                  <c:v>30</c:v>
                </c:pt>
                <c:pt idx="1088">
                  <c:v>38</c:v>
                </c:pt>
                <c:pt idx="1089">
                  <c:v>34</c:v>
                </c:pt>
                <c:pt idx="1090">
                  <c:v>35</c:v>
                </c:pt>
                <c:pt idx="1091">
                  <c:v>28</c:v>
                </c:pt>
                <c:pt idx="1093">
                  <c:v>43</c:v>
                </c:pt>
                <c:pt idx="1094">
                  <c:v>44</c:v>
                </c:pt>
                <c:pt idx="1095">
                  <c:v>43</c:v>
                </c:pt>
                <c:pt idx="1096">
                  <c:v>47</c:v>
                </c:pt>
                <c:pt idx="1097">
                  <c:v>53</c:v>
                </c:pt>
                <c:pt idx="1098">
                  <c:v>45</c:v>
                </c:pt>
                <c:pt idx="1099">
                  <c:v>39</c:v>
                </c:pt>
                <c:pt idx="1100">
                  <c:v>37</c:v>
                </c:pt>
                <c:pt idx="1101">
                  <c:v>32</c:v>
                </c:pt>
                <c:pt idx="1102">
                  <c:v>26</c:v>
                </c:pt>
                <c:pt idx="1103">
                  <c:v>33</c:v>
                </c:pt>
                <c:pt idx="1104">
                  <c:v>32</c:v>
                </c:pt>
                <c:pt idx="1105">
                  <c:v>38</c:v>
                </c:pt>
                <c:pt idx="1106">
                  <c:v>30</c:v>
                </c:pt>
                <c:pt idx="1107">
                  <c:v>37</c:v>
                </c:pt>
                <c:pt idx="1108">
                  <c:v>32</c:v>
                </c:pt>
                <c:pt idx="1109">
                  <c:v>45</c:v>
                </c:pt>
                <c:pt idx="1110">
                  <c:v>23</c:v>
                </c:pt>
                <c:pt idx="1111">
                  <c:v>23</c:v>
                </c:pt>
                <c:pt idx="1112">
                  <c:v>35</c:v>
                </c:pt>
                <c:pt idx="1113">
                  <c:v>24</c:v>
                </c:pt>
                <c:pt idx="1114">
                  <c:v>37</c:v>
                </c:pt>
                <c:pt idx="1115">
                  <c:v>25</c:v>
                </c:pt>
                <c:pt idx="1116">
                  <c:v>36</c:v>
                </c:pt>
                <c:pt idx="1117">
                  <c:v>48</c:v>
                </c:pt>
                <c:pt idx="1118">
                  <c:v>37</c:v>
                </c:pt>
                <c:pt idx="1119">
                  <c:v>25</c:v>
                </c:pt>
                <c:pt idx="1120">
                  <c:v>33</c:v>
                </c:pt>
                <c:pt idx="1121">
                  <c:v>32</c:v>
                </c:pt>
                <c:pt idx="1122">
                  <c:v>60</c:v>
                </c:pt>
                <c:pt idx="1123">
                  <c:v>39</c:v>
                </c:pt>
                <c:pt idx="1124">
                  <c:v>36</c:v>
                </c:pt>
                <c:pt idx="1125">
                  <c:v>32</c:v>
                </c:pt>
                <c:pt idx="1126">
                  <c:v>33</c:v>
                </c:pt>
                <c:pt idx="1127">
                  <c:v>24</c:v>
                </c:pt>
                <c:pt idx="1128">
                  <c:v>23</c:v>
                </c:pt>
                <c:pt idx="1129">
                  <c:v>28</c:v>
                </c:pt>
                <c:pt idx="1130">
                  <c:v>32</c:v>
                </c:pt>
                <c:pt idx="1131">
                  <c:v>34</c:v>
                </c:pt>
                <c:pt idx="1132">
                  <c:v>48</c:v>
                </c:pt>
                <c:pt idx="1133">
                  <c:v>34</c:v>
                </c:pt>
                <c:pt idx="1134">
                  <c:v>32</c:v>
                </c:pt>
                <c:pt idx="1135">
                  <c:v>61</c:v>
                </c:pt>
                <c:pt idx="1136">
                  <c:v>25</c:v>
                </c:pt>
                <c:pt idx="1137">
                  <c:v>38</c:v>
                </c:pt>
                <c:pt idx="1138">
                  <c:v>30</c:v>
                </c:pt>
                <c:pt idx="1139">
                  <c:v>33</c:v>
                </c:pt>
                <c:pt idx="1140">
                  <c:v>31</c:v>
                </c:pt>
                <c:pt idx="1141">
                  <c:v>30</c:v>
                </c:pt>
                <c:pt idx="1142">
                  <c:v>6</c:v>
                </c:pt>
                <c:pt idx="1143">
                  <c:v>14</c:v>
                </c:pt>
                <c:pt idx="1144">
                  <c:v>24</c:v>
                </c:pt>
                <c:pt idx="1145">
                  <c:v>32</c:v>
                </c:pt>
                <c:pt idx="1146">
                  <c:v>24</c:v>
                </c:pt>
                <c:pt idx="1147">
                  <c:v>10</c:v>
                </c:pt>
                <c:pt idx="1148">
                  <c:v>10</c:v>
                </c:pt>
                <c:pt idx="1149">
                  <c:v>11</c:v>
                </c:pt>
                <c:pt idx="1150">
                  <c:v>13</c:v>
                </c:pt>
                <c:pt idx="1151">
                  <c:v>33</c:v>
                </c:pt>
                <c:pt idx="1152">
                  <c:v>23</c:v>
                </c:pt>
                <c:pt idx="1153">
                  <c:v>24</c:v>
                </c:pt>
                <c:pt idx="1154">
                  <c:v>36</c:v>
                </c:pt>
                <c:pt idx="1155">
                  <c:v>29</c:v>
                </c:pt>
                <c:pt idx="1156">
                  <c:v>17</c:v>
                </c:pt>
                <c:pt idx="1157">
                  <c:v>10</c:v>
                </c:pt>
                <c:pt idx="1158">
                  <c:v>20</c:v>
                </c:pt>
                <c:pt idx="1159">
                  <c:v>23</c:v>
                </c:pt>
                <c:pt idx="1160">
                  <c:v>29</c:v>
                </c:pt>
                <c:pt idx="1161">
                  <c:v>29</c:v>
                </c:pt>
                <c:pt idx="1162">
                  <c:v>25</c:v>
                </c:pt>
                <c:pt idx="1163">
                  <c:v>27</c:v>
                </c:pt>
                <c:pt idx="1164">
                  <c:v>18</c:v>
                </c:pt>
                <c:pt idx="1165">
                  <c:v>24</c:v>
                </c:pt>
                <c:pt idx="1166">
                  <c:v>23</c:v>
                </c:pt>
                <c:pt idx="1167">
                  <c:v>27</c:v>
                </c:pt>
                <c:pt idx="1169">
                  <c:v>24</c:v>
                </c:pt>
                <c:pt idx="1170">
                  <c:v>32</c:v>
                </c:pt>
                <c:pt idx="1171">
                  <c:v>24</c:v>
                </c:pt>
                <c:pt idx="1172">
                  <c:v>27</c:v>
                </c:pt>
                <c:pt idx="1173">
                  <c:v>9</c:v>
                </c:pt>
                <c:pt idx="1174">
                  <c:v>18</c:v>
                </c:pt>
                <c:pt idx="1175">
                  <c:v>35</c:v>
                </c:pt>
                <c:pt idx="1176">
                  <c:v>13</c:v>
                </c:pt>
                <c:pt idx="1177">
                  <c:v>16</c:v>
                </c:pt>
                <c:pt idx="1178">
                  <c:v>15</c:v>
                </c:pt>
                <c:pt idx="1179">
                  <c:v>18</c:v>
                </c:pt>
                <c:pt idx="1180">
                  <c:v>13</c:v>
                </c:pt>
                <c:pt idx="1181">
                  <c:v>16</c:v>
                </c:pt>
                <c:pt idx="1182">
                  <c:v>16</c:v>
                </c:pt>
                <c:pt idx="1183">
                  <c:v>13</c:v>
                </c:pt>
                <c:pt idx="1184">
                  <c:v>21</c:v>
                </c:pt>
                <c:pt idx="1185">
                  <c:v>18</c:v>
                </c:pt>
                <c:pt idx="1186">
                  <c:v>23</c:v>
                </c:pt>
                <c:pt idx="1187">
                  <c:v>25</c:v>
                </c:pt>
                <c:pt idx="1188">
                  <c:v>32</c:v>
                </c:pt>
                <c:pt idx="1189">
                  <c:v>32</c:v>
                </c:pt>
                <c:pt idx="1190">
                  <c:v>26</c:v>
                </c:pt>
                <c:pt idx="1191">
                  <c:v>29</c:v>
                </c:pt>
                <c:pt idx="1192">
                  <c:v>29</c:v>
                </c:pt>
                <c:pt idx="1193">
                  <c:v>30</c:v>
                </c:pt>
                <c:pt idx="1194">
                  <c:v>38</c:v>
                </c:pt>
                <c:pt idx="1195">
                  <c:v>24</c:v>
                </c:pt>
                <c:pt idx="1196">
                  <c:v>28</c:v>
                </c:pt>
                <c:pt idx="1197">
                  <c:v>23</c:v>
                </c:pt>
                <c:pt idx="1198">
                  <c:v>22</c:v>
                </c:pt>
                <c:pt idx="1199">
                  <c:v>35</c:v>
                </c:pt>
                <c:pt idx="1200">
                  <c:v>33</c:v>
                </c:pt>
                <c:pt idx="1201">
                  <c:v>34</c:v>
                </c:pt>
                <c:pt idx="1202">
                  <c:v>23</c:v>
                </c:pt>
                <c:pt idx="1203">
                  <c:v>22</c:v>
                </c:pt>
                <c:pt idx="1204">
                  <c:v>21</c:v>
                </c:pt>
                <c:pt idx="1206">
                  <c:v>24</c:v>
                </c:pt>
                <c:pt idx="1207">
                  <c:v>30</c:v>
                </c:pt>
                <c:pt idx="1208">
                  <c:v>26</c:v>
                </c:pt>
                <c:pt idx="1209">
                  <c:v>25</c:v>
                </c:pt>
                <c:pt idx="1210">
                  <c:v>26</c:v>
                </c:pt>
                <c:pt idx="1211">
                  <c:v>24</c:v>
                </c:pt>
                <c:pt idx="1212">
                  <c:v>29</c:v>
                </c:pt>
                <c:pt idx="1213">
                  <c:v>19</c:v>
                </c:pt>
                <c:pt idx="1214">
                  <c:v>34</c:v>
                </c:pt>
                <c:pt idx="1215">
                  <c:v>26</c:v>
                </c:pt>
                <c:pt idx="1216">
                  <c:v>26</c:v>
                </c:pt>
                <c:pt idx="1217" formatCode="0">
                  <c:v>28</c:v>
                </c:pt>
                <c:pt idx="1218" formatCode="0">
                  <c:v>32</c:v>
                </c:pt>
                <c:pt idx="1219" formatCode="0">
                  <c:v>28</c:v>
                </c:pt>
                <c:pt idx="1220" formatCode="0">
                  <c:v>35</c:v>
                </c:pt>
                <c:pt idx="1221" formatCode="0">
                  <c:v>35</c:v>
                </c:pt>
                <c:pt idx="1222" formatCode="0">
                  <c:v>38</c:v>
                </c:pt>
                <c:pt idx="1223" formatCode="0">
                  <c:v>21</c:v>
                </c:pt>
                <c:pt idx="1224" formatCode="0">
                  <c:v>33</c:v>
                </c:pt>
                <c:pt idx="1225" formatCode="0">
                  <c:v>31</c:v>
                </c:pt>
                <c:pt idx="1226" formatCode="0">
                  <c:v>39</c:v>
                </c:pt>
                <c:pt idx="1227" formatCode="0">
                  <c:v>40</c:v>
                </c:pt>
                <c:pt idx="1228" formatCode="0">
                  <c:v>50</c:v>
                </c:pt>
                <c:pt idx="1229" formatCode="0">
                  <c:v>40</c:v>
                </c:pt>
                <c:pt idx="1230" formatCode="0">
                  <c:v>33</c:v>
                </c:pt>
                <c:pt idx="1231" formatCode="0">
                  <c:v>50</c:v>
                </c:pt>
                <c:pt idx="1232" formatCode="0">
                  <c:v>35</c:v>
                </c:pt>
                <c:pt idx="1233" formatCode="0">
                  <c:v>49</c:v>
                </c:pt>
                <c:pt idx="1234" formatCode="0">
                  <c:v>31</c:v>
                </c:pt>
                <c:pt idx="1235" formatCode="0">
                  <c:v>25</c:v>
                </c:pt>
                <c:pt idx="1240" formatCode="0">
                  <c:v>39</c:v>
                </c:pt>
                <c:pt idx="1241" formatCode="0">
                  <c:v>38</c:v>
                </c:pt>
                <c:pt idx="1242" formatCode="0">
                  <c:v>40</c:v>
                </c:pt>
                <c:pt idx="1243" formatCode="0">
                  <c:v>34</c:v>
                </c:pt>
                <c:pt idx="1245" formatCode="0">
                  <c:v>7</c:v>
                </c:pt>
                <c:pt idx="1246" formatCode="0">
                  <c:v>25</c:v>
                </c:pt>
                <c:pt idx="1247" formatCode="0">
                  <c:v>29</c:v>
                </c:pt>
                <c:pt idx="1248" formatCode="0">
                  <c:v>20</c:v>
                </c:pt>
                <c:pt idx="1249" formatCode="0">
                  <c:v>24</c:v>
                </c:pt>
                <c:pt idx="1250" formatCode="0">
                  <c:v>39</c:v>
                </c:pt>
                <c:pt idx="1251" formatCode="0">
                  <c:v>26</c:v>
                </c:pt>
                <c:pt idx="1252" formatCode="0">
                  <c:v>32</c:v>
                </c:pt>
                <c:pt idx="1253" formatCode="0">
                  <c:v>27</c:v>
                </c:pt>
                <c:pt idx="1254" formatCode="0">
                  <c:v>31</c:v>
                </c:pt>
                <c:pt idx="1255" formatCode="0">
                  <c:v>33</c:v>
                </c:pt>
                <c:pt idx="1256" formatCode="0">
                  <c:v>46</c:v>
                </c:pt>
                <c:pt idx="1257" formatCode="0">
                  <c:v>39</c:v>
                </c:pt>
                <c:pt idx="1258" formatCode="0">
                  <c:v>29</c:v>
                </c:pt>
                <c:pt idx="1259" formatCode="0">
                  <c:v>38</c:v>
                </c:pt>
                <c:pt idx="1260" formatCode="0">
                  <c:v>28</c:v>
                </c:pt>
                <c:pt idx="1261" formatCode="0">
                  <c:v>36</c:v>
                </c:pt>
                <c:pt idx="1262" formatCode="0">
                  <c:v>27</c:v>
                </c:pt>
                <c:pt idx="1263" formatCode="0">
                  <c:v>22</c:v>
                </c:pt>
                <c:pt idx="1264" formatCode="0">
                  <c:v>18</c:v>
                </c:pt>
                <c:pt idx="1265" formatCode="0">
                  <c:v>36</c:v>
                </c:pt>
                <c:pt idx="1266" formatCode="0">
                  <c:v>23</c:v>
                </c:pt>
                <c:pt idx="1267" formatCode="0">
                  <c:v>22</c:v>
                </c:pt>
                <c:pt idx="1268" formatCode="0">
                  <c:v>23</c:v>
                </c:pt>
                <c:pt idx="1269" formatCode="0">
                  <c:v>17</c:v>
                </c:pt>
                <c:pt idx="1270" formatCode="0">
                  <c:v>25</c:v>
                </c:pt>
                <c:pt idx="1271" formatCode="0">
                  <c:v>29</c:v>
                </c:pt>
                <c:pt idx="1272" formatCode="0">
                  <c:v>33</c:v>
                </c:pt>
                <c:pt idx="1273" formatCode="0">
                  <c:v>30</c:v>
                </c:pt>
                <c:pt idx="1274" formatCode="0">
                  <c:v>28</c:v>
                </c:pt>
                <c:pt idx="1275" formatCode="0">
                  <c:v>26</c:v>
                </c:pt>
                <c:pt idx="1276" formatCode="0">
                  <c:v>31</c:v>
                </c:pt>
                <c:pt idx="1277" formatCode="0">
                  <c:v>31</c:v>
                </c:pt>
                <c:pt idx="1278" formatCode="0">
                  <c:v>30</c:v>
                </c:pt>
                <c:pt idx="1279" formatCode="0">
                  <c:v>11</c:v>
                </c:pt>
                <c:pt idx="1280" formatCode="0">
                  <c:v>21</c:v>
                </c:pt>
                <c:pt idx="1281" formatCode="0">
                  <c:v>9</c:v>
                </c:pt>
                <c:pt idx="1282" formatCode="0">
                  <c:v>14</c:v>
                </c:pt>
                <c:pt idx="1283" formatCode="0">
                  <c:v>17</c:v>
                </c:pt>
                <c:pt idx="1284" formatCode="0">
                  <c:v>27</c:v>
                </c:pt>
                <c:pt idx="1285" formatCode="0">
                  <c:v>21</c:v>
                </c:pt>
                <c:pt idx="1286" formatCode="0">
                  <c:v>14</c:v>
                </c:pt>
                <c:pt idx="1287" formatCode="0">
                  <c:v>14</c:v>
                </c:pt>
                <c:pt idx="1288" formatCode="0">
                  <c:v>18</c:v>
                </c:pt>
                <c:pt idx="1289" formatCode="0">
                  <c:v>7</c:v>
                </c:pt>
                <c:pt idx="1290" formatCode="0">
                  <c:v>5</c:v>
                </c:pt>
                <c:pt idx="1291" formatCode="0">
                  <c:v>5</c:v>
                </c:pt>
                <c:pt idx="1292" formatCode="0">
                  <c:v>23</c:v>
                </c:pt>
                <c:pt idx="1293" formatCode="0">
                  <c:v>11</c:v>
                </c:pt>
                <c:pt idx="1294" formatCode="0">
                  <c:v>12</c:v>
                </c:pt>
                <c:pt idx="1295" formatCode="0">
                  <c:v>16</c:v>
                </c:pt>
                <c:pt idx="1296" formatCode="0">
                  <c:v>29</c:v>
                </c:pt>
                <c:pt idx="1297" formatCode="0">
                  <c:v>17</c:v>
                </c:pt>
                <c:pt idx="1298" formatCode="0">
                  <c:v>33</c:v>
                </c:pt>
                <c:pt idx="1299" formatCode="0">
                  <c:v>22</c:v>
                </c:pt>
                <c:pt idx="1300" formatCode="0">
                  <c:v>11</c:v>
                </c:pt>
                <c:pt idx="1301" formatCode="0">
                  <c:v>6</c:v>
                </c:pt>
                <c:pt idx="1302" formatCode="0">
                  <c:v>17</c:v>
                </c:pt>
                <c:pt idx="1304" formatCode="0">
                  <c:v>22</c:v>
                </c:pt>
                <c:pt idx="1305" formatCode="0">
                  <c:v>7</c:v>
                </c:pt>
                <c:pt idx="1306" formatCode="0">
                  <c:v>9</c:v>
                </c:pt>
                <c:pt idx="1307" formatCode="0">
                  <c:v>15</c:v>
                </c:pt>
                <c:pt idx="1308" formatCode="0">
                  <c:v>6</c:v>
                </c:pt>
                <c:pt idx="1309" formatCode="0">
                  <c:v>10</c:v>
                </c:pt>
                <c:pt idx="1310" formatCode="0">
                  <c:v>15</c:v>
                </c:pt>
                <c:pt idx="1311" formatCode="0">
                  <c:v>17</c:v>
                </c:pt>
                <c:pt idx="1313" formatCode="0">
                  <c:v>15</c:v>
                </c:pt>
                <c:pt idx="1314" formatCode="0">
                  <c:v>16</c:v>
                </c:pt>
                <c:pt idx="1315" formatCode="0">
                  <c:v>11</c:v>
                </c:pt>
                <c:pt idx="1316" formatCode="0">
                  <c:v>10</c:v>
                </c:pt>
                <c:pt idx="1317" formatCode="0">
                  <c:v>15</c:v>
                </c:pt>
                <c:pt idx="1318" formatCode="0">
                  <c:v>27</c:v>
                </c:pt>
                <c:pt idx="1319" formatCode="0">
                  <c:v>15</c:v>
                </c:pt>
                <c:pt idx="1320" formatCode="0">
                  <c:v>19</c:v>
                </c:pt>
                <c:pt idx="1321" formatCode="0">
                  <c:v>14</c:v>
                </c:pt>
                <c:pt idx="1322" formatCode="0">
                  <c:v>25</c:v>
                </c:pt>
                <c:pt idx="1323" formatCode="0">
                  <c:v>20</c:v>
                </c:pt>
                <c:pt idx="1324" formatCode="0">
                  <c:v>21</c:v>
                </c:pt>
                <c:pt idx="1325" formatCode="0">
                  <c:v>23</c:v>
                </c:pt>
                <c:pt idx="1326" formatCode="0">
                  <c:v>18</c:v>
                </c:pt>
                <c:pt idx="1327" formatCode="0">
                  <c:v>26</c:v>
                </c:pt>
                <c:pt idx="1328" formatCode="0">
                  <c:v>27</c:v>
                </c:pt>
                <c:pt idx="1329" formatCode="0">
                  <c:v>27</c:v>
                </c:pt>
                <c:pt idx="1330" formatCode="0">
                  <c:v>14</c:v>
                </c:pt>
                <c:pt idx="1331" formatCode="0">
                  <c:v>28</c:v>
                </c:pt>
                <c:pt idx="1332" formatCode="0">
                  <c:v>21</c:v>
                </c:pt>
                <c:pt idx="1333" formatCode="0">
                  <c:v>30</c:v>
                </c:pt>
                <c:pt idx="1334" formatCode="0">
                  <c:v>27</c:v>
                </c:pt>
                <c:pt idx="1335" formatCode="0">
                  <c:v>26</c:v>
                </c:pt>
                <c:pt idx="1336" formatCode="0">
                  <c:v>31</c:v>
                </c:pt>
                <c:pt idx="1337" formatCode="0">
                  <c:v>31</c:v>
                </c:pt>
                <c:pt idx="1338" formatCode="0">
                  <c:v>27</c:v>
                </c:pt>
                <c:pt idx="1339" formatCode="0">
                  <c:v>17.112319188853519</c:v>
                </c:pt>
                <c:pt idx="1340" formatCode="0">
                  <c:v>32.511385373317978</c:v>
                </c:pt>
                <c:pt idx="1341" formatCode="0">
                  <c:v>23.203776201506855</c:v>
                </c:pt>
                <c:pt idx="1342" formatCode="0">
                  <c:v>22.800619519131622</c:v>
                </c:pt>
                <c:pt idx="1343" formatCode="0">
                  <c:v>23.313143653453647</c:v>
                </c:pt>
                <c:pt idx="1344" formatCode="0">
                  <c:v>32.70071274303163</c:v>
                </c:pt>
                <c:pt idx="1345" formatCode="0">
                  <c:v>29.046672373069285</c:v>
                </c:pt>
                <c:pt idx="1346" formatCode="0">
                  <c:v>4.7235915430085269</c:v>
                </c:pt>
                <c:pt idx="1347" formatCode="0">
                  <c:v>16.574721987683308</c:v>
                </c:pt>
                <c:pt idx="1348" formatCode="0">
                  <c:v>27.376291547337818</c:v>
                </c:pt>
                <c:pt idx="1349" formatCode="0">
                  <c:v>24.020571705741819</c:v>
                </c:pt>
                <c:pt idx="1350" formatCode="0">
                  <c:v>26.678452395482253</c:v>
                </c:pt>
                <c:pt idx="1351" formatCode="0">
                  <c:v>21.749184232636804</c:v>
                </c:pt>
                <c:pt idx="1352" formatCode="0">
                  <c:v>26.768563995326058</c:v>
                </c:pt>
                <c:pt idx="1353" formatCode="0">
                  <c:v>27.704392566735777</c:v>
                </c:pt>
                <c:pt idx="1354" formatCode="0">
                  <c:v>22.476596143193525</c:v>
                </c:pt>
                <c:pt idx="1355" formatCode="0">
                  <c:v>35.882518471923497</c:v>
                </c:pt>
                <c:pt idx="1356" formatCode="0">
                  <c:v>30.746916385793288</c:v>
                </c:pt>
                <c:pt idx="1357" formatCode="0">
                  <c:v>27.678894360312878</c:v>
                </c:pt>
                <c:pt idx="1358" formatCode="0">
                  <c:v>22.709610253021779</c:v>
                </c:pt>
                <c:pt idx="1359" formatCode="0">
                  <c:v>32.930995411154363</c:v>
                </c:pt>
                <c:pt idx="1360" formatCode="0">
                  <c:v>27.514654226476576</c:v>
                </c:pt>
                <c:pt idx="1361" formatCode="0">
                  <c:v>26.205310584599481</c:v>
                </c:pt>
                <c:pt idx="1362" formatCode="0">
                  <c:v>24.564721098923794</c:v>
                </c:pt>
                <c:pt idx="1363" formatCode="0">
                  <c:v>26.081264899694609</c:v>
                </c:pt>
                <c:pt idx="1364" formatCode="0">
                  <c:v>30.563648224028189</c:v>
                </c:pt>
                <c:pt idx="1365" formatCode="0">
                  <c:v>34.891895662296449</c:v>
                </c:pt>
                <c:pt idx="1366" formatCode="0">
                  <c:v>36.311671274416923</c:v>
                </c:pt>
                <c:pt idx="1367" formatCode="0">
                  <c:v>27.375942587084023</c:v>
                </c:pt>
                <c:pt idx="1368" formatCode="0">
                  <c:v>34.383122175029563</c:v>
                </c:pt>
                <c:pt idx="1369" formatCode="0">
                  <c:v>21.161855852695158</c:v>
                </c:pt>
                <c:pt idx="1370" formatCode="0">
                  <c:v>17.695958250647244</c:v>
                </c:pt>
                <c:pt idx="1371" formatCode="0">
                  <c:v>17.210506137621906</c:v>
                </c:pt>
                <c:pt idx="1372" formatCode="0">
                  <c:v>34.235172743774285</c:v>
                </c:pt>
                <c:pt idx="1373" formatCode="0">
                  <c:v>21.142362104706102</c:v>
                </c:pt>
                <c:pt idx="1374" formatCode="0">
                  <c:v>5.4062560462333868</c:v>
                </c:pt>
                <c:pt idx="1375" formatCode="0">
                  <c:v>13.045123850141751</c:v>
                </c:pt>
                <c:pt idx="1376" formatCode="0">
                  <c:v>16.84286109602175</c:v>
                </c:pt>
                <c:pt idx="1377" formatCode="0">
                  <c:v>13.287288139165149</c:v>
                </c:pt>
                <c:pt idx="1378" formatCode="0">
                  <c:v>21.918456824350617</c:v>
                </c:pt>
                <c:pt idx="1379" formatCode="0">
                  <c:v>15.399829105204505</c:v>
                </c:pt>
                <c:pt idx="1380" formatCode="0">
                  <c:v>29.575279312915313</c:v>
                </c:pt>
                <c:pt idx="1381" formatCode="0">
                  <c:v>18.756202115313592</c:v>
                </c:pt>
                <c:pt idx="1382" formatCode="0">
                  <c:v>10.534687408644757</c:v>
                </c:pt>
                <c:pt idx="1383" formatCode="0">
                  <c:v>10.534185094471267</c:v>
                </c:pt>
                <c:pt idx="1384" formatCode="0">
                  <c:v>13.299408681769961</c:v>
                </c:pt>
                <c:pt idx="1385" formatCode="0">
                  <c:v>11.309315900983046</c:v>
                </c:pt>
                <c:pt idx="1386" formatCode="0">
                  <c:v>20.730539180082921</c:v>
                </c:pt>
                <c:pt idx="1387" formatCode="0">
                  <c:v>22.498072245893816</c:v>
                </c:pt>
                <c:pt idx="1388" formatCode="0">
                  <c:v>4.7235915430085269</c:v>
                </c:pt>
                <c:pt idx="1389" formatCode="0">
                  <c:v>8.7197131140899806</c:v>
                </c:pt>
                <c:pt idx="1390" formatCode="0">
                  <c:v>7.7339120103469039</c:v>
                </c:pt>
                <c:pt idx="1391" formatCode="0">
                  <c:v>9.1951883119731743</c:v>
                </c:pt>
                <c:pt idx="1392" formatCode="0">
                  <c:v>15.178382406719177</c:v>
                </c:pt>
                <c:pt idx="1393" formatCode="0">
                  <c:v>8.4687291239819942</c:v>
                </c:pt>
                <c:pt idx="1394" formatCode="0">
                  <c:v>12.360430277351449</c:v>
                </c:pt>
                <c:pt idx="1395" formatCode="0">
                  <c:v>16.857761050777668</c:v>
                </c:pt>
                <c:pt idx="1396" formatCode="0">
                  <c:v>38.291188792348564</c:v>
                </c:pt>
                <c:pt idx="1397" formatCode="0">
                  <c:v>20.492133952397094</c:v>
                </c:pt>
                <c:pt idx="1398" formatCode="0">
                  <c:v>28.491693331846175</c:v>
                </c:pt>
                <c:pt idx="1399" formatCode="0">
                  <c:v>27.974526926265614</c:v>
                </c:pt>
                <c:pt idx="1400" formatCode="0">
                  <c:v>6.9253851102169328</c:v>
                </c:pt>
                <c:pt idx="1401" formatCode="0">
                  <c:v>31.105917070028767</c:v>
                </c:pt>
                <c:pt idx="1402" formatCode="0">
                  <c:v>22.683490124887545</c:v>
                </c:pt>
                <c:pt idx="1403" formatCode="0">
                  <c:v>4.8633301127169775</c:v>
                </c:pt>
                <c:pt idx="1404" formatCode="0">
                  <c:v>21.280438055349997</c:v>
                </c:pt>
                <c:pt idx="1405" formatCode="0">
                  <c:v>14.754017932233538</c:v>
                </c:pt>
                <c:pt idx="1406" formatCode="0">
                  <c:v>19.375610219277391</c:v>
                </c:pt>
                <c:pt idx="1407" formatCode="0">
                  <c:v>6.4968603458830714</c:v>
                </c:pt>
                <c:pt idx="1408" formatCode="0">
                  <c:v>12.479169352373885</c:v>
                </c:pt>
                <c:pt idx="1409" formatCode="0">
                  <c:v>10.970555662459377</c:v>
                </c:pt>
                <c:pt idx="1411" formatCode="0">
                  <c:v>20.191876138167729</c:v>
                </c:pt>
                <c:pt idx="1412" formatCode="0">
                  <c:v>22.819932489063024</c:v>
                </c:pt>
                <c:pt idx="1413" formatCode="0">
                  <c:v>24.212820013080854</c:v>
                </c:pt>
                <c:pt idx="1414" formatCode="0">
                  <c:v>20.141509865184535</c:v>
                </c:pt>
                <c:pt idx="1415" formatCode="0">
                  <c:v>23.075291180106316</c:v>
                </c:pt>
                <c:pt idx="1416" formatCode="0">
                  <c:v>27.897615833066681</c:v>
                </c:pt>
                <c:pt idx="1417" formatCode="0">
                  <c:v>22.009987885216884</c:v>
                </c:pt>
                <c:pt idx="1418" formatCode="0">
                  <c:v>22.311655484697344</c:v>
                </c:pt>
                <c:pt idx="1419" formatCode="0">
                  <c:v>18.567519477004002</c:v>
                </c:pt>
                <c:pt idx="1420" formatCode="0">
                  <c:v>22.046733978630495</c:v>
                </c:pt>
                <c:pt idx="1421" formatCode="0">
                  <c:v>25.248495866557686</c:v>
                </c:pt>
                <c:pt idx="1422" formatCode="0">
                  <c:v>24.922171101668443</c:v>
                </c:pt>
                <c:pt idx="1423" formatCode="0">
                  <c:v>15.46509773349382</c:v>
                </c:pt>
                <c:pt idx="1424" formatCode="0">
                  <c:v>22.061668627094818</c:v>
                </c:pt>
                <c:pt idx="1425" formatCode="0">
                  <c:v>23.914597843018687</c:v>
                </c:pt>
                <c:pt idx="1426" formatCode="0">
                  <c:v>26.793343312006449</c:v>
                </c:pt>
                <c:pt idx="1427" formatCode="0">
                  <c:v>22.701747756606629</c:v>
                </c:pt>
                <c:pt idx="1428" formatCode="0">
                  <c:v>31.048953589387079</c:v>
                </c:pt>
                <c:pt idx="1429" formatCode="0">
                  <c:v>12.718127181438208</c:v>
                </c:pt>
                <c:pt idx="1430" formatCode="0">
                  <c:v>21.381899719615607</c:v>
                </c:pt>
                <c:pt idx="1431" formatCode="0">
                  <c:v>21.447893237269174</c:v>
                </c:pt>
                <c:pt idx="1432" formatCode="0">
                  <c:v>22.329325752709892</c:v>
                </c:pt>
                <c:pt idx="1433" formatCode="0">
                  <c:v>19.946815796620605</c:v>
                </c:pt>
                <c:pt idx="1434" formatCode="0">
                  <c:v>24.392745885018289</c:v>
                </c:pt>
                <c:pt idx="1435" formatCode="0">
                  <c:v>7.8453037034862865</c:v>
                </c:pt>
                <c:pt idx="1436" formatCode="0">
                  <c:v>13.515018984997734</c:v>
                </c:pt>
                <c:pt idx="1437" formatCode="0">
                  <c:v>17.587055484815295</c:v>
                </c:pt>
                <c:pt idx="1438" formatCode="0">
                  <c:v>24.706095804738631</c:v>
                </c:pt>
                <c:pt idx="1439" formatCode="0">
                  <c:v>28.92150069478464</c:v>
                </c:pt>
                <c:pt idx="1440" formatCode="0">
                  <c:v>18.096646305963414</c:v>
                </c:pt>
                <c:pt idx="1441" formatCode="0">
                  <c:v>35.841521800360127</c:v>
                </c:pt>
                <c:pt idx="1442" formatCode="0">
                  <c:v>27.85868388641024</c:v>
                </c:pt>
                <c:pt idx="1443" formatCode="0">
                  <c:v>31.40104918469596</c:v>
                </c:pt>
                <c:pt idx="1444" formatCode="0">
                  <c:v>25.34371801454434</c:v>
                </c:pt>
                <c:pt idx="1445" formatCode="0">
                  <c:v>22.928032328171273</c:v>
                </c:pt>
                <c:pt idx="1446" formatCode="0">
                  <c:v>25.32144063213682</c:v>
                </c:pt>
                <c:pt idx="1447" formatCode="0">
                  <c:v>15.972829484297417</c:v>
                </c:pt>
                <c:pt idx="1448" formatCode="0">
                  <c:v>18.273442784507502</c:v>
                </c:pt>
                <c:pt idx="1449" formatCode="0">
                  <c:v>20.292626313439207</c:v>
                </c:pt>
                <c:pt idx="1450" formatCode="0">
                  <c:v>21.234999480342928</c:v>
                </c:pt>
                <c:pt idx="1451" formatCode="0">
                  <c:v>12.34343929628108</c:v>
                </c:pt>
                <c:pt idx="1452" formatCode="0">
                  <c:v>31.894879515527251</c:v>
                </c:pt>
                <c:pt idx="1453" formatCode="0">
                  <c:v>10.533765973072059</c:v>
                </c:pt>
                <c:pt idx="1454" formatCode="0">
                  <c:v>22.414628314922833</c:v>
                </c:pt>
                <c:pt idx="1455" formatCode="0">
                  <c:v>23.584298862050595</c:v>
                </c:pt>
                <c:pt idx="1456" formatCode="0">
                  <c:v>23.188742533251613</c:v>
                </c:pt>
                <c:pt idx="1457" formatCode="0">
                  <c:v>26.701292866112322</c:v>
                </c:pt>
                <c:pt idx="1458" formatCode="0">
                  <c:v>20.931144968892575</c:v>
                </c:pt>
                <c:pt idx="1459" formatCode="0">
                  <c:v>30.773797630871265</c:v>
                </c:pt>
                <c:pt idx="1460" formatCode="0">
                  <c:v>26.839916616218797</c:v>
                </c:pt>
                <c:pt idx="1461" formatCode="0">
                  <c:v>25</c:v>
                </c:pt>
                <c:pt idx="1462" formatCode="0">
                  <c:v>42</c:v>
                </c:pt>
                <c:pt idx="1463" formatCode="0">
                  <c:v>27</c:v>
                </c:pt>
                <c:pt idx="1464" formatCode="0">
                  <c:v>36</c:v>
                </c:pt>
                <c:pt idx="1465" formatCode="0">
                  <c:v>34</c:v>
                </c:pt>
                <c:pt idx="1466" formatCode="0">
                  <c:v>42</c:v>
                </c:pt>
                <c:pt idx="1467" formatCode="0">
                  <c:v>46</c:v>
                </c:pt>
                <c:pt idx="1468" formatCode="0">
                  <c:v>60</c:v>
                </c:pt>
                <c:pt idx="1469" formatCode="0">
                  <c:v>106</c:v>
                </c:pt>
                <c:pt idx="1470" formatCode="0">
                  <c:v>43</c:v>
                </c:pt>
                <c:pt idx="1471" formatCode="0">
                  <c:v>45</c:v>
                </c:pt>
                <c:pt idx="1472" formatCode="0">
                  <c:v>25</c:v>
                </c:pt>
                <c:pt idx="1473" formatCode="0">
                  <c:v>30</c:v>
                </c:pt>
                <c:pt idx="1474" formatCode="0">
                  <c:v>35</c:v>
                </c:pt>
                <c:pt idx="1475" formatCode="0">
                  <c:v>34</c:v>
                </c:pt>
                <c:pt idx="1476" formatCode="0">
                  <c:v>28</c:v>
                </c:pt>
                <c:pt idx="1477" formatCode="0">
                  <c:v>32</c:v>
                </c:pt>
                <c:pt idx="1478" formatCode="0">
                  <c:v>30</c:v>
                </c:pt>
                <c:pt idx="1479" formatCode="0">
                  <c:v>21</c:v>
                </c:pt>
                <c:pt idx="1480" formatCode="0">
                  <c:v>24</c:v>
                </c:pt>
                <c:pt idx="1481" formatCode="0">
                  <c:v>23</c:v>
                </c:pt>
                <c:pt idx="1482" formatCode="0">
                  <c:v>38</c:v>
                </c:pt>
                <c:pt idx="1483" formatCode="0">
                  <c:v>29</c:v>
                </c:pt>
                <c:pt idx="1484" formatCode="0">
                  <c:v>44</c:v>
                </c:pt>
                <c:pt idx="1485" formatCode="0">
                  <c:v>36</c:v>
                </c:pt>
                <c:pt idx="1486" formatCode="0">
                  <c:v>32</c:v>
                </c:pt>
                <c:pt idx="1487" formatCode="0">
                  <c:v>39</c:v>
                </c:pt>
                <c:pt idx="1488" formatCode="0">
                  <c:v>33</c:v>
                </c:pt>
                <c:pt idx="1489" formatCode="0">
                  <c:v>31</c:v>
                </c:pt>
                <c:pt idx="1490" formatCode="0">
                  <c:v>42</c:v>
                </c:pt>
                <c:pt idx="1491" formatCode="0">
                  <c:v>35</c:v>
                </c:pt>
                <c:pt idx="1492" formatCode="0">
                  <c:v>37</c:v>
                </c:pt>
                <c:pt idx="1493" formatCode="0">
                  <c:v>27</c:v>
                </c:pt>
                <c:pt idx="1494" formatCode="0">
                  <c:v>37</c:v>
                </c:pt>
                <c:pt idx="1495" formatCode="0">
                  <c:v>42</c:v>
                </c:pt>
                <c:pt idx="1496" formatCode="0">
                  <c:v>23</c:v>
                </c:pt>
                <c:pt idx="1497" formatCode="0">
                  <c:v>24</c:v>
                </c:pt>
                <c:pt idx="1498" formatCode="0">
                  <c:v>35</c:v>
                </c:pt>
                <c:pt idx="1499" formatCode="0">
                  <c:v>40</c:v>
                </c:pt>
                <c:pt idx="1500" formatCode="0">
                  <c:v>40</c:v>
                </c:pt>
                <c:pt idx="1501" formatCode="0">
                  <c:v>30</c:v>
                </c:pt>
                <c:pt idx="1502" formatCode="0">
                  <c:v>38</c:v>
                </c:pt>
                <c:pt idx="1503" formatCode="0">
                  <c:v>34</c:v>
                </c:pt>
                <c:pt idx="1505" formatCode="0">
                  <c:v>18</c:v>
                </c:pt>
                <c:pt idx="1506" formatCode="0">
                  <c:v>10</c:v>
                </c:pt>
                <c:pt idx="1507" formatCode="0">
                  <c:v>14</c:v>
                </c:pt>
                <c:pt idx="1508" formatCode="0">
                  <c:v>16</c:v>
                </c:pt>
                <c:pt idx="1509" formatCode="0">
                  <c:v>14</c:v>
                </c:pt>
                <c:pt idx="1510" formatCode="0">
                  <c:v>17</c:v>
                </c:pt>
                <c:pt idx="1511" formatCode="0">
                  <c:v>18</c:v>
                </c:pt>
                <c:pt idx="1512" formatCode="0">
                  <c:v>23</c:v>
                </c:pt>
                <c:pt idx="1513" formatCode="0">
                  <c:v>17</c:v>
                </c:pt>
                <c:pt idx="1514" formatCode="0">
                  <c:v>32</c:v>
                </c:pt>
                <c:pt idx="1515" formatCode="0">
                  <c:v>22</c:v>
                </c:pt>
                <c:pt idx="1516" formatCode="0">
                  <c:v>5</c:v>
                </c:pt>
                <c:pt idx="1517" formatCode="0">
                  <c:v>13</c:v>
                </c:pt>
                <c:pt idx="1518" formatCode="0">
                  <c:v>19</c:v>
                </c:pt>
                <c:pt idx="1519" formatCode="0">
                  <c:v>6</c:v>
                </c:pt>
                <c:pt idx="1520" formatCode="0">
                  <c:v>13</c:v>
                </c:pt>
                <c:pt idx="1521" formatCode="0">
                  <c:v>19</c:v>
                </c:pt>
                <c:pt idx="1522" formatCode="0">
                  <c:v>12</c:v>
                </c:pt>
                <c:pt idx="1523" formatCode="0">
                  <c:v>14</c:v>
                </c:pt>
                <c:pt idx="1524" formatCode="0">
                  <c:v>17</c:v>
                </c:pt>
                <c:pt idx="1525" formatCode="0">
                  <c:v>18</c:v>
                </c:pt>
                <c:pt idx="1526" formatCode="0">
                  <c:v>17</c:v>
                </c:pt>
                <c:pt idx="1527" formatCode="0">
                  <c:v>25</c:v>
                </c:pt>
                <c:pt idx="1528" formatCode="0">
                  <c:v>16</c:v>
                </c:pt>
                <c:pt idx="1529" formatCode="0">
                  <c:v>21</c:v>
                </c:pt>
                <c:pt idx="1530" formatCode="0">
                  <c:v>22</c:v>
                </c:pt>
                <c:pt idx="1531" formatCode="0">
                  <c:v>17</c:v>
                </c:pt>
                <c:pt idx="1532" formatCode="0">
                  <c:v>23</c:v>
                </c:pt>
                <c:pt idx="1533" formatCode="0">
                  <c:v>21</c:v>
                </c:pt>
                <c:pt idx="1534" formatCode="0">
                  <c:v>10</c:v>
                </c:pt>
                <c:pt idx="1535" formatCode="0">
                  <c:v>10</c:v>
                </c:pt>
                <c:pt idx="1536" formatCode="0">
                  <c:v>16</c:v>
                </c:pt>
                <c:pt idx="1537" formatCode="0">
                  <c:v>8</c:v>
                </c:pt>
                <c:pt idx="1538" formatCode="0">
                  <c:v>17</c:v>
                </c:pt>
                <c:pt idx="1539" formatCode="0">
                  <c:v>17</c:v>
                </c:pt>
                <c:pt idx="1540" formatCode="0">
                  <c:v>13</c:v>
                </c:pt>
                <c:pt idx="1541" formatCode="0">
                  <c:v>46</c:v>
                </c:pt>
                <c:pt idx="1542" formatCode="0">
                  <c:v>15</c:v>
                </c:pt>
                <c:pt idx="1543" formatCode="0">
                  <c:v>25</c:v>
                </c:pt>
                <c:pt idx="1544" formatCode="0">
                  <c:v>15</c:v>
                </c:pt>
                <c:pt idx="1545" formatCode="0">
                  <c:v>16</c:v>
                </c:pt>
                <c:pt idx="1546" formatCode="0">
                  <c:v>16</c:v>
                </c:pt>
                <c:pt idx="1547" formatCode="0">
                  <c:v>22</c:v>
                </c:pt>
                <c:pt idx="1548" formatCode="0">
                  <c:v>22</c:v>
                </c:pt>
                <c:pt idx="1549" formatCode="0">
                  <c:v>27</c:v>
                </c:pt>
                <c:pt idx="1551" formatCode="0">
                  <c:v>21</c:v>
                </c:pt>
                <c:pt idx="1552" formatCode="0">
                  <c:v>17</c:v>
                </c:pt>
                <c:pt idx="1553" formatCode="0">
                  <c:v>9</c:v>
                </c:pt>
                <c:pt idx="1554" formatCode="0">
                  <c:v>17</c:v>
                </c:pt>
                <c:pt idx="1555" formatCode="0">
                  <c:v>17</c:v>
                </c:pt>
                <c:pt idx="1556" formatCode="0">
                  <c:v>20</c:v>
                </c:pt>
                <c:pt idx="1557" formatCode="0">
                  <c:v>24</c:v>
                </c:pt>
                <c:pt idx="1558" formatCode="0">
                  <c:v>28</c:v>
                </c:pt>
                <c:pt idx="1559" formatCode="0">
                  <c:v>25</c:v>
                </c:pt>
                <c:pt idx="1560" formatCode="0">
                  <c:v>27</c:v>
                </c:pt>
                <c:pt idx="1561" formatCode="0">
                  <c:v>21</c:v>
                </c:pt>
                <c:pt idx="1562" formatCode="0">
                  <c:v>13</c:v>
                </c:pt>
                <c:pt idx="1563" formatCode="0">
                  <c:v>23</c:v>
                </c:pt>
                <c:pt idx="1564" formatCode="0">
                  <c:v>25</c:v>
                </c:pt>
                <c:pt idx="1565" formatCode="0">
                  <c:v>38</c:v>
                </c:pt>
                <c:pt idx="1566" formatCode="0">
                  <c:v>29</c:v>
                </c:pt>
                <c:pt idx="1567" formatCode="0">
                  <c:v>27</c:v>
                </c:pt>
                <c:pt idx="1568" formatCode="0">
                  <c:v>31</c:v>
                </c:pt>
                <c:pt idx="1569" formatCode="0">
                  <c:v>22</c:v>
                </c:pt>
                <c:pt idx="1570" formatCode="0">
                  <c:v>35</c:v>
                </c:pt>
                <c:pt idx="1571" formatCode="0">
                  <c:v>27</c:v>
                </c:pt>
                <c:pt idx="1572" formatCode="0">
                  <c:v>24</c:v>
                </c:pt>
                <c:pt idx="1573" formatCode="0">
                  <c:v>30</c:v>
                </c:pt>
                <c:pt idx="1574" formatCode="0">
                  <c:v>29</c:v>
                </c:pt>
                <c:pt idx="1575" formatCode="0">
                  <c:v>25</c:v>
                </c:pt>
                <c:pt idx="1576" formatCode="0">
                  <c:v>28</c:v>
                </c:pt>
                <c:pt idx="1577" formatCode="0">
                  <c:v>24</c:v>
                </c:pt>
                <c:pt idx="1578" formatCode="0">
                  <c:v>31</c:v>
                </c:pt>
                <c:pt idx="1579" formatCode="0">
                  <c:v>36</c:v>
                </c:pt>
                <c:pt idx="1580" formatCode="0">
                  <c:v>32</c:v>
                </c:pt>
                <c:pt idx="1581" formatCode="0">
                  <c:v>31</c:v>
                </c:pt>
                <c:pt idx="1582" formatCode="0">
                  <c:v>23</c:v>
                </c:pt>
                <c:pt idx="1583" formatCode="0">
                  <c:v>31</c:v>
                </c:pt>
                <c:pt idx="1584" formatCode="0">
                  <c:v>35</c:v>
                </c:pt>
                <c:pt idx="1585" formatCode="0">
                  <c:v>26</c:v>
                </c:pt>
                <c:pt idx="1586" formatCode="0">
                  <c:v>25</c:v>
                </c:pt>
                <c:pt idx="1587" formatCode="0">
                  <c:v>29</c:v>
                </c:pt>
                <c:pt idx="1588" formatCode="0">
                  <c:v>36</c:v>
                </c:pt>
                <c:pt idx="1589" formatCode="0">
                  <c:v>28</c:v>
                </c:pt>
                <c:pt idx="1590" formatCode="0">
                  <c:v>32</c:v>
                </c:pt>
                <c:pt idx="1591" formatCode="0">
                  <c:v>44</c:v>
                </c:pt>
                <c:pt idx="1592" formatCode="0">
                  <c:v>39</c:v>
                </c:pt>
                <c:pt idx="1593" formatCode="0">
                  <c:v>36</c:v>
                </c:pt>
                <c:pt idx="1594" formatCode="0">
                  <c:v>29</c:v>
                </c:pt>
                <c:pt idx="1595" formatCode="0">
                  <c:v>37</c:v>
                </c:pt>
                <c:pt idx="1596" formatCode="0">
                  <c:v>45</c:v>
                </c:pt>
                <c:pt idx="1597" formatCode="0">
                  <c:v>37</c:v>
                </c:pt>
                <c:pt idx="1598" formatCode="0">
                  <c:v>24</c:v>
                </c:pt>
                <c:pt idx="1599" formatCode="0">
                  <c:v>25</c:v>
                </c:pt>
                <c:pt idx="1600" formatCode="0">
                  <c:v>30</c:v>
                </c:pt>
                <c:pt idx="1601" formatCode="0">
                  <c:v>23</c:v>
                </c:pt>
                <c:pt idx="1602" formatCode="0">
                  <c:v>31</c:v>
                </c:pt>
                <c:pt idx="1603" formatCode="0">
                  <c:v>32</c:v>
                </c:pt>
                <c:pt idx="1604" formatCode="0">
                  <c:v>24</c:v>
                </c:pt>
                <c:pt idx="1605" formatCode="0">
                  <c:v>32</c:v>
                </c:pt>
                <c:pt idx="1606" formatCode="0">
                  <c:v>33</c:v>
                </c:pt>
                <c:pt idx="1607" formatCode="0">
                  <c:v>27</c:v>
                </c:pt>
                <c:pt idx="1608" formatCode="0">
                  <c:v>27</c:v>
                </c:pt>
                <c:pt idx="1609" formatCode="0">
                  <c:v>25</c:v>
                </c:pt>
                <c:pt idx="1610" formatCode="0">
                  <c:v>42</c:v>
                </c:pt>
                <c:pt idx="1611" formatCode="0">
                  <c:v>37</c:v>
                </c:pt>
                <c:pt idx="1612" formatCode="0">
                  <c:v>26</c:v>
                </c:pt>
                <c:pt idx="1613" formatCode="0">
                  <c:v>36</c:v>
                </c:pt>
                <c:pt idx="1614" formatCode="0">
                  <c:v>24</c:v>
                </c:pt>
                <c:pt idx="1615" formatCode="0">
                  <c:v>29</c:v>
                </c:pt>
                <c:pt idx="1616" formatCode="0">
                  <c:v>35</c:v>
                </c:pt>
                <c:pt idx="1617" formatCode="0">
                  <c:v>38</c:v>
                </c:pt>
                <c:pt idx="1618" formatCode="0">
                  <c:v>33</c:v>
                </c:pt>
                <c:pt idx="1619" formatCode="0">
                  <c:v>33</c:v>
                </c:pt>
                <c:pt idx="1620" formatCode="0">
                  <c:v>33</c:v>
                </c:pt>
                <c:pt idx="1621" formatCode="0">
                  <c:v>39</c:v>
                </c:pt>
                <c:pt idx="1622" formatCode="0">
                  <c:v>38</c:v>
                </c:pt>
                <c:pt idx="1623" formatCode="0">
                  <c:v>32</c:v>
                </c:pt>
                <c:pt idx="1624" formatCode="0">
                  <c:v>16</c:v>
                </c:pt>
                <c:pt idx="1625" formatCode="0">
                  <c:v>24</c:v>
                </c:pt>
                <c:pt idx="1626" formatCode="0">
                  <c:v>25</c:v>
                </c:pt>
                <c:pt idx="1627" formatCode="0">
                  <c:v>31</c:v>
                </c:pt>
                <c:pt idx="1628" formatCode="0">
                  <c:v>32</c:v>
                </c:pt>
                <c:pt idx="1629" formatCode="0">
                  <c:v>30</c:v>
                </c:pt>
                <c:pt idx="1630" formatCode="0">
                  <c:v>67</c:v>
                </c:pt>
                <c:pt idx="1631" formatCode="0">
                  <c:v>60</c:v>
                </c:pt>
                <c:pt idx="1632" formatCode="0">
                  <c:v>19</c:v>
                </c:pt>
                <c:pt idx="1633" formatCode="0">
                  <c:v>22</c:v>
                </c:pt>
                <c:pt idx="1634" formatCode="0">
                  <c:v>21</c:v>
                </c:pt>
                <c:pt idx="1635" formatCode="0">
                  <c:v>22</c:v>
                </c:pt>
                <c:pt idx="1636" formatCode="0">
                  <c:v>5</c:v>
                </c:pt>
                <c:pt idx="1637" formatCode="0">
                  <c:v>14</c:v>
                </c:pt>
                <c:pt idx="1638" formatCode="0">
                  <c:v>20</c:v>
                </c:pt>
                <c:pt idx="1639" formatCode="0">
                  <c:v>23</c:v>
                </c:pt>
                <c:pt idx="1640" formatCode="0">
                  <c:v>17</c:v>
                </c:pt>
                <c:pt idx="1641" formatCode="0">
                  <c:v>15</c:v>
                </c:pt>
                <c:pt idx="1642" formatCode="0">
                  <c:v>23</c:v>
                </c:pt>
                <c:pt idx="1643" formatCode="0">
                  <c:v>16</c:v>
                </c:pt>
                <c:pt idx="1644" formatCode="0">
                  <c:v>9</c:v>
                </c:pt>
                <c:pt idx="1645" formatCode="0">
                  <c:v>22</c:v>
                </c:pt>
                <c:pt idx="1646" formatCode="0">
                  <c:v>22</c:v>
                </c:pt>
                <c:pt idx="1647" formatCode="0">
                  <c:v>13</c:v>
                </c:pt>
                <c:pt idx="1648" formatCode="0">
                  <c:v>5</c:v>
                </c:pt>
                <c:pt idx="1649" formatCode="0">
                  <c:v>26</c:v>
                </c:pt>
                <c:pt idx="1650" formatCode="0">
                  <c:v>20</c:v>
                </c:pt>
                <c:pt idx="1651" formatCode="0">
                  <c:v>8</c:v>
                </c:pt>
                <c:pt idx="1652" formatCode="0">
                  <c:v>19</c:v>
                </c:pt>
                <c:pt idx="1653" formatCode="0">
                  <c:v>23</c:v>
                </c:pt>
                <c:pt idx="1654" formatCode="0">
                  <c:v>24</c:v>
                </c:pt>
                <c:pt idx="1655" formatCode="0">
                  <c:v>12</c:v>
                </c:pt>
                <c:pt idx="1656" formatCode="0">
                  <c:v>19</c:v>
                </c:pt>
                <c:pt idx="1657" formatCode="0">
                  <c:v>19</c:v>
                </c:pt>
                <c:pt idx="1658" formatCode="0">
                  <c:v>25</c:v>
                </c:pt>
                <c:pt idx="1659" formatCode="0">
                  <c:v>27</c:v>
                </c:pt>
                <c:pt idx="1660" formatCode="0">
                  <c:v>21</c:v>
                </c:pt>
                <c:pt idx="1661" formatCode="0">
                  <c:v>29</c:v>
                </c:pt>
                <c:pt idx="1662" formatCode="0">
                  <c:v>23</c:v>
                </c:pt>
                <c:pt idx="1663" formatCode="0">
                  <c:v>20</c:v>
                </c:pt>
                <c:pt idx="1664" formatCode="0">
                  <c:v>33</c:v>
                </c:pt>
                <c:pt idx="1665" formatCode="0">
                  <c:v>30</c:v>
                </c:pt>
                <c:pt idx="1666" formatCode="0">
                  <c:v>30</c:v>
                </c:pt>
                <c:pt idx="1667" formatCode="0">
                  <c:v>37</c:v>
                </c:pt>
                <c:pt idx="1668" formatCode="0">
                  <c:v>25</c:v>
                </c:pt>
                <c:pt idx="1669" formatCode="0">
                  <c:v>9</c:v>
                </c:pt>
                <c:pt idx="1670" formatCode="0">
                  <c:v>14</c:v>
                </c:pt>
                <c:pt idx="1671" formatCode="0">
                  <c:v>21</c:v>
                </c:pt>
                <c:pt idx="1672" formatCode="0">
                  <c:v>17</c:v>
                </c:pt>
                <c:pt idx="1673" formatCode="0">
                  <c:v>11</c:v>
                </c:pt>
                <c:pt idx="1674" formatCode="0">
                  <c:v>32</c:v>
                </c:pt>
                <c:pt idx="1675" formatCode="0">
                  <c:v>23</c:v>
                </c:pt>
                <c:pt idx="1676" formatCode="0">
                  <c:v>20</c:v>
                </c:pt>
                <c:pt idx="1677" formatCode="0">
                  <c:v>19</c:v>
                </c:pt>
                <c:pt idx="1678" formatCode="0">
                  <c:v>26</c:v>
                </c:pt>
                <c:pt idx="1679" formatCode="0">
                  <c:v>21</c:v>
                </c:pt>
                <c:pt idx="1680" formatCode="0">
                  <c:v>37</c:v>
                </c:pt>
                <c:pt idx="1681" formatCode="0">
                  <c:v>27</c:v>
                </c:pt>
                <c:pt idx="1682" formatCode="0">
                  <c:v>29</c:v>
                </c:pt>
                <c:pt idx="1683" formatCode="0">
                  <c:v>20</c:v>
                </c:pt>
                <c:pt idx="1684" formatCode="0">
                  <c:v>21</c:v>
                </c:pt>
                <c:pt idx="1685" formatCode="0">
                  <c:v>33</c:v>
                </c:pt>
                <c:pt idx="1686" formatCode="0">
                  <c:v>29</c:v>
                </c:pt>
                <c:pt idx="1687" formatCode="0">
                  <c:v>21</c:v>
                </c:pt>
                <c:pt idx="1688" formatCode="0">
                  <c:v>33</c:v>
                </c:pt>
                <c:pt idx="1689" formatCode="0">
                  <c:v>18</c:v>
                </c:pt>
                <c:pt idx="1690" formatCode="0">
                  <c:v>28</c:v>
                </c:pt>
                <c:pt idx="1691" formatCode="0">
                  <c:v>25</c:v>
                </c:pt>
                <c:pt idx="1692" formatCode="0">
                  <c:v>32</c:v>
                </c:pt>
                <c:pt idx="1693" formatCode="0">
                  <c:v>27</c:v>
                </c:pt>
                <c:pt idx="1694" formatCode="0">
                  <c:v>24</c:v>
                </c:pt>
                <c:pt idx="1695" formatCode="0">
                  <c:v>19</c:v>
                </c:pt>
                <c:pt idx="1696" formatCode="0">
                  <c:v>22</c:v>
                </c:pt>
                <c:pt idx="1697" formatCode="0">
                  <c:v>23</c:v>
                </c:pt>
                <c:pt idx="1698" formatCode="0">
                  <c:v>28</c:v>
                </c:pt>
                <c:pt idx="1699" formatCode="0">
                  <c:v>26</c:v>
                </c:pt>
                <c:pt idx="1700" formatCode="0">
                  <c:v>28</c:v>
                </c:pt>
                <c:pt idx="1701" formatCode="0">
                  <c:v>28</c:v>
                </c:pt>
                <c:pt idx="1702" formatCode="0">
                  <c:v>24</c:v>
                </c:pt>
                <c:pt idx="1703" formatCode="0">
                  <c:v>25</c:v>
                </c:pt>
                <c:pt idx="1704" formatCode="0">
                  <c:v>37</c:v>
                </c:pt>
                <c:pt idx="1705" formatCode="0">
                  <c:v>43</c:v>
                </c:pt>
                <c:pt idx="1706" formatCode="0">
                  <c:v>21</c:v>
                </c:pt>
                <c:pt idx="1707" formatCode="0">
                  <c:v>26</c:v>
                </c:pt>
                <c:pt idx="1708" formatCode="0">
                  <c:v>19</c:v>
                </c:pt>
                <c:pt idx="1709" formatCode="0">
                  <c:v>37</c:v>
                </c:pt>
                <c:pt idx="1711" formatCode="0">
                  <c:v>39</c:v>
                </c:pt>
                <c:pt idx="1712" formatCode="0">
                  <c:v>42</c:v>
                </c:pt>
                <c:pt idx="1713" formatCode="0">
                  <c:v>36</c:v>
                </c:pt>
                <c:pt idx="1714" formatCode="0">
                  <c:v>34</c:v>
                </c:pt>
                <c:pt idx="1715" formatCode="0">
                  <c:v>34</c:v>
                </c:pt>
                <c:pt idx="1716" formatCode="0">
                  <c:v>31</c:v>
                </c:pt>
                <c:pt idx="1717" formatCode="0">
                  <c:v>33</c:v>
                </c:pt>
                <c:pt idx="1718" formatCode="0">
                  <c:v>29</c:v>
                </c:pt>
                <c:pt idx="1719" formatCode="0">
                  <c:v>33</c:v>
                </c:pt>
                <c:pt idx="1720" formatCode="0">
                  <c:v>35</c:v>
                </c:pt>
                <c:pt idx="1721" formatCode="0">
                  <c:v>24</c:v>
                </c:pt>
                <c:pt idx="1722" formatCode="0">
                  <c:v>33</c:v>
                </c:pt>
                <c:pt idx="1723" formatCode="0">
                  <c:v>32</c:v>
                </c:pt>
                <c:pt idx="1724" formatCode="0">
                  <c:v>31</c:v>
                </c:pt>
                <c:pt idx="1725" formatCode="0">
                  <c:v>34</c:v>
                </c:pt>
                <c:pt idx="1726" formatCode="0">
                  <c:v>27</c:v>
                </c:pt>
                <c:pt idx="1727" formatCode="0">
                  <c:v>29</c:v>
                </c:pt>
                <c:pt idx="1728" formatCode="0">
                  <c:v>33</c:v>
                </c:pt>
                <c:pt idx="1729" formatCode="0">
                  <c:v>35</c:v>
                </c:pt>
                <c:pt idx="1730" formatCode="0">
                  <c:v>44</c:v>
                </c:pt>
                <c:pt idx="1731" formatCode="0">
                  <c:v>42</c:v>
                </c:pt>
                <c:pt idx="1732" formatCode="0">
                  <c:v>31</c:v>
                </c:pt>
                <c:pt idx="1733" formatCode="0">
                  <c:v>36</c:v>
                </c:pt>
                <c:pt idx="1734" formatCode="0">
                  <c:v>37</c:v>
                </c:pt>
                <c:pt idx="1735" formatCode="0">
                  <c:v>27</c:v>
                </c:pt>
                <c:pt idx="1736" formatCode="0">
                  <c:v>46</c:v>
                </c:pt>
                <c:pt idx="1737" formatCode="0">
                  <c:v>36</c:v>
                </c:pt>
                <c:pt idx="1738" formatCode="0">
                  <c:v>39</c:v>
                </c:pt>
                <c:pt idx="1739" formatCode="0">
                  <c:v>46</c:v>
                </c:pt>
                <c:pt idx="1740" formatCode="0">
                  <c:v>38</c:v>
                </c:pt>
                <c:pt idx="1741" formatCode="0">
                  <c:v>33</c:v>
                </c:pt>
                <c:pt idx="1742" formatCode="0">
                  <c:v>27</c:v>
                </c:pt>
                <c:pt idx="1743" formatCode="0">
                  <c:v>33</c:v>
                </c:pt>
                <c:pt idx="1744" formatCode="0">
                  <c:v>35</c:v>
                </c:pt>
                <c:pt idx="1745" formatCode="0">
                  <c:v>25</c:v>
                </c:pt>
                <c:pt idx="1746" formatCode="0">
                  <c:v>28</c:v>
                </c:pt>
                <c:pt idx="1747" formatCode="0">
                  <c:v>30</c:v>
                </c:pt>
                <c:pt idx="1748" formatCode="0">
                  <c:v>32</c:v>
                </c:pt>
                <c:pt idx="1749" formatCode="0">
                  <c:v>26</c:v>
                </c:pt>
                <c:pt idx="1750" formatCode="0">
                  <c:v>31</c:v>
                </c:pt>
                <c:pt idx="1751" formatCode="0">
                  <c:v>30</c:v>
                </c:pt>
                <c:pt idx="1752" formatCode="0">
                  <c:v>36</c:v>
                </c:pt>
                <c:pt idx="1753" formatCode="0">
                  <c:v>28</c:v>
                </c:pt>
                <c:pt idx="1754" formatCode="0">
                  <c:v>14</c:v>
                </c:pt>
                <c:pt idx="1755" formatCode="0">
                  <c:v>16</c:v>
                </c:pt>
                <c:pt idx="1756" formatCode="0">
                  <c:v>23</c:v>
                </c:pt>
                <c:pt idx="1757" formatCode="0">
                  <c:v>23</c:v>
                </c:pt>
                <c:pt idx="1758" formatCode="0">
                  <c:v>19</c:v>
                </c:pt>
                <c:pt idx="1759" formatCode="0">
                  <c:v>15</c:v>
                </c:pt>
                <c:pt idx="1760" formatCode="0">
                  <c:v>20</c:v>
                </c:pt>
                <c:pt idx="1761" formatCode="0">
                  <c:v>17</c:v>
                </c:pt>
                <c:pt idx="1762" formatCode="0">
                  <c:v>20</c:v>
                </c:pt>
                <c:pt idx="1763" formatCode="0">
                  <c:v>31</c:v>
                </c:pt>
                <c:pt idx="1764" formatCode="0">
                  <c:v>14</c:v>
                </c:pt>
                <c:pt idx="1765" formatCode="0">
                  <c:v>18</c:v>
                </c:pt>
                <c:pt idx="1766" formatCode="0">
                  <c:v>30</c:v>
                </c:pt>
                <c:pt idx="1767" formatCode="0">
                  <c:v>28</c:v>
                </c:pt>
                <c:pt idx="1768" formatCode="0">
                  <c:v>22</c:v>
                </c:pt>
                <c:pt idx="1769" formatCode="0">
                  <c:v>25</c:v>
                </c:pt>
                <c:pt idx="1770" formatCode="0">
                  <c:v>22</c:v>
                </c:pt>
                <c:pt idx="1771" formatCode="0">
                  <c:v>13</c:v>
                </c:pt>
                <c:pt idx="1772" formatCode="0">
                  <c:v>27</c:v>
                </c:pt>
                <c:pt idx="1773" formatCode="0">
                  <c:v>27</c:v>
                </c:pt>
                <c:pt idx="1774" formatCode="0">
                  <c:v>22</c:v>
                </c:pt>
                <c:pt idx="1775" formatCode="0">
                  <c:v>28</c:v>
                </c:pt>
                <c:pt idx="1776" formatCode="0">
                  <c:v>30</c:v>
                </c:pt>
                <c:pt idx="1777" formatCode="0">
                  <c:v>32</c:v>
                </c:pt>
                <c:pt idx="1778" formatCode="0">
                  <c:v>21</c:v>
                </c:pt>
                <c:pt idx="1779" formatCode="0">
                  <c:v>32</c:v>
                </c:pt>
                <c:pt idx="1780" formatCode="0">
                  <c:v>31</c:v>
                </c:pt>
                <c:pt idx="1781" formatCode="0">
                  <c:v>29</c:v>
                </c:pt>
                <c:pt idx="1782" formatCode="0">
                  <c:v>32</c:v>
                </c:pt>
                <c:pt idx="1783" formatCode="0">
                  <c:v>23</c:v>
                </c:pt>
                <c:pt idx="1784" formatCode="0">
                  <c:v>26</c:v>
                </c:pt>
                <c:pt idx="1785" formatCode="0">
                  <c:v>27</c:v>
                </c:pt>
                <c:pt idx="1786" formatCode="0">
                  <c:v>31</c:v>
                </c:pt>
                <c:pt idx="1787" formatCode="0">
                  <c:v>22</c:v>
                </c:pt>
                <c:pt idx="1788" formatCode="0">
                  <c:v>10</c:v>
                </c:pt>
                <c:pt idx="1789" formatCode="0">
                  <c:v>21</c:v>
                </c:pt>
                <c:pt idx="1790" formatCode="0">
                  <c:v>24</c:v>
                </c:pt>
                <c:pt idx="1791" formatCode="0">
                  <c:v>24</c:v>
                </c:pt>
                <c:pt idx="1792" formatCode="0">
                  <c:v>26</c:v>
                </c:pt>
                <c:pt idx="1793" formatCode="0">
                  <c:v>30</c:v>
                </c:pt>
                <c:pt idx="1794" formatCode="0">
                  <c:v>25</c:v>
                </c:pt>
                <c:pt idx="1795" formatCode="0">
                  <c:v>26</c:v>
                </c:pt>
                <c:pt idx="1796" formatCode="0">
                  <c:v>31</c:v>
                </c:pt>
                <c:pt idx="1797" formatCode="0">
                  <c:v>23</c:v>
                </c:pt>
                <c:pt idx="1798" formatCode="0">
                  <c:v>22</c:v>
                </c:pt>
                <c:pt idx="1799" formatCode="0">
                  <c:v>23</c:v>
                </c:pt>
                <c:pt idx="1800" formatCode="0">
                  <c:v>29</c:v>
                </c:pt>
                <c:pt idx="1806" formatCode="0">
                  <c:v>24</c:v>
                </c:pt>
                <c:pt idx="1807" formatCode="0">
                  <c:v>35</c:v>
                </c:pt>
                <c:pt idx="1808" formatCode="0">
                  <c:v>30</c:v>
                </c:pt>
                <c:pt idx="1809" formatCode="0">
                  <c:v>27</c:v>
                </c:pt>
                <c:pt idx="1810" formatCode="0">
                  <c:v>40</c:v>
                </c:pt>
                <c:pt idx="1811" formatCode="0">
                  <c:v>40</c:v>
                </c:pt>
                <c:pt idx="1812" formatCode="0">
                  <c:v>29</c:v>
                </c:pt>
                <c:pt idx="1813" formatCode="0">
                  <c:v>25</c:v>
                </c:pt>
                <c:pt idx="1814" formatCode="0">
                  <c:v>34</c:v>
                </c:pt>
                <c:pt idx="1815" formatCode="0">
                  <c:v>37</c:v>
                </c:pt>
                <c:pt idx="1816" formatCode="0">
                  <c:v>36</c:v>
                </c:pt>
                <c:pt idx="1817" formatCode="0">
                  <c:v>30</c:v>
                </c:pt>
                <c:pt idx="1818" formatCode="0">
                  <c:v>29</c:v>
                </c:pt>
                <c:pt idx="1819" formatCode="0">
                  <c:v>42</c:v>
                </c:pt>
                <c:pt idx="1820" formatCode="0">
                  <c:v>32</c:v>
                </c:pt>
                <c:pt idx="1821" formatCode="0">
                  <c:v>31</c:v>
                </c:pt>
                <c:pt idx="1822" formatCode="0">
                  <c:v>36</c:v>
                </c:pt>
                <c:pt idx="1823" formatCode="0">
                  <c:v>26</c:v>
                </c:pt>
                <c:pt idx="1824" formatCode="0">
                  <c:v>38</c:v>
                </c:pt>
                <c:pt idx="1825" formatCode="0">
                  <c:v>40</c:v>
                </c:pt>
                <c:pt idx="1826" formatCode="0">
                  <c:v>43</c:v>
                </c:pt>
                <c:pt idx="1827" formatCode="0">
                  <c:v>40</c:v>
                </c:pt>
                <c:pt idx="1828" formatCode="0">
                  <c:v>26</c:v>
                </c:pt>
                <c:pt idx="1829" formatCode="0">
                  <c:v>36</c:v>
                </c:pt>
                <c:pt idx="1830" formatCode="0">
                  <c:v>40</c:v>
                </c:pt>
                <c:pt idx="1831" formatCode="0">
                  <c:v>41</c:v>
                </c:pt>
                <c:pt idx="1832" formatCode="0">
                  <c:v>36</c:v>
                </c:pt>
                <c:pt idx="1833" formatCode="0">
                  <c:v>29</c:v>
                </c:pt>
                <c:pt idx="1834" formatCode="0">
                  <c:v>35</c:v>
                </c:pt>
                <c:pt idx="1835" formatCode="0">
                  <c:v>33</c:v>
                </c:pt>
                <c:pt idx="1836" formatCode="0">
                  <c:v>29</c:v>
                </c:pt>
                <c:pt idx="1837" formatCode="0">
                  <c:v>30</c:v>
                </c:pt>
                <c:pt idx="1838" formatCode="0">
                  <c:v>39</c:v>
                </c:pt>
                <c:pt idx="1839" formatCode="0">
                  <c:v>36</c:v>
                </c:pt>
                <c:pt idx="1840" formatCode="0">
                  <c:v>44</c:v>
                </c:pt>
                <c:pt idx="1841" formatCode="0">
                  <c:v>28</c:v>
                </c:pt>
                <c:pt idx="1842" formatCode="0">
                  <c:v>40</c:v>
                </c:pt>
                <c:pt idx="1843" formatCode="0">
                  <c:v>26</c:v>
                </c:pt>
                <c:pt idx="1844" formatCode="0">
                  <c:v>33</c:v>
                </c:pt>
                <c:pt idx="1845" formatCode="0">
                  <c:v>31</c:v>
                </c:pt>
                <c:pt idx="1846" formatCode="0">
                  <c:v>31</c:v>
                </c:pt>
                <c:pt idx="1847" formatCode="0">
                  <c:v>42</c:v>
                </c:pt>
                <c:pt idx="1848" formatCode="0">
                  <c:v>41</c:v>
                </c:pt>
                <c:pt idx="1849" formatCode="0">
                  <c:v>36</c:v>
                </c:pt>
                <c:pt idx="1850" formatCode="0">
                  <c:v>32</c:v>
                </c:pt>
                <c:pt idx="1851" formatCode="0">
                  <c:v>29</c:v>
                </c:pt>
                <c:pt idx="1852" formatCode="0">
                  <c:v>28</c:v>
                </c:pt>
                <c:pt idx="1853" formatCode="0">
                  <c:v>28</c:v>
                </c:pt>
                <c:pt idx="1854" formatCode="0">
                  <c:v>28</c:v>
                </c:pt>
                <c:pt idx="1855" formatCode="0">
                  <c:v>31</c:v>
                </c:pt>
                <c:pt idx="1856" formatCode="0">
                  <c:v>43</c:v>
                </c:pt>
                <c:pt idx="1857" formatCode="0">
                  <c:v>36</c:v>
                </c:pt>
                <c:pt idx="1858" formatCode="0">
                  <c:v>32</c:v>
                </c:pt>
                <c:pt idx="1859" formatCode="0">
                  <c:v>23</c:v>
                </c:pt>
                <c:pt idx="1860" formatCode="0">
                  <c:v>23</c:v>
                </c:pt>
                <c:pt idx="1861" formatCode="0">
                  <c:v>22</c:v>
                </c:pt>
                <c:pt idx="1862" formatCode="0">
                  <c:v>27</c:v>
                </c:pt>
                <c:pt idx="1863" formatCode="0">
                  <c:v>27</c:v>
                </c:pt>
                <c:pt idx="1864" formatCode="0">
                  <c:v>19</c:v>
                </c:pt>
                <c:pt idx="1865" formatCode="0">
                  <c:v>22</c:v>
                </c:pt>
                <c:pt idx="1866" formatCode="0">
                  <c:v>27</c:v>
                </c:pt>
                <c:pt idx="1867" formatCode="0">
                  <c:v>29</c:v>
                </c:pt>
                <c:pt idx="1868" formatCode="0">
                  <c:v>25</c:v>
                </c:pt>
                <c:pt idx="1869" formatCode="0">
                  <c:v>25</c:v>
                </c:pt>
                <c:pt idx="1870" formatCode="0">
                  <c:v>25</c:v>
                </c:pt>
                <c:pt idx="1871" formatCode="0">
                  <c:v>27</c:v>
                </c:pt>
                <c:pt idx="1872" formatCode="0">
                  <c:v>32</c:v>
                </c:pt>
                <c:pt idx="1873" formatCode="0">
                  <c:v>27</c:v>
                </c:pt>
                <c:pt idx="1874" formatCode="0">
                  <c:v>40</c:v>
                </c:pt>
                <c:pt idx="1875" formatCode="0">
                  <c:v>36</c:v>
                </c:pt>
                <c:pt idx="1876" formatCode="0">
                  <c:v>18</c:v>
                </c:pt>
                <c:pt idx="1877" formatCode="0">
                  <c:v>14</c:v>
                </c:pt>
                <c:pt idx="1878" formatCode="0">
                  <c:v>22</c:v>
                </c:pt>
                <c:pt idx="1879" formatCode="0">
                  <c:v>20</c:v>
                </c:pt>
                <c:pt idx="1880" formatCode="0">
                  <c:v>17</c:v>
                </c:pt>
                <c:pt idx="1881" formatCode="0">
                  <c:v>15</c:v>
                </c:pt>
                <c:pt idx="1882" formatCode="0">
                  <c:v>24</c:v>
                </c:pt>
                <c:pt idx="1883" formatCode="0">
                  <c:v>19</c:v>
                </c:pt>
                <c:pt idx="1884" formatCode="0">
                  <c:v>22</c:v>
                </c:pt>
                <c:pt idx="1885" formatCode="0">
                  <c:v>13</c:v>
                </c:pt>
                <c:pt idx="1886" formatCode="0">
                  <c:v>8.3488448699613471</c:v>
                </c:pt>
                <c:pt idx="1887" formatCode="0">
                  <c:v>7.1813769793695732</c:v>
                </c:pt>
                <c:pt idx="1888" formatCode="0">
                  <c:v>15.376156567264578</c:v>
                </c:pt>
                <c:pt idx="1889" formatCode="0">
                  <c:v>21.330575085276838</c:v>
                </c:pt>
                <c:pt idx="1890" formatCode="0">
                  <c:v>15.826760032409705</c:v>
                </c:pt>
                <c:pt idx="1891" formatCode="0">
                  <c:v>22.308473864123933</c:v>
                </c:pt>
                <c:pt idx="1892" formatCode="0">
                  <c:v>12.617674672800918</c:v>
                </c:pt>
                <c:pt idx="1893" formatCode="0">
                  <c:v>14.719265460763774</c:v>
                </c:pt>
                <c:pt idx="1894" formatCode="0">
                  <c:v>23.268531742408335</c:v>
                </c:pt>
                <c:pt idx="1895" formatCode="0">
                  <c:v>17.922898013049473</c:v>
                </c:pt>
                <c:pt idx="1896" formatCode="0">
                  <c:v>21.913304062499797</c:v>
                </c:pt>
                <c:pt idx="1897" formatCode="0">
                  <c:v>27.592279908505656</c:v>
                </c:pt>
                <c:pt idx="1898" formatCode="0">
                  <c:v>24.002424234916052</c:v>
                </c:pt>
                <c:pt idx="1899" formatCode="0">
                  <c:v>23.431387497324629</c:v>
                </c:pt>
                <c:pt idx="1900" formatCode="0">
                  <c:v>28.355479548250216</c:v>
                </c:pt>
                <c:pt idx="1901" formatCode="0">
                  <c:v>22.993566590421572</c:v>
                </c:pt>
                <c:pt idx="1902" formatCode="0">
                  <c:v>22.34482607183411</c:v>
                </c:pt>
                <c:pt idx="1903" formatCode="0">
                  <c:v>26.961627222782514</c:v>
                </c:pt>
                <c:pt idx="1904" formatCode="0">
                  <c:v>21.416864881364273</c:v>
                </c:pt>
                <c:pt idx="1905" formatCode="0">
                  <c:v>20.379005596306662</c:v>
                </c:pt>
                <c:pt idx="1906" formatCode="0">
                  <c:v>23.226814751864204</c:v>
                </c:pt>
                <c:pt idx="1907" formatCode="0">
                  <c:v>18.386901452653603</c:v>
                </c:pt>
                <c:pt idx="1908" formatCode="0">
                  <c:v>18.624091107784153</c:v>
                </c:pt>
                <c:pt idx="1909" formatCode="0">
                  <c:v>22.822630332519818</c:v>
                </c:pt>
                <c:pt idx="1910" formatCode="0">
                  <c:v>24.590982953365863</c:v>
                </c:pt>
                <c:pt idx="1911" formatCode="0">
                  <c:v>27.710471271359456</c:v>
                </c:pt>
                <c:pt idx="1912" formatCode="0">
                  <c:v>25.962303260765211</c:v>
                </c:pt>
                <c:pt idx="1913" formatCode="0">
                  <c:v>20.627599120718976</c:v>
                </c:pt>
                <c:pt idx="1914" formatCode="0">
                  <c:v>22.427815533648964</c:v>
                </c:pt>
                <c:pt idx="1915" formatCode="0">
                  <c:v>14.366826224654046</c:v>
                </c:pt>
                <c:pt idx="1916" formatCode="0">
                  <c:v>23.362375771249361</c:v>
                </c:pt>
                <c:pt idx="1917" formatCode="0">
                  <c:v>23.445223301137343</c:v>
                </c:pt>
                <c:pt idx="1918" formatCode="0">
                  <c:v>24.459030520575247</c:v>
                </c:pt>
                <c:pt idx="1919" formatCode="0">
                  <c:v>25.958253837688581</c:v>
                </c:pt>
                <c:pt idx="1920" formatCode="0">
                  <c:v>30.447341176346786</c:v>
                </c:pt>
                <c:pt idx="1921" formatCode="0">
                  <c:v>22.461132648589594</c:v>
                </c:pt>
                <c:pt idx="1922" formatCode="0">
                  <c:v>24.868326055287177</c:v>
                </c:pt>
                <c:pt idx="1923" formatCode="0">
                  <c:v>28.063159903611911</c:v>
                </c:pt>
                <c:pt idx="1924" formatCode="0">
                  <c:v>31.983028946921795</c:v>
                </c:pt>
                <c:pt idx="1925" formatCode="0">
                  <c:v>21.851758907834718</c:v>
                </c:pt>
                <c:pt idx="1926" formatCode="0">
                  <c:v>27.110415942859529</c:v>
                </c:pt>
                <c:pt idx="1927" formatCode="0">
                  <c:v>19.824938413947145</c:v>
                </c:pt>
                <c:pt idx="1928" formatCode="0">
                  <c:v>23.319077836032442</c:v>
                </c:pt>
                <c:pt idx="1929" formatCode="0">
                  <c:v>34.893495476326962</c:v>
                </c:pt>
                <c:pt idx="1930" formatCode="0">
                  <c:v>28.421544953651001</c:v>
                </c:pt>
                <c:pt idx="1931" formatCode="0">
                  <c:v>20.869633484888571</c:v>
                </c:pt>
                <c:pt idx="1932" formatCode="0">
                  <c:v>24.952992603410717</c:v>
                </c:pt>
                <c:pt idx="1933" formatCode="0">
                  <c:v>20.112479895734335</c:v>
                </c:pt>
                <c:pt idx="1934" formatCode="0">
                  <c:v>23.707820406892658</c:v>
                </c:pt>
                <c:pt idx="1935" formatCode="0">
                  <c:v>29.532043349329005</c:v>
                </c:pt>
                <c:pt idx="1936" formatCode="0">
                  <c:v>36.809058726946532</c:v>
                </c:pt>
                <c:pt idx="1937" formatCode="0">
                  <c:v>36.276604986076528</c:v>
                </c:pt>
                <c:pt idx="1938" formatCode="0">
                  <c:v>40.942727086088638</c:v>
                </c:pt>
                <c:pt idx="1939" formatCode="0">
                  <c:v>31.918048009930587</c:v>
                </c:pt>
                <c:pt idx="1940" formatCode="0">
                  <c:v>31.194002809246619</c:v>
                </c:pt>
                <c:pt idx="1941" formatCode="0">
                  <c:v>29.542538943620777</c:v>
                </c:pt>
                <c:pt idx="1942" formatCode="0">
                  <c:v>32.454485791610033</c:v>
                </c:pt>
                <c:pt idx="1943" formatCode="0">
                  <c:v>27.523765885586794</c:v>
                </c:pt>
                <c:pt idx="1944" formatCode="0">
                  <c:v>30.52460360733123</c:v>
                </c:pt>
                <c:pt idx="1945" formatCode="0">
                  <c:v>33.564847432625683</c:v>
                </c:pt>
                <c:pt idx="1946" formatCode="0">
                  <c:v>25.10200881467723</c:v>
                </c:pt>
                <c:pt idx="1947" formatCode="0">
                  <c:v>31.319121819979141</c:v>
                </c:pt>
                <c:pt idx="1948" formatCode="0">
                  <c:v>22</c:v>
                </c:pt>
                <c:pt idx="1949" formatCode="0">
                  <c:v>29</c:v>
                </c:pt>
                <c:pt idx="1950" formatCode="0">
                  <c:v>25</c:v>
                </c:pt>
                <c:pt idx="1951" formatCode="0">
                  <c:v>33</c:v>
                </c:pt>
                <c:pt idx="1952" formatCode="0">
                  <c:v>46</c:v>
                </c:pt>
                <c:pt idx="1953" formatCode="0">
                  <c:v>35</c:v>
                </c:pt>
                <c:pt idx="1954" formatCode="0">
                  <c:v>28</c:v>
                </c:pt>
                <c:pt idx="1955" formatCode="0">
                  <c:v>25</c:v>
                </c:pt>
                <c:pt idx="1956" formatCode="0">
                  <c:v>31</c:v>
                </c:pt>
                <c:pt idx="1957" formatCode="0">
                  <c:v>16</c:v>
                </c:pt>
                <c:pt idx="1958" formatCode="0">
                  <c:v>21</c:v>
                </c:pt>
                <c:pt idx="1959" formatCode="0">
                  <c:v>17</c:v>
                </c:pt>
                <c:pt idx="1960" formatCode="0">
                  <c:v>24</c:v>
                </c:pt>
                <c:pt idx="1961" formatCode="0">
                  <c:v>20</c:v>
                </c:pt>
                <c:pt idx="1962" formatCode="0">
                  <c:v>24</c:v>
                </c:pt>
                <c:pt idx="1963" formatCode="0">
                  <c:v>25</c:v>
                </c:pt>
                <c:pt idx="1964" formatCode="0">
                  <c:v>31</c:v>
                </c:pt>
                <c:pt idx="1965" formatCode="0">
                  <c:v>53</c:v>
                </c:pt>
                <c:pt idx="1966" formatCode="0">
                  <c:v>37</c:v>
                </c:pt>
                <c:pt idx="1967" formatCode="0">
                  <c:v>30</c:v>
                </c:pt>
                <c:pt idx="1968" formatCode="0">
                  <c:v>29</c:v>
                </c:pt>
                <c:pt idx="1969" formatCode="0">
                  <c:v>24</c:v>
                </c:pt>
                <c:pt idx="1970" formatCode="0">
                  <c:v>31</c:v>
                </c:pt>
                <c:pt idx="1971" formatCode="0">
                  <c:v>25</c:v>
                </c:pt>
                <c:pt idx="1972" formatCode="0">
                  <c:v>20</c:v>
                </c:pt>
                <c:pt idx="1973" formatCode="0">
                  <c:v>20</c:v>
                </c:pt>
                <c:pt idx="1974" formatCode="0">
                  <c:v>21</c:v>
                </c:pt>
                <c:pt idx="1975" formatCode="0">
                  <c:v>28</c:v>
                </c:pt>
                <c:pt idx="1976" formatCode="0">
                  <c:v>33</c:v>
                </c:pt>
                <c:pt idx="1977" formatCode="0">
                  <c:v>30</c:v>
                </c:pt>
                <c:pt idx="1978" formatCode="0">
                  <c:v>26</c:v>
                </c:pt>
                <c:pt idx="1979" formatCode="0">
                  <c:v>26</c:v>
                </c:pt>
                <c:pt idx="1980" formatCode="0">
                  <c:v>28</c:v>
                </c:pt>
                <c:pt idx="1981" formatCode="0">
                  <c:v>31</c:v>
                </c:pt>
                <c:pt idx="1982" formatCode="0">
                  <c:v>29</c:v>
                </c:pt>
                <c:pt idx="1983" formatCode="0">
                  <c:v>25</c:v>
                </c:pt>
                <c:pt idx="1984" formatCode="0">
                  <c:v>14</c:v>
                </c:pt>
                <c:pt idx="1985" formatCode="0">
                  <c:v>23</c:v>
                </c:pt>
                <c:pt idx="1986" formatCode="0">
                  <c:v>26</c:v>
                </c:pt>
                <c:pt idx="1987" formatCode="0">
                  <c:v>26</c:v>
                </c:pt>
                <c:pt idx="1988" formatCode="0">
                  <c:v>20</c:v>
                </c:pt>
                <c:pt idx="1989" formatCode="0">
                  <c:v>29</c:v>
                </c:pt>
                <c:pt idx="1990" formatCode="0">
                  <c:v>29</c:v>
                </c:pt>
                <c:pt idx="1991" formatCode="0">
                  <c:v>31</c:v>
                </c:pt>
                <c:pt idx="1992" formatCode="0">
                  <c:v>30</c:v>
                </c:pt>
                <c:pt idx="1994" formatCode="0">
                  <c:v>7</c:v>
                </c:pt>
                <c:pt idx="1995" formatCode="0">
                  <c:v>14</c:v>
                </c:pt>
                <c:pt idx="1996" formatCode="0">
                  <c:v>17</c:v>
                </c:pt>
                <c:pt idx="1997" formatCode="0">
                  <c:v>18</c:v>
                </c:pt>
                <c:pt idx="1999" formatCode="0">
                  <c:v>20</c:v>
                </c:pt>
                <c:pt idx="2000" formatCode="0">
                  <c:v>23</c:v>
                </c:pt>
                <c:pt idx="2001" formatCode="0">
                  <c:v>29</c:v>
                </c:pt>
                <c:pt idx="2002" formatCode="0">
                  <c:v>28</c:v>
                </c:pt>
                <c:pt idx="2003" formatCode="0">
                  <c:v>24</c:v>
                </c:pt>
                <c:pt idx="2004" formatCode="0">
                  <c:v>26</c:v>
                </c:pt>
                <c:pt idx="2005" formatCode="0">
                  <c:v>15</c:v>
                </c:pt>
                <c:pt idx="2006" formatCode="0">
                  <c:v>10</c:v>
                </c:pt>
                <c:pt idx="2007" formatCode="0">
                  <c:v>17</c:v>
                </c:pt>
                <c:pt idx="2008" formatCode="0">
                  <c:v>20</c:v>
                </c:pt>
                <c:pt idx="2009" formatCode="0">
                  <c:v>22</c:v>
                </c:pt>
                <c:pt idx="2010" formatCode="0">
                  <c:v>62</c:v>
                </c:pt>
                <c:pt idx="2011" formatCode="0">
                  <c:v>44</c:v>
                </c:pt>
                <c:pt idx="2012" formatCode="0">
                  <c:v>29</c:v>
                </c:pt>
                <c:pt idx="2013" formatCode="0">
                  <c:v>22</c:v>
                </c:pt>
                <c:pt idx="2014" formatCode="0">
                  <c:v>26</c:v>
                </c:pt>
                <c:pt idx="2015" formatCode="0">
                  <c:v>28</c:v>
                </c:pt>
                <c:pt idx="2016" formatCode="0">
                  <c:v>17</c:v>
                </c:pt>
                <c:pt idx="2017" formatCode="0">
                  <c:v>22</c:v>
                </c:pt>
                <c:pt idx="2018" formatCode="0">
                  <c:v>23</c:v>
                </c:pt>
                <c:pt idx="2019" formatCode="0">
                  <c:v>30</c:v>
                </c:pt>
                <c:pt idx="2020" formatCode="0">
                  <c:v>22</c:v>
                </c:pt>
                <c:pt idx="2021" formatCode="0">
                  <c:v>22</c:v>
                </c:pt>
                <c:pt idx="2022" formatCode="0">
                  <c:v>29</c:v>
                </c:pt>
                <c:pt idx="2023" formatCode="0">
                  <c:v>36</c:v>
                </c:pt>
                <c:pt idx="2024" formatCode="0">
                  <c:v>5</c:v>
                </c:pt>
                <c:pt idx="2025" formatCode="0">
                  <c:v>14</c:v>
                </c:pt>
                <c:pt idx="2026" formatCode="0">
                  <c:v>10</c:v>
                </c:pt>
                <c:pt idx="2027" formatCode="0">
                  <c:v>16</c:v>
                </c:pt>
                <c:pt idx="2028" formatCode="0">
                  <c:v>18</c:v>
                </c:pt>
                <c:pt idx="2029" formatCode="0">
                  <c:v>18</c:v>
                </c:pt>
                <c:pt idx="2030" formatCode="0">
                  <c:v>29</c:v>
                </c:pt>
                <c:pt idx="2031" formatCode="0">
                  <c:v>20</c:v>
                </c:pt>
                <c:pt idx="2032" formatCode="0">
                  <c:v>9</c:v>
                </c:pt>
                <c:pt idx="2033" formatCode="0">
                  <c:v>24</c:v>
                </c:pt>
                <c:pt idx="2034" formatCode="0">
                  <c:v>26</c:v>
                </c:pt>
                <c:pt idx="2035" formatCode="0">
                  <c:v>26</c:v>
                </c:pt>
                <c:pt idx="2036" formatCode="0">
                  <c:v>28</c:v>
                </c:pt>
                <c:pt idx="2037" formatCode="0">
                  <c:v>27</c:v>
                </c:pt>
                <c:pt idx="2038" formatCode="0">
                  <c:v>31</c:v>
                </c:pt>
                <c:pt idx="2039" formatCode="0">
                  <c:v>24</c:v>
                </c:pt>
                <c:pt idx="2040" formatCode="0">
                  <c:v>30</c:v>
                </c:pt>
                <c:pt idx="2041" formatCode="0">
                  <c:v>23</c:v>
                </c:pt>
                <c:pt idx="2042" formatCode="0">
                  <c:v>25</c:v>
                </c:pt>
                <c:pt idx="2043" formatCode="0">
                  <c:v>27</c:v>
                </c:pt>
                <c:pt idx="2044" formatCode="0">
                  <c:v>28</c:v>
                </c:pt>
                <c:pt idx="2045" formatCode="0">
                  <c:v>30</c:v>
                </c:pt>
                <c:pt idx="2046" formatCode="0">
                  <c:v>28</c:v>
                </c:pt>
                <c:pt idx="2047" formatCode="0">
                  <c:v>36</c:v>
                </c:pt>
                <c:pt idx="2048" formatCode="0">
                  <c:v>38</c:v>
                </c:pt>
                <c:pt idx="2049" formatCode="0">
                  <c:v>28</c:v>
                </c:pt>
                <c:pt idx="2050" formatCode="0">
                  <c:v>36</c:v>
                </c:pt>
                <c:pt idx="2051" formatCode="0">
                  <c:v>27</c:v>
                </c:pt>
                <c:pt idx="2052" formatCode="0">
                  <c:v>24</c:v>
                </c:pt>
                <c:pt idx="2053" formatCode="0">
                  <c:v>30</c:v>
                </c:pt>
                <c:pt idx="2054" formatCode="0">
                  <c:v>41</c:v>
                </c:pt>
                <c:pt idx="2055" formatCode="0">
                  <c:v>33</c:v>
                </c:pt>
                <c:pt idx="2056" formatCode="0">
                  <c:v>32</c:v>
                </c:pt>
                <c:pt idx="2057" formatCode="0">
                  <c:v>29</c:v>
                </c:pt>
                <c:pt idx="2058" formatCode="0">
                  <c:v>33</c:v>
                </c:pt>
                <c:pt idx="2059" formatCode="0">
                  <c:v>26</c:v>
                </c:pt>
                <c:pt idx="2060" formatCode="0">
                  <c:v>31</c:v>
                </c:pt>
                <c:pt idx="2061" formatCode="0">
                  <c:v>26</c:v>
                </c:pt>
                <c:pt idx="2062" formatCode="0">
                  <c:v>19</c:v>
                </c:pt>
                <c:pt idx="2063" formatCode="0">
                  <c:v>30</c:v>
                </c:pt>
                <c:pt idx="2064" formatCode="0">
                  <c:v>31</c:v>
                </c:pt>
                <c:pt idx="2065" formatCode="0">
                  <c:v>34</c:v>
                </c:pt>
                <c:pt idx="2066" formatCode="0">
                  <c:v>32</c:v>
                </c:pt>
                <c:pt idx="2067" formatCode="0">
                  <c:v>35</c:v>
                </c:pt>
                <c:pt idx="2068" formatCode="0">
                  <c:v>29</c:v>
                </c:pt>
                <c:pt idx="2069" formatCode="0">
                  <c:v>36</c:v>
                </c:pt>
                <c:pt idx="2070" formatCode="0">
                  <c:v>28</c:v>
                </c:pt>
                <c:pt idx="2071" formatCode="0">
                  <c:v>35</c:v>
                </c:pt>
                <c:pt idx="2072" formatCode="0">
                  <c:v>25</c:v>
                </c:pt>
                <c:pt idx="2073" formatCode="0">
                  <c:v>26</c:v>
                </c:pt>
                <c:pt idx="2074" formatCode="0">
                  <c:v>23</c:v>
                </c:pt>
                <c:pt idx="2075" formatCode="0">
                  <c:v>30</c:v>
                </c:pt>
                <c:pt idx="2076" formatCode="0">
                  <c:v>29</c:v>
                </c:pt>
                <c:pt idx="2078" formatCode="0">
                  <c:v>26</c:v>
                </c:pt>
                <c:pt idx="2079" formatCode="0">
                  <c:v>34</c:v>
                </c:pt>
                <c:pt idx="2080" formatCode="0">
                  <c:v>28</c:v>
                </c:pt>
                <c:pt idx="2081" formatCode="0">
                  <c:v>31</c:v>
                </c:pt>
                <c:pt idx="2082" formatCode="0">
                  <c:v>31</c:v>
                </c:pt>
                <c:pt idx="2083" formatCode="0">
                  <c:v>41</c:v>
                </c:pt>
                <c:pt idx="2084" formatCode="0">
                  <c:v>35</c:v>
                </c:pt>
                <c:pt idx="2085" formatCode="0">
                  <c:v>44</c:v>
                </c:pt>
                <c:pt idx="2086" formatCode="0">
                  <c:v>31</c:v>
                </c:pt>
                <c:pt idx="2087" formatCode="0">
                  <c:v>23</c:v>
                </c:pt>
                <c:pt idx="2088" formatCode="0">
                  <c:v>31</c:v>
                </c:pt>
                <c:pt idx="2089" formatCode="0">
                  <c:v>50</c:v>
                </c:pt>
                <c:pt idx="2090" formatCode="0">
                  <c:v>30</c:v>
                </c:pt>
                <c:pt idx="2091" formatCode="0">
                  <c:v>31</c:v>
                </c:pt>
                <c:pt idx="2092" formatCode="0">
                  <c:v>41</c:v>
                </c:pt>
                <c:pt idx="2093" formatCode="0">
                  <c:v>38</c:v>
                </c:pt>
                <c:pt idx="2094" formatCode="0">
                  <c:v>32</c:v>
                </c:pt>
                <c:pt idx="2095" formatCode="0">
                  <c:v>35</c:v>
                </c:pt>
                <c:pt idx="2096" formatCode="0">
                  <c:v>33</c:v>
                </c:pt>
                <c:pt idx="2097" formatCode="0">
                  <c:v>37</c:v>
                </c:pt>
                <c:pt idx="2098" formatCode="0">
                  <c:v>36</c:v>
                </c:pt>
                <c:pt idx="2099" formatCode="0">
                  <c:v>38</c:v>
                </c:pt>
                <c:pt idx="2100" formatCode="0">
                  <c:v>31</c:v>
                </c:pt>
                <c:pt idx="2101" formatCode="0">
                  <c:v>29</c:v>
                </c:pt>
                <c:pt idx="2102" formatCode="0">
                  <c:v>30</c:v>
                </c:pt>
                <c:pt idx="2103" formatCode="0">
                  <c:v>35</c:v>
                </c:pt>
                <c:pt idx="2104" formatCode="0">
                  <c:v>32</c:v>
                </c:pt>
                <c:pt idx="2105" formatCode="0">
                  <c:v>39</c:v>
                </c:pt>
                <c:pt idx="2106" formatCode="0">
                  <c:v>40</c:v>
                </c:pt>
                <c:pt idx="2107" formatCode="0">
                  <c:v>22</c:v>
                </c:pt>
                <c:pt idx="2108" formatCode="0">
                  <c:v>22</c:v>
                </c:pt>
                <c:pt idx="2109" formatCode="0">
                  <c:v>33</c:v>
                </c:pt>
                <c:pt idx="2110" formatCode="0">
                  <c:v>36</c:v>
                </c:pt>
                <c:pt idx="2111" formatCode="0">
                  <c:v>35</c:v>
                </c:pt>
                <c:pt idx="2112" formatCode="0">
                  <c:v>31</c:v>
                </c:pt>
                <c:pt idx="2113" formatCode="0">
                  <c:v>26</c:v>
                </c:pt>
                <c:pt idx="2114" formatCode="0">
                  <c:v>33</c:v>
                </c:pt>
                <c:pt idx="2115" formatCode="0">
                  <c:v>26</c:v>
                </c:pt>
                <c:pt idx="2116" formatCode="0">
                  <c:v>25</c:v>
                </c:pt>
                <c:pt idx="2117" formatCode="0">
                  <c:v>14</c:v>
                </c:pt>
                <c:pt idx="2118" formatCode="0">
                  <c:v>28</c:v>
                </c:pt>
                <c:pt idx="2119" formatCode="0">
                  <c:v>41</c:v>
                </c:pt>
                <c:pt idx="2120" formatCode="0">
                  <c:v>6</c:v>
                </c:pt>
                <c:pt idx="2127" formatCode="0">
                  <c:v>16</c:v>
                </c:pt>
                <c:pt idx="2128" formatCode="0">
                  <c:v>9</c:v>
                </c:pt>
                <c:pt idx="2129" formatCode="0">
                  <c:v>14</c:v>
                </c:pt>
                <c:pt idx="2130" formatCode="0">
                  <c:v>13</c:v>
                </c:pt>
                <c:pt idx="2131" formatCode="0">
                  <c:v>13</c:v>
                </c:pt>
                <c:pt idx="2132" formatCode="0">
                  <c:v>10</c:v>
                </c:pt>
                <c:pt idx="2133" formatCode="0">
                  <c:v>9</c:v>
                </c:pt>
                <c:pt idx="2134" formatCode="0">
                  <c:v>10</c:v>
                </c:pt>
                <c:pt idx="2135" formatCode="0">
                  <c:v>10</c:v>
                </c:pt>
                <c:pt idx="2136" formatCode="0">
                  <c:v>16</c:v>
                </c:pt>
                <c:pt idx="2137" formatCode="0">
                  <c:v>14</c:v>
                </c:pt>
                <c:pt idx="2138" formatCode="0">
                  <c:v>15</c:v>
                </c:pt>
                <c:pt idx="2139" formatCode="0">
                  <c:v>24</c:v>
                </c:pt>
                <c:pt idx="2140" formatCode="0">
                  <c:v>27</c:v>
                </c:pt>
                <c:pt idx="2141" formatCode="0">
                  <c:v>23</c:v>
                </c:pt>
                <c:pt idx="2142" formatCode="0">
                  <c:v>11</c:v>
                </c:pt>
                <c:pt idx="2143" formatCode="0">
                  <c:v>15</c:v>
                </c:pt>
                <c:pt idx="2144" formatCode="0">
                  <c:v>14</c:v>
                </c:pt>
                <c:pt idx="2145" formatCode="0">
                  <c:v>18</c:v>
                </c:pt>
                <c:pt idx="2146" formatCode="0">
                  <c:v>23</c:v>
                </c:pt>
                <c:pt idx="2147" formatCode="0">
                  <c:v>23</c:v>
                </c:pt>
                <c:pt idx="2148" formatCode="0">
                  <c:v>24</c:v>
                </c:pt>
                <c:pt idx="2149" formatCode="0">
                  <c:v>26</c:v>
                </c:pt>
                <c:pt idx="2150" formatCode="0">
                  <c:v>23</c:v>
                </c:pt>
                <c:pt idx="2151" formatCode="0">
                  <c:v>19</c:v>
                </c:pt>
                <c:pt idx="2152" formatCode="0">
                  <c:v>22</c:v>
                </c:pt>
                <c:pt idx="2153" formatCode="0">
                  <c:v>21</c:v>
                </c:pt>
                <c:pt idx="2154" formatCode="0">
                  <c:v>17</c:v>
                </c:pt>
                <c:pt idx="2155" formatCode="0">
                  <c:v>22</c:v>
                </c:pt>
                <c:pt idx="2156" formatCode="0">
                  <c:v>14</c:v>
                </c:pt>
                <c:pt idx="2157" formatCode="0">
                  <c:v>17</c:v>
                </c:pt>
                <c:pt idx="2158" formatCode="0">
                  <c:v>18</c:v>
                </c:pt>
                <c:pt idx="2159" formatCode="0">
                  <c:v>24</c:v>
                </c:pt>
                <c:pt idx="2160" formatCode="0">
                  <c:v>22</c:v>
                </c:pt>
                <c:pt idx="2161" formatCode="0">
                  <c:v>14</c:v>
                </c:pt>
                <c:pt idx="2162" formatCode="0">
                  <c:v>18</c:v>
                </c:pt>
                <c:pt idx="2163" formatCode="0">
                  <c:v>22</c:v>
                </c:pt>
                <c:pt idx="2164" formatCode="0">
                  <c:v>29</c:v>
                </c:pt>
                <c:pt idx="2165" formatCode="0">
                  <c:v>25</c:v>
                </c:pt>
                <c:pt idx="2166" formatCode="0">
                  <c:v>17</c:v>
                </c:pt>
                <c:pt idx="2167" formatCode="0">
                  <c:v>25</c:v>
                </c:pt>
                <c:pt idx="2168" formatCode="0">
                  <c:v>34</c:v>
                </c:pt>
                <c:pt idx="2169" formatCode="0">
                  <c:v>27</c:v>
                </c:pt>
                <c:pt idx="2170" formatCode="0">
                  <c:v>31</c:v>
                </c:pt>
                <c:pt idx="2171" formatCode="0">
                  <c:v>32</c:v>
                </c:pt>
                <c:pt idx="2172" formatCode="0">
                  <c:v>22</c:v>
                </c:pt>
                <c:pt idx="2173" formatCode="0">
                  <c:v>21</c:v>
                </c:pt>
                <c:pt idx="2174" formatCode="0">
                  <c:v>18</c:v>
                </c:pt>
                <c:pt idx="2175" formatCode="0">
                  <c:v>31</c:v>
                </c:pt>
                <c:pt idx="2176" formatCode="0">
                  <c:v>28</c:v>
                </c:pt>
                <c:pt idx="2177" formatCode="0">
                  <c:v>32</c:v>
                </c:pt>
                <c:pt idx="2178" formatCode="0">
                  <c:v>30</c:v>
                </c:pt>
                <c:pt idx="2179" formatCode="0">
                  <c:v>34</c:v>
                </c:pt>
                <c:pt idx="2180" formatCode="0">
                  <c:v>24</c:v>
                </c:pt>
                <c:pt idx="2181" formatCode="0">
                  <c:v>30</c:v>
                </c:pt>
                <c:pt idx="2182" formatCode="0">
                  <c:v>39</c:v>
                </c:pt>
                <c:pt idx="2183" formatCode="0">
                  <c:v>27</c:v>
                </c:pt>
                <c:pt idx="2191" formatCode="0">
                  <c:v>35</c:v>
                </c:pt>
                <c:pt idx="2192" formatCode="0">
                  <c:v>37</c:v>
                </c:pt>
                <c:pt idx="2193" formatCode="0">
                  <c:v>37</c:v>
                </c:pt>
                <c:pt idx="2194" formatCode="0">
                  <c:v>27</c:v>
                </c:pt>
                <c:pt idx="2195" formatCode="0">
                  <c:v>76</c:v>
                </c:pt>
                <c:pt idx="2196" formatCode="0">
                  <c:v>35</c:v>
                </c:pt>
                <c:pt idx="2197" formatCode="0">
                  <c:v>26</c:v>
                </c:pt>
                <c:pt idx="2198" formatCode="0">
                  <c:v>38</c:v>
                </c:pt>
                <c:pt idx="2200" formatCode="0">
                  <c:v>40</c:v>
                </c:pt>
                <c:pt idx="2201" formatCode="0">
                  <c:v>38</c:v>
                </c:pt>
                <c:pt idx="2202" formatCode="0">
                  <c:v>42</c:v>
                </c:pt>
                <c:pt idx="2203" formatCode="0">
                  <c:v>64</c:v>
                </c:pt>
                <c:pt idx="2204" formatCode="0">
                  <c:v>62</c:v>
                </c:pt>
                <c:pt idx="2205" formatCode="0">
                  <c:v>43</c:v>
                </c:pt>
                <c:pt idx="2206" formatCode="0">
                  <c:v>48</c:v>
                </c:pt>
                <c:pt idx="2207" formatCode="0">
                  <c:v>32</c:v>
                </c:pt>
                <c:pt idx="2208" formatCode="0">
                  <c:v>40</c:v>
                </c:pt>
                <c:pt idx="2209" formatCode="0">
                  <c:v>31</c:v>
                </c:pt>
                <c:pt idx="2210" formatCode="0">
                  <c:v>39</c:v>
                </c:pt>
                <c:pt idx="2211" formatCode="0">
                  <c:v>43</c:v>
                </c:pt>
                <c:pt idx="2212" formatCode="0">
                  <c:v>34</c:v>
                </c:pt>
                <c:pt idx="2213" formatCode="0">
                  <c:v>35</c:v>
                </c:pt>
                <c:pt idx="2214" formatCode="0">
                  <c:v>32</c:v>
                </c:pt>
                <c:pt idx="2215" formatCode="0">
                  <c:v>34</c:v>
                </c:pt>
                <c:pt idx="2216" formatCode="0">
                  <c:v>34</c:v>
                </c:pt>
                <c:pt idx="2217" formatCode="0">
                  <c:v>29</c:v>
                </c:pt>
                <c:pt idx="2218" formatCode="0">
                  <c:v>43</c:v>
                </c:pt>
                <c:pt idx="2219" formatCode="0">
                  <c:v>52</c:v>
                </c:pt>
                <c:pt idx="2220" formatCode="0">
                  <c:v>33</c:v>
                </c:pt>
                <c:pt idx="2221" formatCode="0">
                  <c:v>29</c:v>
                </c:pt>
                <c:pt idx="2222" formatCode="0">
                  <c:v>31</c:v>
                </c:pt>
                <c:pt idx="2223" formatCode="0">
                  <c:v>38</c:v>
                </c:pt>
                <c:pt idx="2224" formatCode="0">
                  <c:v>25</c:v>
                </c:pt>
                <c:pt idx="2225" formatCode="0">
                  <c:v>27</c:v>
                </c:pt>
                <c:pt idx="2226" formatCode="0">
                  <c:v>23</c:v>
                </c:pt>
                <c:pt idx="2227" formatCode="0">
                  <c:v>40</c:v>
                </c:pt>
                <c:pt idx="2228" formatCode="0">
                  <c:v>19</c:v>
                </c:pt>
                <c:pt idx="2229" formatCode="0">
                  <c:v>21</c:v>
                </c:pt>
                <c:pt idx="2230" formatCode="0">
                  <c:v>17</c:v>
                </c:pt>
                <c:pt idx="2231" formatCode="0">
                  <c:v>16</c:v>
                </c:pt>
                <c:pt idx="2232" formatCode="0">
                  <c:v>19</c:v>
                </c:pt>
                <c:pt idx="2233" formatCode="0">
                  <c:v>16</c:v>
                </c:pt>
                <c:pt idx="2234" formatCode="0">
                  <c:v>23</c:v>
                </c:pt>
                <c:pt idx="2235" formatCode="0">
                  <c:v>35</c:v>
                </c:pt>
                <c:pt idx="2236" formatCode="0">
                  <c:v>13</c:v>
                </c:pt>
                <c:pt idx="2237" formatCode="0">
                  <c:v>27</c:v>
                </c:pt>
                <c:pt idx="2238" formatCode="0">
                  <c:v>32</c:v>
                </c:pt>
                <c:pt idx="2239" formatCode="0">
                  <c:v>17</c:v>
                </c:pt>
                <c:pt idx="2240" formatCode="0">
                  <c:v>32</c:v>
                </c:pt>
                <c:pt idx="2241" formatCode="0">
                  <c:v>37</c:v>
                </c:pt>
                <c:pt idx="2242" formatCode="0">
                  <c:v>22</c:v>
                </c:pt>
                <c:pt idx="2243" formatCode="0">
                  <c:v>39</c:v>
                </c:pt>
                <c:pt idx="2244" formatCode="0">
                  <c:v>24</c:v>
                </c:pt>
                <c:pt idx="2245" formatCode="0">
                  <c:v>28</c:v>
                </c:pt>
                <c:pt idx="2246" formatCode="0">
                  <c:v>34</c:v>
                </c:pt>
                <c:pt idx="2247" formatCode="0">
                  <c:v>48</c:v>
                </c:pt>
                <c:pt idx="2248" formatCode="0">
                  <c:v>18</c:v>
                </c:pt>
                <c:pt idx="2249" formatCode="0">
                  <c:v>14</c:v>
                </c:pt>
                <c:pt idx="2250" formatCode="0">
                  <c:v>15</c:v>
                </c:pt>
                <c:pt idx="2251" formatCode="0">
                  <c:v>24</c:v>
                </c:pt>
                <c:pt idx="2252" formatCode="0">
                  <c:v>21</c:v>
                </c:pt>
                <c:pt idx="2253" formatCode="0">
                  <c:v>29</c:v>
                </c:pt>
                <c:pt idx="2254" formatCode="0">
                  <c:v>25</c:v>
                </c:pt>
                <c:pt idx="2255" formatCode="0">
                  <c:v>12</c:v>
                </c:pt>
                <c:pt idx="2256" formatCode="0">
                  <c:v>11</c:v>
                </c:pt>
                <c:pt idx="2257" formatCode="0">
                  <c:v>20</c:v>
                </c:pt>
                <c:pt idx="2258" formatCode="0">
                  <c:v>21</c:v>
                </c:pt>
                <c:pt idx="2259" formatCode="0">
                  <c:v>18</c:v>
                </c:pt>
                <c:pt idx="2260" formatCode="0">
                  <c:v>18</c:v>
                </c:pt>
                <c:pt idx="2261" formatCode="0">
                  <c:v>19</c:v>
                </c:pt>
                <c:pt idx="2262" formatCode="0">
                  <c:v>23</c:v>
                </c:pt>
                <c:pt idx="2263" formatCode="0">
                  <c:v>17</c:v>
                </c:pt>
                <c:pt idx="2264" formatCode="0">
                  <c:v>33</c:v>
                </c:pt>
                <c:pt idx="2265" formatCode="0">
                  <c:v>14</c:v>
                </c:pt>
                <c:pt idx="2266" formatCode="0">
                  <c:v>21</c:v>
                </c:pt>
                <c:pt idx="2267" formatCode="0">
                  <c:v>27</c:v>
                </c:pt>
                <c:pt idx="2268" formatCode="0">
                  <c:v>5</c:v>
                </c:pt>
                <c:pt idx="2269" formatCode="0">
                  <c:v>5</c:v>
                </c:pt>
                <c:pt idx="2270" formatCode="0">
                  <c:v>9</c:v>
                </c:pt>
                <c:pt idx="2271" formatCode="0">
                  <c:v>18</c:v>
                </c:pt>
                <c:pt idx="2272" formatCode="0">
                  <c:v>37</c:v>
                </c:pt>
                <c:pt idx="2273" formatCode="0">
                  <c:v>31</c:v>
                </c:pt>
                <c:pt idx="2274" formatCode="0">
                  <c:v>16</c:v>
                </c:pt>
                <c:pt idx="2275" formatCode="0">
                  <c:v>11</c:v>
                </c:pt>
                <c:pt idx="2276" formatCode="0">
                  <c:v>18</c:v>
                </c:pt>
                <c:pt idx="2277" formatCode="0">
                  <c:v>21</c:v>
                </c:pt>
                <c:pt idx="2278" formatCode="0">
                  <c:v>28</c:v>
                </c:pt>
                <c:pt idx="2279" formatCode="0">
                  <c:v>22</c:v>
                </c:pt>
                <c:pt idx="2280" formatCode="0">
                  <c:v>22</c:v>
                </c:pt>
                <c:pt idx="2281" formatCode="0">
                  <c:v>23</c:v>
                </c:pt>
                <c:pt idx="2282" formatCode="0">
                  <c:v>16</c:v>
                </c:pt>
                <c:pt idx="2283" formatCode="0">
                  <c:v>27</c:v>
                </c:pt>
                <c:pt idx="2284" formatCode="0">
                  <c:v>23</c:v>
                </c:pt>
                <c:pt idx="2285" formatCode="0">
                  <c:v>39</c:v>
                </c:pt>
                <c:pt idx="2286" formatCode="0">
                  <c:v>21</c:v>
                </c:pt>
                <c:pt idx="2287" formatCode="0">
                  <c:v>34</c:v>
                </c:pt>
                <c:pt idx="2288" formatCode="0">
                  <c:v>26</c:v>
                </c:pt>
                <c:pt idx="2289" formatCode="0">
                  <c:v>14</c:v>
                </c:pt>
                <c:pt idx="2290" formatCode="0">
                  <c:v>32</c:v>
                </c:pt>
                <c:pt idx="2291" formatCode="0">
                  <c:v>16</c:v>
                </c:pt>
                <c:pt idx="2292" formatCode="0">
                  <c:v>20</c:v>
                </c:pt>
                <c:pt idx="2293" formatCode="0">
                  <c:v>24</c:v>
                </c:pt>
                <c:pt idx="2294" formatCode="0">
                  <c:v>18</c:v>
                </c:pt>
                <c:pt idx="2295" formatCode="0">
                  <c:v>7</c:v>
                </c:pt>
                <c:pt idx="2296" formatCode="0">
                  <c:v>18</c:v>
                </c:pt>
                <c:pt idx="2297" formatCode="0">
                  <c:v>28</c:v>
                </c:pt>
                <c:pt idx="2298" formatCode="0">
                  <c:v>20</c:v>
                </c:pt>
                <c:pt idx="2299" formatCode="0">
                  <c:v>28</c:v>
                </c:pt>
                <c:pt idx="2300" formatCode="0">
                  <c:v>33</c:v>
                </c:pt>
                <c:pt idx="2301" formatCode="0">
                  <c:v>22</c:v>
                </c:pt>
                <c:pt idx="2302" formatCode="0">
                  <c:v>26</c:v>
                </c:pt>
                <c:pt idx="2303" formatCode="0">
                  <c:v>35</c:v>
                </c:pt>
                <c:pt idx="2304" formatCode="0">
                  <c:v>32</c:v>
                </c:pt>
                <c:pt idx="2305" formatCode="0">
                  <c:v>43</c:v>
                </c:pt>
                <c:pt idx="2306" formatCode="0">
                  <c:v>27</c:v>
                </c:pt>
                <c:pt idx="2307" formatCode="0">
                  <c:v>31</c:v>
                </c:pt>
                <c:pt idx="2308" formatCode="0">
                  <c:v>31</c:v>
                </c:pt>
                <c:pt idx="2309" formatCode="0">
                  <c:v>27</c:v>
                </c:pt>
                <c:pt idx="2310" formatCode="0">
                  <c:v>27</c:v>
                </c:pt>
                <c:pt idx="2311" formatCode="0">
                  <c:v>28</c:v>
                </c:pt>
                <c:pt idx="2312" formatCode="0">
                  <c:v>20</c:v>
                </c:pt>
                <c:pt idx="2313" formatCode="0">
                  <c:v>36</c:v>
                </c:pt>
                <c:pt idx="2314" formatCode="0">
                  <c:v>19</c:v>
                </c:pt>
                <c:pt idx="2315" formatCode="0">
                  <c:v>31</c:v>
                </c:pt>
                <c:pt idx="2316" formatCode="0">
                  <c:v>30</c:v>
                </c:pt>
                <c:pt idx="2317" formatCode="0">
                  <c:v>28</c:v>
                </c:pt>
                <c:pt idx="2318" formatCode="0">
                  <c:v>29</c:v>
                </c:pt>
                <c:pt idx="2319" formatCode="0">
                  <c:v>36</c:v>
                </c:pt>
                <c:pt idx="2320" formatCode="0">
                  <c:v>31</c:v>
                </c:pt>
                <c:pt idx="2321" formatCode="0">
                  <c:v>24</c:v>
                </c:pt>
                <c:pt idx="2322" formatCode="0">
                  <c:v>37</c:v>
                </c:pt>
                <c:pt idx="2323" formatCode="0">
                  <c:v>45</c:v>
                </c:pt>
                <c:pt idx="2324" formatCode="0">
                  <c:v>33</c:v>
                </c:pt>
                <c:pt idx="2325" formatCode="0">
                  <c:v>34</c:v>
                </c:pt>
                <c:pt idx="2326" formatCode="0">
                  <c:v>39</c:v>
                </c:pt>
                <c:pt idx="2327" formatCode="0">
                  <c:v>38</c:v>
                </c:pt>
                <c:pt idx="2328" formatCode="0">
                  <c:v>36</c:v>
                </c:pt>
                <c:pt idx="2329" formatCode="0">
                  <c:v>28</c:v>
                </c:pt>
                <c:pt idx="2330" formatCode="0">
                  <c:v>20</c:v>
                </c:pt>
                <c:pt idx="2331" formatCode="0">
                  <c:v>32</c:v>
                </c:pt>
                <c:pt idx="2332" formatCode="0">
                  <c:v>34</c:v>
                </c:pt>
                <c:pt idx="2333" formatCode="0">
                  <c:v>40</c:v>
                </c:pt>
                <c:pt idx="2334" formatCode="0">
                  <c:v>47</c:v>
                </c:pt>
                <c:pt idx="2335" formatCode="0">
                  <c:v>39</c:v>
                </c:pt>
                <c:pt idx="2336" formatCode="0">
                  <c:v>41</c:v>
                </c:pt>
                <c:pt idx="2337" formatCode="0">
                  <c:v>42</c:v>
                </c:pt>
                <c:pt idx="2338" formatCode="0">
                  <c:v>40</c:v>
                </c:pt>
                <c:pt idx="2339" formatCode="0">
                  <c:v>32</c:v>
                </c:pt>
                <c:pt idx="2340" formatCode="0">
                  <c:v>43</c:v>
                </c:pt>
                <c:pt idx="2341" formatCode="0">
                  <c:v>43</c:v>
                </c:pt>
                <c:pt idx="2342" formatCode="0">
                  <c:v>33</c:v>
                </c:pt>
                <c:pt idx="2343" formatCode="0">
                  <c:v>35</c:v>
                </c:pt>
                <c:pt idx="2344" formatCode="0">
                  <c:v>38</c:v>
                </c:pt>
                <c:pt idx="2345" formatCode="0">
                  <c:v>38</c:v>
                </c:pt>
                <c:pt idx="2346" formatCode="0">
                  <c:v>33</c:v>
                </c:pt>
                <c:pt idx="2347" formatCode="0">
                  <c:v>17</c:v>
                </c:pt>
                <c:pt idx="2348" formatCode="0">
                  <c:v>15</c:v>
                </c:pt>
                <c:pt idx="2349" formatCode="0">
                  <c:v>26</c:v>
                </c:pt>
                <c:pt idx="2350" formatCode="0">
                  <c:v>19</c:v>
                </c:pt>
                <c:pt idx="2351" formatCode="0">
                  <c:v>22</c:v>
                </c:pt>
                <c:pt idx="2352" formatCode="0">
                  <c:v>21</c:v>
                </c:pt>
                <c:pt idx="2353" formatCode="0">
                  <c:v>20</c:v>
                </c:pt>
                <c:pt idx="2354" formatCode="0">
                  <c:v>30</c:v>
                </c:pt>
                <c:pt idx="2355" formatCode="0">
                  <c:v>7</c:v>
                </c:pt>
                <c:pt idx="2356" formatCode="0">
                  <c:v>16</c:v>
                </c:pt>
                <c:pt idx="2357" formatCode="0">
                  <c:v>30</c:v>
                </c:pt>
                <c:pt idx="2358" formatCode="0">
                  <c:v>20</c:v>
                </c:pt>
                <c:pt idx="2359" formatCode="0">
                  <c:v>33</c:v>
                </c:pt>
                <c:pt idx="2360" formatCode="0">
                  <c:v>8</c:v>
                </c:pt>
                <c:pt idx="2361" formatCode="0">
                  <c:v>10</c:v>
                </c:pt>
                <c:pt idx="2362" formatCode="0">
                  <c:v>21</c:v>
                </c:pt>
                <c:pt idx="2363" formatCode="0">
                  <c:v>27</c:v>
                </c:pt>
                <c:pt idx="2364" formatCode="0">
                  <c:v>29</c:v>
                </c:pt>
                <c:pt idx="2365" formatCode="0">
                  <c:v>18</c:v>
                </c:pt>
                <c:pt idx="2366" formatCode="0">
                  <c:v>16</c:v>
                </c:pt>
                <c:pt idx="2367" formatCode="0">
                  <c:v>10</c:v>
                </c:pt>
                <c:pt idx="2368" formatCode="0">
                  <c:v>16</c:v>
                </c:pt>
                <c:pt idx="2369" formatCode="0">
                  <c:v>14</c:v>
                </c:pt>
                <c:pt idx="2370" formatCode="0">
                  <c:v>11</c:v>
                </c:pt>
                <c:pt idx="2371" formatCode="0">
                  <c:v>12</c:v>
                </c:pt>
                <c:pt idx="2372" formatCode="0">
                  <c:v>36</c:v>
                </c:pt>
                <c:pt idx="2373" formatCode="0">
                  <c:v>13</c:v>
                </c:pt>
                <c:pt idx="2374" formatCode="0">
                  <c:v>17</c:v>
                </c:pt>
                <c:pt idx="2375" formatCode="0">
                  <c:v>21</c:v>
                </c:pt>
                <c:pt idx="2376" formatCode="0">
                  <c:v>26</c:v>
                </c:pt>
                <c:pt idx="2377" formatCode="0">
                  <c:v>16</c:v>
                </c:pt>
                <c:pt idx="2378" formatCode="0">
                  <c:v>27</c:v>
                </c:pt>
                <c:pt idx="2379" formatCode="0">
                  <c:v>27</c:v>
                </c:pt>
                <c:pt idx="2380" formatCode="0">
                  <c:v>20</c:v>
                </c:pt>
                <c:pt idx="2381" formatCode="0">
                  <c:v>20</c:v>
                </c:pt>
                <c:pt idx="2382" formatCode="0">
                  <c:v>10</c:v>
                </c:pt>
                <c:pt idx="2383" formatCode="0">
                  <c:v>24</c:v>
                </c:pt>
                <c:pt idx="2384" formatCode="0">
                  <c:v>7</c:v>
                </c:pt>
                <c:pt idx="2385" formatCode="0">
                  <c:v>5</c:v>
                </c:pt>
                <c:pt idx="2386" formatCode="0">
                  <c:v>15</c:v>
                </c:pt>
                <c:pt idx="2387" formatCode="0">
                  <c:v>14</c:v>
                </c:pt>
                <c:pt idx="2388" formatCode="0">
                  <c:v>16</c:v>
                </c:pt>
                <c:pt idx="2389" formatCode="0">
                  <c:v>19</c:v>
                </c:pt>
                <c:pt idx="2390" formatCode="0">
                  <c:v>12</c:v>
                </c:pt>
                <c:pt idx="2391" formatCode="0">
                  <c:v>14</c:v>
                </c:pt>
                <c:pt idx="2392" formatCode="0">
                  <c:v>20</c:v>
                </c:pt>
                <c:pt idx="2393" formatCode="0">
                  <c:v>5</c:v>
                </c:pt>
                <c:pt idx="2394" formatCode="0">
                  <c:v>14</c:v>
                </c:pt>
                <c:pt idx="2395" formatCode="0">
                  <c:v>28</c:v>
                </c:pt>
                <c:pt idx="2396" formatCode="0">
                  <c:v>27</c:v>
                </c:pt>
                <c:pt idx="2397" formatCode="0">
                  <c:v>19</c:v>
                </c:pt>
                <c:pt idx="2398" formatCode="0">
                  <c:v>20</c:v>
                </c:pt>
                <c:pt idx="2399" formatCode="0">
                  <c:v>31</c:v>
                </c:pt>
                <c:pt idx="2400" formatCode="0">
                  <c:v>23</c:v>
                </c:pt>
                <c:pt idx="2401" formatCode="0">
                  <c:v>26</c:v>
                </c:pt>
                <c:pt idx="2402" formatCode="0">
                  <c:v>20</c:v>
                </c:pt>
                <c:pt idx="2403" formatCode="0">
                  <c:v>22</c:v>
                </c:pt>
                <c:pt idx="2404" formatCode="0">
                  <c:v>23</c:v>
                </c:pt>
                <c:pt idx="2405" formatCode="0">
                  <c:v>28</c:v>
                </c:pt>
                <c:pt idx="2406" formatCode="0">
                  <c:v>10</c:v>
                </c:pt>
                <c:pt idx="2407" formatCode="0">
                  <c:v>17</c:v>
                </c:pt>
                <c:pt idx="2408" formatCode="0">
                  <c:v>19</c:v>
                </c:pt>
                <c:pt idx="2409" formatCode="0">
                  <c:v>22</c:v>
                </c:pt>
                <c:pt idx="2410" formatCode="0">
                  <c:v>11</c:v>
                </c:pt>
                <c:pt idx="2411" formatCode="0">
                  <c:v>22</c:v>
                </c:pt>
                <c:pt idx="2412" formatCode="0">
                  <c:v>24</c:v>
                </c:pt>
                <c:pt idx="2413" formatCode="0">
                  <c:v>24</c:v>
                </c:pt>
                <c:pt idx="2414" formatCode="0">
                  <c:v>17</c:v>
                </c:pt>
                <c:pt idx="2415" formatCode="0">
                  <c:v>21</c:v>
                </c:pt>
                <c:pt idx="2416" formatCode="0">
                  <c:v>28</c:v>
                </c:pt>
                <c:pt idx="2417" formatCode="0">
                  <c:v>18</c:v>
                </c:pt>
                <c:pt idx="2418" formatCode="0">
                  <c:v>33</c:v>
                </c:pt>
                <c:pt idx="2419" formatCode="0">
                  <c:v>24</c:v>
                </c:pt>
                <c:pt idx="2420" formatCode="0">
                  <c:v>24</c:v>
                </c:pt>
                <c:pt idx="2421" formatCode="0">
                  <c:v>21</c:v>
                </c:pt>
                <c:pt idx="2422" formatCode="0">
                  <c:v>19</c:v>
                </c:pt>
                <c:pt idx="2423" formatCode="0">
                  <c:v>21</c:v>
                </c:pt>
                <c:pt idx="2424" formatCode="0">
                  <c:v>19</c:v>
                </c:pt>
                <c:pt idx="2425" formatCode="0">
                  <c:v>27</c:v>
                </c:pt>
                <c:pt idx="2426" formatCode="0">
                  <c:v>27</c:v>
                </c:pt>
                <c:pt idx="2427" formatCode="0">
                  <c:v>33</c:v>
                </c:pt>
                <c:pt idx="2428" formatCode="0">
                  <c:v>31</c:v>
                </c:pt>
                <c:pt idx="2429" formatCode="0">
                  <c:v>30</c:v>
                </c:pt>
                <c:pt idx="2430" formatCode="0">
                  <c:v>29</c:v>
                </c:pt>
                <c:pt idx="2431" formatCode="0">
                  <c:v>30</c:v>
                </c:pt>
                <c:pt idx="2432" formatCode="0">
                  <c:v>29</c:v>
                </c:pt>
                <c:pt idx="2433" formatCode="0">
                  <c:v>37</c:v>
                </c:pt>
                <c:pt idx="2434" formatCode="0">
                  <c:v>33</c:v>
                </c:pt>
                <c:pt idx="2435" formatCode="0">
                  <c:v>31</c:v>
                </c:pt>
                <c:pt idx="2436" formatCode="0">
                  <c:v>21</c:v>
                </c:pt>
                <c:pt idx="2437" formatCode="0">
                  <c:v>25</c:v>
                </c:pt>
                <c:pt idx="2438" formatCode="0">
                  <c:v>39</c:v>
                </c:pt>
                <c:pt idx="2439" formatCode="0">
                  <c:v>32</c:v>
                </c:pt>
                <c:pt idx="2440" formatCode="0">
                  <c:v>26</c:v>
                </c:pt>
                <c:pt idx="2441" formatCode="0">
                  <c:v>28</c:v>
                </c:pt>
                <c:pt idx="2442" formatCode="0">
                  <c:v>30</c:v>
                </c:pt>
                <c:pt idx="2443" formatCode="0">
                  <c:v>37</c:v>
                </c:pt>
                <c:pt idx="2444" formatCode="0">
                  <c:v>33</c:v>
                </c:pt>
                <c:pt idx="2445" formatCode="0">
                  <c:v>33</c:v>
                </c:pt>
                <c:pt idx="2446" formatCode="0">
                  <c:v>32</c:v>
                </c:pt>
                <c:pt idx="2447" formatCode="0">
                  <c:v>39</c:v>
                </c:pt>
                <c:pt idx="2448" formatCode="0">
                  <c:v>31</c:v>
                </c:pt>
                <c:pt idx="2449" formatCode="0">
                  <c:v>38</c:v>
                </c:pt>
                <c:pt idx="2450" formatCode="0">
                  <c:v>33</c:v>
                </c:pt>
                <c:pt idx="2451" formatCode="0">
                  <c:v>29</c:v>
                </c:pt>
                <c:pt idx="2452" formatCode="0">
                  <c:v>33</c:v>
                </c:pt>
                <c:pt idx="2453" formatCode="0">
                  <c:v>36</c:v>
                </c:pt>
                <c:pt idx="2454" formatCode="0">
                  <c:v>26</c:v>
                </c:pt>
                <c:pt idx="2455" formatCode="0">
                  <c:v>32</c:v>
                </c:pt>
                <c:pt idx="2456" formatCode="0">
                  <c:v>24</c:v>
                </c:pt>
                <c:pt idx="2457" formatCode="0">
                  <c:v>36</c:v>
                </c:pt>
                <c:pt idx="2458" formatCode="0">
                  <c:v>37</c:v>
                </c:pt>
                <c:pt idx="2459" formatCode="0">
                  <c:v>23</c:v>
                </c:pt>
                <c:pt idx="2460" formatCode="0">
                  <c:v>35</c:v>
                </c:pt>
                <c:pt idx="2461" formatCode="0">
                  <c:v>46</c:v>
                </c:pt>
                <c:pt idx="2462" formatCode="0">
                  <c:v>35</c:v>
                </c:pt>
                <c:pt idx="2463" formatCode="0">
                  <c:v>30</c:v>
                </c:pt>
                <c:pt idx="2464" formatCode="0">
                  <c:v>15</c:v>
                </c:pt>
                <c:pt idx="2465" formatCode="0">
                  <c:v>32</c:v>
                </c:pt>
                <c:pt idx="2466" formatCode="0">
                  <c:v>18</c:v>
                </c:pt>
                <c:pt idx="2467" formatCode="0">
                  <c:v>27</c:v>
                </c:pt>
                <c:pt idx="2468" formatCode="0">
                  <c:v>28</c:v>
                </c:pt>
                <c:pt idx="2469" formatCode="0">
                  <c:v>26</c:v>
                </c:pt>
                <c:pt idx="2470" formatCode="0">
                  <c:v>27</c:v>
                </c:pt>
                <c:pt idx="2471" formatCode="0">
                  <c:v>27</c:v>
                </c:pt>
                <c:pt idx="2472" formatCode="0">
                  <c:v>24</c:v>
                </c:pt>
                <c:pt idx="2473" formatCode="0">
                  <c:v>22</c:v>
                </c:pt>
                <c:pt idx="2474" formatCode="0">
                  <c:v>23</c:v>
                </c:pt>
                <c:pt idx="2475" formatCode="0">
                  <c:v>30</c:v>
                </c:pt>
                <c:pt idx="2476" formatCode="0">
                  <c:v>30</c:v>
                </c:pt>
                <c:pt idx="2477" formatCode="0">
                  <c:v>23</c:v>
                </c:pt>
                <c:pt idx="2478" formatCode="0">
                  <c:v>23</c:v>
                </c:pt>
                <c:pt idx="2479" formatCode="0">
                  <c:v>35</c:v>
                </c:pt>
                <c:pt idx="2480" formatCode="0">
                  <c:v>40</c:v>
                </c:pt>
                <c:pt idx="2481" formatCode="0">
                  <c:v>23</c:v>
                </c:pt>
                <c:pt idx="2482" formatCode="0">
                  <c:v>14</c:v>
                </c:pt>
                <c:pt idx="2483" formatCode="0">
                  <c:v>15</c:v>
                </c:pt>
                <c:pt idx="2484" formatCode="0">
                  <c:v>21</c:v>
                </c:pt>
                <c:pt idx="2485" formatCode="0">
                  <c:v>26</c:v>
                </c:pt>
                <c:pt idx="2486" formatCode="0">
                  <c:v>27</c:v>
                </c:pt>
                <c:pt idx="2487" formatCode="0">
                  <c:v>22</c:v>
                </c:pt>
                <c:pt idx="2488" formatCode="0">
                  <c:v>34</c:v>
                </c:pt>
                <c:pt idx="2489" formatCode="0">
                  <c:v>17</c:v>
                </c:pt>
                <c:pt idx="2490" formatCode="0">
                  <c:v>14</c:v>
                </c:pt>
                <c:pt idx="2491" formatCode="0">
                  <c:v>15</c:v>
                </c:pt>
                <c:pt idx="2492" formatCode="0">
                  <c:v>10</c:v>
                </c:pt>
                <c:pt idx="2493" formatCode="0">
                  <c:v>12</c:v>
                </c:pt>
                <c:pt idx="2494" formatCode="0">
                  <c:v>11</c:v>
                </c:pt>
              </c:numCache>
            </c:numRef>
          </c:yVal>
          <c:smooth val="0"/>
          <c:extLst>
            <c:ext xmlns:c16="http://schemas.microsoft.com/office/drawing/2014/chart" uri="{C3380CC4-5D6E-409C-BE32-E72D297353CC}">
              <c16:uniqueId val="{00000001-0961-4F5D-88F1-14E0627FB6C6}"/>
            </c:ext>
          </c:extLst>
        </c:ser>
        <c:ser>
          <c:idx val="2"/>
          <c:order val="2"/>
          <c:tx>
            <c:strRef>
              <c:f>Tranquilla!$X$1</c:f>
              <c:strCache>
                <c:ptCount val="1"/>
                <c:pt idx="0">
                  <c:v>Concentración Promedio Diaria 24hrs PM-10 a = 130 (µg/m3N) D.S N° 12/21</c:v>
                </c:pt>
              </c:strCache>
            </c:strRef>
          </c:tx>
          <c:spPr>
            <a:ln w="47625">
              <a:solidFill>
                <a:srgbClr val="C00000"/>
              </a:solidFill>
            </a:ln>
          </c:spPr>
          <c:marker>
            <c:symbol val="none"/>
          </c:marker>
          <c:xVal>
            <c:numRef>
              <c:f>Tranquilla!$U$2:$U$2508</c:f>
              <c:numCache>
                <c:formatCode>[$-C0A]d\-mmm\-yy;@</c:formatCode>
                <c:ptCount val="2507"/>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38421</c:v>
                </c:pt>
                <c:pt idx="25">
                  <c:v>38422</c:v>
                </c:pt>
                <c:pt idx="26">
                  <c:v>38426</c:v>
                </c:pt>
                <c:pt idx="27">
                  <c:v>38429</c:v>
                </c:pt>
                <c:pt idx="28">
                  <c:v>38435</c:v>
                </c:pt>
                <c:pt idx="29">
                  <c:v>38438</c:v>
                </c:pt>
                <c:pt idx="30">
                  <c:v>38441</c:v>
                </c:pt>
                <c:pt idx="31">
                  <c:v>38450</c:v>
                </c:pt>
                <c:pt idx="32">
                  <c:v>38453</c:v>
                </c:pt>
                <c:pt idx="33">
                  <c:v>38456</c:v>
                </c:pt>
                <c:pt idx="34">
                  <c:v>38459</c:v>
                </c:pt>
                <c:pt idx="35">
                  <c:v>38462</c:v>
                </c:pt>
                <c:pt idx="36">
                  <c:v>38465</c:v>
                </c:pt>
                <c:pt idx="37">
                  <c:v>38468</c:v>
                </c:pt>
                <c:pt idx="38">
                  <c:v>38471</c:v>
                </c:pt>
                <c:pt idx="39">
                  <c:v>38474</c:v>
                </c:pt>
                <c:pt idx="40">
                  <c:v>38477</c:v>
                </c:pt>
                <c:pt idx="41">
                  <c:v>38480</c:v>
                </c:pt>
                <c:pt idx="42">
                  <c:v>38483</c:v>
                </c:pt>
                <c:pt idx="43">
                  <c:v>38486</c:v>
                </c:pt>
                <c:pt idx="44">
                  <c:v>38489</c:v>
                </c:pt>
                <c:pt idx="45">
                  <c:v>38492</c:v>
                </c:pt>
                <c:pt idx="46">
                  <c:v>38495</c:v>
                </c:pt>
                <c:pt idx="47">
                  <c:v>38498</c:v>
                </c:pt>
                <c:pt idx="48">
                  <c:v>38501</c:v>
                </c:pt>
                <c:pt idx="49">
                  <c:v>38505</c:v>
                </c:pt>
                <c:pt idx="50">
                  <c:v>38507</c:v>
                </c:pt>
                <c:pt idx="51">
                  <c:v>38510</c:v>
                </c:pt>
                <c:pt idx="52">
                  <c:v>38513</c:v>
                </c:pt>
                <c:pt idx="53">
                  <c:v>38516</c:v>
                </c:pt>
                <c:pt idx="54">
                  <c:v>38519</c:v>
                </c:pt>
                <c:pt idx="55">
                  <c:v>38522</c:v>
                </c:pt>
                <c:pt idx="56">
                  <c:v>38525</c:v>
                </c:pt>
                <c:pt idx="57">
                  <c:v>38528</c:v>
                </c:pt>
                <c:pt idx="58">
                  <c:v>38531</c:v>
                </c:pt>
                <c:pt idx="59">
                  <c:v>38534</c:v>
                </c:pt>
                <c:pt idx="60">
                  <c:v>38537</c:v>
                </c:pt>
                <c:pt idx="61">
                  <c:v>38540</c:v>
                </c:pt>
                <c:pt idx="62">
                  <c:v>38543</c:v>
                </c:pt>
                <c:pt idx="63">
                  <c:v>38546</c:v>
                </c:pt>
                <c:pt idx="64">
                  <c:v>38549</c:v>
                </c:pt>
                <c:pt idx="65">
                  <c:v>38552</c:v>
                </c:pt>
                <c:pt idx="66">
                  <c:v>38555</c:v>
                </c:pt>
                <c:pt idx="67">
                  <c:v>38558</c:v>
                </c:pt>
                <c:pt idx="68">
                  <c:v>38561</c:v>
                </c:pt>
                <c:pt idx="69">
                  <c:v>38564</c:v>
                </c:pt>
                <c:pt idx="70">
                  <c:v>38567</c:v>
                </c:pt>
                <c:pt idx="71">
                  <c:v>38570</c:v>
                </c:pt>
                <c:pt idx="72">
                  <c:v>38573</c:v>
                </c:pt>
                <c:pt idx="73">
                  <c:v>38576</c:v>
                </c:pt>
                <c:pt idx="74">
                  <c:v>38579</c:v>
                </c:pt>
                <c:pt idx="75">
                  <c:v>38582</c:v>
                </c:pt>
                <c:pt idx="76">
                  <c:v>38585</c:v>
                </c:pt>
                <c:pt idx="77">
                  <c:v>38588</c:v>
                </c:pt>
                <c:pt idx="78">
                  <c:v>38591</c:v>
                </c:pt>
                <c:pt idx="79">
                  <c:v>38592</c:v>
                </c:pt>
                <c:pt idx="80">
                  <c:v>38594</c:v>
                </c:pt>
                <c:pt idx="81">
                  <c:v>38596</c:v>
                </c:pt>
                <c:pt idx="82">
                  <c:v>38599</c:v>
                </c:pt>
                <c:pt idx="83">
                  <c:v>38602</c:v>
                </c:pt>
                <c:pt idx="84">
                  <c:v>38605</c:v>
                </c:pt>
                <c:pt idx="85">
                  <c:v>38608</c:v>
                </c:pt>
                <c:pt idx="86">
                  <c:v>38611</c:v>
                </c:pt>
                <c:pt idx="87">
                  <c:v>38614</c:v>
                </c:pt>
                <c:pt idx="88">
                  <c:v>38617</c:v>
                </c:pt>
                <c:pt idx="89">
                  <c:v>38620</c:v>
                </c:pt>
                <c:pt idx="90">
                  <c:v>38623</c:v>
                </c:pt>
                <c:pt idx="91">
                  <c:v>38626</c:v>
                </c:pt>
                <c:pt idx="92">
                  <c:v>38629</c:v>
                </c:pt>
                <c:pt idx="93">
                  <c:v>38632</c:v>
                </c:pt>
                <c:pt idx="94">
                  <c:v>38635</c:v>
                </c:pt>
                <c:pt idx="95">
                  <c:v>38638</c:v>
                </c:pt>
                <c:pt idx="96">
                  <c:v>38641</c:v>
                </c:pt>
                <c:pt idx="97">
                  <c:v>38644</c:v>
                </c:pt>
                <c:pt idx="98">
                  <c:v>38647</c:v>
                </c:pt>
                <c:pt idx="99">
                  <c:v>38650</c:v>
                </c:pt>
                <c:pt idx="100">
                  <c:v>38653</c:v>
                </c:pt>
                <c:pt idx="101">
                  <c:v>38656</c:v>
                </c:pt>
                <c:pt idx="102">
                  <c:v>38659</c:v>
                </c:pt>
                <c:pt idx="103">
                  <c:v>38662</c:v>
                </c:pt>
                <c:pt idx="104">
                  <c:v>38665</c:v>
                </c:pt>
                <c:pt idx="105">
                  <c:v>38668</c:v>
                </c:pt>
                <c:pt idx="106">
                  <c:v>38671</c:v>
                </c:pt>
                <c:pt idx="107">
                  <c:v>38674</c:v>
                </c:pt>
                <c:pt idx="108">
                  <c:v>38677</c:v>
                </c:pt>
                <c:pt idx="109">
                  <c:v>38680</c:v>
                </c:pt>
                <c:pt idx="110">
                  <c:v>38683</c:v>
                </c:pt>
                <c:pt idx="111">
                  <c:v>38686</c:v>
                </c:pt>
                <c:pt idx="112">
                  <c:v>38689</c:v>
                </c:pt>
                <c:pt idx="113">
                  <c:v>38693</c:v>
                </c:pt>
                <c:pt idx="114">
                  <c:v>38695</c:v>
                </c:pt>
                <c:pt idx="115">
                  <c:v>38698</c:v>
                </c:pt>
                <c:pt idx="116">
                  <c:v>38701</c:v>
                </c:pt>
                <c:pt idx="117">
                  <c:v>38704</c:v>
                </c:pt>
                <c:pt idx="118">
                  <c:v>38707</c:v>
                </c:pt>
                <c:pt idx="119">
                  <c:v>38710</c:v>
                </c:pt>
                <c:pt idx="120">
                  <c:v>38713</c:v>
                </c:pt>
                <c:pt idx="121">
                  <c:v>38716</c:v>
                </c:pt>
                <c:pt idx="122">
                  <c:v>38719</c:v>
                </c:pt>
                <c:pt idx="123">
                  <c:v>38724</c:v>
                </c:pt>
                <c:pt idx="124">
                  <c:v>38725</c:v>
                </c:pt>
                <c:pt idx="125">
                  <c:v>38728</c:v>
                </c:pt>
                <c:pt idx="126">
                  <c:v>38731</c:v>
                </c:pt>
                <c:pt idx="127">
                  <c:v>38734</c:v>
                </c:pt>
                <c:pt idx="128">
                  <c:v>38737</c:v>
                </c:pt>
                <c:pt idx="129">
                  <c:v>38740</c:v>
                </c:pt>
                <c:pt idx="130">
                  <c:v>38743</c:v>
                </c:pt>
                <c:pt idx="131">
                  <c:v>38746</c:v>
                </c:pt>
                <c:pt idx="132">
                  <c:v>38749</c:v>
                </c:pt>
                <c:pt idx="133">
                  <c:v>38752</c:v>
                </c:pt>
                <c:pt idx="134">
                  <c:v>38755</c:v>
                </c:pt>
                <c:pt idx="135">
                  <c:v>38758</c:v>
                </c:pt>
                <c:pt idx="136">
                  <c:v>38761</c:v>
                </c:pt>
                <c:pt idx="137">
                  <c:v>38764</c:v>
                </c:pt>
                <c:pt idx="138">
                  <c:v>38767</c:v>
                </c:pt>
                <c:pt idx="139">
                  <c:v>38770</c:v>
                </c:pt>
                <c:pt idx="140">
                  <c:v>38773</c:v>
                </c:pt>
                <c:pt idx="141">
                  <c:v>38776</c:v>
                </c:pt>
                <c:pt idx="142">
                  <c:v>38779</c:v>
                </c:pt>
                <c:pt idx="143">
                  <c:v>38782</c:v>
                </c:pt>
                <c:pt idx="144">
                  <c:v>38785</c:v>
                </c:pt>
                <c:pt idx="145">
                  <c:v>38788</c:v>
                </c:pt>
                <c:pt idx="146">
                  <c:v>38791</c:v>
                </c:pt>
                <c:pt idx="147">
                  <c:v>38794</c:v>
                </c:pt>
                <c:pt idx="148">
                  <c:v>38797</c:v>
                </c:pt>
                <c:pt idx="149">
                  <c:v>38800</c:v>
                </c:pt>
                <c:pt idx="150">
                  <c:v>38803</c:v>
                </c:pt>
                <c:pt idx="151">
                  <c:v>38806</c:v>
                </c:pt>
                <c:pt idx="152">
                  <c:v>38809</c:v>
                </c:pt>
                <c:pt idx="153">
                  <c:v>38812</c:v>
                </c:pt>
                <c:pt idx="154">
                  <c:v>38815</c:v>
                </c:pt>
                <c:pt idx="155">
                  <c:v>38818</c:v>
                </c:pt>
                <c:pt idx="156">
                  <c:v>38821</c:v>
                </c:pt>
                <c:pt idx="157">
                  <c:v>38824</c:v>
                </c:pt>
                <c:pt idx="158">
                  <c:v>38827</c:v>
                </c:pt>
                <c:pt idx="159">
                  <c:v>38830</c:v>
                </c:pt>
                <c:pt idx="160">
                  <c:v>38833</c:v>
                </c:pt>
                <c:pt idx="161">
                  <c:v>38836</c:v>
                </c:pt>
                <c:pt idx="162">
                  <c:v>38839</c:v>
                </c:pt>
                <c:pt idx="163">
                  <c:v>38842</c:v>
                </c:pt>
                <c:pt idx="164">
                  <c:v>38845</c:v>
                </c:pt>
                <c:pt idx="165">
                  <c:v>38848</c:v>
                </c:pt>
                <c:pt idx="166">
                  <c:v>38851</c:v>
                </c:pt>
                <c:pt idx="167">
                  <c:v>38854</c:v>
                </c:pt>
                <c:pt idx="168">
                  <c:v>38857</c:v>
                </c:pt>
                <c:pt idx="169">
                  <c:v>38860</c:v>
                </c:pt>
                <c:pt idx="170">
                  <c:v>38863</c:v>
                </c:pt>
                <c:pt idx="171">
                  <c:v>38866</c:v>
                </c:pt>
                <c:pt idx="172">
                  <c:v>38869</c:v>
                </c:pt>
                <c:pt idx="173">
                  <c:v>38872</c:v>
                </c:pt>
                <c:pt idx="174">
                  <c:v>38875</c:v>
                </c:pt>
                <c:pt idx="175">
                  <c:v>38878</c:v>
                </c:pt>
                <c:pt idx="176">
                  <c:v>38881</c:v>
                </c:pt>
                <c:pt idx="177">
                  <c:v>38884</c:v>
                </c:pt>
                <c:pt idx="178">
                  <c:v>38887</c:v>
                </c:pt>
                <c:pt idx="179">
                  <c:v>38890</c:v>
                </c:pt>
                <c:pt idx="180">
                  <c:v>38893</c:v>
                </c:pt>
                <c:pt idx="181">
                  <c:v>38896</c:v>
                </c:pt>
                <c:pt idx="182">
                  <c:v>38899</c:v>
                </c:pt>
                <c:pt idx="183">
                  <c:v>38902</c:v>
                </c:pt>
                <c:pt idx="184">
                  <c:v>38905</c:v>
                </c:pt>
                <c:pt idx="185">
                  <c:v>38908</c:v>
                </c:pt>
                <c:pt idx="186">
                  <c:v>38911</c:v>
                </c:pt>
                <c:pt idx="187">
                  <c:v>38914</c:v>
                </c:pt>
                <c:pt idx="188">
                  <c:v>38917</c:v>
                </c:pt>
                <c:pt idx="189">
                  <c:v>38920</c:v>
                </c:pt>
                <c:pt idx="190">
                  <c:v>38923</c:v>
                </c:pt>
                <c:pt idx="191">
                  <c:v>38926</c:v>
                </c:pt>
                <c:pt idx="192">
                  <c:v>38929</c:v>
                </c:pt>
                <c:pt idx="193">
                  <c:v>38932</c:v>
                </c:pt>
                <c:pt idx="194">
                  <c:v>38935</c:v>
                </c:pt>
                <c:pt idx="195">
                  <c:v>38938</c:v>
                </c:pt>
                <c:pt idx="196">
                  <c:v>38941</c:v>
                </c:pt>
                <c:pt idx="197">
                  <c:v>38945</c:v>
                </c:pt>
                <c:pt idx="198">
                  <c:v>38947</c:v>
                </c:pt>
                <c:pt idx="199">
                  <c:v>38950</c:v>
                </c:pt>
                <c:pt idx="200">
                  <c:v>38953</c:v>
                </c:pt>
                <c:pt idx="201">
                  <c:v>38956</c:v>
                </c:pt>
                <c:pt idx="202">
                  <c:v>38959</c:v>
                </c:pt>
                <c:pt idx="203">
                  <c:v>38962</c:v>
                </c:pt>
                <c:pt idx="204">
                  <c:v>38965</c:v>
                </c:pt>
                <c:pt idx="205">
                  <c:v>38968</c:v>
                </c:pt>
                <c:pt idx="206">
                  <c:v>38971</c:v>
                </c:pt>
                <c:pt idx="207">
                  <c:v>38974</c:v>
                </c:pt>
                <c:pt idx="208">
                  <c:v>38977</c:v>
                </c:pt>
                <c:pt idx="209">
                  <c:v>38980</c:v>
                </c:pt>
                <c:pt idx="210">
                  <c:v>38983</c:v>
                </c:pt>
                <c:pt idx="211">
                  <c:v>38986</c:v>
                </c:pt>
                <c:pt idx="212">
                  <c:v>38989</c:v>
                </c:pt>
                <c:pt idx="213">
                  <c:v>38992</c:v>
                </c:pt>
                <c:pt idx="214">
                  <c:v>38995</c:v>
                </c:pt>
                <c:pt idx="215">
                  <c:v>38998</c:v>
                </c:pt>
                <c:pt idx="216">
                  <c:v>39001</c:v>
                </c:pt>
                <c:pt idx="217">
                  <c:v>39004</c:v>
                </c:pt>
                <c:pt idx="218">
                  <c:v>39007</c:v>
                </c:pt>
                <c:pt idx="219">
                  <c:v>39010</c:v>
                </c:pt>
                <c:pt idx="220">
                  <c:v>39013</c:v>
                </c:pt>
                <c:pt idx="221">
                  <c:v>39016</c:v>
                </c:pt>
                <c:pt idx="222">
                  <c:v>39019</c:v>
                </c:pt>
                <c:pt idx="223">
                  <c:v>39022</c:v>
                </c:pt>
                <c:pt idx="224">
                  <c:v>39025</c:v>
                </c:pt>
                <c:pt idx="225">
                  <c:v>39028</c:v>
                </c:pt>
                <c:pt idx="226">
                  <c:v>39031</c:v>
                </c:pt>
                <c:pt idx="227">
                  <c:v>39034</c:v>
                </c:pt>
                <c:pt idx="228">
                  <c:v>39037</c:v>
                </c:pt>
                <c:pt idx="229">
                  <c:v>39040</c:v>
                </c:pt>
                <c:pt idx="230">
                  <c:v>39043</c:v>
                </c:pt>
                <c:pt idx="231">
                  <c:v>39046</c:v>
                </c:pt>
                <c:pt idx="232">
                  <c:v>39049</c:v>
                </c:pt>
                <c:pt idx="233">
                  <c:v>39052</c:v>
                </c:pt>
                <c:pt idx="234">
                  <c:v>39055</c:v>
                </c:pt>
                <c:pt idx="235">
                  <c:v>39058</c:v>
                </c:pt>
                <c:pt idx="236">
                  <c:v>39061</c:v>
                </c:pt>
                <c:pt idx="237">
                  <c:v>39064</c:v>
                </c:pt>
                <c:pt idx="238">
                  <c:v>39067</c:v>
                </c:pt>
                <c:pt idx="239">
                  <c:v>39070</c:v>
                </c:pt>
                <c:pt idx="240">
                  <c:v>39073</c:v>
                </c:pt>
                <c:pt idx="241">
                  <c:v>39076</c:v>
                </c:pt>
                <c:pt idx="242">
                  <c:v>39079</c:v>
                </c:pt>
                <c:pt idx="243">
                  <c:v>39082</c:v>
                </c:pt>
                <c:pt idx="244">
                  <c:v>39085</c:v>
                </c:pt>
                <c:pt idx="245">
                  <c:v>39088</c:v>
                </c:pt>
                <c:pt idx="246">
                  <c:v>39091</c:v>
                </c:pt>
                <c:pt idx="247">
                  <c:v>39094</c:v>
                </c:pt>
                <c:pt idx="248">
                  <c:v>39097</c:v>
                </c:pt>
                <c:pt idx="249">
                  <c:v>39100</c:v>
                </c:pt>
                <c:pt idx="250">
                  <c:v>39103</c:v>
                </c:pt>
                <c:pt idx="251">
                  <c:v>39107</c:v>
                </c:pt>
                <c:pt idx="252">
                  <c:v>39109</c:v>
                </c:pt>
                <c:pt idx="253">
                  <c:v>39112</c:v>
                </c:pt>
                <c:pt idx="254">
                  <c:v>39115</c:v>
                </c:pt>
                <c:pt idx="255">
                  <c:v>39118</c:v>
                </c:pt>
                <c:pt idx="256">
                  <c:v>39121</c:v>
                </c:pt>
                <c:pt idx="257">
                  <c:v>39124</c:v>
                </c:pt>
                <c:pt idx="258">
                  <c:v>39127</c:v>
                </c:pt>
                <c:pt idx="259">
                  <c:v>39130</c:v>
                </c:pt>
                <c:pt idx="260">
                  <c:v>39133</c:v>
                </c:pt>
                <c:pt idx="261">
                  <c:v>39137</c:v>
                </c:pt>
                <c:pt idx="262">
                  <c:v>39139</c:v>
                </c:pt>
                <c:pt idx="263">
                  <c:v>39142</c:v>
                </c:pt>
                <c:pt idx="264">
                  <c:v>39145</c:v>
                </c:pt>
                <c:pt idx="265">
                  <c:v>39148</c:v>
                </c:pt>
                <c:pt idx="266">
                  <c:v>39151</c:v>
                </c:pt>
                <c:pt idx="267">
                  <c:v>39154</c:v>
                </c:pt>
                <c:pt idx="268">
                  <c:v>39157</c:v>
                </c:pt>
                <c:pt idx="269">
                  <c:v>39160</c:v>
                </c:pt>
                <c:pt idx="270">
                  <c:v>39163</c:v>
                </c:pt>
                <c:pt idx="271">
                  <c:v>39166</c:v>
                </c:pt>
                <c:pt idx="272">
                  <c:v>39169</c:v>
                </c:pt>
                <c:pt idx="273">
                  <c:v>39172</c:v>
                </c:pt>
                <c:pt idx="274">
                  <c:v>39175</c:v>
                </c:pt>
                <c:pt idx="275">
                  <c:v>39178</c:v>
                </c:pt>
                <c:pt idx="276">
                  <c:v>39181</c:v>
                </c:pt>
                <c:pt idx="277">
                  <c:v>39184</c:v>
                </c:pt>
                <c:pt idx="278">
                  <c:v>39187</c:v>
                </c:pt>
                <c:pt idx="279">
                  <c:v>39190</c:v>
                </c:pt>
                <c:pt idx="280">
                  <c:v>39193</c:v>
                </c:pt>
                <c:pt idx="281">
                  <c:v>39196</c:v>
                </c:pt>
                <c:pt idx="282">
                  <c:v>39199</c:v>
                </c:pt>
                <c:pt idx="283">
                  <c:v>39202</c:v>
                </c:pt>
                <c:pt idx="284">
                  <c:v>39205</c:v>
                </c:pt>
                <c:pt idx="285">
                  <c:v>39208</c:v>
                </c:pt>
                <c:pt idx="286">
                  <c:v>39211</c:v>
                </c:pt>
                <c:pt idx="287">
                  <c:v>39214</c:v>
                </c:pt>
                <c:pt idx="288">
                  <c:v>39217</c:v>
                </c:pt>
                <c:pt idx="289">
                  <c:v>39220</c:v>
                </c:pt>
                <c:pt idx="290">
                  <c:v>39223</c:v>
                </c:pt>
                <c:pt idx="291">
                  <c:v>39226</c:v>
                </c:pt>
                <c:pt idx="292">
                  <c:v>39229</c:v>
                </c:pt>
                <c:pt idx="293">
                  <c:v>39232</c:v>
                </c:pt>
                <c:pt idx="294">
                  <c:v>39235</c:v>
                </c:pt>
                <c:pt idx="295">
                  <c:v>39238</c:v>
                </c:pt>
                <c:pt idx="296">
                  <c:v>39241</c:v>
                </c:pt>
                <c:pt idx="297">
                  <c:v>39244</c:v>
                </c:pt>
                <c:pt idx="298">
                  <c:v>39247</c:v>
                </c:pt>
                <c:pt idx="299">
                  <c:v>39250</c:v>
                </c:pt>
                <c:pt idx="300">
                  <c:v>39253</c:v>
                </c:pt>
                <c:pt idx="301">
                  <c:v>39256</c:v>
                </c:pt>
                <c:pt idx="302">
                  <c:v>39259</c:v>
                </c:pt>
                <c:pt idx="303">
                  <c:v>39262</c:v>
                </c:pt>
                <c:pt idx="304">
                  <c:v>39265</c:v>
                </c:pt>
                <c:pt idx="305">
                  <c:v>39268</c:v>
                </c:pt>
                <c:pt idx="306">
                  <c:v>39271</c:v>
                </c:pt>
                <c:pt idx="307">
                  <c:v>39274</c:v>
                </c:pt>
                <c:pt idx="308">
                  <c:v>39277</c:v>
                </c:pt>
                <c:pt idx="309">
                  <c:v>39280</c:v>
                </c:pt>
                <c:pt idx="310">
                  <c:v>39283</c:v>
                </c:pt>
                <c:pt idx="311">
                  <c:v>39286</c:v>
                </c:pt>
                <c:pt idx="312">
                  <c:v>39289</c:v>
                </c:pt>
                <c:pt idx="313">
                  <c:v>39292</c:v>
                </c:pt>
                <c:pt idx="314">
                  <c:v>39295</c:v>
                </c:pt>
                <c:pt idx="315">
                  <c:v>39298</c:v>
                </c:pt>
                <c:pt idx="316">
                  <c:v>39301</c:v>
                </c:pt>
                <c:pt idx="317">
                  <c:v>39304</c:v>
                </c:pt>
                <c:pt idx="318">
                  <c:v>39307</c:v>
                </c:pt>
                <c:pt idx="319">
                  <c:v>39310</c:v>
                </c:pt>
                <c:pt idx="320">
                  <c:v>39313</c:v>
                </c:pt>
                <c:pt idx="321">
                  <c:v>39316</c:v>
                </c:pt>
                <c:pt idx="322">
                  <c:v>39319</c:v>
                </c:pt>
                <c:pt idx="323">
                  <c:v>39322</c:v>
                </c:pt>
                <c:pt idx="324">
                  <c:v>39325</c:v>
                </c:pt>
                <c:pt idx="325">
                  <c:v>39328</c:v>
                </c:pt>
                <c:pt idx="326">
                  <c:v>39331</c:v>
                </c:pt>
                <c:pt idx="327">
                  <c:v>39333</c:v>
                </c:pt>
                <c:pt idx="328">
                  <c:v>39336</c:v>
                </c:pt>
                <c:pt idx="329">
                  <c:v>39339</c:v>
                </c:pt>
                <c:pt idx="330">
                  <c:v>39342</c:v>
                </c:pt>
                <c:pt idx="331">
                  <c:v>39345</c:v>
                </c:pt>
                <c:pt idx="332">
                  <c:v>39348</c:v>
                </c:pt>
                <c:pt idx="333">
                  <c:v>39351</c:v>
                </c:pt>
                <c:pt idx="334">
                  <c:v>39354</c:v>
                </c:pt>
                <c:pt idx="335">
                  <c:v>39357</c:v>
                </c:pt>
                <c:pt idx="336">
                  <c:v>39360</c:v>
                </c:pt>
                <c:pt idx="337">
                  <c:v>39363</c:v>
                </c:pt>
                <c:pt idx="338">
                  <c:v>39366</c:v>
                </c:pt>
                <c:pt idx="339">
                  <c:v>39369</c:v>
                </c:pt>
                <c:pt idx="340">
                  <c:v>39372</c:v>
                </c:pt>
                <c:pt idx="341">
                  <c:v>39375</c:v>
                </c:pt>
                <c:pt idx="342">
                  <c:v>39379</c:v>
                </c:pt>
                <c:pt idx="343">
                  <c:v>39381</c:v>
                </c:pt>
                <c:pt idx="344">
                  <c:v>39384</c:v>
                </c:pt>
                <c:pt idx="345">
                  <c:v>39387</c:v>
                </c:pt>
                <c:pt idx="346">
                  <c:v>39390</c:v>
                </c:pt>
                <c:pt idx="347">
                  <c:v>39393</c:v>
                </c:pt>
                <c:pt idx="348">
                  <c:v>39396</c:v>
                </c:pt>
                <c:pt idx="349">
                  <c:v>39399</c:v>
                </c:pt>
                <c:pt idx="350">
                  <c:v>39402</c:v>
                </c:pt>
                <c:pt idx="351">
                  <c:v>39405</c:v>
                </c:pt>
                <c:pt idx="352">
                  <c:v>39408</c:v>
                </c:pt>
                <c:pt idx="353">
                  <c:v>39411</c:v>
                </c:pt>
                <c:pt idx="354">
                  <c:v>39414</c:v>
                </c:pt>
                <c:pt idx="355">
                  <c:v>39417</c:v>
                </c:pt>
                <c:pt idx="356">
                  <c:v>39420</c:v>
                </c:pt>
                <c:pt idx="357">
                  <c:v>39423</c:v>
                </c:pt>
                <c:pt idx="358">
                  <c:v>39426</c:v>
                </c:pt>
                <c:pt idx="359">
                  <c:v>39429</c:v>
                </c:pt>
                <c:pt idx="360">
                  <c:v>39432</c:v>
                </c:pt>
                <c:pt idx="361">
                  <c:v>39435</c:v>
                </c:pt>
                <c:pt idx="362">
                  <c:v>39438</c:v>
                </c:pt>
                <c:pt idx="363">
                  <c:v>39441</c:v>
                </c:pt>
                <c:pt idx="364">
                  <c:v>39444</c:v>
                </c:pt>
                <c:pt idx="365" formatCode="m/d/yyyy">
                  <c:v>39448</c:v>
                </c:pt>
                <c:pt idx="366" formatCode="m/d/yyyy">
                  <c:v>39451</c:v>
                </c:pt>
                <c:pt idx="367" formatCode="m/d/yyyy">
                  <c:v>39454</c:v>
                </c:pt>
                <c:pt idx="368" formatCode="m/d/yyyy">
                  <c:v>39457</c:v>
                </c:pt>
                <c:pt idx="369" formatCode="m/d/yyyy">
                  <c:v>39460</c:v>
                </c:pt>
                <c:pt idx="370" formatCode="m/d/yyyy">
                  <c:v>39463</c:v>
                </c:pt>
                <c:pt idx="371" formatCode="m/d/yyyy">
                  <c:v>39466</c:v>
                </c:pt>
                <c:pt idx="372" formatCode="m/d/yyyy">
                  <c:v>39469</c:v>
                </c:pt>
                <c:pt idx="373" formatCode="m/d/yyyy">
                  <c:v>39472</c:v>
                </c:pt>
                <c:pt idx="374" formatCode="m/d/yyyy">
                  <c:v>39475</c:v>
                </c:pt>
                <c:pt idx="375" formatCode="m/d/yyyy">
                  <c:v>39478</c:v>
                </c:pt>
                <c:pt idx="376" formatCode="m/d/yyyy">
                  <c:v>39481</c:v>
                </c:pt>
                <c:pt idx="377" formatCode="m/d/yyyy">
                  <c:v>39484</c:v>
                </c:pt>
                <c:pt idx="378" formatCode="m/d/yyyy">
                  <c:v>39487</c:v>
                </c:pt>
                <c:pt idx="379" formatCode="m/d/yyyy">
                  <c:v>39490</c:v>
                </c:pt>
                <c:pt idx="380" formatCode="m/d/yyyy">
                  <c:v>39493</c:v>
                </c:pt>
                <c:pt idx="381" formatCode="m/d/yyyy">
                  <c:v>39496</c:v>
                </c:pt>
                <c:pt idx="382" formatCode="m/d/yyyy">
                  <c:v>39499</c:v>
                </c:pt>
                <c:pt idx="383" formatCode="m/d/yyyy">
                  <c:v>39502</c:v>
                </c:pt>
                <c:pt idx="384" formatCode="m/d/yyyy">
                  <c:v>39505</c:v>
                </c:pt>
                <c:pt idx="385" formatCode="m/d/yyyy">
                  <c:v>39508</c:v>
                </c:pt>
                <c:pt idx="386" formatCode="m/d/yyyy">
                  <c:v>39511</c:v>
                </c:pt>
                <c:pt idx="387" formatCode="m/d/yyyy">
                  <c:v>39514</c:v>
                </c:pt>
                <c:pt idx="388" formatCode="m/d/yyyy">
                  <c:v>39517</c:v>
                </c:pt>
                <c:pt idx="389" formatCode="m/d/yyyy">
                  <c:v>39520</c:v>
                </c:pt>
                <c:pt idx="390" formatCode="m/d/yyyy">
                  <c:v>39523</c:v>
                </c:pt>
                <c:pt idx="391" formatCode="m/d/yyyy">
                  <c:v>39526</c:v>
                </c:pt>
                <c:pt idx="392" formatCode="m/d/yyyy">
                  <c:v>39529</c:v>
                </c:pt>
                <c:pt idx="393" formatCode="m/d/yyyy">
                  <c:v>39532</c:v>
                </c:pt>
                <c:pt idx="394" formatCode="m/d/yyyy">
                  <c:v>39535</c:v>
                </c:pt>
                <c:pt idx="395" formatCode="m/d/yyyy">
                  <c:v>39538</c:v>
                </c:pt>
                <c:pt idx="396" formatCode="m/d/yyyy">
                  <c:v>39541</c:v>
                </c:pt>
                <c:pt idx="397" formatCode="m/d/yyyy">
                  <c:v>39544</c:v>
                </c:pt>
                <c:pt idx="398" formatCode="m/d/yyyy">
                  <c:v>39547</c:v>
                </c:pt>
                <c:pt idx="399" formatCode="m/d/yyyy">
                  <c:v>39550</c:v>
                </c:pt>
                <c:pt idx="400" formatCode="m/d/yyyy">
                  <c:v>39553</c:v>
                </c:pt>
                <c:pt idx="401" formatCode="m/d/yyyy">
                  <c:v>39556</c:v>
                </c:pt>
                <c:pt idx="402" formatCode="m/d/yyyy">
                  <c:v>39559</c:v>
                </c:pt>
                <c:pt idx="403" formatCode="m/d/yyyy">
                  <c:v>39562</c:v>
                </c:pt>
                <c:pt idx="404" formatCode="m/d/yyyy">
                  <c:v>39565</c:v>
                </c:pt>
                <c:pt idx="405" formatCode="m/d/yyyy">
                  <c:v>39568</c:v>
                </c:pt>
                <c:pt idx="406" formatCode="m/d/yyyy">
                  <c:v>39571</c:v>
                </c:pt>
                <c:pt idx="407" formatCode="m/d/yyyy">
                  <c:v>39574</c:v>
                </c:pt>
                <c:pt idx="408" formatCode="m/d/yyyy">
                  <c:v>39577</c:v>
                </c:pt>
                <c:pt idx="409" formatCode="m/d/yyyy">
                  <c:v>39580</c:v>
                </c:pt>
                <c:pt idx="410" formatCode="m/d/yyyy">
                  <c:v>39583</c:v>
                </c:pt>
                <c:pt idx="411" formatCode="m/d/yyyy">
                  <c:v>39586</c:v>
                </c:pt>
                <c:pt idx="412" formatCode="m/d/yyyy">
                  <c:v>39589</c:v>
                </c:pt>
                <c:pt idx="413" formatCode="m/d/yyyy">
                  <c:v>39592</c:v>
                </c:pt>
                <c:pt idx="414" formatCode="m/d/yyyy">
                  <c:v>39595</c:v>
                </c:pt>
                <c:pt idx="415" formatCode="m/d/yyyy">
                  <c:v>39598</c:v>
                </c:pt>
                <c:pt idx="416" formatCode="m/d/yyyy">
                  <c:v>39601</c:v>
                </c:pt>
                <c:pt idx="417" formatCode="m/d/yyyy">
                  <c:v>39604</c:v>
                </c:pt>
                <c:pt idx="418" formatCode="m/d/yyyy">
                  <c:v>39607</c:v>
                </c:pt>
                <c:pt idx="419" formatCode="m/d/yyyy">
                  <c:v>39610</c:v>
                </c:pt>
                <c:pt idx="420" formatCode="m/d/yyyy">
                  <c:v>39613</c:v>
                </c:pt>
                <c:pt idx="421" formatCode="m/d/yyyy">
                  <c:v>39617</c:v>
                </c:pt>
                <c:pt idx="422" formatCode="m/d/yyyy">
                  <c:v>39620</c:v>
                </c:pt>
                <c:pt idx="423" formatCode="m/d/yyyy">
                  <c:v>39625</c:v>
                </c:pt>
                <c:pt idx="424" formatCode="m/d/yyyy">
                  <c:v>39628</c:v>
                </c:pt>
                <c:pt idx="425" formatCode="m/d/yyyy">
                  <c:v>39601</c:v>
                </c:pt>
                <c:pt idx="426" formatCode="m/d/yyyy">
                  <c:v>39634</c:v>
                </c:pt>
                <c:pt idx="427" formatCode="m/d/yyyy">
                  <c:v>39637</c:v>
                </c:pt>
                <c:pt idx="428" formatCode="m/d/yyyy">
                  <c:v>39640</c:v>
                </c:pt>
                <c:pt idx="429" formatCode="m/d/yyyy">
                  <c:v>39643</c:v>
                </c:pt>
                <c:pt idx="430" formatCode="m/d/yyyy">
                  <c:v>39646</c:v>
                </c:pt>
                <c:pt idx="431" formatCode="m/d/yyyy">
                  <c:v>39649</c:v>
                </c:pt>
                <c:pt idx="432" formatCode="m/d/yyyy">
                  <c:v>39652</c:v>
                </c:pt>
                <c:pt idx="433" formatCode="m/d/yyyy">
                  <c:v>39655</c:v>
                </c:pt>
                <c:pt idx="434" formatCode="m/d/yyyy">
                  <c:v>39658</c:v>
                </c:pt>
                <c:pt idx="435" formatCode="m/d/yyyy">
                  <c:v>39661</c:v>
                </c:pt>
                <c:pt idx="436" formatCode="m/d/yyyy">
                  <c:v>39664</c:v>
                </c:pt>
                <c:pt idx="437" formatCode="m/d/yyyy">
                  <c:v>39667</c:v>
                </c:pt>
                <c:pt idx="438" formatCode="m/d/yyyy">
                  <c:v>39670</c:v>
                </c:pt>
                <c:pt idx="439" formatCode="m/d/yyyy">
                  <c:v>39673</c:v>
                </c:pt>
                <c:pt idx="440" formatCode="m/d/yyyy">
                  <c:v>39676</c:v>
                </c:pt>
                <c:pt idx="441" formatCode="m/d/yyyy">
                  <c:v>39678</c:v>
                </c:pt>
                <c:pt idx="442" formatCode="m/d/yyyy">
                  <c:v>39680</c:v>
                </c:pt>
                <c:pt idx="443" formatCode="m/d/yyyy">
                  <c:v>39683</c:v>
                </c:pt>
                <c:pt idx="444" formatCode="m/d/yyyy">
                  <c:v>39686</c:v>
                </c:pt>
                <c:pt idx="445" formatCode="m/d/yyyy">
                  <c:v>39689</c:v>
                </c:pt>
                <c:pt idx="446" formatCode="m/d/yyyy">
                  <c:v>39692</c:v>
                </c:pt>
                <c:pt idx="447" formatCode="m/d/yyyy">
                  <c:v>39696</c:v>
                </c:pt>
                <c:pt idx="448" formatCode="m/d/yyyy">
                  <c:v>39699</c:v>
                </c:pt>
                <c:pt idx="449" formatCode="m/d/yyyy">
                  <c:v>39702</c:v>
                </c:pt>
                <c:pt idx="450" formatCode="m/d/yyyy">
                  <c:v>39705</c:v>
                </c:pt>
                <c:pt idx="451" formatCode="m/d/yyyy">
                  <c:v>39707</c:v>
                </c:pt>
                <c:pt idx="452" formatCode="m/d/yyyy">
                  <c:v>40073</c:v>
                </c:pt>
                <c:pt idx="453" formatCode="m/d/yyyy">
                  <c:v>39710</c:v>
                </c:pt>
                <c:pt idx="454" formatCode="m/d/yyyy">
                  <c:v>39713</c:v>
                </c:pt>
                <c:pt idx="455" formatCode="m/d/yyyy">
                  <c:v>39716</c:v>
                </c:pt>
                <c:pt idx="456" formatCode="m/d/yyyy">
                  <c:v>39719</c:v>
                </c:pt>
                <c:pt idx="457" formatCode="m/d/yyyy">
                  <c:v>39722</c:v>
                </c:pt>
                <c:pt idx="458" formatCode="m/d/yyyy">
                  <c:v>39725</c:v>
                </c:pt>
                <c:pt idx="459" formatCode="m/d/yyyy">
                  <c:v>39728</c:v>
                </c:pt>
                <c:pt idx="460" formatCode="m/d/yyyy">
                  <c:v>39731</c:v>
                </c:pt>
                <c:pt idx="461" formatCode="m/d/yyyy">
                  <c:v>39734</c:v>
                </c:pt>
                <c:pt idx="462" formatCode="m/d/yyyy">
                  <c:v>39737</c:v>
                </c:pt>
                <c:pt idx="463" formatCode="m/d/yyyy">
                  <c:v>39740</c:v>
                </c:pt>
                <c:pt idx="464" formatCode="m/d/yyyy">
                  <c:v>39743</c:v>
                </c:pt>
                <c:pt idx="465" formatCode="m/d/yyyy">
                  <c:v>39746</c:v>
                </c:pt>
                <c:pt idx="466" formatCode="m/d/yyyy">
                  <c:v>39749</c:v>
                </c:pt>
                <c:pt idx="467" formatCode="m/d/yyyy">
                  <c:v>39752</c:v>
                </c:pt>
                <c:pt idx="468" formatCode="m/d/yyyy">
                  <c:v>39755</c:v>
                </c:pt>
                <c:pt idx="469" formatCode="m/d/yyyy">
                  <c:v>39758</c:v>
                </c:pt>
                <c:pt idx="470" formatCode="m/d/yyyy">
                  <c:v>39761</c:v>
                </c:pt>
                <c:pt idx="471" formatCode="m/d/yyyy">
                  <c:v>39764</c:v>
                </c:pt>
                <c:pt idx="472" formatCode="m/d/yyyy">
                  <c:v>39767</c:v>
                </c:pt>
                <c:pt idx="473" formatCode="m/d/yyyy">
                  <c:v>39770</c:v>
                </c:pt>
                <c:pt idx="474" formatCode="m/d/yyyy">
                  <c:v>39773</c:v>
                </c:pt>
                <c:pt idx="475" formatCode="m/d/yyyy">
                  <c:v>39776</c:v>
                </c:pt>
                <c:pt idx="476" formatCode="m/d/yyyy">
                  <c:v>39779</c:v>
                </c:pt>
                <c:pt idx="477" formatCode="m/d/yyyy">
                  <c:v>39782</c:v>
                </c:pt>
                <c:pt idx="478" formatCode="m/d/yyyy">
                  <c:v>39785</c:v>
                </c:pt>
                <c:pt idx="479" formatCode="m/d/yyyy">
                  <c:v>39788</c:v>
                </c:pt>
                <c:pt idx="480" formatCode="m/d/yyyy">
                  <c:v>39791</c:v>
                </c:pt>
                <c:pt idx="481" formatCode="m/d/yyyy">
                  <c:v>39794</c:v>
                </c:pt>
                <c:pt idx="482" formatCode="m/d/yyyy">
                  <c:v>39797</c:v>
                </c:pt>
                <c:pt idx="483" formatCode="m/d/yyyy">
                  <c:v>39800</c:v>
                </c:pt>
                <c:pt idx="484" formatCode="m/d/yyyy">
                  <c:v>39803</c:v>
                </c:pt>
                <c:pt idx="485" formatCode="m/d/yyyy">
                  <c:v>39806</c:v>
                </c:pt>
                <c:pt idx="486" formatCode="m/d/yyyy">
                  <c:v>39807</c:v>
                </c:pt>
                <c:pt idx="487" formatCode="d\-mmm\-yy">
                  <c:v>39815</c:v>
                </c:pt>
                <c:pt idx="488" formatCode="d\-mmm\-yy">
                  <c:v>39818</c:v>
                </c:pt>
                <c:pt idx="489" formatCode="d\-mmm\-yy">
                  <c:v>39821</c:v>
                </c:pt>
                <c:pt idx="490" formatCode="d\-mmm\-yy">
                  <c:v>39824</c:v>
                </c:pt>
                <c:pt idx="491" formatCode="d\-mmm\-yy">
                  <c:v>39828</c:v>
                </c:pt>
                <c:pt idx="492" formatCode="d\-mmm\-yy">
                  <c:v>39831</c:v>
                </c:pt>
                <c:pt idx="493" formatCode="d\-mmm\-yy">
                  <c:v>39835</c:v>
                </c:pt>
                <c:pt idx="494" formatCode="d\-mmm\-yy">
                  <c:v>39837</c:v>
                </c:pt>
                <c:pt idx="495" formatCode="d\-mmm\-yy">
                  <c:v>39840</c:v>
                </c:pt>
                <c:pt idx="496" formatCode="d\-mmm\-yy">
                  <c:v>39843</c:v>
                </c:pt>
                <c:pt idx="497" formatCode="d\-mmm\-yy">
                  <c:v>39846</c:v>
                </c:pt>
                <c:pt idx="498" formatCode="d\-mmm\-yy">
                  <c:v>39849</c:v>
                </c:pt>
                <c:pt idx="499" formatCode="d\-mmm\-yy">
                  <c:v>39852</c:v>
                </c:pt>
                <c:pt idx="500" formatCode="d\-mmm\-yy">
                  <c:v>39855</c:v>
                </c:pt>
                <c:pt idx="501" formatCode="d\-mmm\-yy">
                  <c:v>39858</c:v>
                </c:pt>
                <c:pt idx="502" formatCode="d\-mmm\-yy">
                  <c:v>39861</c:v>
                </c:pt>
                <c:pt idx="503" formatCode="d\-mmm\-yy">
                  <c:v>39864</c:v>
                </c:pt>
                <c:pt idx="504" formatCode="d\-mmm\-yy">
                  <c:v>39867</c:v>
                </c:pt>
                <c:pt idx="505" formatCode="d\-mmm\-yy">
                  <c:v>39870</c:v>
                </c:pt>
                <c:pt idx="506" formatCode="d\-mmm\-yy">
                  <c:v>39873</c:v>
                </c:pt>
                <c:pt idx="507" formatCode="d\-mmm\-yy">
                  <c:v>39878</c:v>
                </c:pt>
                <c:pt idx="508" formatCode="d\-mmm\-yy">
                  <c:v>39882</c:v>
                </c:pt>
                <c:pt idx="509" formatCode="d\-mmm\-yy">
                  <c:v>39885</c:v>
                </c:pt>
                <c:pt idx="510" formatCode="d\-mmm\-yy">
                  <c:v>39888</c:v>
                </c:pt>
                <c:pt idx="511" formatCode="d\-mmm\-yy">
                  <c:v>39891</c:v>
                </c:pt>
                <c:pt idx="512" formatCode="d\-mmm\-yy">
                  <c:v>39894</c:v>
                </c:pt>
                <c:pt idx="513" formatCode="d\-mmm\-yy">
                  <c:v>39897</c:v>
                </c:pt>
                <c:pt idx="514" formatCode="d\-mmm\-yy">
                  <c:v>39900</c:v>
                </c:pt>
                <c:pt idx="515" formatCode="d\-mmm\-yy">
                  <c:v>39903</c:v>
                </c:pt>
                <c:pt idx="516" formatCode="d\-mmm\-yy">
                  <c:v>39906</c:v>
                </c:pt>
                <c:pt idx="517" formatCode="d\-mmm\-yy">
                  <c:v>39909</c:v>
                </c:pt>
                <c:pt idx="518" formatCode="d\-mmm\-yy">
                  <c:v>39912</c:v>
                </c:pt>
                <c:pt idx="519" formatCode="d\-mmm\-yy">
                  <c:v>39915</c:v>
                </c:pt>
                <c:pt idx="520" formatCode="d\-mmm\-yy">
                  <c:v>39918</c:v>
                </c:pt>
                <c:pt idx="521" formatCode="d\-mmm\-yy">
                  <c:v>39921</c:v>
                </c:pt>
                <c:pt idx="522" formatCode="d\-mmm\-yy">
                  <c:v>39924</c:v>
                </c:pt>
                <c:pt idx="523" formatCode="d\-mmm\-yy">
                  <c:v>39927</c:v>
                </c:pt>
                <c:pt idx="524" formatCode="d\-mmm\-yy">
                  <c:v>39930</c:v>
                </c:pt>
                <c:pt idx="525" formatCode="d\-mmm\-yy">
                  <c:v>39933</c:v>
                </c:pt>
                <c:pt idx="526" formatCode="d\-mmm\-yy">
                  <c:v>39936</c:v>
                </c:pt>
                <c:pt idx="527" formatCode="d\-mmm\-yy">
                  <c:v>39939</c:v>
                </c:pt>
                <c:pt idx="528" formatCode="d\-mmm\-yy">
                  <c:v>39942</c:v>
                </c:pt>
                <c:pt idx="529" formatCode="d\-mmm\-yy">
                  <c:v>39945</c:v>
                </c:pt>
                <c:pt idx="530" formatCode="d\-mmm\-yy">
                  <c:v>39948</c:v>
                </c:pt>
                <c:pt idx="531" formatCode="d\-mmm\-yy">
                  <c:v>39951</c:v>
                </c:pt>
                <c:pt idx="532" formatCode="d\-mmm\-yy">
                  <c:v>39954</c:v>
                </c:pt>
                <c:pt idx="533" formatCode="d\-mmm\-yy">
                  <c:v>39957</c:v>
                </c:pt>
                <c:pt idx="534" formatCode="d\-mmm\-yy">
                  <c:v>39960</c:v>
                </c:pt>
                <c:pt idx="535" formatCode="d\-mmm\-yy">
                  <c:v>39963</c:v>
                </c:pt>
                <c:pt idx="536" formatCode="d\-mmm\-yy">
                  <c:v>39966</c:v>
                </c:pt>
                <c:pt idx="537" formatCode="d\-mmm\-yy">
                  <c:v>39969</c:v>
                </c:pt>
                <c:pt idx="538" formatCode="d\-mmm\-yy">
                  <c:v>39972</c:v>
                </c:pt>
                <c:pt idx="539" formatCode="d\-mmm\-yy">
                  <c:v>39975</c:v>
                </c:pt>
                <c:pt idx="540" formatCode="d\-mmm\-yy">
                  <c:v>39978</c:v>
                </c:pt>
                <c:pt idx="541" formatCode="d\-mmm\-yy">
                  <c:v>39981</c:v>
                </c:pt>
                <c:pt idx="542" formatCode="d\-mmm\-yy">
                  <c:v>39984</c:v>
                </c:pt>
                <c:pt idx="543" formatCode="d\-mmm\-yy">
                  <c:v>39987</c:v>
                </c:pt>
                <c:pt idx="544" formatCode="d\-mmm\-yy">
                  <c:v>39990</c:v>
                </c:pt>
                <c:pt idx="545" formatCode="d\-mmm\-yy">
                  <c:v>39994</c:v>
                </c:pt>
                <c:pt idx="546" formatCode="d\-mmm\-yy">
                  <c:v>39996</c:v>
                </c:pt>
                <c:pt idx="547" formatCode="d\-mmm\-yy">
                  <c:v>39999</c:v>
                </c:pt>
                <c:pt idx="548" formatCode="d\-mmm\-yy">
                  <c:v>40002</c:v>
                </c:pt>
                <c:pt idx="549" formatCode="d\-mmm\-yy">
                  <c:v>40005</c:v>
                </c:pt>
                <c:pt idx="550" formatCode="d\-mmm\-yy">
                  <c:v>40008</c:v>
                </c:pt>
                <c:pt idx="551" formatCode="d\-mmm\-yy">
                  <c:v>40011</c:v>
                </c:pt>
                <c:pt idx="552" formatCode="d\-mmm\-yy">
                  <c:v>40014</c:v>
                </c:pt>
                <c:pt idx="553" formatCode="d\-mmm\-yy">
                  <c:v>40017</c:v>
                </c:pt>
                <c:pt idx="554" formatCode="d\-mmm\-yy">
                  <c:v>40020</c:v>
                </c:pt>
                <c:pt idx="555" formatCode="d\-mmm\-yy">
                  <c:v>40023</c:v>
                </c:pt>
                <c:pt idx="556" formatCode="d\-mmm\-yy">
                  <c:v>40026</c:v>
                </c:pt>
                <c:pt idx="557" formatCode="d\-mmm\-yy">
                  <c:v>40029</c:v>
                </c:pt>
                <c:pt idx="558" formatCode="d\-mmm\-yy">
                  <c:v>40032</c:v>
                </c:pt>
                <c:pt idx="559" formatCode="d\-mmm\-yy">
                  <c:v>40036</c:v>
                </c:pt>
                <c:pt idx="560" formatCode="d\-mmm\-yy">
                  <c:v>40038</c:v>
                </c:pt>
                <c:pt idx="561" formatCode="d\-mmm\-yy">
                  <c:v>40041</c:v>
                </c:pt>
                <c:pt idx="562" formatCode="d\-mmm\-yy">
                  <c:v>40044</c:v>
                </c:pt>
                <c:pt idx="563" formatCode="d\-mmm\-yy">
                  <c:v>40047</c:v>
                </c:pt>
                <c:pt idx="564" formatCode="d\-mmm\-yy">
                  <c:v>40050</c:v>
                </c:pt>
                <c:pt idx="565" formatCode="d\-mmm\-yy">
                  <c:v>40053</c:v>
                </c:pt>
                <c:pt idx="566" formatCode="d\-mmm\-yy">
                  <c:v>40056</c:v>
                </c:pt>
                <c:pt idx="567" formatCode="d\-mmm\-yy">
                  <c:v>40059</c:v>
                </c:pt>
                <c:pt idx="568" formatCode="d\-mmm\-yy">
                  <c:v>40062</c:v>
                </c:pt>
                <c:pt idx="569" formatCode="d\-mmm\-yy">
                  <c:v>40065</c:v>
                </c:pt>
                <c:pt idx="570" formatCode="d\-mmm\-yy">
                  <c:v>40068</c:v>
                </c:pt>
                <c:pt idx="571" formatCode="d\-mmm\-yy">
                  <c:v>40071</c:v>
                </c:pt>
                <c:pt idx="572" formatCode="d\-mmm\-yy">
                  <c:v>40074</c:v>
                </c:pt>
                <c:pt idx="573" formatCode="d\-mmm\-yy">
                  <c:v>40077</c:v>
                </c:pt>
                <c:pt idx="574" formatCode="d\-mmm\-yy">
                  <c:v>40080</c:v>
                </c:pt>
                <c:pt idx="575" formatCode="d\-mmm\-yy">
                  <c:v>40083</c:v>
                </c:pt>
                <c:pt idx="576" formatCode="d\-mmm\-yy">
                  <c:v>40086</c:v>
                </c:pt>
                <c:pt idx="577" formatCode="d\-mmm\-yy">
                  <c:v>40089</c:v>
                </c:pt>
                <c:pt idx="578" formatCode="d\-mmm\-yy">
                  <c:v>40092</c:v>
                </c:pt>
                <c:pt idx="579" formatCode="d\-mmm\-yy">
                  <c:v>40095</c:v>
                </c:pt>
                <c:pt idx="580" formatCode="d\-mmm\-yy">
                  <c:v>40098</c:v>
                </c:pt>
                <c:pt idx="581" formatCode="d\-mmm\-yy">
                  <c:v>40101</c:v>
                </c:pt>
                <c:pt idx="582" formatCode="d\-mmm\-yy">
                  <c:v>40104</c:v>
                </c:pt>
                <c:pt idx="583" formatCode="d\-mmm\-yy">
                  <c:v>40107</c:v>
                </c:pt>
                <c:pt idx="584" formatCode="d\-mmm\-yy">
                  <c:v>40110</c:v>
                </c:pt>
                <c:pt idx="585" formatCode="d\-mmm\-yy">
                  <c:v>40113</c:v>
                </c:pt>
                <c:pt idx="586" formatCode="d\-mmm\-yy">
                  <c:v>40116</c:v>
                </c:pt>
                <c:pt idx="587" formatCode="d\-mmm\-yy">
                  <c:v>40119</c:v>
                </c:pt>
                <c:pt idx="588" formatCode="d\-mmm\-yy">
                  <c:v>40122</c:v>
                </c:pt>
                <c:pt idx="589" formatCode="d\-mmm\-yy">
                  <c:v>40125</c:v>
                </c:pt>
                <c:pt idx="590" formatCode="d\-mmm\-yy">
                  <c:v>40128</c:v>
                </c:pt>
                <c:pt idx="591" formatCode="d\-mmm\-yy">
                  <c:v>40131</c:v>
                </c:pt>
                <c:pt idx="592" formatCode="d\-mmm\-yy">
                  <c:v>40134</c:v>
                </c:pt>
                <c:pt idx="593" formatCode="d\-mmm\-yy">
                  <c:v>40137</c:v>
                </c:pt>
                <c:pt idx="594" formatCode="d\-mmm\-yy">
                  <c:v>40140</c:v>
                </c:pt>
                <c:pt idx="595" formatCode="d\-mmm\-yy">
                  <c:v>40143</c:v>
                </c:pt>
                <c:pt idx="596" formatCode="d\-mmm\-yy">
                  <c:v>40146</c:v>
                </c:pt>
                <c:pt idx="597" formatCode="d\-mmm\-yy">
                  <c:v>40149</c:v>
                </c:pt>
                <c:pt idx="598" formatCode="d\-mmm\-yy">
                  <c:v>40152</c:v>
                </c:pt>
                <c:pt idx="599" formatCode="d\-mmm\-yy">
                  <c:v>40155</c:v>
                </c:pt>
                <c:pt idx="600" formatCode="d\-mmm\-yy">
                  <c:v>40158</c:v>
                </c:pt>
                <c:pt idx="601" formatCode="d\-mmm\-yy">
                  <c:v>40161</c:v>
                </c:pt>
                <c:pt idx="602" formatCode="d\-mmm\-yy">
                  <c:v>40164</c:v>
                </c:pt>
                <c:pt idx="603" formatCode="d\-mmm\-yy">
                  <c:v>40167</c:v>
                </c:pt>
                <c:pt idx="604" formatCode="d\-mmm\-yy">
                  <c:v>40170</c:v>
                </c:pt>
                <c:pt idx="605" formatCode="d\-mmm\-yy">
                  <c:v>40173</c:v>
                </c:pt>
                <c:pt idx="606" formatCode="d\-mmm\-yy">
                  <c:v>40176</c:v>
                </c:pt>
                <c:pt idx="607" formatCode="d\-mmm\-yy">
                  <c:v>40179</c:v>
                </c:pt>
                <c:pt idx="608" formatCode="d\-mmm\-yy">
                  <c:v>40182</c:v>
                </c:pt>
                <c:pt idx="609" formatCode="d\-mmm\-yy">
                  <c:v>40185</c:v>
                </c:pt>
                <c:pt idx="610" formatCode="d\-mmm\-yy">
                  <c:v>40188</c:v>
                </c:pt>
                <c:pt idx="611" formatCode="d\-mmm\-yy">
                  <c:v>40191</c:v>
                </c:pt>
                <c:pt idx="612" formatCode="d\-mmm\-yy">
                  <c:v>40194</c:v>
                </c:pt>
                <c:pt idx="613" formatCode="d\-mmm\-yy">
                  <c:v>40197</c:v>
                </c:pt>
                <c:pt idx="614" formatCode="d\-mmm\-yy">
                  <c:v>40200</c:v>
                </c:pt>
                <c:pt idx="615" formatCode="d\-mmm\-yy">
                  <c:v>40203</c:v>
                </c:pt>
                <c:pt idx="616" formatCode="d\-mmm\-yy">
                  <c:v>40206</c:v>
                </c:pt>
                <c:pt idx="617" formatCode="d\-mmm\-yy">
                  <c:v>40209</c:v>
                </c:pt>
                <c:pt idx="618" formatCode="d\-mmm\-yy">
                  <c:v>40212</c:v>
                </c:pt>
                <c:pt idx="619" formatCode="d\-mmm\-yy">
                  <c:v>40215</c:v>
                </c:pt>
                <c:pt idx="620" formatCode="d\-mmm\-yy">
                  <c:v>40218</c:v>
                </c:pt>
                <c:pt idx="621" formatCode="d\-mmm\-yy">
                  <c:v>40221</c:v>
                </c:pt>
                <c:pt idx="622" formatCode="d\-mmm\-yy">
                  <c:v>40224</c:v>
                </c:pt>
                <c:pt idx="623" formatCode="d\-mmm\-yy">
                  <c:v>40227</c:v>
                </c:pt>
                <c:pt idx="624" formatCode="d\-mmm\-yy">
                  <c:v>40230</c:v>
                </c:pt>
                <c:pt idx="625" formatCode="d\-mmm\-yy">
                  <c:v>40233</c:v>
                </c:pt>
                <c:pt idx="626" formatCode="d\-mmm\-yy">
                  <c:v>40236</c:v>
                </c:pt>
                <c:pt idx="627" formatCode="d\-mmm\-yy">
                  <c:v>40237</c:v>
                </c:pt>
                <c:pt idx="628" formatCode="d\-mmm\-yy">
                  <c:v>40239</c:v>
                </c:pt>
                <c:pt idx="629" formatCode="d\-mmm\-yy">
                  <c:v>40242</c:v>
                </c:pt>
                <c:pt idx="630" formatCode="d\-mmm\-yy">
                  <c:v>40245</c:v>
                </c:pt>
                <c:pt idx="631" formatCode="d\-mmm\-yy">
                  <c:v>40248</c:v>
                </c:pt>
                <c:pt idx="632" formatCode="d\-mmm\-yy">
                  <c:v>40251</c:v>
                </c:pt>
                <c:pt idx="633" formatCode="d\-mmm\-yy">
                  <c:v>40254</c:v>
                </c:pt>
                <c:pt idx="634" formatCode="d\-mmm\-yy">
                  <c:v>40257</c:v>
                </c:pt>
                <c:pt idx="635" formatCode="d\-mmm\-yy">
                  <c:v>40260</c:v>
                </c:pt>
                <c:pt idx="636" formatCode="d\-mmm\-yy">
                  <c:v>40263</c:v>
                </c:pt>
                <c:pt idx="637" formatCode="d\-mmm\-yy">
                  <c:v>40266</c:v>
                </c:pt>
                <c:pt idx="638" formatCode="d\-mmm\-yy">
                  <c:v>40269</c:v>
                </c:pt>
                <c:pt idx="639" formatCode="d\-mmm\-yy">
                  <c:v>40272</c:v>
                </c:pt>
                <c:pt idx="640" formatCode="d\-mmm\-yy">
                  <c:v>40275</c:v>
                </c:pt>
                <c:pt idx="641" formatCode="d\-mmm\-yy">
                  <c:v>40278</c:v>
                </c:pt>
                <c:pt idx="642" formatCode="d\-mmm\-yy">
                  <c:v>40281</c:v>
                </c:pt>
                <c:pt idx="643" formatCode="d\-mmm\-yy">
                  <c:v>40284</c:v>
                </c:pt>
                <c:pt idx="644" formatCode="d\-mmm\-yy">
                  <c:v>40287</c:v>
                </c:pt>
                <c:pt idx="645" formatCode="d\-mmm\-yy">
                  <c:v>40290</c:v>
                </c:pt>
                <c:pt idx="646" formatCode="d\-mmm\-yy">
                  <c:v>40293</c:v>
                </c:pt>
                <c:pt idx="647" formatCode="d\-mmm\-yy">
                  <c:v>40296</c:v>
                </c:pt>
                <c:pt idx="648" formatCode="d\-mmm\-yy">
                  <c:v>40299</c:v>
                </c:pt>
                <c:pt idx="649" formatCode="d\-mmm\-yy">
                  <c:v>40302</c:v>
                </c:pt>
                <c:pt idx="650" formatCode="d\-mmm\-yy">
                  <c:v>40305</c:v>
                </c:pt>
                <c:pt idx="651" formatCode="d\-mmm\-yy">
                  <c:v>40308</c:v>
                </c:pt>
                <c:pt idx="652" formatCode="d\-mmm\-yy">
                  <c:v>40311</c:v>
                </c:pt>
                <c:pt idx="653" formatCode="d\-mmm\-yy">
                  <c:v>40314</c:v>
                </c:pt>
                <c:pt idx="654" formatCode="d\-mmm\-yy">
                  <c:v>40317</c:v>
                </c:pt>
                <c:pt idx="655" formatCode="d\-mmm\-yy">
                  <c:v>40320</c:v>
                </c:pt>
                <c:pt idx="656" formatCode="d\-mmm\-yy">
                  <c:v>40323</c:v>
                </c:pt>
                <c:pt idx="657" formatCode="d\-mmm\-yy">
                  <c:v>40326</c:v>
                </c:pt>
                <c:pt idx="658" formatCode="d\-mmm\-yy">
                  <c:v>40329</c:v>
                </c:pt>
                <c:pt idx="659" formatCode="d\-mmm\-yy">
                  <c:v>40332</c:v>
                </c:pt>
                <c:pt idx="660" formatCode="d\-mmm\-yy">
                  <c:v>40335</c:v>
                </c:pt>
                <c:pt idx="661" formatCode="d\-mmm\-yy">
                  <c:v>40338</c:v>
                </c:pt>
                <c:pt idx="662" formatCode="d\-mmm\-yy">
                  <c:v>40341</c:v>
                </c:pt>
                <c:pt idx="663" formatCode="d\-mmm\-yy">
                  <c:v>40344</c:v>
                </c:pt>
                <c:pt idx="664" formatCode="d\-mmm\-yy">
                  <c:v>40347</c:v>
                </c:pt>
                <c:pt idx="665" formatCode="d\-mmm\-yy">
                  <c:v>40350</c:v>
                </c:pt>
                <c:pt idx="666" formatCode="d\-mmm\-yy">
                  <c:v>40353</c:v>
                </c:pt>
                <c:pt idx="667" formatCode="d\-mmm\-yy">
                  <c:v>40356</c:v>
                </c:pt>
                <c:pt idx="668" formatCode="d\-mmm\-yy">
                  <c:v>40359</c:v>
                </c:pt>
                <c:pt idx="669" formatCode="d\-mmm\-yy">
                  <c:v>40362</c:v>
                </c:pt>
                <c:pt idx="670" formatCode="d\-mmm\-yy">
                  <c:v>40365</c:v>
                </c:pt>
                <c:pt idx="671" formatCode="d\-mmm\-yy">
                  <c:v>40368</c:v>
                </c:pt>
                <c:pt idx="672" formatCode="d\-mmm\-yy">
                  <c:v>40371</c:v>
                </c:pt>
                <c:pt idx="673" formatCode="d\-mmm\-yy">
                  <c:v>40374</c:v>
                </c:pt>
                <c:pt idx="674" formatCode="d\-mmm\-yy">
                  <c:v>40377</c:v>
                </c:pt>
                <c:pt idx="675" formatCode="d\-mmm\-yy">
                  <c:v>40380</c:v>
                </c:pt>
                <c:pt idx="676" formatCode="d\-mmm\-yy">
                  <c:v>40383</c:v>
                </c:pt>
                <c:pt idx="677" formatCode="d\-mmm\-yy">
                  <c:v>40386</c:v>
                </c:pt>
                <c:pt idx="678" formatCode="d\-mmm\-yy">
                  <c:v>40389</c:v>
                </c:pt>
                <c:pt idx="679" formatCode="d\-mmm\-yy">
                  <c:v>40392</c:v>
                </c:pt>
                <c:pt idx="680" formatCode="d\-mmm\-yy">
                  <c:v>40395</c:v>
                </c:pt>
                <c:pt idx="681" formatCode="d\-mmm\-yy">
                  <c:v>40398</c:v>
                </c:pt>
                <c:pt idx="682" formatCode="d\-mmm\-yy">
                  <c:v>40401</c:v>
                </c:pt>
                <c:pt idx="683" formatCode="d\-mmm\-yy">
                  <c:v>40404</c:v>
                </c:pt>
                <c:pt idx="684" formatCode="d\-mmm\-yy">
                  <c:v>40407</c:v>
                </c:pt>
                <c:pt idx="685" formatCode="d\-mmm\-yy">
                  <c:v>40410</c:v>
                </c:pt>
                <c:pt idx="686" formatCode="d\-mmm\-yy">
                  <c:v>40413</c:v>
                </c:pt>
                <c:pt idx="687" formatCode="d\-mmm\-yy">
                  <c:v>40416</c:v>
                </c:pt>
                <c:pt idx="688" formatCode="d\-mmm\-yy">
                  <c:v>40419</c:v>
                </c:pt>
                <c:pt idx="689" formatCode="d\-mmm\-yy">
                  <c:v>40422</c:v>
                </c:pt>
                <c:pt idx="690" formatCode="d\-mmm\-yy">
                  <c:v>40425</c:v>
                </c:pt>
                <c:pt idx="691" formatCode="d\-mmm\-yy">
                  <c:v>40428</c:v>
                </c:pt>
                <c:pt idx="692" formatCode="d\-mmm\-yy">
                  <c:v>40431</c:v>
                </c:pt>
                <c:pt idx="693" formatCode="d\-mmm\-yy">
                  <c:v>40434</c:v>
                </c:pt>
                <c:pt idx="694" formatCode="d\-mmm\-yy">
                  <c:v>40437</c:v>
                </c:pt>
                <c:pt idx="695" formatCode="d\-mmm\-yy">
                  <c:v>40440</c:v>
                </c:pt>
                <c:pt idx="696" formatCode="d\-mmm\-yy">
                  <c:v>40443</c:v>
                </c:pt>
                <c:pt idx="697" formatCode="d\-mmm\-yy">
                  <c:v>40446</c:v>
                </c:pt>
                <c:pt idx="698" formatCode="d\-mmm\-yy">
                  <c:v>40449</c:v>
                </c:pt>
                <c:pt idx="699" formatCode="d\-mmm\-yy">
                  <c:v>40452</c:v>
                </c:pt>
                <c:pt idx="700" formatCode="d\-mmm\-yy">
                  <c:v>40455</c:v>
                </c:pt>
                <c:pt idx="701" formatCode="d\-mmm\-yy">
                  <c:v>40458</c:v>
                </c:pt>
                <c:pt idx="702" formatCode="d\-mmm\-yy">
                  <c:v>40461</c:v>
                </c:pt>
                <c:pt idx="703" formatCode="d\-mmm\-yy">
                  <c:v>40464</c:v>
                </c:pt>
                <c:pt idx="704" formatCode="d\-mmm\-yy">
                  <c:v>40467</c:v>
                </c:pt>
                <c:pt idx="705" formatCode="d\-mmm\-yy">
                  <c:v>40470</c:v>
                </c:pt>
                <c:pt idx="706" formatCode="d\-mmm\-yy">
                  <c:v>40473</c:v>
                </c:pt>
                <c:pt idx="707" formatCode="d\-mmm\-yy">
                  <c:v>40476</c:v>
                </c:pt>
                <c:pt idx="708" formatCode="d\-mmm\-yy">
                  <c:v>40479</c:v>
                </c:pt>
                <c:pt idx="709" formatCode="d\-mmm\-yy">
                  <c:v>40482</c:v>
                </c:pt>
                <c:pt idx="710" formatCode="d\-mmm\-yy">
                  <c:v>40485</c:v>
                </c:pt>
                <c:pt idx="711" formatCode="d\-mmm\-yy">
                  <c:v>40488</c:v>
                </c:pt>
                <c:pt idx="712" formatCode="d\-mmm\-yy">
                  <c:v>40491</c:v>
                </c:pt>
                <c:pt idx="713" formatCode="d\-mmm\-yy">
                  <c:v>40494</c:v>
                </c:pt>
                <c:pt idx="714" formatCode="d\-mmm\-yy">
                  <c:v>40497</c:v>
                </c:pt>
                <c:pt idx="715" formatCode="d\-mmm\-yy">
                  <c:v>40500</c:v>
                </c:pt>
                <c:pt idx="716" formatCode="d\-mmm\-yy">
                  <c:v>40503</c:v>
                </c:pt>
                <c:pt idx="717" formatCode="d\-mmm\-yy">
                  <c:v>40506</c:v>
                </c:pt>
                <c:pt idx="718" formatCode="d\-mmm\-yy">
                  <c:v>40509</c:v>
                </c:pt>
                <c:pt idx="719" formatCode="d\-mmm\-yy">
                  <c:v>40512</c:v>
                </c:pt>
                <c:pt idx="720" formatCode="d\-mmm\-yy">
                  <c:v>40515</c:v>
                </c:pt>
                <c:pt idx="721" formatCode="d\-mmm\-yy">
                  <c:v>40518</c:v>
                </c:pt>
                <c:pt idx="722" formatCode="d\-mmm\-yy">
                  <c:v>40521</c:v>
                </c:pt>
                <c:pt idx="723" formatCode="d\-mmm\-yy">
                  <c:v>40524</c:v>
                </c:pt>
                <c:pt idx="724" formatCode="d\-mmm\-yy">
                  <c:v>40527</c:v>
                </c:pt>
                <c:pt idx="725" formatCode="d\-mmm\-yy">
                  <c:v>40530</c:v>
                </c:pt>
                <c:pt idx="726" formatCode="d\-mmm\-yy">
                  <c:v>40533</c:v>
                </c:pt>
                <c:pt idx="727" formatCode="d\-mmm\-yy">
                  <c:v>40536</c:v>
                </c:pt>
                <c:pt idx="728" formatCode="d\-mmm\-yy">
                  <c:v>40539</c:v>
                </c:pt>
                <c:pt idx="729" formatCode="d\-mmm\-yy">
                  <c:v>40542</c:v>
                </c:pt>
                <c:pt idx="730">
                  <c:v>40545</c:v>
                </c:pt>
                <c:pt idx="731">
                  <c:v>40548</c:v>
                </c:pt>
                <c:pt idx="732">
                  <c:v>40551</c:v>
                </c:pt>
                <c:pt idx="733">
                  <c:v>40554</c:v>
                </c:pt>
                <c:pt idx="734">
                  <c:v>40557</c:v>
                </c:pt>
                <c:pt idx="735">
                  <c:v>40560</c:v>
                </c:pt>
                <c:pt idx="736">
                  <c:v>40563</c:v>
                </c:pt>
                <c:pt idx="737">
                  <c:v>40566</c:v>
                </c:pt>
                <c:pt idx="738">
                  <c:v>40569</c:v>
                </c:pt>
                <c:pt idx="739">
                  <c:v>40572</c:v>
                </c:pt>
                <c:pt idx="740">
                  <c:v>40575</c:v>
                </c:pt>
                <c:pt idx="741">
                  <c:v>40578</c:v>
                </c:pt>
                <c:pt idx="742">
                  <c:v>40581</c:v>
                </c:pt>
                <c:pt idx="743">
                  <c:v>40584</c:v>
                </c:pt>
                <c:pt idx="744">
                  <c:v>40587</c:v>
                </c:pt>
                <c:pt idx="745">
                  <c:v>40590</c:v>
                </c:pt>
                <c:pt idx="746">
                  <c:v>40593</c:v>
                </c:pt>
                <c:pt idx="747">
                  <c:v>40596</c:v>
                </c:pt>
                <c:pt idx="748">
                  <c:v>40599</c:v>
                </c:pt>
                <c:pt idx="749">
                  <c:v>40602</c:v>
                </c:pt>
                <c:pt idx="750">
                  <c:v>40605</c:v>
                </c:pt>
                <c:pt idx="751">
                  <c:v>40608</c:v>
                </c:pt>
                <c:pt idx="752">
                  <c:v>40611</c:v>
                </c:pt>
                <c:pt idx="753">
                  <c:v>40614</c:v>
                </c:pt>
                <c:pt idx="754">
                  <c:v>40617</c:v>
                </c:pt>
                <c:pt idx="755">
                  <c:v>40620</c:v>
                </c:pt>
                <c:pt idx="756">
                  <c:v>40623</c:v>
                </c:pt>
                <c:pt idx="757">
                  <c:v>40626</c:v>
                </c:pt>
                <c:pt idx="758">
                  <c:v>40629</c:v>
                </c:pt>
                <c:pt idx="759">
                  <c:v>40632</c:v>
                </c:pt>
                <c:pt idx="760">
                  <c:v>40635</c:v>
                </c:pt>
                <c:pt idx="761">
                  <c:v>40638</c:v>
                </c:pt>
                <c:pt idx="762">
                  <c:v>40641</c:v>
                </c:pt>
                <c:pt idx="763">
                  <c:v>40644</c:v>
                </c:pt>
                <c:pt idx="764">
                  <c:v>40647</c:v>
                </c:pt>
                <c:pt idx="765">
                  <c:v>40650</c:v>
                </c:pt>
                <c:pt idx="766">
                  <c:v>40653</c:v>
                </c:pt>
                <c:pt idx="767">
                  <c:v>40656</c:v>
                </c:pt>
                <c:pt idx="768">
                  <c:v>40659</c:v>
                </c:pt>
                <c:pt idx="769">
                  <c:v>40662</c:v>
                </c:pt>
                <c:pt idx="770">
                  <c:v>40665</c:v>
                </c:pt>
                <c:pt idx="771">
                  <c:v>40668</c:v>
                </c:pt>
                <c:pt idx="772">
                  <c:v>40671</c:v>
                </c:pt>
                <c:pt idx="773">
                  <c:v>40674</c:v>
                </c:pt>
                <c:pt idx="774">
                  <c:v>40677</c:v>
                </c:pt>
                <c:pt idx="775">
                  <c:v>40680</c:v>
                </c:pt>
                <c:pt idx="776">
                  <c:v>40683</c:v>
                </c:pt>
                <c:pt idx="777">
                  <c:v>40686</c:v>
                </c:pt>
                <c:pt idx="778">
                  <c:v>40689</c:v>
                </c:pt>
                <c:pt idx="779">
                  <c:v>40692</c:v>
                </c:pt>
                <c:pt idx="780">
                  <c:v>40695</c:v>
                </c:pt>
                <c:pt idx="781">
                  <c:v>40698</c:v>
                </c:pt>
                <c:pt idx="782">
                  <c:v>40701</c:v>
                </c:pt>
                <c:pt idx="783">
                  <c:v>40704</c:v>
                </c:pt>
                <c:pt idx="784">
                  <c:v>40707</c:v>
                </c:pt>
                <c:pt idx="785">
                  <c:v>40710</c:v>
                </c:pt>
                <c:pt idx="786">
                  <c:v>40713</c:v>
                </c:pt>
                <c:pt idx="787">
                  <c:v>40716</c:v>
                </c:pt>
                <c:pt idx="788">
                  <c:v>40719</c:v>
                </c:pt>
                <c:pt idx="789">
                  <c:v>40722</c:v>
                </c:pt>
                <c:pt idx="790">
                  <c:v>40725</c:v>
                </c:pt>
                <c:pt idx="791">
                  <c:v>40728</c:v>
                </c:pt>
                <c:pt idx="792">
                  <c:v>40731</c:v>
                </c:pt>
                <c:pt idx="793">
                  <c:v>40734</c:v>
                </c:pt>
                <c:pt idx="794">
                  <c:v>40737</c:v>
                </c:pt>
                <c:pt idx="795">
                  <c:v>40740</c:v>
                </c:pt>
                <c:pt idx="796">
                  <c:v>40743</c:v>
                </c:pt>
                <c:pt idx="797">
                  <c:v>40746</c:v>
                </c:pt>
                <c:pt idx="798">
                  <c:v>40749</c:v>
                </c:pt>
                <c:pt idx="799">
                  <c:v>40752</c:v>
                </c:pt>
                <c:pt idx="800">
                  <c:v>40755</c:v>
                </c:pt>
                <c:pt idx="801">
                  <c:v>40758</c:v>
                </c:pt>
                <c:pt idx="802">
                  <c:v>40761</c:v>
                </c:pt>
                <c:pt idx="803">
                  <c:v>40764</c:v>
                </c:pt>
                <c:pt idx="804">
                  <c:v>40767</c:v>
                </c:pt>
                <c:pt idx="805">
                  <c:v>40770</c:v>
                </c:pt>
                <c:pt idx="806">
                  <c:v>40773</c:v>
                </c:pt>
                <c:pt idx="807">
                  <c:v>40776</c:v>
                </c:pt>
                <c:pt idx="808">
                  <c:v>40779</c:v>
                </c:pt>
                <c:pt idx="809">
                  <c:v>40782</c:v>
                </c:pt>
                <c:pt idx="810">
                  <c:v>40785</c:v>
                </c:pt>
                <c:pt idx="811">
                  <c:v>40788</c:v>
                </c:pt>
                <c:pt idx="812">
                  <c:v>40791</c:v>
                </c:pt>
                <c:pt idx="813">
                  <c:v>40794</c:v>
                </c:pt>
                <c:pt idx="814">
                  <c:v>40797</c:v>
                </c:pt>
                <c:pt idx="815">
                  <c:v>40800</c:v>
                </c:pt>
                <c:pt idx="816">
                  <c:v>40803</c:v>
                </c:pt>
                <c:pt idx="817">
                  <c:v>40806</c:v>
                </c:pt>
                <c:pt idx="818">
                  <c:v>40809</c:v>
                </c:pt>
                <c:pt idx="819">
                  <c:v>40812</c:v>
                </c:pt>
                <c:pt idx="820">
                  <c:v>40815</c:v>
                </c:pt>
                <c:pt idx="821">
                  <c:v>40818</c:v>
                </c:pt>
                <c:pt idx="822">
                  <c:v>40821</c:v>
                </c:pt>
                <c:pt idx="823">
                  <c:v>40824</c:v>
                </c:pt>
                <c:pt idx="824">
                  <c:v>40827</c:v>
                </c:pt>
                <c:pt idx="825">
                  <c:v>40830</c:v>
                </c:pt>
                <c:pt idx="826">
                  <c:v>40833</c:v>
                </c:pt>
                <c:pt idx="827">
                  <c:v>40836</c:v>
                </c:pt>
                <c:pt idx="828">
                  <c:v>40839</c:v>
                </c:pt>
                <c:pt idx="829">
                  <c:v>40842</c:v>
                </c:pt>
                <c:pt idx="830">
                  <c:v>40845</c:v>
                </c:pt>
                <c:pt idx="831">
                  <c:v>40848</c:v>
                </c:pt>
                <c:pt idx="832">
                  <c:v>40851</c:v>
                </c:pt>
                <c:pt idx="833">
                  <c:v>40854</c:v>
                </c:pt>
                <c:pt idx="834">
                  <c:v>40857</c:v>
                </c:pt>
                <c:pt idx="835">
                  <c:v>40860</c:v>
                </c:pt>
                <c:pt idx="836">
                  <c:v>40863</c:v>
                </c:pt>
                <c:pt idx="837">
                  <c:v>40866</c:v>
                </c:pt>
                <c:pt idx="838">
                  <c:v>40869</c:v>
                </c:pt>
                <c:pt idx="839">
                  <c:v>40872</c:v>
                </c:pt>
                <c:pt idx="840">
                  <c:v>40875</c:v>
                </c:pt>
                <c:pt idx="841">
                  <c:v>40878</c:v>
                </c:pt>
                <c:pt idx="842">
                  <c:v>40881</c:v>
                </c:pt>
                <c:pt idx="843">
                  <c:v>40884</c:v>
                </c:pt>
                <c:pt idx="844">
                  <c:v>40887</c:v>
                </c:pt>
                <c:pt idx="845">
                  <c:v>40890</c:v>
                </c:pt>
                <c:pt idx="846">
                  <c:v>40893</c:v>
                </c:pt>
                <c:pt idx="847">
                  <c:v>40896</c:v>
                </c:pt>
                <c:pt idx="848">
                  <c:v>40899</c:v>
                </c:pt>
                <c:pt idx="849">
                  <c:v>40902</c:v>
                </c:pt>
                <c:pt idx="850">
                  <c:v>40905</c:v>
                </c:pt>
                <c:pt idx="851">
                  <c:v>40908</c:v>
                </c:pt>
                <c:pt idx="852">
                  <c:v>40911</c:v>
                </c:pt>
                <c:pt idx="853">
                  <c:v>40914</c:v>
                </c:pt>
                <c:pt idx="854">
                  <c:v>40917</c:v>
                </c:pt>
                <c:pt idx="855">
                  <c:v>40920</c:v>
                </c:pt>
                <c:pt idx="856">
                  <c:v>40923</c:v>
                </c:pt>
                <c:pt idx="857">
                  <c:v>40926</c:v>
                </c:pt>
                <c:pt idx="858">
                  <c:v>40929</c:v>
                </c:pt>
                <c:pt idx="859">
                  <c:v>40932</c:v>
                </c:pt>
                <c:pt idx="860">
                  <c:v>40935</c:v>
                </c:pt>
                <c:pt idx="861">
                  <c:v>40938</c:v>
                </c:pt>
                <c:pt idx="862">
                  <c:v>40941</c:v>
                </c:pt>
                <c:pt idx="863">
                  <c:v>40944</c:v>
                </c:pt>
                <c:pt idx="864">
                  <c:v>40947</c:v>
                </c:pt>
                <c:pt idx="865">
                  <c:v>40950</c:v>
                </c:pt>
                <c:pt idx="866">
                  <c:v>40953</c:v>
                </c:pt>
                <c:pt idx="867">
                  <c:v>40956</c:v>
                </c:pt>
                <c:pt idx="868">
                  <c:v>40959</c:v>
                </c:pt>
                <c:pt idx="869">
                  <c:v>40962</c:v>
                </c:pt>
                <c:pt idx="870">
                  <c:v>40965</c:v>
                </c:pt>
                <c:pt idx="871">
                  <c:v>40968</c:v>
                </c:pt>
                <c:pt idx="872">
                  <c:v>40971</c:v>
                </c:pt>
                <c:pt idx="873">
                  <c:v>40974</c:v>
                </c:pt>
                <c:pt idx="874">
                  <c:v>40977</c:v>
                </c:pt>
                <c:pt idx="875">
                  <c:v>40980</c:v>
                </c:pt>
                <c:pt idx="876">
                  <c:v>40983</c:v>
                </c:pt>
                <c:pt idx="877">
                  <c:v>40986</c:v>
                </c:pt>
                <c:pt idx="878">
                  <c:v>40989</c:v>
                </c:pt>
                <c:pt idx="879">
                  <c:v>40992</c:v>
                </c:pt>
                <c:pt idx="880">
                  <c:v>40995</c:v>
                </c:pt>
                <c:pt idx="881">
                  <c:v>40998</c:v>
                </c:pt>
                <c:pt idx="882">
                  <c:v>41001</c:v>
                </c:pt>
                <c:pt idx="883">
                  <c:v>41004</c:v>
                </c:pt>
                <c:pt idx="884">
                  <c:v>41007</c:v>
                </c:pt>
                <c:pt idx="885">
                  <c:v>41010</c:v>
                </c:pt>
                <c:pt idx="886">
                  <c:v>41013</c:v>
                </c:pt>
                <c:pt idx="887">
                  <c:v>41016</c:v>
                </c:pt>
                <c:pt idx="888">
                  <c:v>41019</c:v>
                </c:pt>
                <c:pt idx="889">
                  <c:v>41022</c:v>
                </c:pt>
                <c:pt idx="890">
                  <c:v>41025</c:v>
                </c:pt>
                <c:pt idx="891">
                  <c:v>41028</c:v>
                </c:pt>
                <c:pt idx="892">
                  <c:v>41031</c:v>
                </c:pt>
                <c:pt idx="893">
                  <c:v>41034</c:v>
                </c:pt>
                <c:pt idx="894">
                  <c:v>41037</c:v>
                </c:pt>
                <c:pt idx="895">
                  <c:v>41040</c:v>
                </c:pt>
                <c:pt idx="896">
                  <c:v>41043</c:v>
                </c:pt>
                <c:pt idx="897">
                  <c:v>41046</c:v>
                </c:pt>
                <c:pt idx="898">
                  <c:v>41049</c:v>
                </c:pt>
                <c:pt idx="899">
                  <c:v>41052</c:v>
                </c:pt>
                <c:pt idx="900">
                  <c:v>41055</c:v>
                </c:pt>
                <c:pt idx="901">
                  <c:v>41058</c:v>
                </c:pt>
                <c:pt idx="902">
                  <c:v>41061</c:v>
                </c:pt>
                <c:pt idx="903">
                  <c:v>41064</c:v>
                </c:pt>
                <c:pt idx="904">
                  <c:v>41067</c:v>
                </c:pt>
                <c:pt idx="905">
                  <c:v>41070</c:v>
                </c:pt>
                <c:pt idx="906">
                  <c:v>41073</c:v>
                </c:pt>
                <c:pt idx="907">
                  <c:v>41076</c:v>
                </c:pt>
                <c:pt idx="908">
                  <c:v>41079</c:v>
                </c:pt>
                <c:pt idx="909">
                  <c:v>41082</c:v>
                </c:pt>
                <c:pt idx="910">
                  <c:v>41085</c:v>
                </c:pt>
                <c:pt idx="911">
                  <c:v>41088</c:v>
                </c:pt>
                <c:pt idx="912">
                  <c:v>41091</c:v>
                </c:pt>
                <c:pt idx="913">
                  <c:v>41094</c:v>
                </c:pt>
                <c:pt idx="914">
                  <c:v>41097</c:v>
                </c:pt>
                <c:pt idx="915">
                  <c:v>41100</c:v>
                </c:pt>
                <c:pt idx="916">
                  <c:v>41103</c:v>
                </c:pt>
                <c:pt idx="917">
                  <c:v>41106</c:v>
                </c:pt>
                <c:pt idx="918">
                  <c:v>41109</c:v>
                </c:pt>
                <c:pt idx="919">
                  <c:v>41112</c:v>
                </c:pt>
                <c:pt idx="920">
                  <c:v>41115</c:v>
                </c:pt>
                <c:pt idx="921">
                  <c:v>41118</c:v>
                </c:pt>
                <c:pt idx="922">
                  <c:v>41121</c:v>
                </c:pt>
                <c:pt idx="923">
                  <c:v>41124</c:v>
                </c:pt>
                <c:pt idx="924">
                  <c:v>41127</c:v>
                </c:pt>
                <c:pt idx="925">
                  <c:v>41130</c:v>
                </c:pt>
                <c:pt idx="926">
                  <c:v>41133</c:v>
                </c:pt>
                <c:pt idx="927">
                  <c:v>41136</c:v>
                </c:pt>
                <c:pt idx="928">
                  <c:v>41139</c:v>
                </c:pt>
                <c:pt idx="929">
                  <c:v>41142</c:v>
                </c:pt>
                <c:pt idx="930">
                  <c:v>41145</c:v>
                </c:pt>
                <c:pt idx="931">
                  <c:v>41148</c:v>
                </c:pt>
                <c:pt idx="932">
                  <c:v>41151</c:v>
                </c:pt>
                <c:pt idx="933">
                  <c:v>41154</c:v>
                </c:pt>
                <c:pt idx="934">
                  <c:v>41157</c:v>
                </c:pt>
                <c:pt idx="935">
                  <c:v>41160</c:v>
                </c:pt>
                <c:pt idx="936">
                  <c:v>41163</c:v>
                </c:pt>
                <c:pt idx="937">
                  <c:v>41166</c:v>
                </c:pt>
                <c:pt idx="938">
                  <c:v>41169</c:v>
                </c:pt>
                <c:pt idx="939">
                  <c:v>41172</c:v>
                </c:pt>
                <c:pt idx="940">
                  <c:v>41175</c:v>
                </c:pt>
                <c:pt idx="941">
                  <c:v>41178</c:v>
                </c:pt>
                <c:pt idx="942">
                  <c:v>41181</c:v>
                </c:pt>
                <c:pt idx="943">
                  <c:v>41184</c:v>
                </c:pt>
                <c:pt idx="944">
                  <c:v>41187</c:v>
                </c:pt>
                <c:pt idx="945">
                  <c:v>41190</c:v>
                </c:pt>
                <c:pt idx="946">
                  <c:v>41193</c:v>
                </c:pt>
                <c:pt idx="947">
                  <c:v>41196</c:v>
                </c:pt>
                <c:pt idx="948">
                  <c:v>41199</c:v>
                </c:pt>
                <c:pt idx="949">
                  <c:v>41202</c:v>
                </c:pt>
                <c:pt idx="950">
                  <c:v>41205</c:v>
                </c:pt>
                <c:pt idx="951">
                  <c:v>41208</c:v>
                </c:pt>
                <c:pt idx="952">
                  <c:v>41211</c:v>
                </c:pt>
                <c:pt idx="953">
                  <c:v>41214</c:v>
                </c:pt>
                <c:pt idx="954">
                  <c:v>41217</c:v>
                </c:pt>
                <c:pt idx="955">
                  <c:v>41220</c:v>
                </c:pt>
                <c:pt idx="956">
                  <c:v>41223</c:v>
                </c:pt>
                <c:pt idx="957">
                  <c:v>41226</c:v>
                </c:pt>
                <c:pt idx="958">
                  <c:v>41229</c:v>
                </c:pt>
                <c:pt idx="959">
                  <c:v>41232</c:v>
                </c:pt>
                <c:pt idx="960">
                  <c:v>41235</c:v>
                </c:pt>
                <c:pt idx="961">
                  <c:v>41238</c:v>
                </c:pt>
                <c:pt idx="962">
                  <c:v>41241</c:v>
                </c:pt>
                <c:pt idx="963">
                  <c:v>41244</c:v>
                </c:pt>
                <c:pt idx="964">
                  <c:v>41247</c:v>
                </c:pt>
                <c:pt idx="965">
                  <c:v>41250</c:v>
                </c:pt>
                <c:pt idx="966">
                  <c:v>41253</c:v>
                </c:pt>
                <c:pt idx="967">
                  <c:v>41256</c:v>
                </c:pt>
                <c:pt idx="968">
                  <c:v>41259</c:v>
                </c:pt>
                <c:pt idx="969">
                  <c:v>41262</c:v>
                </c:pt>
                <c:pt idx="970">
                  <c:v>41265</c:v>
                </c:pt>
                <c:pt idx="971">
                  <c:v>41268</c:v>
                </c:pt>
                <c:pt idx="972">
                  <c:v>41271</c:v>
                </c:pt>
                <c:pt idx="973">
                  <c:v>41274</c:v>
                </c:pt>
                <c:pt idx="974">
                  <c:v>41277</c:v>
                </c:pt>
                <c:pt idx="975">
                  <c:v>41280</c:v>
                </c:pt>
                <c:pt idx="976">
                  <c:v>41283</c:v>
                </c:pt>
                <c:pt idx="977">
                  <c:v>41286</c:v>
                </c:pt>
                <c:pt idx="978">
                  <c:v>41289</c:v>
                </c:pt>
                <c:pt idx="979">
                  <c:v>41292</c:v>
                </c:pt>
                <c:pt idx="980">
                  <c:v>41295</c:v>
                </c:pt>
                <c:pt idx="981">
                  <c:v>41298</c:v>
                </c:pt>
                <c:pt idx="982">
                  <c:v>41301</c:v>
                </c:pt>
                <c:pt idx="983">
                  <c:v>41304</c:v>
                </c:pt>
                <c:pt idx="984">
                  <c:v>41307</c:v>
                </c:pt>
                <c:pt idx="985">
                  <c:v>41310</c:v>
                </c:pt>
                <c:pt idx="986">
                  <c:v>41313</c:v>
                </c:pt>
                <c:pt idx="987">
                  <c:v>41316</c:v>
                </c:pt>
                <c:pt idx="988">
                  <c:v>41319</c:v>
                </c:pt>
                <c:pt idx="989">
                  <c:v>41322</c:v>
                </c:pt>
                <c:pt idx="990">
                  <c:v>41325</c:v>
                </c:pt>
                <c:pt idx="991">
                  <c:v>41328</c:v>
                </c:pt>
                <c:pt idx="992">
                  <c:v>41331</c:v>
                </c:pt>
                <c:pt idx="993">
                  <c:v>41334</c:v>
                </c:pt>
                <c:pt idx="994">
                  <c:v>41337</c:v>
                </c:pt>
                <c:pt idx="995">
                  <c:v>41340</c:v>
                </c:pt>
                <c:pt idx="996">
                  <c:v>41343</c:v>
                </c:pt>
                <c:pt idx="997">
                  <c:v>41346</c:v>
                </c:pt>
                <c:pt idx="998">
                  <c:v>41349</c:v>
                </c:pt>
                <c:pt idx="999">
                  <c:v>41352</c:v>
                </c:pt>
                <c:pt idx="1000">
                  <c:v>41355</c:v>
                </c:pt>
                <c:pt idx="1001">
                  <c:v>41358</c:v>
                </c:pt>
                <c:pt idx="1002">
                  <c:v>41361</c:v>
                </c:pt>
                <c:pt idx="1003">
                  <c:v>41364</c:v>
                </c:pt>
                <c:pt idx="1004">
                  <c:v>41367</c:v>
                </c:pt>
                <c:pt idx="1005">
                  <c:v>41370</c:v>
                </c:pt>
                <c:pt idx="1006">
                  <c:v>41373</c:v>
                </c:pt>
                <c:pt idx="1007">
                  <c:v>41376</c:v>
                </c:pt>
                <c:pt idx="1008">
                  <c:v>41379</c:v>
                </c:pt>
                <c:pt idx="1009">
                  <c:v>41382</c:v>
                </c:pt>
                <c:pt idx="1010">
                  <c:v>41385</c:v>
                </c:pt>
                <c:pt idx="1011">
                  <c:v>41388</c:v>
                </c:pt>
                <c:pt idx="1012">
                  <c:v>41391</c:v>
                </c:pt>
                <c:pt idx="1013">
                  <c:v>41394</c:v>
                </c:pt>
                <c:pt idx="1014">
                  <c:v>41397</c:v>
                </c:pt>
                <c:pt idx="1015">
                  <c:v>41400</c:v>
                </c:pt>
                <c:pt idx="1016">
                  <c:v>41403</c:v>
                </c:pt>
                <c:pt idx="1017">
                  <c:v>41406</c:v>
                </c:pt>
                <c:pt idx="1018">
                  <c:v>41409</c:v>
                </c:pt>
                <c:pt idx="1019">
                  <c:v>41412</c:v>
                </c:pt>
                <c:pt idx="1020">
                  <c:v>41415</c:v>
                </c:pt>
                <c:pt idx="1021">
                  <c:v>41418</c:v>
                </c:pt>
                <c:pt idx="1022">
                  <c:v>41421</c:v>
                </c:pt>
                <c:pt idx="1023">
                  <c:v>41424</c:v>
                </c:pt>
                <c:pt idx="1024">
                  <c:v>41427</c:v>
                </c:pt>
                <c:pt idx="1025">
                  <c:v>41430</c:v>
                </c:pt>
                <c:pt idx="1026">
                  <c:v>41433</c:v>
                </c:pt>
                <c:pt idx="1027">
                  <c:v>41436</c:v>
                </c:pt>
                <c:pt idx="1028">
                  <c:v>41439</c:v>
                </c:pt>
                <c:pt idx="1029">
                  <c:v>41442</c:v>
                </c:pt>
                <c:pt idx="1030">
                  <c:v>41445</c:v>
                </c:pt>
                <c:pt idx="1031">
                  <c:v>41448</c:v>
                </c:pt>
                <c:pt idx="1032">
                  <c:v>41451</c:v>
                </c:pt>
                <c:pt idx="1033">
                  <c:v>41454</c:v>
                </c:pt>
                <c:pt idx="1034">
                  <c:v>41457</c:v>
                </c:pt>
                <c:pt idx="1035">
                  <c:v>41460</c:v>
                </c:pt>
                <c:pt idx="1036">
                  <c:v>41463</c:v>
                </c:pt>
                <c:pt idx="1037">
                  <c:v>41466</c:v>
                </c:pt>
                <c:pt idx="1038">
                  <c:v>41469</c:v>
                </c:pt>
                <c:pt idx="1039">
                  <c:v>41472</c:v>
                </c:pt>
                <c:pt idx="1040">
                  <c:v>41475</c:v>
                </c:pt>
                <c:pt idx="1041">
                  <c:v>41478</c:v>
                </c:pt>
                <c:pt idx="1042">
                  <c:v>41481</c:v>
                </c:pt>
                <c:pt idx="1043">
                  <c:v>41484</c:v>
                </c:pt>
                <c:pt idx="1044">
                  <c:v>41487</c:v>
                </c:pt>
                <c:pt idx="1045">
                  <c:v>41490</c:v>
                </c:pt>
                <c:pt idx="1046">
                  <c:v>41493</c:v>
                </c:pt>
                <c:pt idx="1047">
                  <c:v>41496</c:v>
                </c:pt>
                <c:pt idx="1048">
                  <c:v>41499</c:v>
                </c:pt>
                <c:pt idx="1049">
                  <c:v>41502</c:v>
                </c:pt>
                <c:pt idx="1050">
                  <c:v>41505</c:v>
                </c:pt>
                <c:pt idx="1051">
                  <c:v>41508</c:v>
                </c:pt>
                <c:pt idx="1052">
                  <c:v>41511</c:v>
                </c:pt>
                <c:pt idx="1053">
                  <c:v>41514</c:v>
                </c:pt>
                <c:pt idx="1054">
                  <c:v>41517</c:v>
                </c:pt>
                <c:pt idx="1055">
                  <c:v>41520</c:v>
                </c:pt>
                <c:pt idx="1056">
                  <c:v>41523</c:v>
                </c:pt>
                <c:pt idx="1057">
                  <c:v>41526</c:v>
                </c:pt>
                <c:pt idx="1058">
                  <c:v>41529</c:v>
                </c:pt>
                <c:pt idx="1059">
                  <c:v>41532</c:v>
                </c:pt>
                <c:pt idx="1060">
                  <c:v>41535</c:v>
                </c:pt>
                <c:pt idx="1061">
                  <c:v>41538</c:v>
                </c:pt>
                <c:pt idx="1062">
                  <c:v>41541</c:v>
                </c:pt>
                <c:pt idx="1063">
                  <c:v>41544</c:v>
                </c:pt>
                <c:pt idx="1064">
                  <c:v>41547</c:v>
                </c:pt>
                <c:pt idx="1065">
                  <c:v>41550</c:v>
                </c:pt>
                <c:pt idx="1066">
                  <c:v>41553</c:v>
                </c:pt>
                <c:pt idx="1067">
                  <c:v>41556</c:v>
                </c:pt>
                <c:pt idx="1068">
                  <c:v>41559</c:v>
                </c:pt>
                <c:pt idx="1069">
                  <c:v>41562</c:v>
                </c:pt>
                <c:pt idx="1070">
                  <c:v>41565</c:v>
                </c:pt>
                <c:pt idx="1071">
                  <c:v>41568</c:v>
                </c:pt>
                <c:pt idx="1072">
                  <c:v>41571</c:v>
                </c:pt>
                <c:pt idx="1073">
                  <c:v>41574</c:v>
                </c:pt>
                <c:pt idx="1074">
                  <c:v>41577</c:v>
                </c:pt>
                <c:pt idx="1075">
                  <c:v>41580</c:v>
                </c:pt>
                <c:pt idx="1076">
                  <c:v>41583</c:v>
                </c:pt>
                <c:pt idx="1077">
                  <c:v>41586</c:v>
                </c:pt>
                <c:pt idx="1078">
                  <c:v>41589</c:v>
                </c:pt>
                <c:pt idx="1079">
                  <c:v>41592</c:v>
                </c:pt>
                <c:pt idx="1080">
                  <c:v>41595</c:v>
                </c:pt>
                <c:pt idx="1081">
                  <c:v>41598</c:v>
                </c:pt>
                <c:pt idx="1082">
                  <c:v>41601</c:v>
                </c:pt>
                <c:pt idx="1083">
                  <c:v>41604</c:v>
                </c:pt>
                <c:pt idx="1084">
                  <c:v>41607</c:v>
                </c:pt>
                <c:pt idx="1085">
                  <c:v>41610</c:v>
                </c:pt>
                <c:pt idx="1086">
                  <c:v>41613</c:v>
                </c:pt>
                <c:pt idx="1087">
                  <c:v>41616</c:v>
                </c:pt>
                <c:pt idx="1088">
                  <c:v>41619</c:v>
                </c:pt>
                <c:pt idx="1089">
                  <c:v>41622</c:v>
                </c:pt>
                <c:pt idx="1090">
                  <c:v>41625</c:v>
                </c:pt>
                <c:pt idx="1091">
                  <c:v>41628</c:v>
                </c:pt>
                <c:pt idx="1092">
                  <c:v>41631</c:v>
                </c:pt>
                <c:pt idx="1093">
                  <c:v>41634</c:v>
                </c:pt>
                <c:pt idx="1094">
                  <c:v>41637</c:v>
                </c:pt>
                <c:pt idx="1095">
                  <c:v>41640</c:v>
                </c:pt>
                <c:pt idx="1096">
                  <c:v>41643</c:v>
                </c:pt>
                <c:pt idx="1097">
                  <c:v>41646</c:v>
                </c:pt>
                <c:pt idx="1098">
                  <c:v>41649</c:v>
                </c:pt>
                <c:pt idx="1099">
                  <c:v>41652</c:v>
                </c:pt>
                <c:pt idx="1100">
                  <c:v>41655</c:v>
                </c:pt>
                <c:pt idx="1101">
                  <c:v>41658</c:v>
                </c:pt>
                <c:pt idx="1102">
                  <c:v>41661</c:v>
                </c:pt>
                <c:pt idx="1103">
                  <c:v>41664</c:v>
                </c:pt>
                <c:pt idx="1104">
                  <c:v>41667</c:v>
                </c:pt>
                <c:pt idx="1105">
                  <c:v>41670</c:v>
                </c:pt>
                <c:pt idx="1106">
                  <c:v>41673</c:v>
                </c:pt>
                <c:pt idx="1107">
                  <c:v>41676</c:v>
                </c:pt>
                <c:pt idx="1108">
                  <c:v>41679</c:v>
                </c:pt>
                <c:pt idx="1109">
                  <c:v>41682</c:v>
                </c:pt>
                <c:pt idx="1110">
                  <c:v>41685</c:v>
                </c:pt>
                <c:pt idx="1111">
                  <c:v>41688</c:v>
                </c:pt>
                <c:pt idx="1112">
                  <c:v>41691</c:v>
                </c:pt>
                <c:pt idx="1113">
                  <c:v>41694</c:v>
                </c:pt>
                <c:pt idx="1114">
                  <c:v>41697</c:v>
                </c:pt>
                <c:pt idx="1115">
                  <c:v>41700</c:v>
                </c:pt>
                <c:pt idx="1116">
                  <c:v>41703</c:v>
                </c:pt>
                <c:pt idx="1117">
                  <c:v>41706</c:v>
                </c:pt>
                <c:pt idx="1118">
                  <c:v>41709</c:v>
                </c:pt>
                <c:pt idx="1119">
                  <c:v>41712</c:v>
                </c:pt>
                <c:pt idx="1120">
                  <c:v>41715</c:v>
                </c:pt>
                <c:pt idx="1121">
                  <c:v>41718</c:v>
                </c:pt>
                <c:pt idx="1122">
                  <c:v>41721</c:v>
                </c:pt>
                <c:pt idx="1123">
                  <c:v>41724</c:v>
                </c:pt>
                <c:pt idx="1124">
                  <c:v>41727</c:v>
                </c:pt>
                <c:pt idx="1125">
                  <c:v>41730</c:v>
                </c:pt>
                <c:pt idx="1126">
                  <c:v>41733</c:v>
                </c:pt>
                <c:pt idx="1127">
                  <c:v>41736</c:v>
                </c:pt>
                <c:pt idx="1128">
                  <c:v>41739</c:v>
                </c:pt>
                <c:pt idx="1129">
                  <c:v>41742</c:v>
                </c:pt>
                <c:pt idx="1130">
                  <c:v>41745</c:v>
                </c:pt>
                <c:pt idx="1131">
                  <c:v>41748</c:v>
                </c:pt>
                <c:pt idx="1132">
                  <c:v>41751</c:v>
                </c:pt>
                <c:pt idx="1133">
                  <c:v>41754</c:v>
                </c:pt>
                <c:pt idx="1134">
                  <c:v>41757</c:v>
                </c:pt>
                <c:pt idx="1135">
                  <c:v>41760</c:v>
                </c:pt>
                <c:pt idx="1136">
                  <c:v>41763</c:v>
                </c:pt>
                <c:pt idx="1137">
                  <c:v>41766</c:v>
                </c:pt>
                <c:pt idx="1138">
                  <c:v>41769</c:v>
                </c:pt>
                <c:pt idx="1139">
                  <c:v>41772</c:v>
                </c:pt>
                <c:pt idx="1140">
                  <c:v>41775</c:v>
                </c:pt>
                <c:pt idx="1141">
                  <c:v>41778</c:v>
                </c:pt>
                <c:pt idx="1142">
                  <c:v>41781</c:v>
                </c:pt>
                <c:pt idx="1143">
                  <c:v>41784</c:v>
                </c:pt>
                <c:pt idx="1144">
                  <c:v>41787</c:v>
                </c:pt>
                <c:pt idx="1145">
                  <c:v>41790</c:v>
                </c:pt>
                <c:pt idx="1146">
                  <c:v>41793</c:v>
                </c:pt>
                <c:pt idx="1147">
                  <c:v>41796</c:v>
                </c:pt>
                <c:pt idx="1148">
                  <c:v>41799</c:v>
                </c:pt>
                <c:pt idx="1149">
                  <c:v>41802</c:v>
                </c:pt>
                <c:pt idx="1150">
                  <c:v>41805</c:v>
                </c:pt>
                <c:pt idx="1151">
                  <c:v>41808</c:v>
                </c:pt>
                <c:pt idx="1152">
                  <c:v>41811</c:v>
                </c:pt>
                <c:pt idx="1153">
                  <c:v>41814</c:v>
                </c:pt>
                <c:pt idx="1154">
                  <c:v>41817</c:v>
                </c:pt>
                <c:pt idx="1155">
                  <c:v>41820</c:v>
                </c:pt>
                <c:pt idx="1156">
                  <c:v>41823</c:v>
                </c:pt>
                <c:pt idx="1157">
                  <c:v>41826</c:v>
                </c:pt>
                <c:pt idx="1158">
                  <c:v>41829</c:v>
                </c:pt>
                <c:pt idx="1159">
                  <c:v>41832</c:v>
                </c:pt>
                <c:pt idx="1160">
                  <c:v>41835</c:v>
                </c:pt>
                <c:pt idx="1161">
                  <c:v>41838</c:v>
                </c:pt>
                <c:pt idx="1162">
                  <c:v>41841</c:v>
                </c:pt>
                <c:pt idx="1163">
                  <c:v>41844</c:v>
                </c:pt>
                <c:pt idx="1164">
                  <c:v>41847</c:v>
                </c:pt>
                <c:pt idx="1165">
                  <c:v>41850</c:v>
                </c:pt>
                <c:pt idx="1166">
                  <c:v>41853</c:v>
                </c:pt>
                <c:pt idx="1167">
                  <c:v>41856</c:v>
                </c:pt>
                <c:pt idx="1168">
                  <c:v>41859</c:v>
                </c:pt>
                <c:pt idx="1169">
                  <c:v>41862</c:v>
                </c:pt>
                <c:pt idx="1170">
                  <c:v>41865</c:v>
                </c:pt>
                <c:pt idx="1171">
                  <c:v>41868</c:v>
                </c:pt>
                <c:pt idx="1172">
                  <c:v>41871</c:v>
                </c:pt>
                <c:pt idx="1173">
                  <c:v>41874</c:v>
                </c:pt>
                <c:pt idx="1174">
                  <c:v>41877</c:v>
                </c:pt>
                <c:pt idx="1175">
                  <c:v>41880</c:v>
                </c:pt>
                <c:pt idx="1176">
                  <c:v>41883</c:v>
                </c:pt>
                <c:pt idx="1177">
                  <c:v>41886</c:v>
                </c:pt>
                <c:pt idx="1178">
                  <c:v>41889</c:v>
                </c:pt>
                <c:pt idx="1179">
                  <c:v>41892</c:v>
                </c:pt>
                <c:pt idx="1180">
                  <c:v>41895</c:v>
                </c:pt>
                <c:pt idx="1181">
                  <c:v>41898</c:v>
                </c:pt>
                <c:pt idx="1182">
                  <c:v>41901</c:v>
                </c:pt>
                <c:pt idx="1183">
                  <c:v>41904</c:v>
                </c:pt>
                <c:pt idx="1184">
                  <c:v>41907</c:v>
                </c:pt>
                <c:pt idx="1185">
                  <c:v>41910</c:v>
                </c:pt>
                <c:pt idx="1186">
                  <c:v>41913</c:v>
                </c:pt>
                <c:pt idx="1187">
                  <c:v>41916</c:v>
                </c:pt>
                <c:pt idx="1188">
                  <c:v>41919</c:v>
                </c:pt>
                <c:pt idx="1189">
                  <c:v>41922</c:v>
                </c:pt>
                <c:pt idx="1190">
                  <c:v>41925</c:v>
                </c:pt>
                <c:pt idx="1191">
                  <c:v>41928</c:v>
                </c:pt>
                <c:pt idx="1192">
                  <c:v>41931</c:v>
                </c:pt>
                <c:pt idx="1193">
                  <c:v>41934</c:v>
                </c:pt>
                <c:pt idx="1194">
                  <c:v>41937</c:v>
                </c:pt>
                <c:pt idx="1195">
                  <c:v>41940</c:v>
                </c:pt>
                <c:pt idx="1196">
                  <c:v>41943</c:v>
                </c:pt>
                <c:pt idx="1197">
                  <c:v>41946</c:v>
                </c:pt>
                <c:pt idx="1198">
                  <c:v>41949</c:v>
                </c:pt>
                <c:pt idx="1199">
                  <c:v>41952</c:v>
                </c:pt>
                <c:pt idx="1200">
                  <c:v>41955</c:v>
                </c:pt>
                <c:pt idx="1201">
                  <c:v>41958</c:v>
                </c:pt>
                <c:pt idx="1202">
                  <c:v>41961</c:v>
                </c:pt>
                <c:pt idx="1203">
                  <c:v>41964</c:v>
                </c:pt>
                <c:pt idx="1204">
                  <c:v>41967</c:v>
                </c:pt>
                <c:pt idx="1205">
                  <c:v>41970</c:v>
                </c:pt>
                <c:pt idx="1206">
                  <c:v>41973</c:v>
                </c:pt>
                <c:pt idx="1207">
                  <c:v>41976</c:v>
                </c:pt>
                <c:pt idx="1208">
                  <c:v>41979</c:v>
                </c:pt>
                <c:pt idx="1209">
                  <c:v>41982</c:v>
                </c:pt>
                <c:pt idx="1210">
                  <c:v>41985</c:v>
                </c:pt>
                <c:pt idx="1211">
                  <c:v>41988</c:v>
                </c:pt>
                <c:pt idx="1212">
                  <c:v>41991</c:v>
                </c:pt>
                <c:pt idx="1213">
                  <c:v>41994</c:v>
                </c:pt>
                <c:pt idx="1214">
                  <c:v>41997</c:v>
                </c:pt>
                <c:pt idx="1215">
                  <c:v>42000</c:v>
                </c:pt>
                <c:pt idx="1216">
                  <c:v>42003</c:v>
                </c:pt>
                <c:pt idx="1217" formatCode="d\-mmm\-yy">
                  <c:v>42006</c:v>
                </c:pt>
                <c:pt idx="1218" formatCode="d\-mmm\-yy">
                  <c:v>42009</c:v>
                </c:pt>
                <c:pt idx="1219" formatCode="d\-mmm\-yy">
                  <c:v>42012</c:v>
                </c:pt>
                <c:pt idx="1220" formatCode="d\-mmm\-yy">
                  <c:v>42015</c:v>
                </c:pt>
                <c:pt idx="1221" formatCode="d\-mmm\-yy">
                  <c:v>42018</c:v>
                </c:pt>
                <c:pt idx="1222" formatCode="d\-mmm\-yy">
                  <c:v>42021</c:v>
                </c:pt>
                <c:pt idx="1223" formatCode="d\-mmm\-yy">
                  <c:v>42024</c:v>
                </c:pt>
                <c:pt idx="1224" formatCode="d\-mmm\-yy">
                  <c:v>42027</c:v>
                </c:pt>
                <c:pt idx="1225" formatCode="d\-mmm\-yy">
                  <c:v>42030</c:v>
                </c:pt>
                <c:pt idx="1226" formatCode="d\-mmm\-yy">
                  <c:v>42033</c:v>
                </c:pt>
                <c:pt idx="1227" formatCode="d\-mmm\-yy">
                  <c:v>42036</c:v>
                </c:pt>
                <c:pt idx="1228" formatCode="d\-mmm\-yy">
                  <c:v>42039</c:v>
                </c:pt>
                <c:pt idx="1229" formatCode="d\-mmm\-yy">
                  <c:v>42042</c:v>
                </c:pt>
                <c:pt idx="1230" formatCode="d\-mmm\-yy">
                  <c:v>42045</c:v>
                </c:pt>
                <c:pt idx="1231" formatCode="d\-mmm\-yy">
                  <c:v>42048</c:v>
                </c:pt>
                <c:pt idx="1232" formatCode="d\-mmm\-yy">
                  <c:v>42051</c:v>
                </c:pt>
                <c:pt idx="1233" formatCode="d\-mmm\-yy">
                  <c:v>42054</c:v>
                </c:pt>
                <c:pt idx="1234" formatCode="d\-mmm\-yy">
                  <c:v>42057</c:v>
                </c:pt>
                <c:pt idx="1235" formatCode="d\-mmm\-yy">
                  <c:v>42060</c:v>
                </c:pt>
                <c:pt idx="1236" formatCode="d\-mmm\-yy">
                  <c:v>42063</c:v>
                </c:pt>
                <c:pt idx="1237" formatCode="d\-mmm\-yy">
                  <c:v>42066</c:v>
                </c:pt>
                <c:pt idx="1238" formatCode="d\-mmm\-yy">
                  <c:v>42161</c:v>
                </c:pt>
                <c:pt idx="1239" formatCode="d\-mmm\-yy">
                  <c:v>42072</c:v>
                </c:pt>
                <c:pt idx="1240" formatCode="d\-mmm\-yy">
                  <c:v>42075</c:v>
                </c:pt>
                <c:pt idx="1241" formatCode="d\-mmm\-yy">
                  <c:v>42078</c:v>
                </c:pt>
                <c:pt idx="1242" formatCode="d\-mmm\-yy">
                  <c:v>42081</c:v>
                </c:pt>
                <c:pt idx="1243" formatCode="d\-mmm\-yy">
                  <c:v>42084</c:v>
                </c:pt>
                <c:pt idx="1244" formatCode="d\-mmm\-yy">
                  <c:v>42087</c:v>
                </c:pt>
                <c:pt idx="1245" formatCode="d\-mmm\-yy">
                  <c:v>42090</c:v>
                </c:pt>
                <c:pt idx="1246" formatCode="d\-mmm\-yy">
                  <c:v>42093</c:v>
                </c:pt>
                <c:pt idx="1247" formatCode="d\-mmm\-yy">
                  <c:v>42096</c:v>
                </c:pt>
                <c:pt idx="1248" formatCode="d\-mmm\-yy">
                  <c:v>42099</c:v>
                </c:pt>
                <c:pt idx="1249" formatCode="d\-mmm\-yy">
                  <c:v>42102</c:v>
                </c:pt>
                <c:pt idx="1250" formatCode="d\-mmm\-yy">
                  <c:v>42105</c:v>
                </c:pt>
                <c:pt idx="1251" formatCode="d\-mmm\-yy">
                  <c:v>42108</c:v>
                </c:pt>
                <c:pt idx="1252" formatCode="d\-mmm\-yy">
                  <c:v>42111</c:v>
                </c:pt>
                <c:pt idx="1253" formatCode="d\-mmm\-yy">
                  <c:v>42114</c:v>
                </c:pt>
                <c:pt idx="1254" formatCode="d\-mmm\-yy">
                  <c:v>42117</c:v>
                </c:pt>
                <c:pt idx="1255" formatCode="d\-mmm\-yy">
                  <c:v>42120</c:v>
                </c:pt>
                <c:pt idx="1256" formatCode="d\-mmm\-yy">
                  <c:v>42123</c:v>
                </c:pt>
                <c:pt idx="1257" formatCode="d\-mmm\-yy">
                  <c:v>42126</c:v>
                </c:pt>
                <c:pt idx="1258" formatCode="d\-mmm\-yy">
                  <c:v>42129</c:v>
                </c:pt>
                <c:pt idx="1259" formatCode="d\-mmm\-yy">
                  <c:v>42132</c:v>
                </c:pt>
                <c:pt idx="1260" formatCode="d\-mmm\-yy">
                  <c:v>42135</c:v>
                </c:pt>
                <c:pt idx="1261" formatCode="d\-mmm\-yy">
                  <c:v>42138</c:v>
                </c:pt>
                <c:pt idx="1262" formatCode="d\-mmm\-yy">
                  <c:v>42141</c:v>
                </c:pt>
                <c:pt idx="1263" formatCode="d\-mmm\-yy">
                  <c:v>42144</c:v>
                </c:pt>
                <c:pt idx="1264" formatCode="d\-mmm\-yy">
                  <c:v>42147</c:v>
                </c:pt>
                <c:pt idx="1265" formatCode="d\-mmm\-yy">
                  <c:v>42150</c:v>
                </c:pt>
                <c:pt idx="1266" formatCode="d\-mmm\-yy">
                  <c:v>42153</c:v>
                </c:pt>
                <c:pt idx="1267" formatCode="d\-mmm\-yy">
                  <c:v>42156</c:v>
                </c:pt>
                <c:pt idx="1268" formatCode="d\-mmm\-yy">
                  <c:v>42159</c:v>
                </c:pt>
                <c:pt idx="1269" formatCode="d\-mmm\-yy">
                  <c:v>42162</c:v>
                </c:pt>
                <c:pt idx="1270" formatCode="d\-mmm\-yy">
                  <c:v>42165</c:v>
                </c:pt>
                <c:pt idx="1271" formatCode="d\-mmm\-yy">
                  <c:v>42168</c:v>
                </c:pt>
                <c:pt idx="1272" formatCode="d\-mmm\-yy">
                  <c:v>42171</c:v>
                </c:pt>
                <c:pt idx="1273" formatCode="d\-mmm\-yy">
                  <c:v>42174</c:v>
                </c:pt>
                <c:pt idx="1274" formatCode="d\-mmm\-yy">
                  <c:v>42177</c:v>
                </c:pt>
                <c:pt idx="1275" formatCode="d\-mmm\-yy">
                  <c:v>42180</c:v>
                </c:pt>
                <c:pt idx="1276" formatCode="d\-mmm\-yy">
                  <c:v>42183</c:v>
                </c:pt>
                <c:pt idx="1277" formatCode="d\-mmm\-yy">
                  <c:v>42186</c:v>
                </c:pt>
                <c:pt idx="1278" formatCode="d\-mmm\-yy">
                  <c:v>42189</c:v>
                </c:pt>
                <c:pt idx="1279" formatCode="d\-mmm\-yy">
                  <c:v>42192</c:v>
                </c:pt>
                <c:pt idx="1280" formatCode="d\-mmm\-yy">
                  <c:v>42195</c:v>
                </c:pt>
                <c:pt idx="1281" formatCode="d\-mmm\-yy">
                  <c:v>42198</c:v>
                </c:pt>
                <c:pt idx="1282" formatCode="d\-mmm\-yy">
                  <c:v>42201</c:v>
                </c:pt>
                <c:pt idx="1283" formatCode="d\-mmm\-yy">
                  <c:v>42204</c:v>
                </c:pt>
                <c:pt idx="1284" formatCode="d\-mmm\-yy">
                  <c:v>42207</c:v>
                </c:pt>
                <c:pt idx="1285" formatCode="d\-mmm\-yy">
                  <c:v>42210</c:v>
                </c:pt>
                <c:pt idx="1286" formatCode="d\-mmm\-yy">
                  <c:v>42213</c:v>
                </c:pt>
                <c:pt idx="1287" formatCode="d\-mmm\-yy">
                  <c:v>42216</c:v>
                </c:pt>
                <c:pt idx="1288" formatCode="d\-mmm\-yy">
                  <c:v>42219</c:v>
                </c:pt>
                <c:pt idx="1289" formatCode="d\-mmm\-yy">
                  <c:v>42222</c:v>
                </c:pt>
                <c:pt idx="1290" formatCode="d\-mmm\-yy">
                  <c:v>42225</c:v>
                </c:pt>
                <c:pt idx="1291" formatCode="d\-mmm\-yy">
                  <c:v>42228</c:v>
                </c:pt>
                <c:pt idx="1292" formatCode="d\-mmm\-yy">
                  <c:v>42231</c:v>
                </c:pt>
                <c:pt idx="1293" formatCode="d\-mmm\-yy">
                  <c:v>42234</c:v>
                </c:pt>
                <c:pt idx="1294" formatCode="d\-mmm\-yy">
                  <c:v>42237</c:v>
                </c:pt>
                <c:pt idx="1295" formatCode="d\-mmm\-yy">
                  <c:v>42240</c:v>
                </c:pt>
                <c:pt idx="1296" formatCode="d\-mmm\-yy">
                  <c:v>42243</c:v>
                </c:pt>
                <c:pt idx="1297" formatCode="d\-mmm\-yy">
                  <c:v>42246</c:v>
                </c:pt>
                <c:pt idx="1298" formatCode="d\-mmm\-yy">
                  <c:v>42249</c:v>
                </c:pt>
                <c:pt idx="1299" formatCode="d\-mmm\-yy">
                  <c:v>42252</c:v>
                </c:pt>
                <c:pt idx="1300" formatCode="d\-mmm\-yy">
                  <c:v>42255</c:v>
                </c:pt>
                <c:pt idx="1301" formatCode="d\-mmm\-yy">
                  <c:v>42258</c:v>
                </c:pt>
                <c:pt idx="1302" formatCode="d\-mmm\-yy">
                  <c:v>42261</c:v>
                </c:pt>
                <c:pt idx="1303" formatCode="d\-mmm\-yy">
                  <c:v>42264</c:v>
                </c:pt>
                <c:pt idx="1304" formatCode="d\-mmm\-yy">
                  <c:v>42267</c:v>
                </c:pt>
                <c:pt idx="1305" formatCode="d\-mmm\-yy">
                  <c:v>42270</c:v>
                </c:pt>
                <c:pt idx="1306" formatCode="d\-mmm\-yy">
                  <c:v>42273</c:v>
                </c:pt>
                <c:pt idx="1307" formatCode="d\-mmm\-yy">
                  <c:v>42276</c:v>
                </c:pt>
                <c:pt idx="1308" formatCode="d\-mmm\-yy">
                  <c:v>42279</c:v>
                </c:pt>
                <c:pt idx="1309" formatCode="d\-mmm\-yy">
                  <c:v>42282</c:v>
                </c:pt>
                <c:pt idx="1310" formatCode="d\-mmm\-yy">
                  <c:v>42285</c:v>
                </c:pt>
                <c:pt idx="1311" formatCode="d\-mmm\-yy">
                  <c:v>42288</c:v>
                </c:pt>
                <c:pt idx="1312" formatCode="d\-mmm\-yy">
                  <c:v>42291</c:v>
                </c:pt>
                <c:pt idx="1313" formatCode="d\-mmm\-yy">
                  <c:v>42294</c:v>
                </c:pt>
                <c:pt idx="1314" formatCode="d\-mmm\-yy">
                  <c:v>42297</c:v>
                </c:pt>
                <c:pt idx="1315" formatCode="d\-mmm\-yy">
                  <c:v>42300</c:v>
                </c:pt>
                <c:pt idx="1316" formatCode="d\-mmm\-yy">
                  <c:v>42303</c:v>
                </c:pt>
                <c:pt idx="1317" formatCode="d\-mmm\-yy">
                  <c:v>42306</c:v>
                </c:pt>
                <c:pt idx="1318" formatCode="d\-mmm\-yy">
                  <c:v>42309</c:v>
                </c:pt>
                <c:pt idx="1319" formatCode="d\-mmm\-yy">
                  <c:v>42312</c:v>
                </c:pt>
                <c:pt idx="1320" formatCode="d\-mmm\-yy">
                  <c:v>42315</c:v>
                </c:pt>
                <c:pt idx="1321" formatCode="d\-mmm\-yy">
                  <c:v>42318</c:v>
                </c:pt>
                <c:pt idx="1322" formatCode="d\-mmm\-yy">
                  <c:v>42321</c:v>
                </c:pt>
                <c:pt idx="1323" formatCode="d\-mmm\-yy">
                  <c:v>42324</c:v>
                </c:pt>
                <c:pt idx="1324" formatCode="d\-mmm\-yy">
                  <c:v>42327</c:v>
                </c:pt>
                <c:pt idx="1325" formatCode="d\-mmm\-yy">
                  <c:v>42330</c:v>
                </c:pt>
                <c:pt idx="1326" formatCode="d\-mmm\-yy">
                  <c:v>42333</c:v>
                </c:pt>
                <c:pt idx="1327" formatCode="d\-mmm\-yy">
                  <c:v>42336</c:v>
                </c:pt>
                <c:pt idx="1328" formatCode="d\-mmm\-yy">
                  <c:v>42339</c:v>
                </c:pt>
                <c:pt idx="1329" formatCode="d\-mmm\-yy">
                  <c:v>42342</c:v>
                </c:pt>
                <c:pt idx="1330" formatCode="d\-mmm\-yy">
                  <c:v>42345</c:v>
                </c:pt>
                <c:pt idx="1331" formatCode="d\-mmm\-yy">
                  <c:v>42348</c:v>
                </c:pt>
                <c:pt idx="1332" formatCode="d\-mmm\-yy">
                  <c:v>42351</c:v>
                </c:pt>
                <c:pt idx="1333" formatCode="d\-mmm\-yy">
                  <c:v>42354</c:v>
                </c:pt>
                <c:pt idx="1334" formatCode="d\-mmm\-yy">
                  <c:v>42357</c:v>
                </c:pt>
                <c:pt idx="1335" formatCode="d\-mmm\-yy">
                  <c:v>42360</c:v>
                </c:pt>
                <c:pt idx="1336" formatCode="d\-mmm\-yy">
                  <c:v>42363</c:v>
                </c:pt>
                <c:pt idx="1337" formatCode="d\-mmm\-yy">
                  <c:v>42366</c:v>
                </c:pt>
                <c:pt idx="1338" formatCode="d\-mmm\-yy">
                  <c:v>42369</c:v>
                </c:pt>
                <c:pt idx="1339" formatCode="d\-mmm\-yy">
                  <c:v>42372</c:v>
                </c:pt>
                <c:pt idx="1340" formatCode="d\-mmm\-yy">
                  <c:v>42375</c:v>
                </c:pt>
                <c:pt idx="1341" formatCode="d\-mmm\-yy">
                  <c:v>42378</c:v>
                </c:pt>
                <c:pt idx="1342" formatCode="d\-mmm\-yy">
                  <c:v>42381</c:v>
                </c:pt>
                <c:pt idx="1343" formatCode="d\-mmm\-yy">
                  <c:v>42384</c:v>
                </c:pt>
                <c:pt idx="1344" formatCode="d\-mmm\-yy">
                  <c:v>42387</c:v>
                </c:pt>
                <c:pt idx="1345" formatCode="d\-mmm\-yy">
                  <c:v>42390</c:v>
                </c:pt>
                <c:pt idx="1346" formatCode="d\-mmm\-yy">
                  <c:v>42393</c:v>
                </c:pt>
                <c:pt idx="1347" formatCode="d\-mmm\-yy">
                  <c:v>42396</c:v>
                </c:pt>
                <c:pt idx="1348" formatCode="d\-mmm\-yy">
                  <c:v>42399</c:v>
                </c:pt>
                <c:pt idx="1349" formatCode="d\-mmm\-yy">
                  <c:v>42402</c:v>
                </c:pt>
                <c:pt idx="1350" formatCode="d\-mmm\-yy">
                  <c:v>42405</c:v>
                </c:pt>
                <c:pt idx="1351" formatCode="d\-mmm\-yy">
                  <c:v>42408</c:v>
                </c:pt>
                <c:pt idx="1352" formatCode="d\-mmm\-yy">
                  <c:v>42411</c:v>
                </c:pt>
                <c:pt idx="1353" formatCode="d\-mmm\-yy">
                  <c:v>42414</c:v>
                </c:pt>
                <c:pt idx="1354" formatCode="d\-mmm\-yy">
                  <c:v>42417</c:v>
                </c:pt>
                <c:pt idx="1355" formatCode="d\-mmm\-yy">
                  <c:v>42420</c:v>
                </c:pt>
                <c:pt idx="1356" formatCode="d\-mmm\-yy">
                  <c:v>42423</c:v>
                </c:pt>
                <c:pt idx="1357" formatCode="d\-mmm\-yy">
                  <c:v>42426</c:v>
                </c:pt>
                <c:pt idx="1358" formatCode="d\-mmm\-yy">
                  <c:v>42429</c:v>
                </c:pt>
                <c:pt idx="1359" formatCode="d\-mmm\-yy">
                  <c:v>42432</c:v>
                </c:pt>
                <c:pt idx="1360" formatCode="d\-mmm\-yy">
                  <c:v>42435</c:v>
                </c:pt>
                <c:pt idx="1361" formatCode="d\-mmm\-yy">
                  <c:v>42438</c:v>
                </c:pt>
                <c:pt idx="1362" formatCode="d\-mmm\-yy">
                  <c:v>42441</c:v>
                </c:pt>
                <c:pt idx="1363" formatCode="d\-mmm\-yy">
                  <c:v>42444</c:v>
                </c:pt>
                <c:pt idx="1364" formatCode="d\-mmm\-yy">
                  <c:v>42447</c:v>
                </c:pt>
                <c:pt idx="1365" formatCode="d\-mmm\-yy">
                  <c:v>42450</c:v>
                </c:pt>
                <c:pt idx="1366" formatCode="d\-mmm\-yy">
                  <c:v>42453</c:v>
                </c:pt>
                <c:pt idx="1367" formatCode="d\-mmm\-yy">
                  <c:v>42456</c:v>
                </c:pt>
                <c:pt idx="1368" formatCode="d\-mmm\-yy">
                  <c:v>42459</c:v>
                </c:pt>
                <c:pt idx="1369" formatCode="d\-mmm\-yy">
                  <c:v>42462</c:v>
                </c:pt>
                <c:pt idx="1370" formatCode="d\-mmm\-yy">
                  <c:v>42465</c:v>
                </c:pt>
                <c:pt idx="1371" formatCode="d\-mmm\-yy">
                  <c:v>42468</c:v>
                </c:pt>
                <c:pt idx="1372" formatCode="d\-mmm\-yy">
                  <c:v>42471</c:v>
                </c:pt>
                <c:pt idx="1373" formatCode="d\-mmm\-yy">
                  <c:v>42474</c:v>
                </c:pt>
                <c:pt idx="1374" formatCode="d\-mmm\-yy">
                  <c:v>42477</c:v>
                </c:pt>
                <c:pt idx="1375" formatCode="d\-mmm\-yy">
                  <c:v>42480</c:v>
                </c:pt>
                <c:pt idx="1376" formatCode="d\-mmm\-yy">
                  <c:v>42483</c:v>
                </c:pt>
                <c:pt idx="1377" formatCode="d\-mmm\-yy">
                  <c:v>42486</c:v>
                </c:pt>
                <c:pt idx="1378" formatCode="d\-mmm\-yy">
                  <c:v>42489</c:v>
                </c:pt>
                <c:pt idx="1379" formatCode="d\-mmm\-yy">
                  <c:v>42492</c:v>
                </c:pt>
                <c:pt idx="1380" formatCode="d\-mmm\-yy">
                  <c:v>42495</c:v>
                </c:pt>
                <c:pt idx="1381" formatCode="d\-mmm\-yy">
                  <c:v>42498</c:v>
                </c:pt>
                <c:pt idx="1382" formatCode="d\-mmm\-yy">
                  <c:v>42501</c:v>
                </c:pt>
                <c:pt idx="1383" formatCode="d\-mmm\-yy">
                  <c:v>42504</c:v>
                </c:pt>
                <c:pt idx="1384" formatCode="d\-mmm\-yy">
                  <c:v>42507</c:v>
                </c:pt>
                <c:pt idx="1385" formatCode="d\-mmm\-yy">
                  <c:v>42510</c:v>
                </c:pt>
                <c:pt idx="1386" formatCode="d\-mmm\-yy">
                  <c:v>42513</c:v>
                </c:pt>
                <c:pt idx="1387" formatCode="d\-mmm\-yy">
                  <c:v>42516</c:v>
                </c:pt>
                <c:pt idx="1388" formatCode="d\-mmm\-yy">
                  <c:v>42519</c:v>
                </c:pt>
                <c:pt idx="1389" formatCode="d\-mmm\-yy">
                  <c:v>42523</c:v>
                </c:pt>
                <c:pt idx="1390" formatCode="d\-mmm\-yy">
                  <c:v>42526</c:v>
                </c:pt>
                <c:pt idx="1391" formatCode="d\-mmm\-yy">
                  <c:v>42529</c:v>
                </c:pt>
                <c:pt idx="1392" formatCode="d\-mmm\-yy">
                  <c:v>42532</c:v>
                </c:pt>
                <c:pt idx="1393" formatCode="d\-mmm\-yy">
                  <c:v>42535</c:v>
                </c:pt>
                <c:pt idx="1394" formatCode="d\-mmm\-yy">
                  <c:v>42538</c:v>
                </c:pt>
                <c:pt idx="1395" formatCode="d\-mmm\-yy">
                  <c:v>42541</c:v>
                </c:pt>
                <c:pt idx="1396" formatCode="d\-mmm\-yy">
                  <c:v>42544</c:v>
                </c:pt>
                <c:pt idx="1397" formatCode="d\-mmm\-yy">
                  <c:v>42547</c:v>
                </c:pt>
                <c:pt idx="1398" formatCode="d\-mmm\-yy">
                  <c:v>42550</c:v>
                </c:pt>
                <c:pt idx="1399" formatCode="d\-mmm\-yy">
                  <c:v>42552</c:v>
                </c:pt>
                <c:pt idx="1400" formatCode="d\-mmm\-yy">
                  <c:v>42555</c:v>
                </c:pt>
                <c:pt idx="1401" formatCode="d\-mmm\-yy">
                  <c:v>42558</c:v>
                </c:pt>
                <c:pt idx="1402" formatCode="d\-mmm\-yy">
                  <c:v>42561</c:v>
                </c:pt>
                <c:pt idx="1403" formatCode="d\-mmm\-yy">
                  <c:v>42564</c:v>
                </c:pt>
                <c:pt idx="1404" formatCode="d\-mmm\-yy">
                  <c:v>42567</c:v>
                </c:pt>
                <c:pt idx="1405" formatCode="d\-mmm\-yy">
                  <c:v>42570</c:v>
                </c:pt>
                <c:pt idx="1406" formatCode="d\-mmm\-yy">
                  <c:v>42573</c:v>
                </c:pt>
                <c:pt idx="1407" formatCode="d\-mmm\-yy">
                  <c:v>42576</c:v>
                </c:pt>
                <c:pt idx="1408" formatCode="d\-mmm\-yy">
                  <c:v>42579</c:v>
                </c:pt>
                <c:pt idx="1409" formatCode="d\-mmm\-yy">
                  <c:v>42582</c:v>
                </c:pt>
                <c:pt idx="1410" formatCode="d\-mmm\-yy">
                  <c:v>42585</c:v>
                </c:pt>
                <c:pt idx="1411" formatCode="d\-mmm\-yy">
                  <c:v>42588</c:v>
                </c:pt>
                <c:pt idx="1412" formatCode="d\-mmm\-yy">
                  <c:v>42591</c:v>
                </c:pt>
                <c:pt idx="1413" formatCode="d\-mmm\-yy">
                  <c:v>42594</c:v>
                </c:pt>
                <c:pt idx="1414" formatCode="d\-mmm\-yy">
                  <c:v>42597</c:v>
                </c:pt>
                <c:pt idx="1415" formatCode="d\-mmm\-yy">
                  <c:v>42600</c:v>
                </c:pt>
                <c:pt idx="1416" formatCode="d\-mmm\-yy">
                  <c:v>42603</c:v>
                </c:pt>
                <c:pt idx="1417" formatCode="d\-mmm\-yy">
                  <c:v>42606</c:v>
                </c:pt>
                <c:pt idx="1418" formatCode="d\-mmm\-yy">
                  <c:v>42609</c:v>
                </c:pt>
                <c:pt idx="1419" formatCode="d\-mmm\-yy">
                  <c:v>42612</c:v>
                </c:pt>
                <c:pt idx="1420" formatCode="d\-mmm\-yy">
                  <c:v>42615</c:v>
                </c:pt>
                <c:pt idx="1421" formatCode="d\-mmm\-yy">
                  <c:v>42618</c:v>
                </c:pt>
                <c:pt idx="1422" formatCode="d\-mmm\-yy">
                  <c:v>42621</c:v>
                </c:pt>
                <c:pt idx="1423" formatCode="d\-mmm\-yy">
                  <c:v>42624</c:v>
                </c:pt>
                <c:pt idx="1424" formatCode="d\-mmm\-yy">
                  <c:v>42627</c:v>
                </c:pt>
                <c:pt idx="1425" formatCode="d\-mmm\-yy">
                  <c:v>42630</c:v>
                </c:pt>
                <c:pt idx="1426" formatCode="d\-mmm\-yy">
                  <c:v>42633</c:v>
                </c:pt>
                <c:pt idx="1427" formatCode="d\-mmm\-yy">
                  <c:v>42636</c:v>
                </c:pt>
                <c:pt idx="1428" formatCode="d\-mmm\-yy">
                  <c:v>42639</c:v>
                </c:pt>
                <c:pt idx="1429" formatCode="d\-mmm\-yy">
                  <c:v>42642</c:v>
                </c:pt>
                <c:pt idx="1430" formatCode="d\-mmm\-yy">
                  <c:v>42645</c:v>
                </c:pt>
                <c:pt idx="1431" formatCode="d\-mmm\-yy">
                  <c:v>42648</c:v>
                </c:pt>
                <c:pt idx="1432" formatCode="d\-mmm\-yy">
                  <c:v>42651</c:v>
                </c:pt>
                <c:pt idx="1433" formatCode="d\-mmm\-yy">
                  <c:v>42654</c:v>
                </c:pt>
                <c:pt idx="1434" formatCode="d\-mmm\-yy">
                  <c:v>42657</c:v>
                </c:pt>
                <c:pt idx="1435" formatCode="d\-mmm\-yy">
                  <c:v>42660</c:v>
                </c:pt>
                <c:pt idx="1436" formatCode="d\-mmm\-yy">
                  <c:v>42663</c:v>
                </c:pt>
                <c:pt idx="1437" formatCode="d\-mmm\-yy">
                  <c:v>42666</c:v>
                </c:pt>
                <c:pt idx="1438" formatCode="d\-mmm\-yy">
                  <c:v>42669</c:v>
                </c:pt>
                <c:pt idx="1439" formatCode="d\-mmm\-yy">
                  <c:v>42672</c:v>
                </c:pt>
                <c:pt idx="1440" formatCode="d\-mmm\-yy">
                  <c:v>42675</c:v>
                </c:pt>
                <c:pt idx="1441" formatCode="d\-mmm\-yy">
                  <c:v>42678</c:v>
                </c:pt>
                <c:pt idx="1442" formatCode="d\-mmm\-yy">
                  <c:v>42681</c:v>
                </c:pt>
                <c:pt idx="1443" formatCode="d\-mmm\-yy">
                  <c:v>42684</c:v>
                </c:pt>
                <c:pt idx="1444" formatCode="d\-mmm\-yy">
                  <c:v>42687</c:v>
                </c:pt>
                <c:pt idx="1445" formatCode="d\-mmm\-yy">
                  <c:v>42690</c:v>
                </c:pt>
                <c:pt idx="1446" formatCode="d\-mmm\-yy">
                  <c:v>42693</c:v>
                </c:pt>
                <c:pt idx="1447" formatCode="d\-mmm\-yy">
                  <c:v>42696</c:v>
                </c:pt>
                <c:pt idx="1448" formatCode="d\-mmm\-yy">
                  <c:v>42699</c:v>
                </c:pt>
                <c:pt idx="1449" formatCode="d\-mmm\-yy">
                  <c:v>42702</c:v>
                </c:pt>
                <c:pt idx="1450" formatCode="d\-mmm\-yy">
                  <c:v>42705</c:v>
                </c:pt>
                <c:pt idx="1451" formatCode="d\-mmm\-yy">
                  <c:v>42708</c:v>
                </c:pt>
                <c:pt idx="1452" formatCode="d\-mmm\-yy">
                  <c:v>42711</c:v>
                </c:pt>
                <c:pt idx="1453" formatCode="d\-mmm\-yy">
                  <c:v>42714</c:v>
                </c:pt>
                <c:pt idx="1454" formatCode="d\-mmm\-yy">
                  <c:v>42717</c:v>
                </c:pt>
                <c:pt idx="1455" formatCode="d\-mmm\-yy">
                  <c:v>42720</c:v>
                </c:pt>
                <c:pt idx="1456" formatCode="d\-mmm\-yy">
                  <c:v>42723</c:v>
                </c:pt>
                <c:pt idx="1457" formatCode="d\-mmm\-yy">
                  <c:v>42726</c:v>
                </c:pt>
                <c:pt idx="1458" formatCode="d\-mmm\-yy">
                  <c:v>42729</c:v>
                </c:pt>
                <c:pt idx="1459" formatCode="d\-mmm\-yy">
                  <c:v>42732</c:v>
                </c:pt>
                <c:pt idx="1460" formatCode="d\-mmm\-yy">
                  <c:v>42735</c:v>
                </c:pt>
                <c:pt idx="1461" formatCode="d\-mmm\-yy">
                  <c:v>42738</c:v>
                </c:pt>
                <c:pt idx="1462" formatCode="d\-mmm\-yy">
                  <c:v>42741</c:v>
                </c:pt>
                <c:pt idx="1463" formatCode="d\-mmm\-yy">
                  <c:v>42744</c:v>
                </c:pt>
                <c:pt idx="1464" formatCode="d\-mmm\-yy">
                  <c:v>42747</c:v>
                </c:pt>
                <c:pt idx="1465" formatCode="d\-mmm\-yy">
                  <c:v>42750</c:v>
                </c:pt>
                <c:pt idx="1466" formatCode="d\-mmm\-yy">
                  <c:v>42753</c:v>
                </c:pt>
                <c:pt idx="1467" formatCode="d\-mmm\-yy">
                  <c:v>42756</c:v>
                </c:pt>
                <c:pt idx="1468" formatCode="d\-mmm\-yy">
                  <c:v>42759</c:v>
                </c:pt>
                <c:pt idx="1469" formatCode="d\-mmm\-yy">
                  <c:v>42762</c:v>
                </c:pt>
                <c:pt idx="1470" formatCode="d\-mmm\-yy">
                  <c:v>42765</c:v>
                </c:pt>
                <c:pt idx="1471" formatCode="d\-mmm\-yy">
                  <c:v>42768</c:v>
                </c:pt>
                <c:pt idx="1472" formatCode="d\-mmm\-yy">
                  <c:v>42771</c:v>
                </c:pt>
                <c:pt idx="1473" formatCode="d\-mmm\-yy">
                  <c:v>42774</c:v>
                </c:pt>
                <c:pt idx="1474" formatCode="d\-mmm\-yy">
                  <c:v>42777</c:v>
                </c:pt>
                <c:pt idx="1475" formatCode="d\-mmm\-yy">
                  <c:v>42780</c:v>
                </c:pt>
                <c:pt idx="1476" formatCode="d\-mmm\-yy">
                  <c:v>42783</c:v>
                </c:pt>
                <c:pt idx="1477" formatCode="d\-mmm\-yy">
                  <c:v>42786</c:v>
                </c:pt>
                <c:pt idx="1478" formatCode="d\-mmm\-yy">
                  <c:v>42789</c:v>
                </c:pt>
                <c:pt idx="1479" formatCode="d\-mmm\-yy">
                  <c:v>42792</c:v>
                </c:pt>
                <c:pt idx="1480" formatCode="d\-mmm\-yy">
                  <c:v>42795</c:v>
                </c:pt>
                <c:pt idx="1481" formatCode="d\-mmm\-yy">
                  <c:v>42798</c:v>
                </c:pt>
                <c:pt idx="1482" formatCode="d\-mmm\-yy">
                  <c:v>42801</c:v>
                </c:pt>
                <c:pt idx="1483" formatCode="d\-mmm\-yy">
                  <c:v>42804</c:v>
                </c:pt>
                <c:pt idx="1484" formatCode="d\-mmm\-yy">
                  <c:v>42807</c:v>
                </c:pt>
                <c:pt idx="1485" formatCode="d\-mmm\-yy">
                  <c:v>42810</c:v>
                </c:pt>
                <c:pt idx="1486" formatCode="d\-mmm\-yy">
                  <c:v>42813</c:v>
                </c:pt>
                <c:pt idx="1487" formatCode="d\-mmm\-yy">
                  <c:v>42816</c:v>
                </c:pt>
                <c:pt idx="1488" formatCode="d\-mmm\-yy">
                  <c:v>42819</c:v>
                </c:pt>
                <c:pt idx="1489" formatCode="d\-mmm\-yy">
                  <c:v>42822</c:v>
                </c:pt>
                <c:pt idx="1490" formatCode="d\-mmm\-yy">
                  <c:v>42825</c:v>
                </c:pt>
                <c:pt idx="1491" formatCode="d\-mmm\-yy">
                  <c:v>42828</c:v>
                </c:pt>
                <c:pt idx="1492" formatCode="d\-mmm\-yy">
                  <c:v>42831</c:v>
                </c:pt>
                <c:pt idx="1493" formatCode="d\-mmm\-yy">
                  <c:v>42834</c:v>
                </c:pt>
                <c:pt idx="1494" formatCode="d\-mmm\-yy">
                  <c:v>42837</c:v>
                </c:pt>
                <c:pt idx="1495" formatCode="d\-mmm\-yy">
                  <c:v>42840</c:v>
                </c:pt>
                <c:pt idx="1496" formatCode="d\-mmm\-yy">
                  <c:v>42843</c:v>
                </c:pt>
                <c:pt idx="1497" formatCode="d\-mmm\-yy">
                  <c:v>42846</c:v>
                </c:pt>
                <c:pt idx="1498" formatCode="d\-mmm\-yy">
                  <c:v>42849</c:v>
                </c:pt>
                <c:pt idx="1499" formatCode="d\-mmm\-yy">
                  <c:v>42852</c:v>
                </c:pt>
                <c:pt idx="1500" formatCode="d\-mmm\-yy">
                  <c:v>42855</c:v>
                </c:pt>
                <c:pt idx="1501" formatCode="d\-mmm\-yy">
                  <c:v>42858</c:v>
                </c:pt>
                <c:pt idx="1502" formatCode="d\-mmm\-yy">
                  <c:v>42861</c:v>
                </c:pt>
                <c:pt idx="1503" formatCode="d\-mmm\-yy">
                  <c:v>42864</c:v>
                </c:pt>
                <c:pt idx="1504" formatCode="d\-mmm\-yy">
                  <c:v>42867</c:v>
                </c:pt>
                <c:pt idx="1505" formatCode="d\-mmm\-yy">
                  <c:v>42870</c:v>
                </c:pt>
                <c:pt idx="1506" formatCode="d\-mmm\-yy">
                  <c:v>42873</c:v>
                </c:pt>
                <c:pt idx="1507" formatCode="d\-mmm\-yy">
                  <c:v>42876</c:v>
                </c:pt>
                <c:pt idx="1508" formatCode="d\-mmm\-yy">
                  <c:v>42879</c:v>
                </c:pt>
                <c:pt idx="1509" formatCode="d\-mmm\-yy">
                  <c:v>42882</c:v>
                </c:pt>
                <c:pt idx="1510" formatCode="d\-mmm\-yy">
                  <c:v>42885</c:v>
                </c:pt>
                <c:pt idx="1511" formatCode="d\-mmm\-yy">
                  <c:v>42888</c:v>
                </c:pt>
                <c:pt idx="1512" formatCode="d\-mmm\-yy">
                  <c:v>42891</c:v>
                </c:pt>
                <c:pt idx="1513" formatCode="d\-mmm\-yy">
                  <c:v>42894</c:v>
                </c:pt>
                <c:pt idx="1514" formatCode="d\-mmm\-yy">
                  <c:v>42897</c:v>
                </c:pt>
                <c:pt idx="1515" formatCode="d\-mmm\-yy">
                  <c:v>42900</c:v>
                </c:pt>
                <c:pt idx="1516" formatCode="d\-mmm\-yy">
                  <c:v>42903</c:v>
                </c:pt>
                <c:pt idx="1517" formatCode="d\-mmm\-yy">
                  <c:v>42906</c:v>
                </c:pt>
                <c:pt idx="1518" formatCode="d\-mmm\-yy">
                  <c:v>42909</c:v>
                </c:pt>
                <c:pt idx="1519" formatCode="d\-mmm\-yy">
                  <c:v>42912</c:v>
                </c:pt>
                <c:pt idx="1520" formatCode="d\-mmm\-yy">
                  <c:v>42915</c:v>
                </c:pt>
                <c:pt idx="1521" formatCode="d\-mmm\-yy">
                  <c:v>42918</c:v>
                </c:pt>
                <c:pt idx="1522" formatCode="d\-mmm\-yy">
                  <c:v>42921</c:v>
                </c:pt>
                <c:pt idx="1523" formatCode="d\-mmm\-yy">
                  <c:v>42924</c:v>
                </c:pt>
                <c:pt idx="1524" formatCode="d\-mmm\-yy">
                  <c:v>42927</c:v>
                </c:pt>
                <c:pt idx="1525" formatCode="d\-mmm\-yy">
                  <c:v>42930</c:v>
                </c:pt>
                <c:pt idx="1526" formatCode="d\-mmm\-yy">
                  <c:v>42933</c:v>
                </c:pt>
                <c:pt idx="1527" formatCode="d\-mmm\-yy">
                  <c:v>42936</c:v>
                </c:pt>
                <c:pt idx="1528" formatCode="d\-mmm\-yy">
                  <c:v>42939</c:v>
                </c:pt>
                <c:pt idx="1529" formatCode="d\-mmm\-yy">
                  <c:v>42942</c:v>
                </c:pt>
                <c:pt idx="1530" formatCode="d\-mmm\-yy">
                  <c:v>42945</c:v>
                </c:pt>
                <c:pt idx="1531" formatCode="d\-mmm\-yy">
                  <c:v>42948</c:v>
                </c:pt>
                <c:pt idx="1532" formatCode="d\-mmm\-yy">
                  <c:v>42951</c:v>
                </c:pt>
                <c:pt idx="1533" formatCode="d\-mmm\-yy">
                  <c:v>42954</c:v>
                </c:pt>
                <c:pt idx="1534" formatCode="d\-mmm\-yy">
                  <c:v>42957</c:v>
                </c:pt>
                <c:pt idx="1535" formatCode="d\-mmm\-yy">
                  <c:v>42960</c:v>
                </c:pt>
                <c:pt idx="1536" formatCode="d\-mmm\-yy">
                  <c:v>42963</c:v>
                </c:pt>
                <c:pt idx="1537" formatCode="d\-mmm\-yy">
                  <c:v>42966</c:v>
                </c:pt>
                <c:pt idx="1538" formatCode="d\-mmm\-yy">
                  <c:v>42969</c:v>
                </c:pt>
                <c:pt idx="1539" formatCode="d\-mmm\-yy">
                  <c:v>42972</c:v>
                </c:pt>
                <c:pt idx="1540" formatCode="d\-mmm\-yy">
                  <c:v>42975</c:v>
                </c:pt>
                <c:pt idx="1541" formatCode="d\-mmm\-yy">
                  <c:v>42978</c:v>
                </c:pt>
                <c:pt idx="1542" formatCode="d\-mmm\-yy">
                  <c:v>42981</c:v>
                </c:pt>
                <c:pt idx="1543" formatCode="d\-mmm\-yy">
                  <c:v>42984</c:v>
                </c:pt>
                <c:pt idx="1544" formatCode="d\-mmm\-yy">
                  <c:v>42987</c:v>
                </c:pt>
                <c:pt idx="1545" formatCode="d\-mmm\-yy">
                  <c:v>42990</c:v>
                </c:pt>
                <c:pt idx="1546" formatCode="d\-mmm\-yy">
                  <c:v>42993</c:v>
                </c:pt>
                <c:pt idx="1547" formatCode="d\-mmm\-yy">
                  <c:v>42996</c:v>
                </c:pt>
                <c:pt idx="1548" formatCode="d\-mmm\-yy">
                  <c:v>42999</c:v>
                </c:pt>
                <c:pt idx="1549" formatCode="d\-mmm\-yy">
                  <c:v>43002</c:v>
                </c:pt>
                <c:pt idx="1550" formatCode="d\-mmm\-yy">
                  <c:v>43005</c:v>
                </c:pt>
                <c:pt idx="1551" formatCode="d\-mmm\-yy">
                  <c:v>43008</c:v>
                </c:pt>
                <c:pt idx="1552" formatCode="d\-mmm\-yy">
                  <c:v>43011</c:v>
                </c:pt>
                <c:pt idx="1553" formatCode="d\-mmm\-yy">
                  <c:v>43014</c:v>
                </c:pt>
                <c:pt idx="1554" formatCode="d\-mmm\-yy">
                  <c:v>43017</c:v>
                </c:pt>
                <c:pt idx="1555" formatCode="d\-mmm\-yy">
                  <c:v>43020</c:v>
                </c:pt>
                <c:pt idx="1556" formatCode="d\-mmm\-yy">
                  <c:v>43023</c:v>
                </c:pt>
                <c:pt idx="1557" formatCode="d\-mmm\-yy">
                  <c:v>43026</c:v>
                </c:pt>
                <c:pt idx="1558" formatCode="d\-mmm\-yy">
                  <c:v>43029</c:v>
                </c:pt>
                <c:pt idx="1559" formatCode="d\-mmm\-yy">
                  <c:v>43032</c:v>
                </c:pt>
                <c:pt idx="1560" formatCode="d\-mmm\-yy">
                  <c:v>43035</c:v>
                </c:pt>
                <c:pt idx="1561" formatCode="d\-mmm\-yy">
                  <c:v>43038</c:v>
                </c:pt>
                <c:pt idx="1562" formatCode="d\-mmm\-yy">
                  <c:v>43041</c:v>
                </c:pt>
                <c:pt idx="1563" formatCode="d\-mmm\-yy">
                  <c:v>43044</c:v>
                </c:pt>
                <c:pt idx="1564" formatCode="d\-mmm\-yy">
                  <c:v>43047</c:v>
                </c:pt>
                <c:pt idx="1565" formatCode="d\-mmm\-yy">
                  <c:v>43050</c:v>
                </c:pt>
                <c:pt idx="1566" formatCode="d\-mmm\-yy">
                  <c:v>43053</c:v>
                </c:pt>
                <c:pt idx="1567" formatCode="d\-mmm\-yy">
                  <c:v>43056</c:v>
                </c:pt>
                <c:pt idx="1568" formatCode="d\-mmm\-yy">
                  <c:v>43059</c:v>
                </c:pt>
                <c:pt idx="1569" formatCode="d\-mmm\-yy">
                  <c:v>43062</c:v>
                </c:pt>
                <c:pt idx="1570" formatCode="d\-mmm\-yy">
                  <c:v>43065</c:v>
                </c:pt>
                <c:pt idx="1571" formatCode="d\-mmm\-yy">
                  <c:v>43068</c:v>
                </c:pt>
                <c:pt idx="1572" formatCode="d\-mmm\-yy">
                  <c:v>43071</c:v>
                </c:pt>
                <c:pt idx="1573" formatCode="d\-mmm\-yy">
                  <c:v>43074</c:v>
                </c:pt>
                <c:pt idx="1574" formatCode="d\-mmm\-yy">
                  <c:v>43077</c:v>
                </c:pt>
                <c:pt idx="1575" formatCode="d\-mmm\-yy">
                  <c:v>43080</c:v>
                </c:pt>
                <c:pt idx="1576" formatCode="d\-mmm\-yy">
                  <c:v>43083</c:v>
                </c:pt>
                <c:pt idx="1577" formatCode="d\-mmm\-yy">
                  <c:v>43086</c:v>
                </c:pt>
                <c:pt idx="1578" formatCode="d\-mmm\-yy">
                  <c:v>43089</c:v>
                </c:pt>
                <c:pt idx="1579" formatCode="d\-mmm\-yy">
                  <c:v>43092</c:v>
                </c:pt>
                <c:pt idx="1580" formatCode="d\-mmm\-yy">
                  <c:v>43095</c:v>
                </c:pt>
                <c:pt idx="1581" formatCode="d\-mmm\-yy">
                  <c:v>43098</c:v>
                </c:pt>
                <c:pt idx="1582" formatCode="d\-mmm\-yy">
                  <c:v>43101</c:v>
                </c:pt>
                <c:pt idx="1583" formatCode="d\-mmm\-yy">
                  <c:v>43104</c:v>
                </c:pt>
                <c:pt idx="1584" formatCode="d\-mmm\-yy">
                  <c:v>43107</c:v>
                </c:pt>
                <c:pt idx="1585" formatCode="d\-mmm\-yy">
                  <c:v>43110</c:v>
                </c:pt>
                <c:pt idx="1586" formatCode="d\-mmm\-yy">
                  <c:v>43113</c:v>
                </c:pt>
                <c:pt idx="1587" formatCode="d\-mmm\-yy">
                  <c:v>43116</c:v>
                </c:pt>
                <c:pt idx="1588" formatCode="d\-mmm\-yy">
                  <c:v>43119</c:v>
                </c:pt>
                <c:pt idx="1589" formatCode="d\-mmm\-yy">
                  <c:v>43122</c:v>
                </c:pt>
                <c:pt idx="1590" formatCode="d\-mmm\-yy">
                  <c:v>43125</c:v>
                </c:pt>
                <c:pt idx="1591" formatCode="d\-mmm\-yy">
                  <c:v>43128</c:v>
                </c:pt>
                <c:pt idx="1592" formatCode="d\-mmm\-yy">
                  <c:v>43131</c:v>
                </c:pt>
                <c:pt idx="1593" formatCode="d\-mmm\-yy">
                  <c:v>43134</c:v>
                </c:pt>
                <c:pt idx="1594" formatCode="d\-mmm\-yy">
                  <c:v>43137</c:v>
                </c:pt>
                <c:pt idx="1595" formatCode="d\-mmm\-yy">
                  <c:v>43140</c:v>
                </c:pt>
                <c:pt idx="1596" formatCode="d\-mmm\-yy">
                  <c:v>43143</c:v>
                </c:pt>
                <c:pt idx="1597" formatCode="d\-mmm\-yy">
                  <c:v>43146</c:v>
                </c:pt>
                <c:pt idx="1598" formatCode="d\-mmm\-yy">
                  <c:v>43149</c:v>
                </c:pt>
                <c:pt idx="1599" formatCode="d\-mmm\-yy">
                  <c:v>43152</c:v>
                </c:pt>
                <c:pt idx="1600" formatCode="d\-mmm\-yy">
                  <c:v>43155</c:v>
                </c:pt>
                <c:pt idx="1601" formatCode="d\-mmm\-yy">
                  <c:v>43158</c:v>
                </c:pt>
                <c:pt idx="1602" formatCode="d\-mmm\-yy">
                  <c:v>43161</c:v>
                </c:pt>
                <c:pt idx="1603" formatCode="d\-mmm\-yy">
                  <c:v>43164</c:v>
                </c:pt>
                <c:pt idx="1604" formatCode="d\-mmm\-yy">
                  <c:v>43167</c:v>
                </c:pt>
                <c:pt idx="1605" formatCode="d\-mmm\-yy">
                  <c:v>43170</c:v>
                </c:pt>
                <c:pt idx="1606" formatCode="d\-mmm\-yy">
                  <c:v>43173</c:v>
                </c:pt>
                <c:pt idx="1607" formatCode="d\-mmm\-yy">
                  <c:v>43176</c:v>
                </c:pt>
                <c:pt idx="1608" formatCode="d\-mmm\-yy">
                  <c:v>43179</c:v>
                </c:pt>
                <c:pt idx="1609" formatCode="d\-mmm\-yy">
                  <c:v>43182</c:v>
                </c:pt>
                <c:pt idx="1610" formatCode="d\-mmm\-yy">
                  <c:v>43185</c:v>
                </c:pt>
                <c:pt idx="1611" formatCode="d\-mmm\-yy">
                  <c:v>43188</c:v>
                </c:pt>
                <c:pt idx="1612" formatCode="d\-mmm\-yy">
                  <c:v>43191</c:v>
                </c:pt>
                <c:pt idx="1613" formatCode="d\-mmm\-yy">
                  <c:v>43194</c:v>
                </c:pt>
                <c:pt idx="1614" formatCode="d\-mmm\-yy">
                  <c:v>43197</c:v>
                </c:pt>
                <c:pt idx="1615" formatCode="d\-mmm\-yy">
                  <c:v>43200</c:v>
                </c:pt>
                <c:pt idx="1616" formatCode="d\-mmm\-yy">
                  <c:v>43203</c:v>
                </c:pt>
                <c:pt idx="1617" formatCode="d\-mmm\-yy">
                  <c:v>43206</c:v>
                </c:pt>
                <c:pt idx="1618" formatCode="d\-mmm\-yy">
                  <c:v>43209</c:v>
                </c:pt>
                <c:pt idx="1619" formatCode="d\-mmm\-yy">
                  <c:v>43212</c:v>
                </c:pt>
                <c:pt idx="1620" formatCode="d\-mmm\-yy">
                  <c:v>43215</c:v>
                </c:pt>
                <c:pt idx="1621" formatCode="d\-mmm\-yy">
                  <c:v>43218</c:v>
                </c:pt>
                <c:pt idx="1622" formatCode="d\-mmm\-yy">
                  <c:v>43221</c:v>
                </c:pt>
                <c:pt idx="1623" formatCode="d\-mmm\-yy">
                  <c:v>43224</c:v>
                </c:pt>
                <c:pt idx="1624" formatCode="d\-mmm\-yy">
                  <c:v>43227</c:v>
                </c:pt>
                <c:pt idx="1625" formatCode="d\-mmm\-yy">
                  <c:v>43230</c:v>
                </c:pt>
                <c:pt idx="1626" formatCode="d\-mmm\-yy">
                  <c:v>43233</c:v>
                </c:pt>
                <c:pt idx="1627" formatCode="d\-mmm\-yy">
                  <c:v>43236</c:v>
                </c:pt>
                <c:pt idx="1628" formatCode="d\-mmm\-yy">
                  <c:v>43239</c:v>
                </c:pt>
                <c:pt idx="1629" formatCode="d\-mmm\-yy">
                  <c:v>43242</c:v>
                </c:pt>
                <c:pt idx="1630" formatCode="d\-mmm\-yy">
                  <c:v>43245</c:v>
                </c:pt>
                <c:pt idx="1631" formatCode="d\-mmm\-yy">
                  <c:v>43248</c:v>
                </c:pt>
                <c:pt idx="1632" formatCode="d\-mmm\-yy">
                  <c:v>43251</c:v>
                </c:pt>
                <c:pt idx="1633" formatCode="d\-mmm\-yy">
                  <c:v>43254</c:v>
                </c:pt>
                <c:pt idx="1634" formatCode="d\-mmm\-yy">
                  <c:v>43257</c:v>
                </c:pt>
                <c:pt idx="1635" formatCode="d\-mmm\-yy">
                  <c:v>43260</c:v>
                </c:pt>
                <c:pt idx="1636" formatCode="d\-mmm\-yy">
                  <c:v>43263</c:v>
                </c:pt>
                <c:pt idx="1637" formatCode="d\-mmm\-yy">
                  <c:v>43266</c:v>
                </c:pt>
                <c:pt idx="1638" formatCode="d\-mmm\-yy">
                  <c:v>43269</c:v>
                </c:pt>
                <c:pt idx="1639" formatCode="d\-mmm\-yy">
                  <c:v>43272</c:v>
                </c:pt>
                <c:pt idx="1640" formatCode="d\-mmm\-yy">
                  <c:v>43275</c:v>
                </c:pt>
                <c:pt idx="1641" formatCode="d\-mmm\-yy">
                  <c:v>43278</c:v>
                </c:pt>
                <c:pt idx="1642" formatCode="d\-mmm\-yy">
                  <c:v>43281</c:v>
                </c:pt>
                <c:pt idx="1643" formatCode="d\-mmm\-yy">
                  <c:v>43284</c:v>
                </c:pt>
                <c:pt idx="1644" formatCode="d\-mmm\-yy">
                  <c:v>43287</c:v>
                </c:pt>
                <c:pt idx="1645" formatCode="d\-mmm\-yy">
                  <c:v>43290</c:v>
                </c:pt>
                <c:pt idx="1646" formatCode="d\-mmm\-yy">
                  <c:v>43293</c:v>
                </c:pt>
                <c:pt idx="1647" formatCode="d\-mmm\-yy">
                  <c:v>43296</c:v>
                </c:pt>
                <c:pt idx="1648" formatCode="d\-mmm\-yy">
                  <c:v>43299</c:v>
                </c:pt>
                <c:pt idx="1649" formatCode="d\-mmm\-yy">
                  <c:v>43302</c:v>
                </c:pt>
                <c:pt idx="1650" formatCode="d\-mmm\-yy">
                  <c:v>43305</c:v>
                </c:pt>
                <c:pt idx="1651" formatCode="d\-mmm\-yy">
                  <c:v>43308</c:v>
                </c:pt>
                <c:pt idx="1652" formatCode="d\-mmm\-yy">
                  <c:v>43311</c:v>
                </c:pt>
                <c:pt idx="1653" formatCode="d\-mmm\-yy">
                  <c:v>43314</c:v>
                </c:pt>
                <c:pt idx="1654" formatCode="d\-mmm\-yy">
                  <c:v>43317</c:v>
                </c:pt>
                <c:pt idx="1655" formatCode="d\-mmm\-yy">
                  <c:v>43320</c:v>
                </c:pt>
                <c:pt idx="1656" formatCode="d\-mmm\-yy">
                  <c:v>43323</c:v>
                </c:pt>
                <c:pt idx="1657" formatCode="d\-mmm\-yy">
                  <c:v>43326</c:v>
                </c:pt>
                <c:pt idx="1658" formatCode="d\-mmm\-yy">
                  <c:v>43329</c:v>
                </c:pt>
                <c:pt idx="1659" formatCode="d\-mmm\-yy">
                  <c:v>43332</c:v>
                </c:pt>
                <c:pt idx="1660" formatCode="d\-mmm\-yy">
                  <c:v>43335</c:v>
                </c:pt>
                <c:pt idx="1661" formatCode="d\-mmm\-yy">
                  <c:v>43338</c:v>
                </c:pt>
                <c:pt idx="1662" formatCode="d\-mmm\-yy">
                  <c:v>43341</c:v>
                </c:pt>
                <c:pt idx="1663" formatCode="d\-mmm\-yy">
                  <c:v>43344</c:v>
                </c:pt>
                <c:pt idx="1664" formatCode="d\-mmm\-yy">
                  <c:v>43347</c:v>
                </c:pt>
                <c:pt idx="1665" formatCode="d\-mmm\-yy">
                  <c:v>43350</c:v>
                </c:pt>
                <c:pt idx="1666" formatCode="d\-mmm\-yy">
                  <c:v>43353</c:v>
                </c:pt>
                <c:pt idx="1667" formatCode="d\-mmm\-yy">
                  <c:v>43356</c:v>
                </c:pt>
                <c:pt idx="1668" formatCode="d\-mmm\-yy">
                  <c:v>43359</c:v>
                </c:pt>
                <c:pt idx="1669" formatCode="d\-mmm\-yy">
                  <c:v>43362</c:v>
                </c:pt>
                <c:pt idx="1670" formatCode="d\-mmm\-yy">
                  <c:v>43365</c:v>
                </c:pt>
                <c:pt idx="1671" formatCode="d\-mmm\-yy">
                  <c:v>43368</c:v>
                </c:pt>
                <c:pt idx="1672" formatCode="d\-mmm\-yy">
                  <c:v>43371</c:v>
                </c:pt>
                <c:pt idx="1673" formatCode="d\-mmm\-yy">
                  <c:v>43374</c:v>
                </c:pt>
                <c:pt idx="1674" formatCode="d\-mmm\-yy">
                  <c:v>43377</c:v>
                </c:pt>
                <c:pt idx="1675" formatCode="d\-mmm\-yy">
                  <c:v>43380</c:v>
                </c:pt>
                <c:pt idx="1676" formatCode="d\-mmm\-yy">
                  <c:v>43383</c:v>
                </c:pt>
                <c:pt idx="1677" formatCode="d\-mmm\-yy">
                  <c:v>43386</c:v>
                </c:pt>
                <c:pt idx="1678" formatCode="d\-mmm\-yy">
                  <c:v>43389</c:v>
                </c:pt>
                <c:pt idx="1679" formatCode="d\-mmm\-yy">
                  <c:v>43392</c:v>
                </c:pt>
                <c:pt idx="1680" formatCode="d\-mmm\-yy">
                  <c:v>43395</c:v>
                </c:pt>
                <c:pt idx="1681" formatCode="d\-mmm\-yy">
                  <c:v>43398</c:v>
                </c:pt>
                <c:pt idx="1682" formatCode="d\-mmm\-yy">
                  <c:v>43401</c:v>
                </c:pt>
                <c:pt idx="1683" formatCode="d\-mmm\-yy">
                  <c:v>43404</c:v>
                </c:pt>
                <c:pt idx="1684" formatCode="d\-mmm\-yy">
                  <c:v>43407</c:v>
                </c:pt>
                <c:pt idx="1685" formatCode="d\-mmm\-yy">
                  <c:v>43410</c:v>
                </c:pt>
                <c:pt idx="1686" formatCode="d\-mmm\-yy">
                  <c:v>43413</c:v>
                </c:pt>
                <c:pt idx="1687" formatCode="d\-mmm\-yy">
                  <c:v>43416</c:v>
                </c:pt>
                <c:pt idx="1688" formatCode="d\-mmm\-yy">
                  <c:v>43419</c:v>
                </c:pt>
                <c:pt idx="1689" formatCode="d\-mmm\-yy">
                  <c:v>43422</c:v>
                </c:pt>
                <c:pt idx="1690" formatCode="d\-mmm\-yy">
                  <c:v>43425</c:v>
                </c:pt>
                <c:pt idx="1691" formatCode="d\-mmm\-yy">
                  <c:v>43428</c:v>
                </c:pt>
                <c:pt idx="1692" formatCode="d\-mmm\-yy">
                  <c:v>43431</c:v>
                </c:pt>
                <c:pt idx="1693" formatCode="d\-mmm\-yy">
                  <c:v>43434</c:v>
                </c:pt>
                <c:pt idx="1694" formatCode="d\-mmm\-yy">
                  <c:v>43437</c:v>
                </c:pt>
                <c:pt idx="1695" formatCode="d\-mmm\-yy">
                  <c:v>43440</c:v>
                </c:pt>
                <c:pt idx="1696" formatCode="d\-mmm\-yy">
                  <c:v>43443</c:v>
                </c:pt>
                <c:pt idx="1697" formatCode="d\-mmm\-yy">
                  <c:v>43446</c:v>
                </c:pt>
                <c:pt idx="1698" formatCode="d\-mmm\-yy">
                  <c:v>43449</c:v>
                </c:pt>
                <c:pt idx="1699" formatCode="d\-mmm\-yy">
                  <c:v>43452</c:v>
                </c:pt>
                <c:pt idx="1700" formatCode="d\-mmm\-yy">
                  <c:v>43455</c:v>
                </c:pt>
                <c:pt idx="1701" formatCode="d\-mmm\-yy">
                  <c:v>43458</c:v>
                </c:pt>
                <c:pt idx="1702" formatCode="d\-mmm\-yy">
                  <c:v>43461</c:v>
                </c:pt>
                <c:pt idx="1703" formatCode="d\-mmm\-yy">
                  <c:v>43464</c:v>
                </c:pt>
                <c:pt idx="1704" formatCode="d\-mmm\-yy">
                  <c:v>43467</c:v>
                </c:pt>
                <c:pt idx="1705" formatCode="d\-mmm\-yy">
                  <c:v>43470</c:v>
                </c:pt>
                <c:pt idx="1706" formatCode="d\-mmm\-yy">
                  <c:v>43473</c:v>
                </c:pt>
                <c:pt idx="1707" formatCode="d\-mmm\-yy">
                  <c:v>43476</c:v>
                </c:pt>
                <c:pt idx="1708" formatCode="d\-mmm\-yy">
                  <c:v>43479</c:v>
                </c:pt>
                <c:pt idx="1709" formatCode="d\-mmm\-yy">
                  <c:v>43482</c:v>
                </c:pt>
                <c:pt idx="1710" formatCode="d\-mmm\-yy">
                  <c:v>43485</c:v>
                </c:pt>
                <c:pt idx="1711" formatCode="d\-mmm\-yy">
                  <c:v>43488</c:v>
                </c:pt>
                <c:pt idx="1712" formatCode="d\-mmm\-yy">
                  <c:v>43491</c:v>
                </c:pt>
                <c:pt idx="1713" formatCode="d\-mmm\-yy">
                  <c:v>43494</c:v>
                </c:pt>
                <c:pt idx="1714" formatCode="d\-mmm\-yy">
                  <c:v>43497</c:v>
                </c:pt>
                <c:pt idx="1715" formatCode="d\-mmm\-yy">
                  <c:v>43500</c:v>
                </c:pt>
                <c:pt idx="1716" formatCode="d\-mmm\-yy">
                  <c:v>43503</c:v>
                </c:pt>
                <c:pt idx="1717" formatCode="d\-mmm\-yy">
                  <c:v>43506</c:v>
                </c:pt>
                <c:pt idx="1718" formatCode="d\-mmm\-yy">
                  <c:v>43509</c:v>
                </c:pt>
                <c:pt idx="1719" formatCode="d\-mmm\-yy">
                  <c:v>43512</c:v>
                </c:pt>
                <c:pt idx="1720" formatCode="d\-mmm\-yy">
                  <c:v>43515</c:v>
                </c:pt>
                <c:pt idx="1721" formatCode="d\-mmm\-yy">
                  <c:v>43518</c:v>
                </c:pt>
                <c:pt idx="1722" formatCode="d\-mmm\-yy">
                  <c:v>43521</c:v>
                </c:pt>
                <c:pt idx="1723" formatCode="d\-mmm\-yy">
                  <c:v>43524</c:v>
                </c:pt>
                <c:pt idx="1724" formatCode="d\-mmm\-yy">
                  <c:v>43527</c:v>
                </c:pt>
                <c:pt idx="1725" formatCode="d\-mmm\-yy">
                  <c:v>43530</c:v>
                </c:pt>
                <c:pt idx="1726" formatCode="d\-mmm\-yy">
                  <c:v>43533</c:v>
                </c:pt>
                <c:pt idx="1727" formatCode="d\-mmm\-yy">
                  <c:v>43536</c:v>
                </c:pt>
                <c:pt idx="1728" formatCode="d\-mmm\-yy">
                  <c:v>43539</c:v>
                </c:pt>
                <c:pt idx="1729" formatCode="d\-mmm\-yy">
                  <c:v>43542</c:v>
                </c:pt>
                <c:pt idx="1730" formatCode="d\-mmm\-yy">
                  <c:v>43545</c:v>
                </c:pt>
                <c:pt idx="1731" formatCode="d\-mmm\-yy">
                  <c:v>43548</c:v>
                </c:pt>
                <c:pt idx="1732" formatCode="d\-mmm\-yy">
                  <c:v>43551</c:v>
                </c:pt>
                <c:pt idx="1733" formatCode="d\-mmm\-yy">
                  <c:v>43554</c:v>
                </c:pt>
                <c:pt idx="1734" formatCode="d\-mmm\-yy">
                  <c:v>43557</c:v>
                </c:pt>
                <c:pt idx="1735" formatCode="d\-mmm\-yy">
                  <c:v>43560</c:v>
                </c:pt>
                <c:pt idx="1736" formatCode="d\-mmm\-yy">
                  <c:v>43563</c:v>
                </c:pt>
                <c:pt idx="1737" formatCode="d\-mmm\-yy">
                  <c:v>43566</c:v>
                </c:pt>
                <c:pt idx="1738" formatCode="d\-mmm\-yy">
                  <c:v>43569</c:v>
                </c:pt>
                <c:pt idx="1739" formatCode="d\-mmm\-yy">
                  <c:v>43572</c:v>
                </c:pt>
                <c:pt idx="1740" formatCode="d\-mmm\-yy">
                  <c:v>43575</c:v>
                </c:pt>
                <c:pt idx="1741" formatCode="d\-mmm\-yy">
                  <c:v>43578</c:v>
                </c:pt>
                <c:pt idx="1742" formatCode="d\-mmm\-yy">
                  <c:v>43581</c:v>
                </c:pt>
                <c:pt idx="1743" formatCode="d\-mmm\-yy">
                  <c:v>43584</c:v>
                </c:pt>
                <c:pt idx="1744" formatCode="d\-mmm\-yy">
                  <c:v>43587</c:v>
                </c:pt>
                <c:pt idx="1745" formatCode="d\-mmm\-yy">
                  <c:v>43590</c:v>
                </c:pt>
                <c:pt idx="1746" formatCode="d\-mmm\-yy">
                  <c:v>43593</c:v>
                </c:pt>
                <c:pt idx="1747" formatCode="d\-mmm\-yy">
                  <c:v>43596</c:v>
                </c:pt>
                <c:pt idx="1748" formatCode="d\-mmm\-yy">
                  <c:v>43599</c:v>
                </c:pt>
                <c:pt idx="1749" formatCode="d\-mmm\-yy">
                  <c:v>43602</c:v>
                </c:pt>
                <c:pt idx="1750" formatCode="d\-mmm\-yy">
                  <c:v>43605</c:v>
                </c:pt>
                <c:pt idx="1751" formatCode="d\-mmm\-yy">
                  <c:v>43608</c:v>
                </c:pt>
                <c:pt idx="1752" formatCode="d\-mmm\-yy">
                  <c:v>43611</c:v>
                </c:pt>
                <c:pt idx="1753" formatCode="d\-mmm\-yy">
                  <c:v>43614</c:v>
                </c:pt>
                <c:pt idx="1754" formatCode="d\-mmm\-yy">
                  <c:v>43617</c:v>
                </c:pt>
                <c:pt idx="1755" formatCode="d\-mmm\-yy">
                  <c:v>43620</c:v>
                </c:pt>
                <c:pt idx="1756" formatCode="d\-mmm\-yy">
                  <c:v>43623</c:v>
                </c:pt>
                <c:pt idx="1757" formatCode="d\-mmm\-yy">
                  <c:v>43626</c:v>
                </c:pt>
                <c:pt idx="1758" formatCode="d\-mmm\-yy">
                  <c:v>43629</c:v>
                </c:pt>
                <c:pt idx="1759" formatCode="d\-mmm\-yy">
                  <c:v>43632</c:v>
                </c:pt>
                <c:pt idx="1760" formatCode="d\-mmm\-yy">
                  <c:v>43635</c:v>
                </c:pt>
                <c:pt idx="1761" formatCode="d\-mmm\-yy">
                  <c:v>43638</c:v>
                </c:pt>
                <c:pt idx="1762" formatCode="d\-mmm\-yy">
                  <c:v>43641</c:v>
                </c:pt>
                <c:pt idx="1763" formatCode="d\-mmm\-yy">
                  <c:v>43644</c:v>
                </c:pt>
                <c:pt idx="1764" formatCode="d\-mmm\-yy">
                  <c:v>43647</c:v>
                </c:pt>
                <c:pt idx="1765" formatCode="d\-mmm\-yy">
                  <c:v>43650</c:v>
                </c:pt>
                <c:pt idx="1766" formatCode="d\-mmm\-yy">
                  <c:v>43653</c:v>
                </c:pt>
                <c:pt idx="1767" formatCode="d\-mmm\-yy">
                  <c:v>43656</c:v>
                </c:pt>
                <c:pt idx="1768" formatCode="d\-mmm\-yy">
                  <c:v>43659</c:v>
                </c:pt>
                <c:pt idx="1769" formatCode="d\-mmm\-yy">
                  <c:v>43662</c:v>
                </c:pt>
                <c:pt idx="1770" formatCode="d\-mmm\-yy">
                  <c:v>43665</c:v>
                </c:pt>
                <c:pt idx="1771" formatCode="d\-mmm\-yy">
                  <c:v>43668</c:v>
                </c:pt>
                <c:pt idx="1772" formatCode="d\-mmm\-yy">
                  <c:v>43671</c:v>
                </c:pt>
                <c:pt idx="1773" formatCode="d\-mmm\-yy">
                  <c:v>43674</c:v>
                </c:pt>
                <c:pt idx="1774" formatCode="d\-mmm\-yy">
                  <c:v>43677</c:v>
                </c:pt>
                <c:pt idx="1775" formatCode="d\-mmm\-yy">
                  <c:v>43680</c:v>
                </c:pt>
                <c:pt idx="1776" formatCode="d\-mmm\-yy">
                  <c:v>43683</c:v>
                </c:pt>
                <c:pt idx="1777" formatCode="d\-mmm\-yy">
                  <c:v>43686</c:v>
                </c:pt>
                <c:pt idx="1778" formatCode="d\-mmm\-yy">
                  <c:v>43689</c:v>
                </c:pt>
                <c:pt idx="1779" formatCode="d\-mmm\-yy">
                  <c:v>43692</c:v>
                </c:pt>
                <c:pt idx="1780" formatCode="d\-mmm\-yy">
                  <c:v>43695</c:v>
                </c:pt>
                <c:pt idx="1781" formatCode="d\-mmm\-yy">
                  <c:v>43698</c:v>
                </c:pt>
                <c:pt idx="1782" formatCode="d\-mmm\-yy">
                  <c:v>43701</c:v>
                </c:pt>
                <c:pt idx="1783" formatCode="d\-mmm\-yy">
                  <c:v>43704</c:v>
                </c:pt>
                <c:pt idx="1784" formatCode="d\-mmm\-yy">
                  <c:v>43707</c:v>
                </c:pt>
                <c:pt idx="1785" formatCode="d\-mmm\-yy">
                  <c:v>43710</c:v>
                </c:pt>
                <c:pt idx="1786" formatCode="d\-mmm\-yy">
                  <c:v>43713</c:v>
                </c:pt>
                <c:pt idx="1787" formatCode="d\-mmm\-yy">
                  <c:v>43716</c:v>
                </c:pt>
                <c:pt idx="1788" formatCode="d\-mmm\-yy">
                  <c:v>43719</c:v>
                </c:pt>
                <c:pt idx="1789" formatCode="d\-mmm\-yy">
                  <c:v>43722</c:v>
                </c:pt>
                <c:pt idx="1790" formatCode="d\-mmm\-yy">
                  <c:v>43725</c:v>
                </c:pt>
                <c:pt idx="1791" formatCode="d\-mmm\-yy">
                  <c:v>43728</c:v>
                </c:pt>
                <c:pt idx="1792" formatCode="d\-mmm\-yy">
                  <c:v>43731</c:v>
                </c:pt>
                <c:pt idx="1793" formatCode="d\-mmm\-yy">
                  <c:v>43734</c:v>
                </c:pt>
                <c:pt idx="1794" formatCode="d\-mmm\-yy">
                  <c:v>43737</c:v>
                </c:pt>
                <c:pt idx="1795" formatCode="d\-mmm\-yy">
                  <c:v>43740</c:v>
                </c:pt>
                <c:pt idx="1796" formatCode="d\-mmm\-yy">
                  <c:v>43743</c:v>
                </c:pt>
                <c:pt idx="1797" formatCode="d\-mmm\-yy">
                  <c:v>43746</c:v>
                </c:pt>
                <c:pt idx="1798" formatCode="d\-mmm\-yy">
                  <c:v>43749</c:v>
                </c:pt>
                <c:pt idx="1799" formatCode="d\-mmm\-yy">
                  <c:v>43752</c:v>
                </c:pt>
                <c:pt idx="1800" formatCode="d\-mmm\-yy">
                  <c:v>43755</c:v>
                </c:pt>
                <c:pt idx="1801" formatCode="d\-mmm\-yy">
                  <c:v>43758</c:v>
                </c:pt>
                <c:pt idx="1802" formatCode="d\-mmm\-yy">
                  <c:v>43761</c:v>
                </c:pt>
                <c:pt idx="1803" formatCode="d\-mmm\-yy">
                  <c:v>43764</c:v>
                </c:pt>
                <c:pt idx="1804" formatCode="d\-mmm\-yy">
                  <c:v>43767</c:v>
                </c:pt>
                <c:pt idx="1805" formatCode="d\-mmm\-yy">
                  <c:v>43770</c:v>
                </c:pt>
                <c:pt idx="1806" formatCode="d\-mmm\-yy">
                  <c:v>43773</c:v>
                </c:pt>
                <c:pt idx="1807" formatCode="d\-mmm\-yy">
                  <c:v>43776</c:v>
                </c:pt>
                <c:pt idx="1808" formatCode="d\-mmm\-yy">
                  <c:v>43779</c:v>
                </c:pt>
                <c:pt idx="1809" formatCode="d\-mmm\-yy">
                  <c:v>43782</c:v>
                </c:pt>
                <c:pt idx="1810" formatCode="d\-mmm\-yy">
                  <c:v>43785</c:v>
                </c:pt>
                <c:pt idx="1811" formatCode="d\-mmm\-yy">
                  <c:v>43788</c:v>
                </c:pt>
                <c:pt idx="1812" formatCode="d\-mmm\-yy">
                  <c:v>43791</c:v>
                </c:pt>
                <c:pt idx="1813" formatCode="d\-mmm\-yy">
                  <c:v>43794</c:v>
                </c:pt>
                <c:pt idx="1814" formatCode="d\-mmm\-yy">
                  <c:v>43797</c:v>
                </c:pt>
                <c:pt idx="1815" formatCode="d\-mmm\-yy">
                  <c:v>43800</c:v>
                </c:pt>
                <c:pt idx="1816" formatCode="d\-mmm\-yy">
                  <c:v>43803</c:v>
                </c:pt>
                <c:pt idx="1817" formatCode="d\-mmm\-yy">
                  <c:v>43806</c:v>
                </c:pt>
                <c:pt idx="1818" formatCode="d\-mmm\-yy">
                  <c:v>43809</c:v>
                </c:pt>
                <c:pt idx="1819" formatCode="d\-mmm\-yy">
                  <c:v>43812</c:v>
                </c:pt>
                <c:pt idx="1820" formatCode="d\-mmm\-yy">
                  <c:v>43815</c:v>
                </c:pt>
                <c:pt idx="1821" formatCode="d\-mmm\-yy">
                  <c:v>43818</c:v>
                </c:pt>
                <c:pt idx="1822" formatCode="d\-mmm\-yy">
                  <c:v>43821</c:v>
                </c:pt>
                <c:pt idx="1823" formatCode="d\-mmm\-yy">
                  <c:v>43824</c:v>
                </c:pt>
                <c:pt idx="1824" formatCode="d\-mmm\-yy">
                  <c:v>43827</c:v>
                </c:pt>
                <c:pt idx="1825" formatCode="d\-mmm\-yy">
                  <c:v>43830</c:v>
                </c:pt>
                <c:pt idx="1826" formatCode="d\-mmm\-yy">
                  <c:v>43833</c:v>
                </c:pt>
                <c:pt idx="1827" formatCode="d\-mmm\-yy">
                  <c:v>43836</c:v>
                </c:pt>
                <c:pt idx="1828" formatCode="d\-mmm\-yy">
                  <c:v>43839</c:v>
                </c:pt>
                <c:pt idx="1829" formatCode="d\-mmm\-yy">
                  <c:v>43842</c:v>
                </c:pt>
                <c:pt idx="1830" formatCode="d\-mmm\-yy">
                  <c:v>43845</c:v>
                </c:pt>
                <c:pt idx="1831" formatCode="d\-mmm\-yy">
                  <c:v>43848</c:v>
                </c:pt>
                <c:pt idx="1832" formatCode="d\-mmm\-yy">
                  <c:v>43851</c:v>
                </c:pt>
                <c:pt idx="1833" formatCode="d\-mmm\-yy">
                  <c:v>43854</c:v>
                </c:pt>
                <c:pt idx="1834" formatCode="d\-mmm\-yy">
                  <c:v>43857</c:v>
                </c:pt>
                <c:pt idx="1835" formatCode="d\-mmm\-yy">
                  <c:v>43860</c:v>
                </c:pt>
                <c:pt idx="1836" formatCode="d\-mmm\-yy">
                  <c:v>43863</c:v>
                </c:pt>
                <c:pt idx="1837" formatCode="d\-mmm\-yy">
                  <c:v>43866</c:v>
                </c:pt>
                <c:pt idx="1838" formatCode="d\-mmm\-yy">
                  <c:v>43869</c:v>
                </c:pt>
                <c:pt idx="1839" formatCode="d\-mmm\-yy">
                  <c:v>43872</c:v>
                </c:pt>
                <c:pt idx="1840" formatCode="d\-mmm\-yy">
                  <c:v>43875</c:v>
                </c:pt>
                <c:pt idx="1841" formatCode="d\-mmm\-yy">
                  <c:v>43878</c:v>
                </c:pt>
                <c:pt idx="1842" formatCode="d\-mmm\-yy">
                  <c:v>43881</c:v>
                </c:pt>
                <c:pt idx="1843" formatCode="d\-mmm\-yy">
                  <c:v>43884</c:v>
                </c:pt>
                <c:pt idx="1844" formatCode="d\-mmm\-yy">
                  <c:v>43887</c:v>
                </c:pt>
                <c:pt idx="1845" formatCode="d\-mmm\-yy">
                  <c:v>43890</c:v>
                </c:pt>
                <c:pt idx="1846" formatCode="d\-mmm\-yy">
                  <c:v>43893</c:v>
                </c:pt>
                <c:pt idx="1847" formatCode="d\-mmm\-yy">
                  <c:v>43896</c:v>
                </c:pt>
                <c:pt idx="1848" formatCode="d\-mmm\-yy">
                  <c:v>43899</c:v>
                </c:pt>
                <c:pt idx="1849" formatCode="d\-mmm\-yy">
                  <c:v>43902</c:v>
                </c:pt>
                <c:pt idx="1850" formatCode="d\-mmm\-yy">
                  <c:v>43905</c:v>
                </c:pt>
                <c:pt idx="1851" formatCode="d\-mmm\-yy">
                  <c:v>43908</c:v>
                </c:pt>
                <c:pt idx="1852" formatCode="d\-mmm\-yy">
                  <c:v>43911</c:v>
                </c:pt>
                <c:pt idx="1853" formatCode="d\-mmm\-yy">
                  <c:v>43914</c:v>
                </c:pt>
                <c:pt idx="1854" formatCode="d\-mmm\-yy">
                  <c:v>43917</c:v>
                </c:pt>
                <c:pt idx="1855" formatCode="d\-mmm\-yy">
                  <c:v>43920</c:v>
                </c:pt>
                <c:pt idx="1856" formatCode="d\-mmm\-yy">
                  <c:v>43923</c:v>
                </c:pt>
                <c:pt idx="1857" formatCode="d\-mmm\-yy">
                  <c:v>43926</c:v>
                </c:pt>
                <c:pt idx="1858" formatCode="d\-mmm\-yy">
                  <c:v>43929</c:v>
                </c:pt>
                <c:pt idx="1859" formatCode="d\-mmm\-yy">
                  <c:v>43932</c:v>
                </c:pt>
                <c:pt idx="1860" formatCode="d\-mmm\-yy">
                  <c:v>43935</c:v>
                </c:pt>
                <c:pt idx="1861" formatCode="d\-mmm\-yy">
                  <c:v>43938</c:v>
                </c:pt>
                <c:pt idx="1862" formatCode="d\-mmm\-yy">
                  <c:v>43941</c:v>
                </c:pt>
                <c:pt idx="1863" formatCode="d\-mmm\-yy">
                  <c:v>43944</c:v>
                </c:pt>
                <c:pt idx="1864" formatCode="d\-mmm\-yy">
                  <c:v>43947</c:v>
                </c:pt>
                <c:pt idx="1865" formatCode="d\-mmm\-yy">
                  <c:v>43950</c:v>
                </c:pt>
                <c:pt idx="1866" formatCode="d\-mmm\-yy">
                  <c:v>43953</c:v>
                </c:pt>
                <c:pt idx="1867" formatCode="d\-mmm\-yy">
                  <c:v>43956</c:v>
                </c:pt>
                <c:pt idx="1868" formatCode="d\-mmm\-yy">
                  <c:v>43959</c:v>
                </c:pt>
                <c:pt idx="1869" formatCode="d\-mmm\-yy">
                  <c:v>43962</c:v>
                </c:pt>
                <c:pt idx="1870" formatCode="d\-mmm\-yy">
                  <c:v>43965</c:v>
                </c:pt>
                <c:pt idx="1871" formatCode="d\-mmm\-yy">
                  <c:v>43968</c:v>
                </c:pt>
                <c:pt idx="1872" formatCode="d\-mmm\-yy">
                  <c:v>43971</c:v>
                </c:pt>
                <c:pt idx="1873" formatCode="d\-mmm\-yy">
                  <c:v>43974</c:v>
                </c:pt>
                <c:pt idx="1874" formatCode="d\-mmm\-yy">
                  <c:v>43977</c:v>
                </c:pt>
                <c:pt idx="1875" formatCode="d\-mmm\-yy">
                  <c:v>43980</c:v>
                </c:pt>
                <c:pt idx="1876" formatCode="d\-mmm\-yy">
                  <c:v>43983</c:v>
                </c:pt>
                <c:pt idx="1877" formatCode="d\-mmm\-yy">
                  <c:v>43986</c:v>
                </c:pt>
                <c:pt idx="1878" formatCode="d\-mmm\-yy">
                  <c:v>43989</c:v>
                </c:pt>
                <c:pt idx="1879" formatCode="d\-mmm\-yy">
                  <c:v>43992</c:v>
                </c:pt>
                <c:pt idx="1880" formatCode="d\-mmm\-yy">
                  <c:v>43995</c:v>
                </c:pt>
                <c:pt idx="1881" formatCode="d\-mmm\-yy">
                  <c:v>43998</c:v>
                </c:pt>
                <c:pt idx="1882" formatCode="d\-mmm\-yy">
                  <c:v>44001</c:v>
                </c:pt>
                <c:pt idx="1883" formatCode="d\-mmm\-yy">
                  <c:v>44004</c:v>
                </c:pt>
                <c:pt idx="1884" formatCode="d\-mmm\-yy">
                  <c:v>44007</c:v>
                </c:pt>
                <c:pt idx="1885" formatCode="d\-mmm\-yy">
                  <c:v>44010</c:v>
                </c:pt>
                <c:pt idx="1886">
                  <c:v>44013</c:v>
                </c:pt>
                <c:pt idx="1887">
                  <c:v>44016</c:v>
                </c:pt>
                <c:pt idx="1888">
                  <c:v>44019</c:v>
                </c:pt>
                <c:pt idx="1889">
                  <c:v>44022</c:v>
                </c:pt>
                <c:pt idx="1890">
                  <c:v>44025</c:v>
                </c:pt>
                <c:pt idx="1891">
                  <c:v>44028</c:v>
                </c:pt>
                <c:pt idx="1892">
                  <c:v>44031</c:v>
                </c:pt>
                <c:pt idx="1893">
                  <c:v>44034</c:v>
                </c:pt>
                <c:pt idx="1894">
                  <c:v>44037</c:v>
                </c:pt>
                <c:pt idx="1895">
                  <c:v>44040</c:v>
                </c:pt>
                <c:pt idx="1896">
                  <c:v>44043</c:v>
                </c:pt>
                <c:pt idx="1897">
                  <c:v>44046</c:v>
                </c:pt>
                <c:pt idx="1898">
                  <c:v>44049</c:v>
                </c:pt>
                <c:pt idx="1899">
                  <c:v>44052</c:v>
                </c:pt>
                <c:pt idx="1900">
                  <c:v>44055</c:v>
                </c:pt>
                <c:pt idx="1901">
                  <c:v>44058</c:v>
                </c:pt>
                <c:pt idx="1902">
                  <c:v>44061</c:v>
                </c:pt>
                <c:pt idx="1903">
                  <c:v>44064</c:v>
                </c:pt>
                <c:pt idx="1904">
                  <c:v>44067</c:v>
                </c:pt>
                <c:pt idx="1905">
                  <c:v>44070</c:v>
                </c:pt>
                <c:pt idx="1906">
                  <c:v>44073</c:v>
                </c:pt>
                <c:pt idx="1907">
                  <c:v>44076</c:v>
                </c:pt>
                <c:pt idx="1908">
                  <c:v>44079</c:v>
                </c:pt>
                <c:pt idx="1909">
                  <c:v>44082</c:v>
                </c:pt>
                <c:pt idx="1910">
                  <c:v>44085</c:v>
                </c:pt>
                <c:pt idx="1911">
                  <c:v>44088</c:v>
                </c:pt>
                <c:pt idx="1912">
                  <c:v>44091</c:v>
                </c:pt>
                <c:pt idx="1913">
                  <c:v>44094</c:v>
                </c:pt>
                <c:pt idx="1914">
                  <c:v>44097</c:v>
                </c:pt>
                <c:pt idx="1915">
                  <c:v>44100</c:v>
                </c:pt>
                <c:pt idx="1916">
                  <c:v>44103</c:v>
                </c:pt>
                <c:pt idx="1917">
                  <c:v>44106</c:v>
                </c:pt>
                <c:pt idx="1918">
                  <c:v>44109</c:v>
                </c:pt>
                <c:pt idx="1919">
                  <c:v>44112</c:v>
                </c:pt>
                <c:pt idx="1920">
                  <c:v>44115</c:v>
                </c:pt>
                <c:pt idx="1921">
                  <c:v>44118</c:v>
                </c:pt>
                <c:pt idx="1922">
                  <c:v>44121</c:v>
                </c:pt>
                <c:pt idx="1923">
                  <c:v>44124</c:v>
                </c:pt>
                <c:pt idx="1924">
                  <c:v>44127</c:v>
                </c:pt>
                <c:pt idx="1925">
                  <c:v>44130</c:v>
                </c:pt>
                <c:pt idx="1926">
                  <c:v>44133</c:v>
                </c:pt>
                <c:pt idx="1927">
                  <c:v>44136</c:v>
                </c:pt>
                <c:pt idx="1928">
                  <c:v>44139</c:v>
                </c:pt>
                <c:pt idx="1929">
                  <c:v>44142</c:v>
                </c:pt>
                <c:pt idx="1930">
                  <c:v>44145</c:v>
                </c:pt>
                <c:pt idx="1931">
                  <c:v>44148</c:v>
                </c:pt>
                <c:pt idx="1932">
                  <c:v>44151</c:v>
                </c:pt>
                <c:pt idx="1933">
                  <c:v>44154</c:v>
                </c:pt>
                <c:pt idx="1934">
                  <c:v>44157</c:v>
                </c:pt>
                <c:pt idx="1935">
                  <c:v>44160</c:v>
                </c:pt>
                <c:pt idx="1936">
                  <c:v>44163</c:v>
                </c:pt>
                <c:pt idx="1937">
                  <c:v>44166</c:v>
                </c:pt>
                <c:pt idx="1938">
                  <c:v>44169</c:v>
                </c:pt>
                <c:pt idx="1939">
                  <c:v>44172</c:v>
                </c:pt>
                <c:pt idx="1940">
                  <c:v>44175</c:v>
                </c:pt>
                <c:pt idx="1941">
                  <c:v>44178</c:v>
                </c:pt>
                <c:pt idx="1942">
                  <c:v>44181</c:v>
                </c:pt>
                <c:pt idx="1943">
                  <c:v>44184</c:v>
                </c:pt>
                <c:pt idx="1944">
                  <c:v>44187</c:v>
                </c:pt>
                <c:pt idx="1945">
                  <c:v>44190</c:v>
                </c:pt>
                <c:pt idx="1946">
                  <c:v>44193</c:v>
                </c:pt>
                <c:pt idx="1947">
                  <c:v>44196</c:v>
                </c:pt>
                <c:pt idx="1948">
                  <c:v>44199</c:v>
                </c:pt>
                <c:pt idx="1949">
                  <c:v>44202</c:v>
                </c:pt>
                <c:pt idx="1950">
                  <c:v>44205</c:v>
                </c:pt>
                <c:pt idx="1951">
                  <c:v>44208</c:v>
                </c:pt>
                <c:pt idx="1952">
                  <c:v>44211</c:v>
                </c:pt>
                <c:pt idx="1953">
                  <c:v>44214</c:v>
                </c:pt>
                <c:pt idx="1954">
                  <c:v>44217</c:v>
                </c:pt>
                <c:pt idx="1955">
                  <c:v>44220</c:v>
                </c:pt>
                <c:pt idx="1956">
                  <c:v>44223</c:v>
                </c:pt>
                <c:pt idx="1957">
                  <c:v>44226</c:v>
                </c:pt>
                <c:pt idx="1958">
                  <c:v>44229</c:v>
                </c:pt>
                <c:pt idx="1959">
                  <c:v>44232</c:v>
                </c:pt>
                <c:pt idx="1960">
                  <c:v>44235</c:v>
                </c:pt>
                <c:pt idx="1961">
                  <c:v>44238</c:v>
                </c:pt>
                <c:pt idx="1962">
                  <c:v>44241</c:v>
                </c:pt>
                <c:pt idx="1963">
                  <c:v>44244</c:v>
                </c:pt>
                <c:pt idx="1964">
                  <c:v>44247</c:v>
                </c:pt>
                <c:pt idx="1965">
                  <c:v>44250</c:v>
                </c:pt>
                <c:pt idx="1966">
                  <c:v>44253</c:v>
                </c:pt>
                <c:pt idx="1967">
                  <c:v>44256</c:v>
                </c:pt>
                <c:pt idx="1968">
                  <c:v>44259</c:v>
                </c:pt>
                <c:pt idx="1969">
                  <c:v>44262</c:v>
                </c:pt>
                <c:pt idx="1970">
                  <c:v>44265</c:v>
                </c:pt>
                <c:pt idx="1971">
                  <c:v>44268</c:v>
                </c:pt>
                <c:pt idx="1972">
                  <c:v>44271</c:v>
                </c:pt>
                <c:pt idx="1973">
                  <c:v>44274</c:v>
                </c:pt>
                <c:pt idx="1974">
                  <c:v>44277</c:v>
                </c:pt>
                <c:pt idx="1975">
                  <c:v>44280</c:v>
                </c:pt>
                <c:pt idx="1976">
                  <c:v>44283</c:v>
                </c:pt>
                <c:pt idx="1977">
                  <c:v>44286</c:v>
                </c:pt>
                <c:pt idx="1978">
                  <c:v>44289</c:v>
                </c:pt>
                <c:pt idx="1979">
                  <c:v>44292</c:v>
                </c:pt>
                <c:pt idx="1980">
                  <c:v>44295</c:v>
                </c:pt>
                <c:pt idx="1981">
                  <c:v>44298</c:v>
                </c:pt>
                <c:pt idx="1982">
                  <c:v>44301</c:v>
                </c:pt>
                <c:pt idx="1983">
                  <c:v>44304</c:v>
                </c:pt>
                <c:pt idx="1984">
                  <c:v>44307</c:v>
                </c:pt>
                <c:pt idx="1985">
                  <c:v>44310</c:v>
                </c:pt>
                <c:pt idx="1986">
                  <c:v>44313</c:v>
                </c:pt>
                <c:pt idx="1987">
                  <c:v>44316</c:v>
                </c:pt>
                <c:pt idx="1988">
                  <c:v>44319</c:v>
                </c:pt>
                <c:pt idx="1989">
                  <c:v>44322</c:v>
                </c:pt>
                <c:pt idx="1990">
                  <c:v>44325</c:v>
                </c:pt>
                <c:pt idx="1991">
                  <c:v>44328</c:v>
                </c:pt>
                <c:pt idx="1992">
                  <c:v>44331</c:v>
                </c:pt>
                <c:pt idx="1993">
                  <c:v>44334</c:v>
                </c:pt>
                <c:pt idx="1994">
                  <c:v>44337</c:v>
                </c:pt>
                <c:pt idx="1995">
                  <c:v>44340</c:v>
                </c:pt>
                <c:pt idx="1996">
                  <c:v>44343</c:v>
                </c:pt>
                <c:pt idx="1997">
                  <c:v>44346</c:v>
                </c:pt>
                <c:pt idx="1998">
                  <c:v>44349</c:v>
                </c:pt>
                <c:pt idx="1999">
                  <c:v>44352</c:v>
                </c:pt>
                <c:pt idx="2000">
                  <c:v>44355</c:v>
                </c:pt>
                <c:pt idx="2001">
                  <c:v>44358</c:v>
                </c:pt>
                <c:pt idx="2002">
                  <c:v>44361</c:v>
                </c:pt>
                <c:pt idx="2003">
                  <c:v>44364</c:v>
                </c:pt>
                <c:pt idx="2004">
                  <c:v>44367</c:v>
                </c:pt>
                <c:pt idx="2005">
                  <c:v>44370</c:v>
                </c:pt>
                <c:pt idx="2006">
                  <c:v>44373</c:v>
                </c:pt>
                <c:pt idx="2007">
                  <c:v>44376</c:v>
                </c:pt>
                <c:pt idx="2008">
                  <c:v>44379</c:v>
                </c:pt>
                <c:pt idx="2009">
                  <c:v>44382</c:v>
                </c:pt>
                <c:pt idx="2010">
                  <c:v>44385</c:v>
                </c:pt>
                <c:pt idx="2011">
                  <c:v>44388</c:v>
                </c:pt>
                <c:pt idx="2012">
                  <c:v>44391</c:v>
                </c:pt>
                <c:pt idx="2013">
                  <c:v>44394</c:v>
                </c:pt>
                <c:pt idx="2014">
                  <c:v>44397</c:v>
                </c:pt>
                <c:pt idx="2015">
                  <c:v>44400</c:v>
                </c:pt>
                <c:pt idx="2016">
                  <c:v>44403</c:v>
                </c:pt>
                <c:pt idx="2017">
                  <c:v>44406</c:v>
                </c:pt>
                <c:pt idx="2018">
                  <c:v>44409</c:v>
                </c:pt>
                <c:pt idx="2019">
                  <c:v>44412</c:v>
                </c:pt>
                <c:pt idx="2020">
                  <c:v>44415</c:v>
                </c:pt>
                <c:pt idx="2021">
                  <c:v>44418</c:v>
                </c:pt>
                <c:pt idx="2022">
                  <c:v>44421</c:v>
                </c:pt>
                <c:pt idx="2023">
                  <c:v>44424</c:v>
                </c:pt>
                <c:pt idx="2024">
                  <c:v>44427</c:v>
                </c:pt>
                <c:pt idx="2025">
                  <c:v>44430</c:v>
                </c:pt>
                <c:pt idx="2026">
                  <c:v>44433</c:v>
                </c:pt>
                <c:pt idx="2027">
                  <c:v>44436</c:v>
                </c:pt>
                <c:pt idx="2028">
                  <c:v>44439</c:v>
                </c:pt>
                <c:pt idx="2029">
                  <c:v>44442</c:v>
                </c:pt>
                <c:pt idx="2030">
                  <c:v>44445</c:v>
                </c:pt>
                <c:pt idx="2031">
                  <c:v>44448</c:v>
                </c:pt>
                <c:pt idx="2032">
                  <c:v>44451</c:v>
                </c:pt>
                <c:pt idx="2033">
                  <c:v>44454</c:v>
                </c:pt>
                <c:pt idx="2034">
                  <c:v>44457</c:v>
                </c:pt>
                <c:pt idx="2035">
                  <c:v>44460</c:v>
                </c:pt>
                <c:pt idx="2036">
                  <c:v>44463</c:v>
                </c:pt>
                <c:pt idx="2037">
                  <c:v>44466</c:v>
                </c:pt>
                <c:pt idx="2038">
                  <c:v>44469</c:v>
                </c:pt>
                <c:pt idx="2039">
                  <c:v>44472</c:v>
                </c:pt>
                <c:pt idx="2040">
                  <c:v>44475</c:v>
                </c:pt>
                <c:pt idx="2041">
                  <c:v>44478</c:v>
                </c:pt>
                <c:pt idx="2042">
                  <c:v>44481</c:v>
                </c:pt>
                <c:pt idx="2043">
                  <c:v>44484</c:v>
                </c:pt>
                <c:pt idx="2044">
                  <c:v>44487</c:v>
                </c:pt>
                <c:pt idx="2045">
                  <c:v>44490</c:v>
                </c:pt>
                <c:pt idx="2046">
                  <c:v>44493</c:v>
                </c:pt>
                <c:pt idx="2047">
                  <c:v>44496</c:v>
                </c:pt>
                <c:pt idx="2048">
                  <c:v>44499</c:v>
                </c:pt>
                <c:pt idx="2049">
                  <c:v>44502</c:v>
                </c:pt>
                <c:pt idx="2050">
                  <c:v>44505</c:v>
                </c:pt>
                <c:pt idx="2051">
                  <c:v>44508</c:v>
                </c:pt>
                <c:pt idx="2052">
                  <c:v>44511</c:v>
                </c:pt>
                <c:pt idx="2053">
                  <c:v>44514</c:v>
                </c:pt>
                <c:pt idx="2054">
                  <c:v>44517</c:v>
                </c:pt>
                <c:pt idx="2055">
                  <c:v>44520</c:v>
                </c:pt>
                <c:pt idx="2056">
                  <c:v>44523</c:v>
                </c:pt>
                <c:pt idx="2057">
                  <c:v>44526</c:v>
                </c:pt>
                <c:pt idx="2058">
                  <c:v>44529</c:v>
                </c:pt>
                <c:pt idx="2059">
                  <c:v>44532</c:v>
                </c:pt>
                <c:pt idx="2060">
                  <c:v>44535</c:v>
                </c:pt>
                <c:pt idx="2061">
                  <c:v>44538</c:v>
                </c:pt>
                <c:pt idx="2062">
                  <c:v>44541</c:v>
                </c:pt>
                <c:pt idx="2063">
                  <c:v>44544</c:v>
                </c:pt>
                <c:pt idx="2064">
                  <c:v>44547</c:v>
                </c:pt>
                <c:pt idx="2065">
                  <c:v>44550</c:v>
                </c:pt>
                <c:pt idx="2066">
                  <c:v>44553</c:v>
                </c:pt>
                <c:pt idx="2067">
                  <c:v>44556</c:v>
                </c:pt>
                <c:pt idx="2068">
                  <c:v>44559</c:v>
                </c:pt>
                <c:pt idx="2069">
                  <c:v>44562</c:v>
                </c:pt>
                <c:pt idx="2070">
                  <c:v>44565</c:v>
                </c:pt>
                <c:pt idx="2071">
                  <c:v>44568</c:v>
                </c:pt>
                <c:pt idx="2072">
                  <c:v>44571</c:v>
                </c:pt>
                <c:pt idx="2073">
                  <c:v>44574</c:v>
                </c:pt>
                <c:pt idx="2074">
                  <c:v>44577</c:v>
                </c:pt>
                <c:pt idx="2075">
                  <c:v>44580</c:v>
                </c:pt>
                <c:pt idx="2076">
                  <c:v>44583</c:v>
                </c:pt>
                <c:pt idx="2077">
                  <c:v>44586</c:v>
                </c:pt>
                <c:pt idx="2078">
                  <c:v>44589</c:v>
                </c:pt>
                <c:pt idx="2079">
                  <c:v>44592</c:v>
                </c:pt>
                <c:pt idx="2080">
                  <c:v>44595</c:v>
                </c:pt>
                <c:pt idx="2081">
                  <c:v>44598</c:v>
                </c:pt>
                <c:pt idx="2082">
                  <c:v>44601</c:v>
                </c:pt>
                <c:pt idx="2083">
                  <c:v>44604</c:v>
                </c:pt>
                <c:pt idx="2084">
                  <c:v>44607</c:v>
                </c:pt>
                <c:pt idx="2085">
                  <c:v>44610</c:v>
                </c:pt>
                <c:pt idx="2086">
                  <c:v>44613</c:v>
                </c:pt>
                <c:pt idx="2087">
                  <c:v>44616</c:v>
                </c:pt>
                <c:pt idx="2088">
                  <c:v>44619</c:v>
                </c:pt>
                <c:pt idx="2089">
                  <c:v>44622</c:v>
                </c:pt>
                <c:pt idx="2090">
                  <c:v>44625</c:v>
                </c:pt>
                <c:pt idx="2091">
                  <c:v>44628</c:v>
                </c:pt>
                <c:pt idx="2092">
                  <c:v>44631</c:v>
                </c:pt>
                <c:pt idx="2093">
                  <c:v>44634</c:v>
                </c:pt>
                <c:pt idx="2094">
                  <c:v>44637</c:v>
                </c:pt>
                <c:pt idx="2095">
                  <c:v>44640</c:v>
                </c:pt>
                <c:pt idx="2096">
                  <c:v>44643</c:v>
                </c:pt>
                <c:pt idx="2097">
                  <c:v>44646</c:v>
                </c:pt>
                <c:pt idx="2098">
                  <c:v>44649</c:v>
                </c:pt>
                <c:pt idx="2099">
                  <c:v>44652</c:v>
                </c:pt>
                <c:pt idx="2100">
                  <c:v>44655</c:v>
                </c:pt>
                <c:pt idx="2101">
                  <c:v>44658</c:v>
                </c:pt>
                <c:pt idx="2102">
                  <c:v>44661</c:v>
                </c:pt>
                <c:pt idx="2103">
                  <c:v>44664</c:v>
                </c:pt>
                <c:pt idx="2104">
                  <c:v>44667</c:v>
                </c:pt>
                <c:pt idx="2105">
                  <c:v>44670</c:v>
                </c:pt>
                <c:pt idx="2106">
                  <c:v>44673</c:v>
                </c:pt>
                <c:pt idx="2107">
                  <c:v>44676</c:v>
                </c:pt>
                <c:pt idx="2108">
                  <c:v>44679</c:v>
                </c:pt>
                <c:pt idx="2109">
                  <c:v>44682</c:v>
                </c:pt>
                <c:pt idx="2110">
                  <c:v>44685</c:v>
                </c:pt>
                <c:pt idx="2111">
                  <c:v>44688</c:v>
                </c:pt>
                <c:pt idx="2112">
                  <c:v>44691</c:v>
                </c:pt>
                <c:pt idx="2113">
                  <c:v>44694</c:v>
                </c:pt>
                <c:pt idx="2114">
                  <c:v>44697</c:v>
                </c:pt>
                <c:pt idx="2115">
                  <c:v>44700</c:v>
                </c:pt>
                <c:pt idx="2116">
                  <c:v>44703</c:v>
                </c:pt>
                <c:pt idx="2117">
                  <c:v>44706</c:v>
                </c:pt>
                <c:pt idx="2118">
                  <c:v>44709</c:v>
                </c:pt>
                <c:pt idx="2119">
                  <c:v>44712</c:v>
                </c:pt>
                <c:pt idx="2120">
                  <c:v>44715</c:v>
                </c:pt>
                <c:pt idx="2121">
                  <c:v>44718</c:v>
                </c:pt>
                <c:pt idx="2122">
                  <c:v>44721</c:v>
                </c:pt>
                <c:pt idx="2123">
                  <c:v>44724</c:v>
                </c:pt>
                <c:pt idx="2124">
                  <c:v>44727</c:v>
                </c:pt>
                <c:pt idx="2125">
                  <c:v>44730</c:v>
                </c:pt>
                <c:pt idx="2126">
                  <c:v>44733</c:v>
                </c:pt>
                <c:pt idx="2127">
                  <c:v>44736</c:v>
                </c:pt>
                <c:pt idx="2128">
                  <c:v>44739</c:v>
                </c:pt>
                <c:pt idx="2129">
                  <c:v>44742</c:v>
                </c:pt>
                <c:pt idx="2130">
                  <c:v>44745</c:v>
                </c:pt>
                <c:pt idx="2131">
                  <c:v>44748</c:v>
                </c:pt>
                <c:pt idx="2132">
                  <c:v>44751</c:v>
                </c:pt>
                <c:pt idx="2133">
                  <c:v>44754</c:v>
                </c:pt>
                <c:pt idx="2134">
                  <c:v>44757</c:v>
                </c:pt>
                <c:pt idx="2135">
                  <c:v>44760</c:v>
                </c:pt>
                <c:pt idx="2136">
                  <c:v>44763</c:v>
                </c:pt>
                <c:pt idx="2137">
                  <c:v>44766</c:v>
                </c:pt>
                <c:pt idx="2138">
                  <c:v>44769</c:v>
                </c:pt>
                <c:pt idx="2139">
                  <c:v>44772</c:v>
                </c:pt>
                <c:pt idx="2140">
                  <c:v>44775</c:v>
                </c:pt>
                <c:pt idx="2141">
                  <c:v>44778</c:v>
                </c:pt>
                <c:pt idx="2142">
                  <c:v>44781</c:v>
                </c:pt>
                <c:pt idx="2143">
                  <c:v>44784</c:v>
                </c:pt>
                <c:pt idx="2144">
                  <c:v>44787</c:v>
                </c:pt>
                <c:pt idx="2145">
                  <c:v>44790</c:v>
                </c:pt>
                <c:pt idx="2146">
                  <c:v>44793</c:v>
                </c:pt>
                <c:pt idx="2147">
                  <c:v>44796</c:v>
                </c:pt>
                <c:pt idx="2148">
                  <c:v>44799</c:v>
                </c:pt>
                <c:pt idx="2149">
                  <c:v>44802</c:v>
                </c:pt>
                <c:pt idx="2150">
                  <c:v>44805</c:v>
                </c:pt>
                <c:pt idx="2151">
                  <c:v>44808</c:v>
                </c:pt>
                <c:pt idx="2152">
                  <c:v>44811</c:v>
                </c:pt>
                <c:pt idx="2153">
                  <c:v>44814</c:v>
                </c:pt>
                <c:pt idx="2154">
                  <c:v>44817</c:v>
                </c:pt>
                <c:pt idx="2155">
                  <c:v>44820</c:v>
                </c:pt>
                <c:pt idx="2156">
                  <c:v>44823</c:v>
                </c:pt>
                <c:pt idx="2157">
                  <c:v>44826</c:v>
                </c:pt>
                <c:pt idx="2158">
                  <c:v>44829</c:v>
                </c:pt>
                <c:pt idx="2159">
                  <c:v>44832</c:v>
                </c:pt>
                <c:pt idx="2160">
                  <c:v>44835</c:v>
                </c:pt>
                <c:pt idx="2161">
                  <c:v>44838</c:v>
                </c:pt>
                <c:pt idx="2162">
                  <c:v>44841</c:v>
                </c:pt>
                <c:pt idx="2163">
                  <c:v>44844</c:v>
                </c:pt>
                <c:pt idx="2164">
                  <c:v>44847</c:v>
                </c:pt>
                <c:pt idx="2165">
                  <c:v>44850</c:v>
                </c:pt>
                <c:pt idx="2166">
                  <c:v>44853</c:v>
                </c:pt>
                <c:pt idx="2167">
                  <c:v>44856</c:v>
                </c:pt>
                <c:pt idx="2168">
                  <c:v>44859</c:v>
                </c:pt>
                <c:pt idx="2169">
                  <c:v>44862</c:v>
                </c:pt>
                <c:pt idx="2170">
                  <c:v>44865</c:v>
                </c:pt>
                <c:pt idx="2171">
                  <c:v>44868</c:v>
                </c:pt>
                <c:pt idx="2172">
                  <c:v>44871</c:v>
                </c:pt>
                <c:pt idx="2173">
                  <c:v>44874</c:v>
                </c:pt>
                <c:pt idx="2174">
                  <c:v>44877</c:v>
                </c:pt>
                <c:pt idx="2175">
                  <c:v>44880</c:v>
                </c:pt>
                <c:pt idx="2176">
                  <c:v>44883</c:v>
                </c:pt>
                <c:pt idx="2177">
                  <c:v>44886</c:v>
                </c:pt>
                <c:pt idx="2178">
                  <c:v>44889</c:v>
                </c:pt>
                <c:pt idx="2179">
                  <c:v>44892</c:v>
                </c:pt>
                <c:pt idx="2180">
                  <c:v>44895</c:v>
                </c:pt>
                <c:pt idx="2181">
                  <c:v>44898</c:v>
                </c:pt>
                <c:pt idx="2182">
                  <c:v>44901</c:v>
                </c:pt>
                <c:pt idx="2183">
                  <c:v>44904</c:v>
                </c:pt>
                <c:pt idx="2184">
                  <c:v>44907</c:v>
                </c:pt>
                <c:pt idx="2185">
                  <c:v>44910</c:v>
                </c:pt>
                <c:pt idx="2186">
                  <c:v>44913</c:v>
                </c:pt>
                <c:pt idx="2187">
                  <c:v>44916</c:v>
                </c:pt>
                <c:pt idx="2188">
                  <c:v>44919</c:v>
                </c:pt>
                <c:pt idx="2189">
                  <c:v>44922</c:v>
                </c:pt>
                <c:pt idx="2190">
                  <c:v>44925</c:v>
                </c:pt>
                <c:pt idx="2191">
                  <c:v>44928</c:v>
                </c:pt>
                <c:pt idx="2192">
                  <c:v>44931</c:v>
                </c:pt>
                <c:pt idx="2193">
                  <c:v>44934</c:v>
                </c:pt>
                <c:pt idx="2194">
                  <c:v>44937</c:v>
                </c:pt>
                <c:pt idx="2195">
                  <c:v>44940</c:v>
                </c:pt>
                <c:pt idx="2196">
                  <c:v>44943</c:v>
                </c:pt>
                <c:pt idx="2197">
                  <c:v>44946</c:v>
                </c:pt>
                <c:pt idx="2198">
                  <c:v>44949</c:v>
                </c:pt>
                <c:pt idx="2199">
                  <c:v>44952</c:v>
                </c:pt>
                <c:pt idx="2200">
                  <c:v>44955</c:v>
                </c:pt>
                <c:pt idx="2201">
                  <c:v>44958</c:v>
                </c:pt>
                <c:pt idx="2202">
                  <c:v>44961</c:v>
                </c:pt>
                <c:pt idx="2203">
                  <c:v>44964</c:v>
                </c:pt>
                <c:pt idx="2204">
                  <c:v>44967</c:v>
                </c:pt>
                <c:pt idx="2205">
                  <c:v>44970</c:v>
                </c:pt>
                <c:pt idx="2206">
                  <c:v>44973</c:v>
                </c:pt>
                <c:pt idx="2207">
                  <c:v>44976</c:v>
                </c:pt>
                <c:pt idx="2208">
                  <c:v>44979</c:v>
                </c:pt>
                <c:pt idx="2209">
                  <c:v>44982</c:v>
                </c:pt>
                <c:pt idx="2210">
                  <c:v>44985</c:v>
                </c:pt>
                <c:pt idx="2211">
                  <c:v>44988</c:v>
                </c:pt>
                <c:pt idx="2212">
                  <c:v>44991</c:v>
                </c:pt>
                <c:pt idx="2213">
                  <c:v>44994</c:v>
                </c:pt>
                <c:pt idx="2214">
                  <c:v>44997</c:v>
                </c:pt>
                <c:pt idx="2215">
                  <c:v>45000</c:v>
                </c:pt>
                <c:pt idx="2216">
                  <c:v>45003</c:v>
                </c:pt>
                <c:pt idx="2217">
                  <c:v>45006</c:v>
                </c:pt>
                <c:pt idx="2218">
                  <c:v>45009</c:v>
                </c:pt>
                <c:pt idx="2219">
                  <c:v>45012</c:v>
                </c:pt>
                <c:pt idx="2220">
                  <c:v>45015</c:v>
                </c:pt>
                <c:pt idx="2221">
                  <c:v>45018</c:v>
                </c:pt>
                <c:pt idx="2222">
                  <c:v>45021</c:v>
                </c:pt>
                <c:pt idx="2223">
                  <c:v>45024</c:v>
                </c:pt>
                <c:pt idx="2224">
                  <c:v>45027</c:v>
                </c:pt>
                <c:pt idx="2225">
                  <c:v>45030</c:v>
                </c:pt>
                <c:pt idx="2226">
                  <c:v>45033</c:v>
                </c:pt>
                <c:pt idx="2227">
                  <c:v>45036</c:v>
                </c:pt>
                <c:pt idx="2228">
                  <c:v>45039</c:v>
                </c:pt>
                <c:pt idx="2229">
                  <c:v>45042</c:v>
                </c:pt>
                <c:pt idx="2230">
                  <c:v>45045</c:v>
                </c:pt>
                <c:pt idx="2231">
                  <c:v>45048</c:v>
                </c:pt>
                <c:pt idx="2232">
                  <c:v>45051</c:v>
                </c:pt>
                <c:pt idx="2233">
                  <c:v>45054</c:v>
                </c:pt>
                <c:pt idx="2234">
                  <c:v>45057</c:v>
                </c:pt>
                <c:pt idx="2235">
                  <c:v>45060</c:v>
                </c:pt>
                <c:pt idx="2236">
                  <c:v>45063</c:v>
                </c:pt>
                <c:pt idx="2237">
                  <c:v>45066</c:v>
                </c:pt>
                <c:pt idx="2238">
                  <c:v>45069</c:v>
                </c:pt>
                <c:pt idx="2239">
                  <c:v>45072</c:v>
                </c:pt>
                <c:pt idx="2240">
                  <c:v>45075</c:v>
                </c:pt>
                <c:pt idx="2241">
                  <c:v>45078</c:v>
                </c:pt>
                <c:pt idx="2242">
                  <c:v>45081</c:v>
                </c:pt>
                <c:pt idx="2243">
                  <c:v>45084</c:v>
                </c:pt>
                <c:pt idx="2244">
                  <c:v>45087</c:v>
                </c:pt>
                <c:pt idx="2245">
                  <c:v>45090</c:v>
                </c:pt>
                <c:pt idx="2246">
                  <c:v>45093</c:v>
                </c:pt>
                <c:pt idx="2247">
                  <c:v>45096</c:v>
                </c:pt>
                <c:pt idx="2248">
                  <c:v>45099</c:v>
                </c:pt>
                <c:pt idx="2249">
                  <c:v>45102</c:v>
                </c:pt>
                <c:pt idx="2250">
                  <c:v>45105</c:v>
                </c:pt>
                <c:pt idx="2251">
                  <c:v>45108</c:v>
                </c:pt>
                <c:pt idx="2252">
                  <c:v>45111</c:v>
                </c:pt>
                <c:pt idx="2253">
                  <c:v>45114</c:v>
                </c:pt>
                <c:pt idx="2254">
                  <c:v>45117</c:v>
                </c:pt>
                <c:pt idx="2255">
                  <c:v>45120</c:v>
                </c:pt>
                <c:pt idx="2256">
                  <c:v>45123</c:v>
                </c:pt>
                <c:pt idx="2257">
                  <c:v>45126</c:v>
                </c:pt>
                <c:pt idx="2258">
                  <c:v>45129</c:v>
                </c:pt>
                <c:pt idx="2259">
                  <c:v>45132</c:v>
                </c:pt>
                <c:pt idx="2260">
                  <c:v>45135</c:v>
                </c:pt>
                <c:pt idx="2261">
                  <c:v>45138</c:v>
                </c:pt>
                <c:pt idx="2262">
                  <c:v>45141</c:v>
                </c:pt>
                <c:pt idx="2263">
                  <c:v>45144</c:v>
                </c:pt>
                <c:pt idx="2264">
                  <c:v>45147</c:v>
                </c:pt>
                <c:pt idx="2265">
                  <c:v>45150</c:v>
                </c:pt>
                <c:pt idx="2266">
                  <c:v>45153</c:v>
                </c:pt>
                <c:pt idx="2267">
                  <c:v>45156</c:v>
                </c:pt>
                <c:pt idx="2268">
                  <c:v>45159</c:v>
                </c:pt>
                <c:pt idx="2269">
                  <c:v>45162</c:v>
                </c:pt>
                <c:pt idx="2270">
                  <c:v>45165</c:v>
                </c:pt>
                <c:pt idx="2271">
                  <c:v>45168</c:v>
                </c:pt>
                <c:pt idx="2272">
                  <c:v>45171</c:v>
                </c:pt>
                <c:pt idx="2273">
                  <c:v>45174</c:v>
                </c:pt>
                <c:pt idx="2274">
                  <c:v>45177</c:v>
                </c:pt>
                <c:pt idx="2275">
                  <c:v>45180</c:v>
                </c:pt>
                <c:pt idx="2276">
                  <c:v>45183</c:v>
                </c:pt>
                <c:pt idx="2277">
                  <c:v>45186</c:v>
                </c:pt>
                <c:pt idx="2278">
                  <c:v>45189</c:v>
                </c:pt>
                <c:pt idx="2279">
                  <c:v>45192</c:v>
                </c:pt>
                <c:pt idx="2280">
                  <c:v>45195</c:v>
                </c:pt>
                <c:pt idx="2281">
                  <c:v>45198</c:v>
                </c:pt>
                <c:pt idx="2282">
                  <c:v>45201</c:v>
                </c:pt>
                <c:pt idx="2283">
                  <c:v>45204</c:v>
                </c:pt>
                <c:pt idx="2284">
                  <c:v>45207</c:v>
                </c:pt>
                <c:pt idx="2285">
                  <c:v>45210</c:v>
                </c:pt>
                <c:pt idx="2286">
                  <c:v>45213</c:v>
                </c:pt>
                <c:pt idx="2287">
                  <c:v>45216</c:v>
                </c:pt>
                <c:pt idx="2288">
                  <c:v>45219</c:v>
                </c:pt>
                <c:pt idx="2289">
                  <c:v>45222</c:v>
                </c:pt>
                <c:pt idx="2290">
                  <c:v>45225</c:v>
                </c:pt>
                <c:pt idx="2291">
                  <c:v>45228</c:v>
                </c:pt>
                <c:pt idx="2292">
                  <c:v>45231</c:v>
                </c:pt>
                <c:pt idx="2293">
                  <c:v>45234</c:v>
                </c:pt>
                <c:pt idx="2294">
                  <c:v>45237</c:v>
                </c:pt>
                <c:pt idx="2295">
                  <c:v>45240</c:v>
                </c:pt>
                <c:pt idx="2296">
                  <c:v>45243</c:v>
                </c:pt>
                <c:pt idx="2297">
                  <c:v>45246</c:v>
                </c:pt>
                <c:pt idx="2298">
                  <c:v>45249</c:v>
                </c:pt>
                <c:pt idx="2299">
                  <c:v>45252</c:v>
                </c:pt>
                <c:pt idx="2300">
                  <c:v>45255</c:v>
                </c:pt>
                <c:pt idx="2301">
                  <c:v>45258</c:v>
                </c:pt>
                <c:pt idx="2302">
                  <c:v>45261</c:v>
                </c:pt>
                <c:pt idx="2303">
                  <c:v>45264</c:v>
                </c:pt>
                <c:pt idx="2304">
                  <c:v>45267</c:v>
                </c:pt>
                <c:pt idx="2305">
                  <c:v>45270</c:v>
                </c:pt>
                <c:pt idx="2306">
                  <c:v>45273</c:v>
                </c:pt>
                <c:pt idx="2307">
                  <c:v>45276</c:v>
                </c:pt>
                <c:pt idx="2308">
                  <c:v>45279</c:v>
                </c:pt>
                <c:pt idx="2309">
                  <c:v>45282</c:v>
                </c:pt>
                <c:pt idx="2310">
                  <c:v>45285</c:v>
                </c:pt>
                <c:pt idx="2311">
                  <c:v>45288</c:v>
                </c:pt>
                <c:pt idx="2312">
                  <c:v>45291</c:v>
                </c:pt>
                <c:pt idx="2313">
                  <c:v>45294</c:v>
                </c:pt>
                <c:pt idx="2314">
                  <c:v>45297</c:v>
                </c:pt>
                <c:pt idx="2315">
                  <c:v>45300</c:v>
                </c:pt>
                <c:pt idx="2316">
                  <c:v>45303</c:v>
                </c:pt>
                <c:pt idx="2317">
                  <c:v>45306</c:v>
                </c:pt>
                <c:pt idx="2318">
                  <c:v>45309</c:v>
                </c:pt>
                <c:pt idx="2319">
                  <c:v>45312</c:v>
                </c:pt>
                <c:pt idx="2320">
                  <c:v>45315</c:v>
                </c:pt>
                <c:pt idx="2321">
                  <c:v>45318</c:v>
                </c:pt>
                <c:pt idx="2322">
                  <c:v>45321</c:v>
                </c:pt>
                <c:pt idx="2323">
                  <c:v>45324</c:v>
                </c:pt>
                <c:pt idx="2324">
                  <c:v>45327</c:v>
                </c:pt>
                <c:pt idx="2325">
                  <c:v>45330</c:v>
                </c:pt>
                <c:pt idx="2326">
                  <c:v>45333</c:v>
                </c:pt>
                <c:pt idx="2327">
                  <c:v>45336</c:v>
                </c:pt>
                <c:pt idx="2328">
                  <c:v>45339</c:v>
                </c:pt>
                <c:pt idx="2329">
                  <c:v>45342</c:v>
                </c:pt>
                <c:pt idx="2330">
                  <c:v>45345</c:v>
                </c:pt>
                <c:pt idx="2331">
                  <c:v>45348</c:v>
                </c:pt>
                <c:pt idx="2332">
                  <c:v>45351</c:v>
                </c:pt>
                <c:pt idx="2333">
                  <c:v>45354</c:v>
                </c:pt>
                <c:pt idx="2334">
                  <c:v>45357</c:v>
                </c:pt>
                <c:pt idx="2335">
                  <c:v>45360</c:v>
                </c:pt>
                <c:pt idx="2336">
                  <c:v>45363</c:v>
                </c:pt>
                <c:pt idx="2337">
                  <c:v>45366</c:v>
                </c:pt>
                <c:pt idx="2338">
                  <c:v>45369</c:v>
                </c:pt>
                <c:pt idx="2339">
                  <c:v>45372</c:v>
                </c:pt>
                <c:pt idx="2340">
                  <c:v>45375</c:v>
                </c:pt>
                <c:pt idx="2341">
                  <c:v>45378</c:v>
                </c:pt>
                <c:pt idx="2342">
                  <c:v>45381</c:v>
                </c:pt>
                <c:pt idx="2343">
                  <c:v>45384</c:v>
                </c:pt>
                <c:pt idx="2344">
                  <c:v>45387</c:v>
                </c:pt>
                <c:pt idx="2345">
                  <c:v>45390</c:v>
                </c:pt>
                <c:pt idx="2346">
                  <c:v>45393</c:v>
                </c:pt>
                <c:pt idx="2347">
                  <c:v>45396</c:v>
                </c:pt>
                <c:pt idx="2348">
                  <c:v>45399</c:v>
                </c:pt>
                <c:pt idx="2349">
                  <c:v>45402</c:v>
                </c:pt>
                <c:pt idx="2350">
                  <c:v>45405</c:v>
                </c:pt>
                <c:pt idx="2351">
                  <c:v>45408</c:v>
                </c:pt>
                <c:pt idx="2352">
                  <c:v>45411</c:v>
                </c:pt>
                <c:pt idx="2353">
                  <c:v>45414</c:v>
                </c:pt>
                <c:pt idx="2354">
                  <c:v>45417</c:v>
                </c:pt>
                <c:pt idx="2355">
                  <c:v>45420</c:v>
                </c:pt>
                <c:pt idx="2356">
                  <c:v>45423</c:v>
                </c:pt>
                <c:pt idx="2357">
                  <c:v>45426</c:v>
                </c:pt>
                <c:pt idx="2358">
                  <c:v>45429</c:v>
                </c:pt>
                <c:pt idx="2359">
                  <c:v>45432</c:v>
                </c:pt>
                <c:pt idx="2360">
                  <c:v>45435</c:v>
                </c:pt>
                <c:pt idx="2361">
                  <c:v>45438</c:v>
                </c:pt>
                <c:pt idx="2362">
                  <c:v>45441</c:v>
                </c:pt>
                <c:pt idx="2363">
                  <c:v>45444</c:v>
                </c:pt>
                <c:pt idx="2364">
                  <c:v>45447</c:v>
                </c:pt>
                <c:pt idx="2365">
                  <c:v>45450</c:v>
                </c:pt>
                <c:pt idx="2366">
                  <c:v>45453</c:v>
                </c:pt>
                <c:pt idx="2367">
                  <c:v>45456</c:v>
                </c:pt>
                <c:pt idx="2368">
                  <c:v>45459</c:v>
                </c:pt>
                <c:pt idx="2369">
                  <c:v>45462</c:v>
                </c:pt>
                <c:pt idx="2370">
                  <c:v>45465</c:v>
                </c:pt>
                <c:pt idx="2371">
                  <c:v>45468</c:v>
                </c:pt>
                <c:pt idx="2372">
                  <c:v>45471</c:v>
                </c:pt>
                <c:pt idx="2373">
                  <c:v>45474</c:v>
                </c:pt>
                <c:pt idx="2374">
                  <c:v>45477</c:v>
                </c:pt>
                <c:pt idx="2375">
                  <c:v>45480</c:v>
                </c:pt>
                <c:pt idx="2376">
                  <c:v>45483</c:v>
                </c:pt>
                <c:pt idx="2377">
                  <c:v>45486</c:v>
                </c:pt>
                <c:pt idx="2378">
                  <c:v>45489</c:v>
                </c:pt>
                <c:pt idx="2379">
                  <c:v>45492</c:v>
                </c:pt>
                <c:pt idx="2380">
                  <c:v>45495</c:v>
                </c:pt>
                <c:pt idx="2381">
                  <c:v>45498</c:v>
                </c:pt>
                <c:pt idx="2382">
                  <c:v>45501</c:v>
                </c:pt>
                <c:pt idx="2383">
                  <c:v>45504</c:v>
                </c:pt>
                <c:pt idx="2384">
                  <c:v>45507</c:v>
                </c:pt>
                <c:pt idx="2385">
                  <c:v>45510</c:v>
                </c:pt>
                <c:pt idx="2386">
                  <c:v>45513</c:v>
                </c:pt>
                <c:pt idx="2387">
                  <c:v>45516</c:v>
                </c:pt>
                <c:pt idx="2388">
                  <c:v>45519</c:v>
                </c:pt>
                <c:pt idx="2389">
                  <c:v>45522</c:v>
                </c:pt>
                <c:pt idx="2390">
                  <c:v>45525</c:v>
                </c:pt>
                <c:pt idx="2391">
                  <c:v>45528</c:v>
                </c:pt>
                <c:pt idx="2392">
                  <c:v>45531</c:v>
                </c:pt>
                <c:pt idx="2393">
                  <c:v>45534</c:v>
                </c:pt>
                <c:pt idx="2394">
                  <c:v>45537</c:v>
                </c:pt>
                <c:pt idx="2395">
                  <c:v>45540</c:v>
                </c:pt>
                <c:pt idx="2396">
                  <c:v>45543</c:v>
                </c:pt>
                <c:pt idx="2397">
                  <c:v>45546</c:v>
                </c:pt>
                <c:pt idx="2398">
                  <c:v>45549</c:v>
                </c:pt>
                <c:pt idx="2399">
                  <c:v>45552</c:v>
                </c:pt>
                <c:pt idx="2400">
                  <c:v>45555</c:v>
                </c:pt>
                <c:pt idx="2401">
                  <c:v>45558</c:v>
                </c:pt>
                <c:pt idx="2402">
                  <c:v>45561</c:v>
                </c:pt>
                <c:pt idx="2403">
                  <c:v>45564</c:v>
                </c:pt>
                <c:pt idx="2404">
                  <c:v>45567</c:v>
                </c:pt>
                <c:pt idx="2405">
                  <c:v>45570</c:v>
                </c:pt>
                <c:pt idx="2406">
                  <c:v>45573</c:v>
                </c:pt>
                <c:pt idx="2407">
                  <c:v>45576</c:v>
                </c:pt>
                <c:pt idx="2408">
                  <c:v>45579</c:v>
                </c:pt>
                <c:pt idx="2409">
                  <c:v>45582</c:v>
                </c:pt>
                <c:pt idx="2410">
                  <c:v>45585</c:v>
                </c:pt>
                <c:pt idx="2411">
                  <c:v>45588</c:v>
                </c:pt>
                <c:pt idx="2412">
                  <c:v>45591</c:v>
                </c:pt>
                <c:pt idx="2413">
                  <c:v>45594</c:v>
                </c:pt>
                <c:pt idx="2414">
                  <c:v>45597</c:v>
                </c:pt>
                <c:pt idx="2415">
                  <c:v>45600</c:v>
                </c:pt>
                <c:pt idx="2416">
                  <c:v>45603</c:v>
                </c:pt>
                <c:pt idx="2417">
                  <c:v>45606</c:v>
                </c:pt>
                <c:pt idx="2418">
                  <c:v>45609</c:v>
                </c:pt>
                <c:pt idx="2419">
                  <c:v>45612</c:v>
                </c:pt>
                <c:pt idx="2420">
                  <c:v>45615</c:v>
                </c:pt>
                <c:pt idx="2421">
                  <c:v>45618</c:v>
                </c:pt>
                <c:pt idx="2422">
                  <c:v>45621</c:v>
                </c:pt>
                <c:pt idx="2423">
                  <c:v>45624</c:v>
                </c:pt>
                <c:pt idx="2424">
                  <c:v>45627</c:v>
                </c:pt>
                <c:pt idx="2425">
                  <c:v>45630</c:v>
                </c:pt>
                <c:pt idx="2426">
                  <c:v>45633</c:v>
                </c:pt>
                <c:pt idx="2427">
                  <c:v>45636</c:v>
                </c:pt>
                <c:pt idx="2428">
                  <c:v>45639</c:v>
                </c:pt>
                <c:pt idx="2429">
                  <c:v>45642</c:v>
                </c:pt>
                <c:pt idx="2430">
                  <c:v>45645</c:v>
                </c:pt>
                <c:pt idx="2431">
                  <c:v>45648</c:v>
                </c:pt>
                <c:pt idx="2432">
                  <c:v>45651</c:v>
                </c:pt>
                <c:pt idx="2433">
                  <c:v>45654</c:v>
                </c:pt>
                <c:pt idx="2434">
                  <c:v>45657</c:v>
                </c:pt>
                <c:pt idx="2435">
                  <c:v>45660</c:v>
                </c:pt>
                <c:pt idx="2436">
                  <c:v>45663</c:v>
                </c:pt>
                <c:pt idx="2437">
                  <c:v>45666</c:v>
                </c:pt>
                <c:pt idx="2438">
                  <c:v>45669</c:v>
                </c:pt>
                <c:pt idx="2439">
                  <c:v>45672</c:v>
                </c:pt>
                <c:pt idx="2440">
                  <c:v>45675</c:v>
                </c:pt>
                <c:pt idx="2441">
                  <c:v>45678</c:v>
                </c:pt>
                <c:pt idx="2442">
                  <c:v>45681</c:v>
                </c:pt>
                <c:pt idx="2443">
                  <c:v>45684</c:v>
                </c:pt>
                <c:pt idx="2444">
                  <c:v>45687</c:v>
                </c:pt>
                <c:pt idx="2445">
                  <c:v>45690</c:v>
                </c:pt>
                <c:pt idx="2446">
                  <c:v>45693</c:v>
                </c:pt>
                <c:pt idx="2447">
                  <c:v>45696</c:v>
                </c:pt>
                <c:pt idx="2448">
                  <c:v>45699</c:v>
                </c:pt>
                <c:pt idx="2449">
                  <c:v>45702</c:v>
                </c:pt>
                <c:pt idx="2450">
                  <c:v>45705</c:v>
                </c:pt>
                <c:pt idx="2451">
                  <c:v>45708</c:v>
                </c:pt>
                <c:pt idx="2452">
                  <c:v>45711</c:v>
                </c:pt>
                <c:pt idx="2453">
                  <c:v>45714</c:v>
                </c:pt>
                <c:pt idx="2454">
                  <c:v>45717</c:v>
                </c:pt>
                <c:pt idx="2455">
                  <c:v>45720</c:v>
                </c:pt>
                <c:pt idx="2456">
                  <c:v>45723</c:v>
                </c:pt>
                <c:pt idx="2457">
                  <c:v>45726</c:v>
                </c:pt>
                <c:pt idx="2458">
                  <c:v>45729</c:v>
                </c:pt>
                <c:pt idx="2459">
                  <c:v>45732</c:v>
                </c:pt>
                <c:pt idx="2460">
                  <c:v>45735</c:v>
                </c:pt>
                <c:pt idx="2461">
                  <c:v>45738</c:v>
                </c:pt>
                <c:pt idx="2462">
                  <c:v>45741</c:v>
                </c:pt>
                <c:pt idx="2463">
                  <c:v>45744</c:v>
                </c:pt>
                <c:pt idx="2464">
                  <c:v>45747</c:v>
                </c:pt>
                <c:pt idx="2465">
                  <c:v>45750</c:v>
                </c:pt>
                <c:pt idx="2466">
                  <c:v>45753</c:v>
                </c:pt>
                <c:pt idx="2467">
                  <c:v>45756</c:v>
                </c:pt>
                <c:pt idx="2468">
                  <c:v>45759</c:v>
                </c:pt>
                <c:pt idx="2469">
                  <c:v>45762</c:v>
                </c:pt>
                <c:pt idx="2470">
                  <c:v>45765</c:v>
                </c:pt>
                <c:pt idx="2471">
                  <c:v>45768</c:v>
                </c:pt>
                <c:pt idx="2472">
                  <c:v>45771</c:v>
                </c:pt>
                <c:pt idx="2473">
                  <c:v>45774</c:v>
                </c:pt>
                <c:pt idx="2474">
                  <c:v>45777</c:v>
                </c:pt>
                <c:pt idx="2475">
                  <c:v>45780</c:v>
                </c:pt>
                <c:pt idx="2476">
                  <c:v>45783</c:v>
                </c:pt>
                <c:pt idx="2477">
                  <c:v>45786</c:v>
                </c:pt>
                <c:pt idx="2478">
                  <c:v>45789</c:v>
                </c:pt>
                <c:pt idx="2479">
                  <c:v>45792</c:v>
                </c:pt>
                <c:pt idx="2480">
                  <c:v>45795</c:v>
                </c:pt>
                <c:pt idx="2481">
                  <c:v>45798</c:v>
                </c:pt>
                <c:pt idx="2482">
                  <c:v>45801</c:v>
                </c:pt>
                <c:pt idx="2483">
                  <c:v>45804</c:v>
                </c:pt>
                <c:pt idx="2484">
                  <c:v>45807</c:v>
                </c:pt>
                <c:pt idx="2485">
                  <c:v>45810</c:v>
                </c:pt>
                <c:pt idx="2486">
                  <c:v>45813</c:v>
                </c:pt>
                <c:pt idx="2487">
                  <c:v>45816</c:v>
                </c:pt>
                <c:pt idx="2488">
                  <c:v>45819</c:v>
                </c:pt>
                <c:pt idx="2489">
                  <c:v>45822</c:v>
                </c:pt>
                <c:pt idx="2490">
                  <c:v>45825</c:v>
                </c:pt>
                <c:pt idx="2491">
                  <c:v>45828</c:v>
                </c:pt>
                <c:pt idx="2492">
                  <c:v>45831</c:v>
                </c:pt>
                <c:pt idx="2493">
                  <c:v>45834</c:v>
                </c:pt>
                <c:pt idx="2494">
                  <c:v>45837</c:v>
                </c:pt>
              </c:numCache>
            </c:numRef>
          </c:xVal>
          <c:yVal>
            <c:numRef>
              <c:f>Tranquilla!$X$2:$X$2508</c:f>
              <c:numCache>
                <c:formatCode>General</c:formatCode>
                <c:ptCount val="2507"/>
                <c:pt idx="2120">
                  <c:v>130</c:v>
                </c:pt>
                <c:pt idx="2121">
                  <c:v>130</c:v>
                </c:pt>
                <c:pt idx="2122">
                  <c:v>130</c:v>
                </c:pt>
                <c:pt idx="2123">
                  <c:v>130</c:v>
                </c:pt>
                <c:pt idx="2124">
                  <c:v>130</c:v>
                </c:pt>
                <c:pt idx="2125">
                  <c:v>130</c:v>
                </c:pt>
                <c:pt idx="2126">
                  <c:v>130</c:v>
                </c:pt>
                <c:pt idx="2127">
                  <c:v>130</c:v>
                </c:pt>
                <c:pt idx="2128">
                  <c:v>130</c:v>
                </c:pt>
                <c:pt idx="2129">
                  <c:v>130</c:v>
                </c:pt>
                <c:pt idx="2130">
                  <c:v>130</c:v>
                </c:pt>
                <c:pt idx="2131">
                  <c:v>130</c:v>
                </c:pt>
                <c:pt idx="2132">
                  <c:v>130</c:v>
                </c:pt>
                <c:pt idx="2133">
                  <c:v>130</c:v>
                </c:pt>
                <c:pt idx="2134">
                  <c:v>130</c:v>
                </c:pt>
                <c:pt idx="2135">
                  <c:v>130</c:v>
                </c:pt>
                <c:pt idx="2136">
                  <c:v>130</c:v>
                </c:pt>
                <c:pt idx="2137">
                  <c:v>130</c:v>
                </c:pt>
                <c:pt idx="2138">
                  <c:v>130</c:v>
                </c:pt>
                <c:pt idx="2139">
                  <c:v>130</c:v>
                </c:pt>
                <c:pt idx="2140">
                  <c:v>130</c:v>
                </c:pt>
                <c:pt idx="2141">
                  <c:v>130</c:v>
                </c:pt>
                <c:pt idx="2142">
                  <c:v>130</c:v>
                </c:pt>
                <c:pt idx="2143">
                  <c:v>130</c:v>
                </c:pt>
                <c:pt idx="2144">
                  <c:v>130</c:v>
                </c:pt>
                <c:pt idx="2145">
                  <c:v>130</c:v>
                </c:pt>
                <c:pt idx="2146">
                  <c:v>130</c:v>
                </c:pt>
                <c:pt idx="2147">
                  <c:v>130</c:v>
                </c:pt>
                <c:pt idx="2148">
                  <c:v>130</c:v>
                </c:pt>
                <c:pt idx="2149">
                  <c:v>130</c:v>
                </c:pt>
                <c:pt idx="2150">
                  <c:v>130</c:v>
                </c:pt>
                <c:pt idx="2151">
                  <c:v>130</c:v>
                </c:pt>
                <c:pt idx="2152">
                  <c:v>130</c:v>
                </c:pt>
                <c:pt idx="2153">
                  <c:v>130</c:v>
                </c:pt>
                <c:pt idx="2154">
                  <c:v>130</c:v>
                </c:pt>
                <c:pt idx="2155">
                  <c:v>130</c:v>
                </c:pt>
                <c:pt idx="2156">
                  <c:v>130</c:v>
                </c:pt>
                <c:pt idx="2157">
                  <c:v>130</c:v>
                </c:pt>
                <c:pt idx="2158">
                  <c:v>130</c:v>
                </c:pt>
                <c:pt idx="2159">
                  <c:v>130</c:v>
                </c:pt>
                <c:pt idx="2160">
                  <c:v>130</c:v>
                </c:pt>
                <c:pt idx="2161">
                  <c:v>130</c:v>
                </c:pt>
                <c:pt idx="2162">
                  <c:v>130</c:v>
                </c:pt>
                <c:pt idx="2163">
                  <c:v>130</c:v>
                </c:pt>
                <c:pt idx="2164">
                  <c:v>130</c:v>
                </c:pt>
                <c:pt idx="2165">
                  <c:v>130</c:v>
                </c:pt>
                <c:pt idx="2166">
                  <c:v>130</c:v>
                </c:pt>
                <c:pt idx="2167">
                  <c:v>130</c:v>
                </c:pt>
                <c:pt idx="2168">
                  <c:v>130</c:v>
                </c:pt>
                <c:pt idx="2169">
                  <c:v>130</c:v>
                </c:pt>
                <c:pt idx="2170">
                  <c:v>130</c:v>
                </c:pt>
                <c:pt idx="2171">
                  <c:v>130</c:v>
                </c:pt>
                <c:pt idx="2172">
                  <c:v>130</c:v>
                </c:pt>
                <c:pt idx="2173">
                  <c:v>130</c:v>
                </c:pt>
                <c:pt idx="2174">
                  <c:v>130</c:v>
                </c:pt>
                <c:pt idx="2175">
                  <c:v>130</c:v>
                </c:pt>
                <c:pt idx="2176">
                  <c:v>130</c:v>
                </c:pt>
                <c:pt idx="2177">
                  <c:v>130</c:v>
                </c:pt>
                <c:pt idx="2178">
                  <c:v>130</c:v>
                </c:pt>
                <c:pt idx="2179">
                  <c:v>130</c:v>
                </c:pt>
                <c:pt idx="2180">
                  <c:v>130</c:v>
                </c:pt>
                <c:pt idx="2181">
                  <c:v>130</c:v>
                </c:pt>
                <c:pt idx="2182">
                  <c:v>130</c:v>
                </c:pt>
                <c:pt idx="2183">
                  <c:v>130</c:v>
                </c:pt>
                <c:pt idx="2184">
                  <c:v>130</c:v>
                </c:pt>
                <c:pt idx="2185">
                  <c:v>130</c:v>
                </c:pt>
                <c:pt idx="2186">
                  <c:v>130</c:v>
                </c:pt>
                <c:pt idx="2187">
                  <c:v>130</c:v>
                </c:pt>
                <c:pt idx="2188">
                  <c:v>130</c:v>
                </c:pt>
                <c:pt idx="2189">
                  <c:v>130</c:v>
                </c:pt>
                <c:pt idx="2190">
                  <c:v>130</c:v>
                </c:pt>
                <c:pt idx="2191">
                  <c:v>130</c:v>
                </c:pt>
                <c:pt idx="2192">
                  <c:v>130</c:v>
                </c:pt>
                <c:pt idx="2193">
                  <c:v>130</c:v>
                </c:pt>
                <c:pt idx="2194">
                  <c:v>130</c:v>
                </c:pt>
                <c:pt idx="2195">
                  <c:v>130</c:v>
                </c:pt>
                <c:pt idx="2196">
                  <c:v>130</c:v>
                </c:pt>
                <c:pt idx="2197">
                  <c:v>130</c:v>
                </c:pt>
                <c:pt idx="2198">
                  <c:v>130</c:v>
                </c:pt>
                <c:pt idx="2199">
                  <c:v>130</c:v>
                </c:pt>
                <c:pt idx="2200">
                  <c:v>130</c:v>
                </c:pt>
                <c:pt idx="2201">
                  <c:v>130</c:v>
                </c:pt>
                <c:pt idx="2202">
                  <c:v>130</c:v>
                </c:pt>
                <c:pt idx="2203">
                  <c:v>130</c:v>
                </c:pt>
                <c:pt idx="2204">
                  <c:v>130</c:v>
                </c:pt>
                <c:pt idx="2205">
                  <c:v>130</c:v>
                </c:pt>
                <c:pt idx="2206">
                  <c:v>130</c:v>
                </c:pt>
                <c:pt idx="2207">
                  <c:v>130</c:v>
                </c:pt>
                <c:pt idx="2208">
                  <c:v>130</c:v>
                </c:pt>
                <c:pt idx="2209">
                  <c:v>130</c:v>
                </c:pt>
                <c:pt idx="2210">
                  <c:v>130</c:v>
                </c:pt>
                <c:pt idx="2211">
                  <c:v>130</c:v>
                </c:pt>
                <c:pt idx="2212">
                  <c:v>130</c:v>
                </c:pt>
                <c:pt idx="2213">
                  <c:v>130</c:v>
                </c:pt>
                <c:pt idx="2214">
                  <c:v>130</c:v>
                </c:pt>
                <c:pt idx="2215">
                  <c:v>130</c:v>
                </c:pt>
                <c:pt idx="2216">
                  <c:v>130</c:v>
                </c:pt>
                <c:pt idx="2217">
                  <c:v>130</c:v>
                </c:pt>
                <c:pt idx="2218">
                  <c:v>130</c:v>
                </c:pt>
                <c:pt idx="2219">
                  <c:v>130</c:v>
                </c:pt>
                <c:pt idx="2220">
                  <c:v>130</c:v>
                </c:pt>
                <c:pt idx="2221">
                  <c:v>130</c:v>
                </c:pt>
                <c:pt idx="2222">
                  <c:v>130</c:v>
                </c:pt>
                <c:pt idx="2223">
                  <c:v>130</c:v>
                </c:pt>
                <c:pt idx="2224">
                  <c:v>130</c:v>
                </c:pt>
                <c:pt idx="2225">
                  <c:v>130</c:v>
                </c:pt>
                <c:pt idx="2226">
                  <c:v>130</c:v>
                </c:pt>
                <c:pt idx="2227">
                  <c:v>130</c:v>
                </c:pt>
                <c:pt idx="2228">
                  <c:v>130</c:v>
                </c:pt>
                <c:pt idx="2229">
                  <c:v>130</c:v>
                </c:pt>
                <c:pt idx="2230">
                  <c:v>130</c:v>
                </c:pt>
                <c:pt idx="2231">
                  <c:v>130</c:v>
                </c:pt>
                <c:pt idx="2232">
                  <c:v>130</c:v>
                </c:pt>
                <c:pt idx="2233">
                  <c:v>130</c:v>
                </c:pt>
                <c:pt idx="2234">
                  <c:v>130</c:v>
                </c:pt>
                <c:pt idx="2235">
                  <c:v>130</c:v>
                </c:pt>
                <c:pt idx="2236">
                  <c:v>130</c:v>
                </c:pt>
                <c:pt idx="2237">
                  <c:v>130</c:v>
                </c:pt>
                <c:pt idx="2238">
                  <c:v>130</c:v>
                </c:pt>
                <c:pt idx="2239">
                  <c:v>130</c:v>
                </c:pt>
                <c:pt idx="2240">
                  <c:v>130</c:v>
                </c:pt>
                <c:pt idx="2241">
                  <c:v>130</c:v>
                </c:pt>
                <c:pt idx="2242">
                  <c:v>130</c:v>
                </c:pt>
                <c:pt idx="2243">
                  <c:v>130</c:v>
                </c:pt>
                <c:pt idx="2244">
                  <c:v>130</c:v>
                </c:pt>
                <c:pt idx="2245">
                  <c:v>130</c:v>
                </c:pt>
                <c:pt idx="2246">
                  <c:v>130</c:v>
                </c:pt>
                <c:pt idx="2247">
                  <c:v>130</c:v>
                </c:pt>
                <c:pt idx="2248">
                  <c:v>130</c:v>
                </c:pt>
                <c:pt idx="2249">
                  <c:v>130</c:v>
                </c:pt>
                <c:pt idx="2250">
                  <c:v>130</c:v>
                </c:pt>
                <c:pt idx="2251">
                  <c:v>130</c:v>
                </c:pt>
                <c:pt idx="2252">
                  <c:v>130</c:v>
                </c:pt>
                <c:pt idx="2253">
                  <c:v>130</c:v>
                </c:pt>
                <c:pt idx="2254">
                  <c:v>130</c:v>
                </c:pt>
                <c:pt idx="2255">
                  <c:v>130</c:v>
                </c:pt>
                <c:pt idx="2256">
                  <c:v>130</c:v>
                </c:pt>
                <c:pt idx="2257">
                  <c:v>130</c:v>
                </c:pt>
                <c:pt idx="2258">
                  <c:v>130</c:v>
                </c:pt>
                <c:pt idx="2259">
                  <c:v>130</c:v>
                </c:pt>
                <c:pt idx="2260">
                  <c:v>130</c:v>
                </c:pt>
                <c:pt idx="2261">
                  <c:v>130</c:v>
                </c:pt>
                <c:pt idx="2262">
                  <c:v>130</c:v>
                </c:pt>
                <c:pt idx="2263">
                  <c:v>130</c:v>
                </c:pt>
                <c:pt idx="2264">
                  <c:v>130</c:v>
                </c:pt>
                <c:pt idx="2265">
                  <c:v>130</c:v>
                </c:pt>
                <c:pt idx="2266">
                  <c:v>130</c:v>
                </c:pt>
                <c:pt idx="2267">
                  <c:v>130</c:v>
                </c:pt>
                <c:pt idx="2268">
                  <c:v>130</c:v>
                </c:pt>
                <c:pt idx="2269">
                  <c:v>130</c:v>
                </c:pt>
                <c:pt idx="2270">
                  <c:v>130</c:v>
                </c:pt>
                <c:pt idx="2271">
                  <c:v>130</c:v>
                </c:pt>
                <c:pt idx="2272">
                  <c:v>130</c:v>
                </c:pt>
                <c:pt idx="2273">
                  <c:v>130</c:v>
                </c:pt>
                <c:pt idx="2274">
                  <c:v>130</c:v>
                </c:pt>
                <c:pt idx="2275">
                  <c:v>130</c:v>
                </c:pt>
                <c:pt idx="2276">
                  <c:v>130</c:v>
                </c:pt>
                <c:pt idx="2277">
                  <c:v>130</c:v>
                </c:pt>
                <c:pt idx="2278">
                  <c:v>130</c:v>
                </c:pt>
                <c:pt idx="2279">
                  <c:v>130</c:v>
                </c:pt>
                <c:pt idx="2280">
                  <c:v>130</c:v>
                </c:pt>
                <c:pt idx="2281">
                  <c:v>130</c:v>
                </c:pt>
                <c:pt idx="2282">
                  <c:v>130</c:v>
                </c:pt>
                <c:pt idx="2283">
                  <c:v>130</c:v>
                </c:pt>
                <c:pt idx="2284">
                  <c:v>130</c:v>
                </c:pt>
                <c:pt idx="2285">
                  <c:v>130</c:v>
                </c:pt>
                <c:pt idx="2286">
                  <c:v>130</c:v>
                </c:pt>
                <c:pt idx="2287">
                  <c:v>130</c:v>
                </c:pt>
                <c:pt idx="2288">
                  <c:v>130</c:v>
                </c:pt>
                <c:pt idx="2289">
                  <c:v>130</c:v>
                </c:pt>
                <c:pt idx="2290">
                  <c:v>130</c:v>
                </c:pt>
                <c:pt idx="2291">
                  <c:v>130</c:v>
                </c:pt>
                <c:pt idx="2292">
                  <c:v>130</c:v>
                </c:pt>
                <c:pt idx="2293">
                  <c:v>130</c:v>
                </c:pt>
                <c:pt idx="2294">
                  <c:v>130</c:v>
                </c:pt>
                <c:pt idx="2295">
                  <c:v>130</c:v>
                </c:pt>
                <c:pt idx="2296">
                  <c:v>130</c:v>
                </c:pt>
                <c:pt idx="2297">
                  <c:v>130</c:v>
                </c:pt>
                <c:pt idx="2298">
                  <c:v>130</c:v>
                </c:pt>
                <c:pt idx="2299">
                  <c:v>130</c:v>
                </c:pt>
                <c:pt idx="2300">
                  <c:v>130</c:v>
                </c:pt>
                <c:pt idx="2301">
                  <c:v>130</c:v>
                </c:pt>
                <c:pt idx="2302">
                  <c:v>130</c:v>
                </c:pt>
                <c:pt idx="2303">
                  <c:v>130</c:v>
                </c:pt>
                <c:pt idx="2304">
                  <c:v>130</c:v>
                </c:pt>
                <c:pt idx="2305">
                  <c:v>130</c:v>
                </c:pt>
                <c:pt idx="2306">
                  <c:v>130</c:v>
                </c:pt>
                <c:pt idx="2307">
                  <c:v>130</c:v>
                </c:pt>
                <c:pt idx="2308">
                  <c:v>130</c:v>
                </c:pt>
                <c:pt idx="2309">
                  <c:v>130</c:v>
                </c:pt>
                <c:pt idx="2310">
                  <c:v>130</c:v>
                </c:pt>
                <c:pt idx="2311">
                  <c:v>130</c:v>
                </c:pt>
                <c:pt idx="2312">
                  <c:v>130</c:v>
                </c:pt>
                <c:pt idx="2313">
                  <c:v>130</c:v>
                </c:pt>
                <c:pt idx="2314">
                  <c:v>130</c:v>
                </c:pt>
                <c:pt idx="2315">
                  <c:v>130</c:v>
                </c:pt>
                <c:pt idx="2316">
                  <c:v>130</c:v>
                </c:pt>
                <c:pt idx="2317">
                  <c:v>130</c:v>
                </c:pt>
                <c:pt idx="2318">
                  <c:v>130</c:v>
                </c:pt>
                <c:pt idx="2319">
                  <c:v>130</c:v>
                </c:pt>
                <c:pt idx="2320">
                  <c:v>130</c:v>
                </c:pt>
                <c:pt idx="2321">
                  <c:v>130</c:v>
                </c:pt>
                <c:pt idx="2322">
                  <c:v>130</c:v>
                </c:pt>
                <c:pt idx="2323">
                  <c:v>130</c:v>
                </c:pt>
                <c:pt idx="2324">
                  <c:v>130</c:v>
                </c:pt>
                <c:pt idx="2325">
                  <c:v>130</c:v>
                </c:pt>
                <c:pt idx="2326">
                  <c:v>130</c:v>
                </c:pt>
                <c:pt idx="2327">
                  <c:v>130</c:v>
                </c:pt>
                <c:pt idx="2328">
                  <c:v>130</c:v>
                </c:pt>
                <c:pt idx="2329">
                  <c:v>130</c:v>
                </c:pt>
                <c:pt idx="2330">
                  <c:v>130</c:v>
                </c:pt>
                <c:pt idx="2331">
                  <c:v>130</c:v>
                </c:pt>
                <c:pt idx="2332">
                  <c:v>130</c:v>
                </c:pt>
                <c:pt idx="2333">
                  <c:v>130</c:v>
                </c:pt>
                <c:pt idx="2334">
                  <c:v>130</c:v>
                </c:pt>
                <c:pt idx="2335">
                  <c:v>130</c:v>
                </c:pt>
                <c:pt idx="2336">
                  <c:v>130</c:v>
                </c:pt>
                <c:pt idx="2337">
                  <c:v>130</c:v>
                </c:pt>
                <c:pt idx="2338">
                  <c:v>130</c:v>
                </c:pt>
                <c:pt idx="2339">
                  <c:v>130</c:v>
                </c:pt>
                <c:pt idx="2340">
                  <c:v>130</c:v>
                </c:pt>
                <c:pt idx="2341">
                  <c:v>130</c:v>
                </c:pt>
                <c:pt idx="2342">
                  <c:v>130</c:v>
                </c:pt>
                <c:pt idx="2343">
                  <c:v>130</c:v>
                </c:pt>
                <c:pt idx="2344">
                  <c:v>130</c:v>
                </c:pt>
                <c:pt idx="2345">
                  <c:v>130</c:v>
                </c:pt>
                <c:pt idx="2346">
                  <c:v>130</c:v>
                </c:pt>
                <c:pt idx="2347">
                  <c:v>130</c:v>
                </c:pt>
                <c:pt idx="2348">
                  <c:v>130</c:v>
                </c:pt>
                <c:pt idx="2349">
                  <c:v>130</c:v>
                </c:pt>
                <c:pt idx="2350">
                  <c:v>130</c:v>
                </c:pt>
                <c:pt idx="2351">
                  <c:v>130</c:v>
                </c:pt>
                <c:pt idx="2352">
                  <c:v>130</c:v>
                </c:pt>
                <c:pt idx="2353">
                  <c:v>130</c:v>
                </c:pt>
                <c:pt idx="2354">
                  <c:v>130</c:v>
                </c:pt>
                <c:pt idx="2355">
                  <c:v>130</c:v>
                </c:pt>
                <c:pt idx="2356">
                  <c:v>130</c:v>
                </c:pt>
                <c:pt idx="2357">
                  <c:v>130</c:v>
                </c:pt>
                <c:pt idx="2358">
                  <c:v>130</c:v>
                </c:pt>
                <c:pt idx="2359">
                  <c:v>130</c:v>
                </c:pt>
                <c:pt idx="2360">
                  <c:v>130</c:v>
                </c:pt>
                <c:pt idx="2361">
                  <c:v>130</c:v>
                </c:pt>
                <c:pt idx="2362">
                  <c:v>130</c:v>
                </c:pt>
                <c:pt idx="2363">
                  <c:v>130</c:v>
                </c:pt>
                <c:pt idx="2364">
                  <c:v>130</c:v>
                </c:pt>
                <c:pt idx="2365">
                  <c:v>130</c:v>
                </c:pt>
                <c:pt idx="2366">
                  <c:v>130</c:v>
                </c:pt>
                <c:pt idx="2367">
                  <c:v>130</c:v>
                </c:pt>
                <c:pt idx="2368">
                  <c:v>130</c:v>
                </c:pt>
                <c:pt idx="2369">
                  <c:v>130</c:v>
                </c:pt>
                <c:pt idx="2370">
                  <c:v>130</c:v>
                </c:pt>
                <c:pt idx="2371">
                  <c:v>130</c:v>
                </c:pt>
                <c:pt idx="2372">
                  <c:v>130</c:v>
                </c:pt>
                <c:pt idx="2373">
                  <c:v>130</c:v>
                </c:pt>
                <c:pt idx="2374">
                  <c:v>130</c:v>
                </c:pt>
                <c:pt idx="2375">
                  <c:v>130</c:v>
                </c:pt>
                <c:pt idx="2376">
                  <c:v>130</c:v>
                </c:pt>
                <c:pt idx="2377">
                  <c:v>130</c:v>
                </c:pt>
                <c:pt idx="2378">
                  <c:v>130</c:v>
                </c:pt>
                <c:pt idx="2379">
                  <c:v>130</c:v>
                </c:pt>
                <c:pt idx="2380">
                  <c:v>130</c:v>
                </c:pt>
                <c:pt idx="2381">
                  <c:v>130</c:v>
                </c:pt>
                <c:pt idx="2382">
                  <c:v>130</c:v>
                </c:pt>
                <c:pt idx="2383">
                  <c:v>130</c:v>
                </c:pt>
                <c:pt idx="2384">
                  <c:v>130</c:v>
                </c:pt>
                <c:pt idx="2385">
                  <c:v>130</c:v>
                </c:pt>
                <c:pt idx="2386">
                  <c:v>130</c:v>
                </c:pt>
                <c:pt idx="2387">
                  <c:v>130</c:v>
                </c:pt>
                <c:pt idx="2388">
                  <c:v>130</c:v>
                </c:pt>
                <c:pt idx="2389">
                  <c:v>130</c:v>
                </c:pt>
                <c:pt idx="2390">
                  <c:v>130</c:v>
                </c:pt>
                <c:pt idx="2391">
                  <c:v>130</c:v>
                </c:pt>
                <c:pt idx="2392">
                  <c:v>130</c:v>
                </c:pt>
                <c:pt idx="2393">
                  <c:v>130</c:v>
                </c:pt>
                <c:pt idx="2394">
                  <c:v>130</c:v>
                </c:pt>
                <c:pt idx="2395">
                  <c:v>130</c:v>
                </c:pt>
                <c:pt idx="2396">
                  <c:v>130</c:v>
                </c:pt>
                <c:pt idx="2397">
                  <c:v>130</c:v>
                </c:pt>
                <c:pt idx="2398">
                  <c:v>130</c:v>
                </c:pt>
                <c:pt idx="2399">
                  <c:v>130</c:v>
                </c:pt>
                <c:pt idx="2400">
                  <c:v>130</c:v>
                </c:pt>
                <c:pt idx="2401">
                  <c:v>130</c:v>
                </c:pt>
                <c:pt idx="2402">
                  <c:v>130</c:v>
                </c:pt>
                <c:pt idx="2403">
                  <c:v>130</c:v>
                </c:pt>
                <c:pt idx="2404">
                  <c:v>130</c:v>
                </c:pt>
                <c:pt idx="2405">
                  <c:v>130</c:v>
                </c:pt>
                <c:pt idx="2406">
                  <c:v>130</c:v>
                </c:pt>
                <c:pt idx="2407">
                  <c:v>130</c:v>
                </c:pt>
                <c:pt idx="2408">
                  <c:v>130</c:v>
                </c:pt>
                <c:pt idx="2409">
                  <c:v>130</c:v>
                </c:pt>
                <c:pt idx="2410">
                  <c:v>130</c:v>
                </c:pt>
                <c:pt idx="2411">
                  <c:v>130</c:v>
                </c:pt>
                <c:pt idx="2412">
                  <c:v>130</c:v>
                </c:pt>
                <c:pt idx="2413">
                  <c:v>130</c:v>
                </c:pt>
                <c:pt idx="2414">
                  <c:v>130</c:v>
                </c:pt>
                <c:pt idx="2415">
                  <c:v>130</c:v>
                </c:pt>
                <c:pt idx="2416">
                  <c:v>130</c:v>
                </c:pt>
                <c:pt idx="2417">
                  <c:v>130</c:v>
                </c:pt>
                <c:pt idx="2418">
                  <c:v>130</c:v>
                </c:pt>
                <c:pt idx="2419">
                  <c:v>130</c:v>
                </c:pt>
                <c:pt idx="2420">
                  <c:v>130</c:v>
                </c:pt>
                <c:pt idx="2421">
                  <c:v>130</c:v>
                </c:pt>
                <c:pt idx="2422">
                  <c:v>130</c:v>
                </c:pt>
                <c:pt idx="2423">
                  <c:v>130</c:v>
                </c:pt>
                <c:pt idx="2424">
                  <c:v>130</c:v>
                </c:pt>
                <c:pt idx="2425">
                  <c:v>130</c:v>
                </c:pt>
                <c:pt idx="2426">
                  <c:v>130</c:v>
                </c:pt>
                <c:pt idx="2427">
                  <c:v>130</c:v>
                </c:pt>
                <c:pt idx="2428">
                  <c:v>130</c:v>
                </c:pt>
                <c:pt idx="2429">
                  <c:v>130</c:v>
                </c:pt>
                <c:pt idx="2430">
                  <c:v>130</c:v>
                </c:pt>
                <c:pt idx="2431">
                  <c:v>130</c:v>
                </c:pt>
                <c:pt idx="2432">
                  <c:v>130</c:v>
                </c:pt>
                <c:pt idx="2433">
                  <c:v>130</c:v>
                </c:pt>
                <c:pt idx="2434">
                  <c:v>130</c:v>
                </c:pt>
                <c:pt idx="2435">
                  <c:v>130</c:v>
                </c:pt>
                <c:pt idx="2436">
                  <c:v>130</c:v>
                </c:pt>
                <c:pt idx="2437">
                  <c:v>130</c:v>
                </c:pt>
                <c:pt idx="2438">
                  <c:v>130</c:v>
                </c:pt>
                <c:pt idx="2439">
                  <c:v>130</c:v>
                </c:pt>
                <c:pt idx="2440">
                  <c:v>130</c:v>
                </c:pt>
                <c:pt idx="2441">
                  <c:v>130</c:v>
                </c:pt>
                <c:pt idx="2442">
                  <c:v>130</c:v>
                </c:pt>
                <c:pt idx="2443">
                  <c:v>130</c:v>
                </c:pt>
                <c:pt idx="2444">
                  <c:v>130</c:v>
                </c:pt>
                <c:pt idx="2445">
                  <c:v>130</c:v>
                </c:pt>
                <c:pt idx="2446">
                  <c:v>130</c:v>
                </c:pt>
                <c:pt idx="2447">
                  <c:v>130</c:v>
                </c:pt>
                <c:pt idx="2448">
                  <c:v>130</c:v>
                </c:pt>
                <c:pt idx="2449">
                  <c:v>130</c:v>
                </c:pt>
                <c:pt idx="2450">
                  <c:v>130</c:v>
                </c:pt>
                <c:pt idx="2451">
                  <c:v>130</c:v>
                </c:pt>
                <c:pt idx="2452">
                  <c:v>130</c:v>
                </c:pt>
                <c:pt idx="2453">
                  <c:v>130</c:v>
                </c:pt>
                <c:pt idx="2454">
                  <c:v>130</c:v>
                </c:pt>
                <c:pt idx="2455">
                  <c:v>130</c:v>
                </c:pt>
                <c:pt idx="2456">
                  <c:v>130</c:v>
                </c:pt>
                <c:pt idx="2457">
                  <c:v>130</c:v>
                </c:pt>
                <c:pt idx="2458">
                  <c:v>130</c:v>
                </c:pt>
                <c:pt idx="2459">
                  <c:v>130</c:v>
                </c:pt>
                <c:pt idx="2460">
                  <c:v>130</c:v>
                </c:pt>
                <c:pt idx="2461">
                  <c:v>130</c:v>
                </c:pt>
                <c:pt idx="2462">
                  <c:v>130</c:v>
                </c:pt>
                <c:pt idx="2463">
                  <c:v>130</c:v>
                </c:pt>
                <c:pt idx="2464">
                  <c:v>130</c:v>
                </c:pt>
                <c:pt idx="2465">
                  <c:v>130</c:v>
                </c:pt>
                <c:pt idx="2466">
                  <c:v>130</c:v>
                </c:pt>
                <c:pt idx="2467">
                  <c:v>130</c:v>
                </c:pt>
                <c:pt idx="2468">
                  <c:v>130</c:v>
                </c:pt>
                <c:pt idx="2469">
                  <c:v>130</c:v>
                </c:pt>
                <c:pt idx="2470">
                  <c:v>130</c:v>
                </c:pt>
                <c:pt idx="2471">
                  <c:v>130</c:v>
                </c:pt>
                <c:pt idx="2472">
                  <c:v>130</c:v>
                </c:pt>
                <c:pt idx="2473">
                  <c:v>130</c:v>
                </c:pt>
                <c:pt idx="2474">
                  <c:v>130</c:v>
                </c:pt>
                <c:pt idx="2475">
                  <c:v>130</c:v>
                </c:pt>
                <c:pt idx="2476">
                  <c:v>130</c:v>
                </c:pt>
                <c:pt idx="2477">
                  <c:v>130</c:v>
                </c:pt>
                <c:pt idx="2478">
                  <c:v>130</c:v>
                </c:pt>
                <c:pt idx="2479">
                  <c:v>130</c:v>
                </c:pt>
                <c:pt idx="2480">
                  <c:v>130</c:v>
                </c:pt>
                <c:pt idx="2481">
                  <c:v>130</c:v>
                </c:pt>
                <c:pt idx="2482">
                  <c:v>130</c:v>
                </c:pt>
                <c:pt idx="2483">
                  <c:v>130</c:v>
                </c:pt>
                <c:pt idx="2484">
                  <c:v>130</c:v>
                </c:pt>
                <c:pt idx="2485">
                  <c:v>130</c:v>
                </c:pt>
                <c:pt idx="2486">
                  <c:v>130</c:v>
                </c:pt>
                <c:pt idx="2487">
                  <c:v>130</c:v>
                </c:pt>
                <c:pt idx="2488">
                  <c:v>130</c:v>
                </c:pt>
                <c:pt idx="2489">
                  <c:v>130</c:v>
                </c:pt>
                <c:pt idx="2490">
                  <c:v>130</c:v>
                </c:pt>
                <c:pt idx="2491">
                  <c:v>130</c:v>
                </c:pt>
                <c:pt idx="2492">
                  <c:v>130</c:v>
                </c:pt>
                <c:pt idx="2493">
                  <c:v>130</c:v>
                </c:pt>
                <c:pt idx="2494">
                  <c:v>130</c:v>
                </c:pt>
              </c:numCache>
            </c:numRef>
          </c:yVal>
          <c:smooth val="0"/>
          <c:extLst>
            <c:ext xmlns:c16="http://schemas.microsoft.com/office/drawing/2014/chart" uri="{C3380CC4-5D6E-409C-BE32-E72D297353CC}">
              <c16:uniqueId val="{00000002-0961-4F5D-88F1-14E0627FB6C6}"/>
            </c:ext>
          </c:extLst>
        </c:ser>
        <c:dLbls>
          <c:showLegendKey val="0"/>
          <c:showVal val="0"/>
          <c:showCatName val="0"/>
          <c:showSerName val="0"/>
          <c:showPercent val="0"/>
          <c:showBubbleSize val="0"/>
        </c:dLbls>
        <c:axId val="424109760"/>
        <c:axId val="1"/>
      </c:scatterChart>
      <c:dateAx>
        <c:axId val="424109760"/>
        <c:scaling>
          <c:orientation val="minMax"/>
          <c:max val="46023"/>
          <c:min val="38353"/>
        </c:scaling>
        <c:delete val="0"/>
        <c:axPos val="b"/>
        <c:numFmt formatCode="mmm/yy;@" sourceLinked="0"/>
        <c:majorTickMark val="out"/>
        <c:minorTickMark val="none"/>
        <c:tickLblPos val="nextTo"/>
        <c:txPr>
          <a:bodyPr rot="-5400000" vert="horz"/>
          <a:lstStyle/>
          <a:p>
            <a:pPr>
              <a:defRPr sz="1000" b="0" i="0" u="none" strike="noStrike" baseline="0">
                <a:solidFill>
                  <a:srgbClr val="000000"/>
                </a:solidFill>
                <a:latin typeface="Calibri"/>
                <a:ea typeface="Calibri"/>
                <a:cs typeface="Calibri"/>
              </a:defRPr>
            </a:pPr>
            <a:endParaRPr lang="es-CL"/>
          </a:p>
        </c:txPr>
        <c:crossAx val="1"/>
        <c:crosses val="autoZero"/>
        <c:auto val="1"/>
        <c:lblOffset val="100"/>
        <c:baseTimeUnit val="days"/>
        <c:majorUnit val="1"/>
        <c:majorTimeUnit val="years"/>
      </c:dateAx>
      <c:valAx>
        <c:axId val="1"/>
        <c:scaling>
          <c:orientation val="minMax"/>
          <c:min val="0"/>
        </c:scaling>
        <c:delete val="0"/>
        <c:axPos val="l"/>
        <c:majorGridlines/>
        <c:title>
          <c:tx>
            <c:rich>
              <a:bodyPr/>
              <a:lstStyle/>
              <a:p>
                <a:pPr>
                  <a:defRPr sz="1100" b="0" i="0" u="none" strike="noStrike" baseline="0">
                    <a:solidFill>
                      <a:srgbClr val="000000"/>
                    </a:solidFill>
                    <a:latin typeface="Calibri"/>
                    <a:ea typeface="Calibri"/>
                    <a:cs typeface="Calibri"/>
                  </a:defRPr>
                </a:pPr>
                <a:r>
                  <a:rPr lang="es-CL" sz="1000" b="0" i="0" u="none" strike="noStrike" baseline="0">
                    <a:solidFill>
                      <a:srgbClr val="000000"/>
                    </a:solidFill>
                    <a:latin typeface="Calibri"/>
                    <a:cs typeface="Calibri"/>
                  </a:rPr>
                  <a:t>Material Particulado MP-10 (ug/m</a:t>
                </a:r>
                <a:r>
                  <a:rPr lang="es-CL" sz="1000" b="0" i="0" u="none" strike="noStrike" baseline="30000">
                    <a:solidFill>
                      <a:srgbClr val="000000"/>
                    </a:solidFill>
                    <a:latin typeface="Calibri"/>
                    <a:cs typeface="Calibri"/>
                  </a:rPr>
                  <a:t>3</a:t>
                </a:r>
                <a:r>
                  <a:rPr lang="es-CL" sz="1100" b="0" i="0" u="none" strike="noStrike" baseline="0">
                    <a:effectLst/>
                  </a:rPr>
                  <a:t>N</a:t>
                </a:r>
                <a:r>
                  <a:rPr lang="es-CL" sz="1000" b="0" i="0" u="none" strike="noStrike" baseline="0">
                    <a:solidFill>
                      <a:srgbClr val="000000"/>
                    </a:solidFill>
                    <a:latin typeface="Calibri"/>
                    <a:cs typeface="Calibri"/>
                  </a:rPr>
                  <a:t>)</a:t>
                </a:r>
              </a:p>
            </c:rich>
          </c:tx>
          <c:layout>
            <c:manualLayout>
              <c:xMode val="edge"/>
              <c:yMode val="edge"/>
              <c:x val="2.8268432738042578E-2"/>
              <c:y val="0.39742789640595927"/>
            </c:manualLayout>
          </c:layout>
          <c:overlay val="0"/>
        </c:title>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s-CL"/>
          </a:p>
        </c:txPr>
        <c:crossAx val="424109760"/>
        <c:crosses val="autoZero"/>
        <c:crossBetween val="between"/>
        <c:majorUnit val="30"/>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s-CL"/>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1"/>
  <mc:AlternateContent xmlns:mc="http://schemas.openxmlformats.org/markup-compatibility/2006">
    <mc:Choice xmlns:c14="http://schemas.microsoft.com/office/drawing/2007/8/2/chart" Requires="c14">
      <c14:style val="123"/>
    </mc:Choice>
    <mc:Fallback>
      <c:style val="23"/>
    </mc:Fallback>
  </mc:AlternateContent>
  <c:chart>
    <c:autoTitleDeleted val="1"/>
    <c:plotArea>
      <c:layout>
        <c:manualLayout>
          <c:layoutTarget val="inner"/>
          <c:xMode val="edge"/>
          <c:yMode val="edge"/>
          <c:x val="8.4825994848030564E-2"/>
          <c:y val="0.21587662139821753"/>
          <c:w val="0.90249687982279803"/>
          <c:h val="0.65609756714173639"/>
        </c:manualLayout>
      </c:layout>
      <c:lineChart>
        <c:grouping val="standard"/>
        <c:varyColors val="0"/>
        <c:ser>
          <c:idx val="1"/>
          <c:order val="1"/>
          <c:tx>
            <c:strRef>
              <c:f>'Quelen Alto'!$X$1</c:f>
              <c:strCache>
                <c:ptCount val="1"/>
                <c:pt idx="0">
                  <c:v>Concentración Promedio Diaria 24hrs PM-10 a = 150 (µg/m3N) D.S N°59/98</c:v>
                </c:pt>
              </c:strCache>
            </c:strRef>
          </c:tx>
          <c:spPr>
            <a:ln>
              <a:solidFill>
                <a:schemeClr val="accent3"/>
              </a:solidFill>
            </a:ln>
          </c:spPr>
          <c:marker>
            <c:symbol val="none"/>
          </c:marker>
          <c:cat>
            <c:numRef>
              <c:f>'Quelen Alto'!$V$2:$V$2501</c:f>
              <c:numCache>
                <c:formatCode>dd/mm/yy;@</c:formatCode>
                <c:ptCount val="2500"/>
                <c:pt idx="0">
                  <c:v>38362</c:v>
                </c:pt>
                <c:pt idx="1">
                  <c:v>38368</c:v>
                </c:pt>
                <c:pt idx="2">
                  <c:v>38371</c:v>
                </c:pt>
                <c:pt idx="3">
                  <c:v>38372</c:v>
                </c:pt>
                <c:pt idx="4">
                  <c:v>38373</c:v>
                </c:pt>
                <c:pt idx="5">
                  <c:v>38374</c:v>
                </c:pt>
                <c:pt idx="6">
                  <c:v>38375</c:v>
                </c:pt>
                <c:pt idx="7">
                  <c:v>38376</c:v>
                </c:pt>
                <c:pt idx="8">
                  <c:v>38377</c:v>
                </c:pt>
                <c:pt idx="9">
                  <c:v>38380</c:v>
                </c:pt>
                <c:pt idx="10" formatCode="d\-mmm\-yy">
                  <c:v>38383</c:v>
                </c:pt>
                <c:pt idx="11" formatCode="d\-mmm\-yy">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38421</c:v>
                </c:pt>
                <c:pt idx="25">
                  <c:v>38427</c:v>
                </c:pt>
                <c:pt idx="26">
                  <c:v>38430</c:v>
                </c:pt>
                <c:pt idx="27">
                  <c:v>38433</c:v>
                </c:pt>
                <c:pt idx="28">
                  <c:v>38436</c:v>
                </c:pt>
                <c:pt idx="29">
                  <c:v>38439</c:v>
                </c:pt>
                <c:pt idx="30">
                  <c:v>38441</c:v>
                </c:pt>
                <c:pt idx="31">
                  <c:v>38444</c:v>
                </c:pt>
                <c:pt idx="32">
                  <c:v>38447</c:v>
                </c:pt>
                <c:pt idx="33">
                  <c:v>38450</c:v>
                </c:pt>
                <c:pt idx="34">
                  <c:v>38453</c:v>
                </c:pt>
                <c:pt idx="35">
                  <c:v>38456</c:v>
                </c:pt>
                <c:pt idx="36">
                  <c:v>38459</c:v>
                </c:pt>
                <c:pt idx="37">
                  <c:v>38462</c:v>
                </c:pt>
                <c:pt idx="38">
                  <c:v>38465</c:v>
                </c:pt>
                <c:pt idx="39">
                  <c:v>38468</c:v>
                </c:pt>
                <c:pt idx="40">
                  <c:v>38471</c:v>
                </c:pt>
                <c:pt idx="41">
                  <c:v>38474</c:v>
                </c:pt>
                <c:pt idx="42">
                  <c:v>38477</c:v>
                </c:pt>
                <c:pt idx="43">
                  <c:v>38480</c:v>
                </c:pt>
                <c:pt idx="44">
                  <c:v>38483</c:v>
                </c:pt>
                <c:pt idx="45">
                  <c:v>38486</c:v>
                </c:pt>
                <c:pt idx="46">
                  <c:v>38489</c:v>
                </c:pt>
                <c:pt idx="47">
                  <c:v>38492</c:v>
                </c:pt>
                <c:pt idx="48">
                  <c:v>38495</c:v>
                </c:pt>
                <c:pt idx="49">
                  <c:v>38498</c:v>
                </c:pt>
                <c:pt idx="50">
                  <c:v>38501</c:v>
                </c:pt>
                <c:pt idx="51">
                  <c:v>38504</c:v>
                </c:pt>
                <c:pt idx="52">
                  <c:v>38508</c:v>
                </c:pt>
                <c:pt idx="53">
                  <c:v>38511</c:v>
                </c:pt>
                <c:pt idx="54">
                  <c:v>38514</c:v>
                </c:pt>
                <c:pt idx="55">
                  <c:v>38517</c:v>
                </c:pt>
                <c:pt idx="56">
                  <c:v>38520</c:v>
                </c:pt>
                <c:pt idx="57">
                  <c:v>38523</c:v>
                </c:pt>
                <c:pt idx="58">
                  <c:v>38526</c:v>
                </c:pt>
                <c:pt idx="59">
                  <c:v>38529</c:v>
                </c:pt>
                <c:pt idx="60">
                  <c:v>38532</c:v>
                </c:pt>
                <c:pt idx="61">
                  <c:v>38534</c:v>
                </c:pt>
                <c:pt idx="62">
                  <c:v>38538</c:v>
                </c:pt>
                <c:pt idx="63">
                  <c:v>38541</c:v>
                </c:pt>
                <c:pt idx="64">
                  <c:v>38544</c:v>
                </c:pt>
                <c:pt idx="65">
                  <c:v>38547</c:v>
                </c:pt>
                <c:pt idx="66">
                  <c:v>38550</c:v>
                </c:pt>
                <c:pt idx="67">
                  <c:v>38553</c:v>
                </c:pt>
                <c:pt idx="68">
                  <c:v>38556</c:v>
                </c:pt>
                <c:pt idx="69">
                  <c:v>38561</c:v>
                </c:pt>
                <c:pt idx="70">
                  <c:v>38563</c:v>
                </c:pt>
                <c:pt idx="71">
                  <c:v>38566</c:v>
                </c:pt>
                <c:pt idx="72">
                  <c:v>38568</c:v>
                </c:pt>
                <c:pt idx="73">
                  <c:v>38571</c:v>
                </c:pt>
                <c:pt idx="74">
                  <c:v>38574</c:v>
                </c:pt>
                <c:pt idx="75">
                  <c:v>38577</c:v>
                </c:pt>
                <c:pt idx="76">
                  <c:v>38580</c:v>
                </c:pt>
                <c:pt idx="77">
                  <c:v>38585</c:v>
                </c:pt>
                <c:pt idx="78">
                  <c:v>38587</c:v>
                </c:pt>
                <c:pt idx="79">
                  <c:v>38590</c:v>
                </c:pt>
                <c:pt idx="80">
                  <c:v>38591</c:v>
                </c:pt>
                <c:pt idx="81">
                  <c:v>38594</c:v>
                </c:pt>
                <c:pt idx="82">
                  <c:v>38595</c:v>
                </c:pt>
                <c:pt idx="83">
                  <c:v>38597</c:v>
                </c:pt>
                <c:pt idx="84">
                  <c:v>38600</c:v>
                </c:pt>
                <c:pt idx="85">
                  <c:v>38603</c:v>
                </c:pt>
                <c:pt idx="86">
                  <c:v>38606</c:v>
                </c:pt>
                <c:pt idx="87">
                  <c:v>38609</c:v>
                </c:pt>
                <c:pt idx="88">
                  <c:v>38612</c:v>
                </c:pt>
                <c:pt idx="89">
                  <c:v>38615</c:v>
                </c:pt>
                <c:pt idx="90">
                  <c:v>38618</c:v>
                </c:pt>
                <c:pt idx="91">
                  <c:v>38621</c:v>
                </c:pt>
                <c:pt idx="92">
                  <c:v>38624</c:v>
                </c:pt>
                <c:pt idx="93">
                  <c:v>38627</c:v>
                </c:pt>
                <c:pt idx="94">
                  <c:v>38630</c:v>
                </c:pt>
                <c:pt idx="95">
                  <c:v>38633</c:v>
                </c:pt>
                <c:pt idx="96">
                  <c:v>38636</c:v>
                </c:pt>
                <c:pt idx="97">
                  <c:v>38639</c:v>
                </c:pt>
                <c:pt idx="98">
                  <c:v>38642</c:v>
                </c:pt>
                <c:pt idx="99">
                  <c:v>38645</c:v>
                </c:pt>
                <c:pt idx="100">
                  <c:v>38648</c:v>
                </c:pt>
                <c:pt idx="101">
                  <c:v>38651</c:v>
                </c:pt>
                <c:pt idx="102">
                  <c:v>38654</c:v>
                </c:pt>
                <c:pt idx="103">
                  <c:v>38657</c:v>
                </c:pt>
                <c:pt idx="104">
                  <c:v>38660</c:v>
                </c:pt>
                <c:pt idx="105">
                  <c:v>38663</c:v>
                </c:pt>
                <c:pt idx="106">
                  <c:v>38666</c:v>
                </c:pt>
                <c:pt idx="107">
                  <c:v>38669</c:v>
                </c:pt>
                <c:pt idx="108">
                  <c:v>38672</c:v>
                </c:pt>
                <c:pt idx="109">
                  <c:v>38675</c:v>
                </c:pt>
                <c:pt idx="110">
                  <c:v>38678</c:v>
                </c:pt>
                <c:pt idx="111">
                  <c:v>38681</c:v>
                </c:pt>
                <c:pt idx="112">
                  <c:v>38684</c:v>
                </c:pt>
                <c:pt idx="113">
                  <c:v>38687</c:v>
                </c:pt>
                <c:pt idx="114">
                  <c:v>38690</c:v>
                </c:pt>
                <c:pt idx="115">
                  <c:v>38693</c:v>
                </c:pt>
                <c:pt idx="116">
                  <c:v>38696</c:v>
                </c:pt>
                <c:pt idx="117">
                  <c:v>38699</c:v>
                </c:pt>
                <c:pt idx="118">
                  <c:v>38702</c:v>
                </c:pt>
                <c:pt idx="119">
                  <c:v>38705</c:v>
                </c:pt>
                <c:pt idx="120">
                  <c:v>38708</c:v>
                </c:pt>
                <c:pt idx="121">
                  <c:v>38711</c:v>
                </c:pt>
                <c:pt idx="122">
                  <c:v>38714</c:v>
                </c:pt>
                <c:pt idx="123">
                  <c:v>38717</c:v>
                </c:pt>
                <c:pt idx="124">
                  <c:v>38720</c:v>
                </c:pt>
                <c:pt idx="125">
                  <c:v>38723</c:v>
                </c:pt>
                <c:pt idx="126">
                  <c:v>38726</c:v>
                </c:pt>
                <c:pt idx="127">
                  <c:v>38729</c:v>
                </c:pt>
                <c:pt idx="128">
                  <c:v>38732</c:v>
                </c:pt>
                <c:pt idx="129">
                  <c:v>38735</c:v>
                </c:pt>
                <c:pt idx="130">
                  <c:v>38738</c:v>
                </c:pt>
                <c:pt idx="131">
                  <c:v>38741</c:v>
                </c:pt>
                <c:pt idx="132">
                  <c:v>38744</c:v>
                </c:pt>
                <c:pt idx="133">
                  <c:v>38747</c:v>
                </c:pt>
                <c:pt idx="134">
                  <c:v>38750</c:v>
                </c:pt>
                <c:pt idx="135">
                  <c:v>38753</c:v>
                </c:pt>
                <c:pt idx="136">
                  <c:v>38758</c:v>
                </c:pt>
                <c:pt idx="137">
                  <c:v>38759</c:v>
                </c:pt>
                <c:pt idx="138">
                  <c:v>38762</c:v>
                </c:pt>
                <c:pt idx="139">
                  <c:v>38765</c:v>
                </c:pt>
                <c:pt idx="140">
                  <c:v>38768</c:v>
                </c:pt>
                <c:pt idx="141">
                  <c:v>38771</c:v>
                </c:pt>
                <c:pt idx="142">
                  <c:v>38774</c:v>
                </c:pt>
                <c:pt idx="143">
                  <c:v>38777</c:v>
                </c:pt>
                <c:pt idx="144">
                  <c:v>38780</c:v>
                </c:pt>
                <c:pt idx="145">
                  <c:v>38783</c:v>
                </c:pt>
                <c:pt idx="146">
                  <c:v>38786</c:v>
                </c:pt>
                <c:pt idx="147">
                  <c:v>38789</c:v>
                </c:pt>
                <c:pt idx="148">
                  <c:v>38792</c:v>
                </c:pt>
                <c:pt idx="149">
                  <c:v>38795</c:v>
                </c:pt>
                <c:pt idx="150">
                  <c:v>38801</c:v>
                </c:pt>
                <c:pt idx="151">
                  <c:v>38802</c:v>
                </c:pt>
                <c:pt idx="152">
                  <c:v>38807</c:v>
                </c:pt>
                <c:pt idx="153">
                  <c:v>38810</c:v>
                </c:pt>
                <c:pt idx="154">
                  <c:v>38814</c:v>
                </c:pt>
                <c:pt idx="155">
                  <c:v>38816</c:v>
                </c:pt>
                <c:pt idx="156">
                  <c:v>38819</c:v>
                </c:pt>
                <c:pt idx="157">
                  <c:v>38822</c:v>
                </c:pt>
                <c:pt idx="158">
                  <c:v>38825</c:v>
                </c:pt>
                <c:pt idx="159">
                  <c:v>38828</c:v>
                </c:pt>
                <c:pt idx="160">
                  <c:v>38831</c:v>
                </c:pt>
                <c:pt idx="161">
                  <c:v>38834</c:v>
                </c:pt>
                <c:pt idx="162">
                  <c:v>38837</c:v>
                </c:pt>
                <c:pt idx="163">
                  <c:v>38840</c:v>
                </c:pt>
                <c:pt idx="164">
                  <c:v>38843</c:v>
                </c:pt>
                <c:pt idx="165">
                  <c:v>38846</c:v>
                </c:pt>
                <c:pt idx="166">
                  <c:v>38849</c:v>
                </c:pt>
                <c:pt idx="167">
                  <c:v>38852</c:v>
                </c:pt>
                <c:pt idx="168">
                  <c:v>38855</c:v>
                </c:pt>
                <c:pt idx="169">
                  <c:v>38858</c:v>
                </c:pt>
                <c:pt idx="170">
                  <c:v>38861</c:v>
                </c:pt>
                <c:pt idx="171">
                  <c:v>38864</c:v>
                </c:pt>
                <c:pt idx="172">
                  <c:v>38867</c:v>
                </c:pt>
                <c:pt idx="173">
                  <c:v>38870</c:v>
                </c:pt>
                <c:pt idx="174">
                  <c:v>38873</c:v>
                </c:pt>
                <c:pt idx="175">
                  <c:v>38876</c:v>
                </c:pt>
                <c:pt idx="176">
                  <c:v>38879</c:v>
                </c:pt>
                <c:pt idx="177">
                  <c:v>38882</c:v>
                </c:pt>
                <c:pt idx="178">
                  <c:v>38885</c:v>
                </c:pt>
                <c:pt idx="179">
                  <c:v>38888</c:v>
                </c:pt>
                <c:pt idx="180">
                  <c:v>38891</c:v>
                </c:pt>
                <c:pt idx="181">
                  <c:v>38894</c:v>
                </c:pt>
                <c:pt idx="182">
                  <c:v>38897</c:v>
                </c:pt>
                <c:pt idx="183">
                  <c:v>38900</c:v>
                </c:pt>
                <c:pt idx="184">
                  <c:v>38903</c:v>
                </c:pt>
                <c:pt idx="185">
                  <c:v>38906</c:v>
                </c:pt>
                <c:pt idx="186">
                  <c:v>38909</c:v>
                </c:pt>
                <c:pt idx="187">
                  <c:v>38911</c:v>
                </c:pt>
                <c:pt idx="188">
                  <c:v>38914</c:v>
                </c:pt>
                <c:pt idx="189">
                  <c:v>38918</c:v>
                </c:pt>
                <c:pt idx="190">
                  <c:v>38921</c:v>
                </c:pt>
                <c:pt idx="191">
                  <c:v>38925</c:v>
                </c:pt>
                <c:pt idx="192">
                  <c:v>38927</c:v>
                </c:pt>
                <c:pt idx="193">
                  <c:v>38930</c:v>
                </c:pt>
                <c:pt idx="194">
                  <c:v>38933</c:v>
                </c:pt>
                <c:pt idx="195">
                  <c:v>38939</c:v>
                </c:pt>
                <c:pt idx="196">
                  <c:v>38940</c:v>
                </c:pt>
                <c:pt idx="197">
                  <c:v>38943</c:v>
                </c:pt>
                <c:pt idx="198">
                  <c:v>38945</c:v>
                </c:pt>
                <c:pt idx="199">
                  <c:v>38948</c:v>
                </c:pt>
                <c:pt idx="200">
                  <c:v>38951</c:v>
                </c:pt>
                <c:pt idx="201">
                  <c:v>38954</c:v>
                </c:pt>
                <c:pt idx="202">
                  <c:v>38957</c:v>
                </c:pt>
                <c:pt idx="203">
                  <c:v>38960</c:v>
                </c:pt>
                <c:pt idx="204">
                  <c:v>38963</c:v>
                </c:pt>
                <c:pt idx="205">
                  <c:v>38966</c:v>
                </c:pt>
                <c:pt idx="206">
                  <c:v>38969</c:v>
                </c:pt>
                <c:pt idx="207">
                  <c:v>38972</c:v>
                </c:pt>
                <c:pt idx="208">
                  <c:v>38975</c:v>
                </c:pt>
                <c:pt idx="209">
                  <c:v>38978</c:v>
                </c:pt>
                <c:pt idx="210">
                  <c:v>38981</c:v>
                </c:pt>
                <c:pt idx="211">
                  <c:v>38984</c:v>
                </c:pt>
                <c:pt idx="212">
                  <c:v>38987</c:v>
                </c:pt>
                <c:pt idx="213">
                  <c:v>38990</c:v>
                </c:pt>
                <c:pt idx="214">
                  <c:v>38993</c:v>
                </c:pt>
                <c:pt idx="215">
                  <c:v>38996</c:v>
                </c:pt>
                <c:pt idx="216">
                  <c:v>38999</c:v>
                </c:pt>
                <c:pt idx="217">
                  <c:v>39002</c:v>
                </c:pt>
                <c:pt idx="218">
                  <c:v>39005</c:v>
                </c:pt>
                <c:pt idx="219">
                  <c:v>39008</c:v>
                </c:pt>
                <c:pt idx="220">
                  <c:v>39011</c:v>
                </c:pt>
                <c:pt idx="221">
                  <c:v>39014</c:v>
                </c:pt>
                <c:pt idx="222">
                  <c:v>39017</c:v>
                </c:pt>
                <c:pt idx="223">
                  <c:v>39020</c:v>
                </c:pt>
                <c:pt idx="224">
                  <c:v>39023</c:v>
                </c:pt>
                <c:pt idx="225">
                  <c:v>39026</c:v>
                </c:pt>
                <c:pt idx="226">
                  <c:v>39029</c:v>
                </c:pt>
                <c:pt idx="227">
                  <c:v>39032</c:v>
                </c:pt>
                <c:pt idx="228">
                  <c:v>39035</c:v>
                </c:pt>
                <c:pt idx="229">
                  <c:v>39038</c:v>
                </c:pt>
                <c:pt idx="230">
                  <c:v>39041</c:v>
                </c:pt>
                <c:pt idx="231">
                  <c:v>39044</c:v>
                </c:pt>
                <c:pt idx="232">
                  <c:v>39047</c:v>
                </c:pt>
                <c:pt idx="233">
                  <c:v>39050</c:v>
                </c:pt>
                <c:pt idx="234">
                  <c:v>39053</c:v>
                </c:pt>
                <c:pt idx="235">
                  <c:v>39055</c:v>
                </c:pt>
                <c:pt idx="236">
                  <c:v>39058</c:v>
                </c:pt>
                <c:pt idx="237">
                  <c:v>39061</c:v>
                </c:pt>
                <c:pt idx="238">
                  <c:v>39064</c:v>
                </c:pt>
                <c:pt idx="239">
                  <c:v>39067</c:v>
                </c:pt>
                <c:pt idx="240">
                  <c:v>39070</c:v>
                </c:pt>
                <c:pt idx="241">
                  <c:v>39073</c:v>
                </c:pt>
                <c:pt idx="242">
                  <c:v>39076</c:v>
                </c:pt>
                <c:pt idx="243">
                  <c:v>39079</c:v>
                </c:pt>
                <c:pt idx="244">
                  <c:v>39082</c:v>
                </c:pt>
                <c:pt idx="245">
                  <c:v>39085</c:v>
                </c:pt>
                <c:pt idx="246">
                  <c:v>39088</c:v>
                </c:pt>
                <c:pt idx="247">
                  <c:v>39091</c:v>
                </c:pt>
                <c:pt idx="248">
                  <c:v>39094</c:v>
                </c:pt>
                <c:pt idx="249">
                  <c:v>39097</c:v>
                </c:pt>
                <c:pt idx="250">
                  <c:v>39100</c:v>
                </c:pt>
                <c:pt idx="251">
                  <c:v>39103</c:v>
                </c:pt>
                <c:pt idx="252">
                  <c:v>39106</c:v>
                </c:pt>
                <c:pt idx="253">
                  <c:v>39109</c:v>
                </c:pt>
                <c:pt idx="254">
                  <c:v>39112</c:v>
                </c:pt>
                <c:pt idx="255">
                  <c:v>39115</c:v>
                </c:pt>
                <c:pt idx="256">
                  <c:v>39118</c:v>
                </c:pt>
                <c:pt idx="257">
                  <c:v>39121</c:v>
                </c:pt>
                <c:pt idx="258">
                  <c:v>39124</c:v>
                </c:pt>
                <c:pt idx="259">
                  <c:v>39127</c:v>
                </c:pt>
                <c:pt idx="260">
                  <c:v>39130</c:v>
                </c:pt>
                <c:pt idx="261">
                  <c:v>39133</c:v>
                </c:pt>
                <c:pt idx="262">
                  <c:v>39136</c:v>
                </c:pt>
                <c:pt idx="263">
                  <c:v>39139</c:v>
                </c:pt>
                <c:pt idx="264">
                  <c:v>39142</c:v>
                </c:pt>
                <c:pt idx="265">
                  <c:v>39145</c:v>
                </c:pt>
                <c:pt idx="266">
                  <c:v>39148</c:v>
                </c:pt>
                <c:pt idx="267">
                  <c:v>39151</c:v>
                </c:pt>
                <c:pt idx="268">
                  <c:v>39154</c:v>
                </c:pt>
                <c:pt idx="269">
                  <c:v>39157</c:v>
                </c:pt>
                <c:pt idx="270">
                  <c:v>39160</c:v>
                </c:pt>
                <c:pt idx="271">
                  <c:v>39163</c:v>
                </c:pt>
                <c:pt idx="272">
                  <c:v>39166</c:v>
                </c:pt>
                <c:pt idx="273">
                  <c:v>39169</c:v>
                </c:pt>
                <c:pt idx="274">
                  <c:v>39172</c:v>
                </c:pt>
                <c:pt idx="275">
                  <c:v>39541</c:v>
                </c:pt>
                <c:pt idx="276">
                  <c:v>39178</c:v>
                </c:pt>
                <c:pt idx="277">
                  <c:v>39181</c:v>
                </c:pt>
                <c:pt idx="278">
                  <c:v>39184</c:v>
                </c:pt>
                <c:pt idx="279">
                  <c:v>39187</c:v>
                </c:pt>
                <c:pt idx="280">
                  <c:v>39190</c:v>
                </c:pt>
                <c:pt idx="281">
                  <c:v>39193</c:v>
                </c:pt>
                <c:pt idx="282">
                  <c:v>39196</c:v>
                </c:pt>
                <c:pt idx="283">
                  <c:v>39199</c:v>
                </c:pt>
                <c:pt idx="284">
                  <c:v>39202</c:v>
                </c:pt>
                <c:pt idx="285">
                  <c:v>39205</c:v>
                </c:pt>
                <c:pt idx="286">
                  <c:v>39208</c:v>
                </c:pt>
                <c:pt idx="287">
                  <c:v>39211</c:v>
                </c:pt>
                <c:pt idx="288">
                  <c:v>39214</c:v>
                </c:pt>
                <c:pt idx="289">
                  <c:v>39217</c:v>
                </c:pt>
                <c:pt idx="290">
                  <c:v>39220</c:v>
                </c:pt>
                <c:pt idx="291">
                  <c:v>39223</c:v>
                </c:pt>
                <c:pt idx="292">
                  <c:v>39226</c:v>
                </c:pt>
                <c:pt idx="293">
                  <c:v>39229</c:v>
                </c:pt>
                <c:pt idx="294">
                  <c:v>39233</c:v>
                </c:pt>
                <c:pt idx="295">
                  <c:v>39235</c:v>
                </c:pt>
                <c:pt idx="296">
                  <c:v>39238</c:v>
                </c:pt>
                <c:pt idx="297">
                  <c:v>39241</c:v>
                </c:pt>
                <c:pt idx="298">
                  <c:v>39244</c:v>
                </c:pt>
                <c:pt idx="299">
                  <c:v>39247</c:v>
                </c:pt>
                <c:pt idx="300">
                  <c:v>39250</c:v>
                </c:pt>
                <c:pt idx="301">
                  <c:v>39254</c:v>
                </c:pt>
                <c:pt idx="302">
                  <c:v>39258</c:v>
                </c:pt>
                <c:pt idx="303">
                  <c:v>39259</c:v>
                </c:pt>
                <c:pt idx="304">
                  <c:v>39262</c:v>
                </c:pt>
                <c:pt idx="305">
                  <c:v>39265</c:v>
                </c:pt>
                <c:pt idx="306">
                  <c:v>39268</c:v>
                </c:pt>
                <c:pt idx="307">
                  <c:v>39271</c:v>
                </c:pt>
                <c:pt idx="308">
                  <c:v>39274</c:v>
                </c:pt>
                <c:pt idx="309">
                  <c:v>39277</c:v>
                </c:pt>
                <c:pt idx="310">
                  <c:v>39280</c:v>
                </c:pt>
                <c:pt idx="311">
                  <c:v>39254</c:v>
                </c:pt>
                <c:pt idx="312">
                  <c:v>39258</c:v>
                </c:pt>
                <c:pt idx="313">
                  <c:v>39290</c:v>
                </c:pt>
                <c:pt idx="314">
                  <c:v>39293</c:v>
                </c:pt>
                <c:pt idx="315">
                  <c:v>39295</c:v>
                </c:pt>
                <c:pt idx="316">
                  <c:v>39298</c:v>
                </c:pt>
                <c:pt idx="317">
                  <c:v>39301</c:v>
                </c:pt>
                <c:pt idx="318">
                  <c:v>39304</c:v>
                </c:pt>
                <c:pt idx="319">
                  <c:v>39307</c:v>
                </c:pt>
                <c:pt idx="320">
                  <c:v>39310</c:v>
                </c:pt>
                <c:pt idx="321">
                  <c:v>39313</c:v>
                </c:pt>
                <c:pt idx="322">
                  <c:v>39316</c:v>
                </c:pt>
                <c:pt idx="323">
                  <c:v>39319</c:v>
                </c:pt>
                <c:pt idx="324">
                  <c:v>39322</c:v>
                </c:pt>
                <c:pt idx="325">
                  <c:v>39325</c:v>
                </c:pt>
                <c:pt idx="326">
                  <c:v>39328</c:v>
                </c:pt>
                <c:pt idx="327">
                  <c:v>39331</c:v>
                </c:pt>
                <c:pt idx="328">
                  <c:v>39333</c:v>
                </c:pt>
                <c:pt idx="329">
                  <c:v>39336</c:v>
                </c:pt>
                <c:pt idx="330">
                  <c:v>39339</c:v>
                </c:pt>
                <c:pt idx="331">
                  <c:v>39342</c:v>
                </c:pt>
                <c:pt idx="332">
                  <c:v>39345</c:v>
                </c:pt>
                <c:pt idx="333">
                  <c:v>39348</c:v>
                </c:pt>
                <c:pt idx="334">
                  <c:v>39351</c:v>
                </c:pt>
                <c:pt idx="335">
                  <c:v>39354</c:v>
                </c:pt>
                <c:pt idx="336">
                  <c:v>39357</c:v>
                </c:pt>
                <c:pt idx="337">
                  <c:v>39360</c:v>
                </c:pt>
                <c:pt idx="338">
                  <c:v>39363</c:v>
                </c:pt>
                <c:pt idx="339">
                  <c:v>39366</c:v>
                </c:pt>
                <c:pt idx="340">
                  <c:v>39369</c:v>
                </c:pt>
                <c:pt idx="341">
                  <c:v>39372</c:v>
                </c:pt>
                <c:pt idx="342">
                  <c:v>39375</c:v>
                </c:pt>
                <c:pt idx="343">
                  <c:v>39378</c:v>
                </c:pt>
                <c:pt idx="344">
                  <c:v>39381</c:v>
                </c:pt>
                <c:pt idx="345">
                  <c:v>39384</c:v>
                </c:pt>
                <c:pt idx="346">
                  <c:v>39387</c:v>
                </c:pt>
                <c:pt idx="347">
                  <c:v>39390</c:v>
                </c:pt>
                <c:pt idx="348">
                  <c:v>39393</c:v>
                </c:pt>
                <c:pt idx="349">
                  <c:v>39396</c:v>
                </c:pt>
                <c:pt idx="350">
                  <c:v>39399</c:v>
                </c:pt>
                <c:pt idx="351">
                  <c:v>39402</c:v>
                </c:pt>
                <c:pt idx="352">
                  <c:v>39406</c:v>
                </c:pt>
                <c:pt idx="353">
                  <c:v>39408</c:v>
                </c:pt>
                <c:pt idx="354">
                  <c:v>39411</c:v>
                </c:pt>
                <c:pt idx="355">
                  <c:v>39414</c:v>
                </c:pt>
                <c:pt idx="356">
                  <c:v>39417</c:v>
                </c:pt>
                <c:pt idx="357">
                  <c:v>39420</c:v>
                </c:pt>
                <c:pt idx="358">
                  <c:v>39423</c:v>
                </c:pt>
                <c:pt idx="359">
                  <c:v>39426</c:v>
                </c:pt>
                <c:pt idx="360">
                  <c:v>39429</c:v>
                </c:pt>
                <c:pt idx="361">
                  <c:v>39432</c:v>
                </c:pt>
                <c:pt idx="362">
                  <c:v>39435</c:v>
                </c:pt>
                <c:pt idx="363">
                  <c:v>39438</c:v>
                </c:pt>
                <c:pt idx="364">
                  <c:v>39441</c:v>
                </c:pt>
                <c:pt idx="365">
                  <c:v>39444</c:v>
                </c:pt>
                <c:pt idx="366">
                  <c:v>39448</c:v>
                </c:pt>
                <c:pt idx="367">
                  <c:v>39451</c:v>
                </c:pt>
                <c:pt idx="368">
                  <c:v>39454</c:v>
                </c:pt>
                <c:pt idx="369">
                  <c:v>39458</c:v>
                </c:pt>
                <c:pt idx="370">
                  <c:v>39461</c:v>
                </c:pt>
                <c:pt idx="371">
                  <c:v>39464</c:v>
                </c:pt>
                <c:pt idx="372">
                  <c:v>39465</c:v>
                </c:pt>
                <c:pt idx="373">
                  <c:v>39469</c:v>
                </c:pt>
                <c:pt idx="374">
                  <c:v>39472</c:v>
                </c:pt>
                <c:pt idx="375">
                  <c:v>39476</c:v>
                </c:pt>
                <c:pt idx="376">
                  <c:v>39478</c:v>
                </c:pt>
                <c:pt idx="377">
                  <c:v>39481</c:v>
                </c:pt>
                <c:pt idx="378">
                  <c:v>39484</c:v>
                </c:pt>
                <c:pt idx="379">
                  <c:v>39487</c:v>
                </c:pt>
                <c:pt idx="380">
                  <c:v>39490</c:v>
                </c:pt>
                <c:pt idx="381">
                  <c:v>39493</c:v>
                </c:pt>
                <c:pt idx="382">
                  <c:v>39496</c:v>
                </c:pt>
                <c:pt idx="383">
                  <c:v>39499</c:v>
                </c:pt>
                <c:pt idx="384">
                  <c:v>39502</c:v>
                </c:pt>
                <c:pt idx="385">
                  <c:v>39505</c:v>
                </c:pt>
                <c:pt idx="386">
                  <c:v>39508</c:v>
                </c:pt>
                <c:pt idx="387">
                  <c:v>39511</c:v>
                </c:pt>
                <c:pt idx="388">
                  <c:v>39514</c:v>
                </c:pt>
                <c:pt idx="389">
                  <c:v>39517</c:v>
                </c:pt>
                <c:pt idx="390">
                  <c:v>39520</c:v>
                </c:pt>
                <c:pt idx="391">
                  <c:v>39523</c:v>
                </c:pt>
                <c:pt idx="392">
                  <c:v>39526</c:v>
                </c:pt>
                <c:pt idx="393">
                  <c:v>39529</c:v>
                </c:pt>
                <c:pt idx="394">
                  <c:v>39532</c:v>
                </c:pt>
                <c:pt idx="395">
                  <c:v>39535</c:v>
                </c:pt>
                <c:pt idx="396">
                  <c:v>39538</c:v>
                </c:pt>
                <c:pt idx="397">
                  <c:v>39541</c:v>
                </c:pt>
                <c:pt idx="398">
                  <c:v>39544</c:v>
                </c:pt>
                <c:pt idx="399">
                  <c:v>39547</c:v>
                </c:pt>
                <c:pt idx="400">
                  <c:v>39550</c:v>
                </c:pt>
                <c:pt idx="401">
                  <c:v>39553</c:v>
                </c:pt>
                <c:pt idx="402">
                  <c:v>39556</c:v>
                </c:pt>
                <c:pt idx="403">
                  <c:v>39559</c:v>
                </c:pt>
                <c:pt idx="404">
                  <c:v>39562</c:v>
                </c:pt>
                <c:pt idx="405">
                  <c:v>39565</c:v>
                </c:pt>
                <c:pt idx="406">
                  <c:v>39568</c:v>
                </c:pt>
                <c:pt idx="407">
                  <c:v>39571</c:v>
                </c:pt>
                <c:pt idx="408">
                  <c:v>39574</c:v>
                </c:pt>
                <c:pt idx="409">
                  <c:v>39577</c:v>
                </c:pt>
                <c:pt idx="410">
                  <c:v>39580</c:v>
                </c:pt>
                <c:pt idx="411">
                  <c:v>39583</c:v>
                </c:pt>
                <c:pt idx="412">
                  <c:v>39586</c:v>
                </c:pt>
                <c:pt idx="413">
                  <c:v>39589</c:v>
                </c:pt>
                <c:pt idx="414">
                  <c:v>39592</c:v>
                </c:pt>
                <c:pt idx="415">
                  <c:v>39595</c:v>
                </c:pt>
                <c:pt idx="416">
                  <c:v>39598</c:v>
                </c:pt>
                <c:pt idx="417">
                  <c:v>39601</c:v>
                </c:pt>
                <c:pt idx="418">
                  <c:v>39604</c:v>
                </c:pt>
                <c:pt idx="419">
                  <c:v>39607</c:v>
                </c:pt>
                <c:pt idx="420">
                  <c:v>39610</c:v>
                </c:pt>
                <c:pt idx="421">
                  <c:v>39613</c:v>
                </c:pt>
                <c:pt idx="422">
                  <c:v>39617</c:v>
                </c:pt>
                <c:pt idx="423">
                  <c:v>39620</c:v>
                </c:pt>
                <c:pt idx="424">
                  <c:v>39625</c:v>
                </c:pt>
                <c:pt idx="425">
                  <c:v>39628</c:v>
                </c:pt>
                <c:pt idx="426">
                  <c:v>39631</c:v>
                </c:pt>
                <c:pt idx="427">
                  <c:v>39634</c:v>
                </c:pt>
                <c:pt idx="428">
                  <c:v>39637</c:v>
                </c:pt>
                <c:pt idx="429">
                  <c:v>39640</c:v>
                </c:pt>
                <c:pt idx="430">
                  <c:v>39643</c:v>
                </c:pt>
                <c:pt idx="431">
                  <c:v>39646</c:v>
                </c:pt>
                <c:pt idx="432">
                  <c:v>39649</c:v>
                </c:pt>
                <c:pt idx="433">
                  <c:v>39652</c:v>
                </c:pt>
                <c:pt idx="434">
                  <c:v>39655</c:v>
                </c:pt>
                <c:pt idx="435">
                  <c:v>39658</c:v>
                </c:pt>
                <c:pt idx="436">
                  <c:v>39661</c:v>
                </c:pt>
                <c:pt idx="437">
                  <c:v>39664</c:v>
                </c:pt>
                <c:pt idx="438">
                  <c:v>39665</c:v>
                </c:pt>
                <c:pt idx="439">
                  <c:v>39670</c:v>
                </c:pt>
                <c:pt idx="440">
                  <c:v>39673</c:v>
                </c:pt>
                <c:pt idx="441">
                  <c:v>39676</c:v>
                </c:pt>
                <c:pt idx="442">
                  <c:v>39678</c:v>
                </c:pt>
                <c:pt idx="443">
                  <c:v>39680</c:v>
                </c:pt>
                <c:pt idx="444">
                  <c:v>39683</c:v>
                </c:pt>
                <c:pt idx="445">
                  <c:v>39686</c:v>
                </c:pt>
                <c:pt idx="446">
                  <c:v>39689</c:v>
                </c:pt>
                <c:pt idx="447">
                  <c:v>39692</c:v>
                </c:pt>
                <c:pt idx="448">
                  <c:v>39695</c:v>
                </c:pt>
                <c:pt idx="449">
                  <c:v>39696</c:v>
                </c:pt>
                <c:pt idx="450">
                  <c:v>39699</c:v>
                </c:pt>
                <c:pt idx="451">
                  <c:v>39702</c:v>
                </c:pt>
                <c:pt idx="452">
                  <c:v>39705</c:v>
                </c:pt>
                <c:pt idx="453">
                  <c:v>39707</c:v>
                </c:pt>
                <c:pt idx="454">
                  <c:v>39710</c:v>
                </c:pt>
                <c:pt idx="455">
                  <c:v>39713</c:v>
                </c:pt>
                <c:pt idx="456">
                  <c:v>39716</c:v>
                </c:pt>
                <c:pt idx="457">
                  <c:v>39719</c:v>
                </c:pt>
                <c:pt idx="458">
                  <c:v>39722</c:v>
                </c:pt>
                <c:pt idx="459">
                  <c:v>39725</c:v>
                </c:pt>
                <c:pt idx="460">
                  <c:v>39728</c:v>
                </c:pt>
                <c:pt idx="461">
                  <c:v>39731</c:v>
                </c:pt>
                <c:pt idx="462">
                  <c:v>39734</c:v>
                </c:pt>
                <c:pt idx="463">
                  <c:v>39737</c:v>
                </c:pt>
                <c:pt idx="464">
                  <c:v>39740</c:v>
                </c:pt>
                <c:pt idx="465">
                  <c:v>39743</c:v>
                </c:pt>
                <c:pt idx="466">
                  <c:v>39746</c:v>
                </c:pt>
                <c:pt idx="467">
                  <c:v>39749</c:v>
                </c:pt>
                <c:pt idx="468">
                  <c:v>39752</c:v>
                </c:pt>
                <c:pt idx="469">
                  <c:v>39753</c:v>
                </c:pt>
                <c:pt idx="470">
                  <c:v>39756</c:v>
                </c:pt>
                <c:pt idx="471">
                  <c:v>39758</c:v>
                </c:pt>
                <c:pt idx="472">
                  <c:v>39761</c:v>
                </c:pt>
                <c:pt idx="473">
                  <c:v>39764</c:v>
                </c:pt>
                <c:pt idx="474">
                  <c:v>39767</c:v>
                </c:pt>
                <c:pt idx="475">
                  <c:v>39770</c:v>
                </c:pt>
                <c:pt idx="476">
                  <c:v>39773</c:v>
                </c:pt>
                <c:pt idx="477">
                  <c:v>39776</c:v>
                </c:pt>
                <c:pt idx="478">
                  <c:v>39779</c:v>
                </c:pt>
                <c:pt idx="479">
                  <c:v>39782</c:v>
                </c:pt>
                <c:pt idx="480">
                  <c:v>39785</c:v>
                </c:pt>
                <c:pt idx="481">
                  <c:v>39788</c:v>
                </c:pt>
                <c:pt idx="482">
                  <c:v>39791</c:v>
                </c:pt>
                <c:pt idx="483">
                  <c:v>39794</c:v>
                </c:pt>
                <c:pt idx="484">
                  <c:v>39797</c:v>
                </c:pt>
                <c:pt idx="485">
                  <c:v>39800</c:v>
                </c:pt>
                <c:pt idx="486">
                  <c:v>39803</c:v>
                </c:pt>
                <c:pt idx="487">
                  <c:v>39806</c:v>
                </c:pt>
                <c:pt idx="488">
                  <c:v>39809</c:v>
                </c:pt>
                <c:pt idx="489">
                  <c:v>39812</c:v>
                </c:pt>
                <c:pt idx="490" formatCode="d\-mmm\-yy">
                  <c:v>39815</c:v>
                </c:pt>
                <c:pt idx="491" formatCode="d\-mmm\-yy">
                  <c:v>39818</c:v>
                </c:pt>
                <c:pt idx="492" formatCode="d\-mmm\-yy">
                  <c:v>39821</c:v>
                </c:pt>
                <c:pt idx="493" formatCode="d\-mmm\-yy">
                  <c:v>39824</c:v>
                </c:pt>
                <c:pt idx="494" formatCode="d\-mmm\-yy">
                  <c:v>39828</c:v>
                </c:pt>
                <c:pt idx="495" formatCode="d\-mmm\-yy">
                  <c:v>39831</c:v>
                </c:pt>
                <c:pt idx="496" formatCode="d\-mmm\-yy">
                  <c:v>39835</c:v>
                </c:pt>
                <c:pt idx="497" formatCode="d\-mmm\-yy">
                  <c:v>39837</c:v>
                </c:pt>
                <c:pt idx="498" formatCode="d\-mmm\-yy">
                  <c:v>39840</c:v>
                </c:pt>
                <c:pt idx="499" formatCode="d\-mmm\-yy">
                  <c:v>39843</c:v>
                </c:pt>
                <c:pt idx="500" formatCode="d\-mmm\-yy">
                  <c:v>39846</c:v>
                </c:pt>
                <c:pt idx="501" formatCode="d\-mmm\-yy">
                  <c:v>39849</c:v>
                </c:pt>
                <c:pt idx="502" formatCode="d\-mmm\-yy">
                  <c:v>39853</c:v>
                </c:pt>
                <c:pt idx="503" formatCode="d\-mmm\-yy">
                  <c:v>39855</c:v>
                </c:pt>
                <c:pt idx="504" formatCode="d\-mmm\-yy">
                  <c:v>39858</c:v>
                </c:pt>
                <c:pt idx="505" formatCode="d\-mmm\-yy">
                  <c:v>39861</c:v>
                </c:pt>
                <c:pt idx="506" formatCode="d\-mmm\-yy">
                  <c:v>39864</c:v>
                </c:pt>
                <c:pt idx="507" formatCode="d\-mmm\-yy">
                  <c:v>39867</c:v>
                </c:pt>
                <c:pt idx="508" formatCode="d\-mmm\-yy">
                  <c:v>39869</c:v>
                </c:pt>
                <c:pt idx="509" formatCode="d\-mmm\-yy">
                  <c:v>39870</c:v>
                </c:pt>
                <c:pt idx="510" formatCode="d\-mmm\-yy">
                  <c:v>39875</c:v>
                </c:pt>
                <c:pt idx="511" formatCode="d\-mmm\-yy">
                  <c:v>39876</c:v>
                </c:pt>
                <c:pt idx="512" formatCode="d\-mmm\-yy">
                  <c:v>39879</c:v>
                </c:pt>
                <c:pt idx="513" formatCode="d\-mmm\-yy">
                  <c:v>39882</c:v>
                </c:pt>
                <c:pt idx="514" formatCode="d\-mmm\-yy">
                  <c:v>39885</c:v>
                </c:pt>
                <c:pt idx="515" formatCode="d\-mmm\-yy">
                  <c:v>39888</c:v>
                </c:pt>
                <c:pt idx="516" formatCode="d\-mmm\-yy">
                  <c:v>39891</c:v>
                </c:pt>
                <c:pt idx="517" formatCode="d\-mmm\-yy">
                  <c:v>39894</c:v>
                </c:pt>
                <c:pt idx="518" formatCode="d\-mmm\-yy">
                  <c:v>39897</c:v>
                </c:pt>
                <c:pt idx="519" formatCode="d\-mmm\-yy">
                  <c:v>39900</c:v>
                </c:pt>
                <c:pt idx="520" formatCode="d\-mmm\-yy">
                  <c:v>39903</c:v>
                </c:pt>
                <c:pt idx="521" formatCode="d\-mmm\-yy">
                  <c:v>39906</c:v>
                </c:pt>
                <c:pt idx="522" formatCode="d\-mmm\-yy">
                  <c:v>39909</c:v>
                </c:pt>
                <c:pt idx="523" formatCode="d\-mmm\-yy">
                  <c:v>39912</c:v>
                </c:pt>
                <c:pt idx="524" formatCode="d\-mmm\-yy">
                  <c:v>39915</c:v>
                </c:pt>
                <c:pt idx="525" formatCode="d\-mmm\-yy">
                  <c:v>39918</c:v>
                </c:pt>
                <c:pt idx="526" formatCode="d\-mmm\-yy">
                  <c:v>39921</c:v>
                </c:pt>
                <c:pt idx="527" formatCode="d\-mmm\-yy">
                  <c:v>39924</c:v>
                </c:pt>
                <c:pt idx="528" formatCode="d\-mmm\-yy">
                  <c:v>39927</c:v>
                </c:pt>
                <c:pt idx="529" formatCode="d\-mmm\-yy">
                  <c:v>39930</c:v>
                </c:pt>
                <c:pt idx="530" formatCode="d\-mmm\-yy">
                  <c:v>39933</c:v>
                </c:pt>
                <c:pt idx="531" formatCode="d\-mmm\-yy">
                  <c:v>39936</c:v>
                </c:pt>
                <c:pt idx="532" formatCode="d\-mmm\-yy">
                  <c:v>39939</c:v>
                </c:pt>
                <c:pt idx="533" formatCode="d\-mmm\-yy">
                  <c:v>39942</c:v>
                </c:pt>
                <c:pt idx="534" formatCode="d\-mmm\-yy">
                  <c:v>39945</c:v>
                </c:pt>
                <c:pt idx="535" formatCode="d\-mmm\-yy">
                  <c:v>39948</c:v>
                </c:pt>
                <c:pt idx="536" formatCode="d\-mmm\-yy">
                  <c:v>39951</c:v>
                </c:pt>
                <c:pt idx="537" formatCode="d\-mmm\-yy">
                  <c:v>39954</c:v>
                </c:pt>
                <c:pt idx="538" formatCode="d\-mmm\-yy">
                  <c:v>39956</c:v>
                </c:pt>
                <c:pt idx="539" formatCode="d\-mmm\-yy">
                  <c:v>39959</c:v>
                </c:pt>
                <c:pt idx="540" formatCode="d\-mmm\-yy">
                  <c:v>39962</c:v>
                </c:pt>
                <c:pt idx="541" formatCode="d\-mmm\-yy">
                  <c:v>39966</c:v>
                </c:pt>
                <c:pt idx="542" formatCode="d\-mmm\-yy">
                  <c:v>39969</c:v>
                </c:pt>
                <c:pt idx="543" formatCode="d\-mmm\-yy">
                  <c:v>39972</c:v>
                </c:pt>
                <c:pt idx="544" formatCode="d\-mmm\-yy">
                  <c:v>39975</c:v>
                </c:pt>
                <c:pt idx="545" formatCode="d\-mmm\-yy">
                  <c:v>39978</c:v>
                </c:pt>
                <c:pt idx="546" formatCode="d\-mmm\-yy">
                  <c:v>39981</c:v>
                </c:pt>
                <c:pt idx="547" formatCode="d\-mmm\-yy">
                  <c:v>39984</c:v>
                </c:pt>
                <c:pt idx="548" formatCode="d\-mmm\-yy">
                  <c:v>39988</c:v>
                </c:pt>
                <c:pt idx="549" formatCode="d\-mmm\-yy">
                  <c:v>39990</c:v>
                </c:pt>
                <c:pt idx="550" formatCode="d\-mmm\-yy">
                  <c:v>39994</c:v>
                </c:pt>
                <c:pt idx="551" formatCode="d\-mmm\-yy">
                  <c:v>39996</c:v>
                </c:pt>
                <c:pt idx="552" formatCode="d\-mmm\-yy">
                  <c:v>39999</c:v>
                </c:pt>
                <c:pt idx="553" formatCode="d\-mmm\-yy">
                  <c:v>40002</c:v>
                </c:pt>
                <c:pt idx="554" formatCode="d\-mmm\-yy">
                  <c:v>40005</c:v>
                </c:pt>
                <c:pt idx="555" formatCode="d\-mmm\-yy">
                  <c:v>40008</c:v>
                </c:pt>
                <c:pt idx="556" formatCode="d\-mmm\-yy">
                  <c:v>40011</c:v>
                </c:pt>
                <c:pt idx="557" formatCode="d\-mmm\-yy">
                  <c:v>40014</c:v>
                </c:pt>
                <c:pt idx="558" formatCode="d\-mmm\-yy">
                  <c:v>40017</c:v>
                </c:pt>
                <c:pt idx="559" formatCode="d\-mmm\-yy">
                  <c:v>40020</c:v>
                </c:pt>
                <c:pt idx="560" formatCode="d\-mmm\-yy">
                  <c:v>40023</c:v>
                </c:pt>
                <c:pt idx="561" formatCode="d\-mmm\-yy">
                  <c:v>40026</c:v>
                </c:pt>
                <c:pt idx="562" formatCode="d\-mmm\-yy">
                  <c:v>40029</c:v>
                </c:pt>
                <c:pt idx="563" formatCode="d\-mmm\-yy">
                  <c:v>40032</c:v>
                </c:pt>
                <c:pt idx="564" formatCode="d\-mmm\-yy">
                  <c:v>40036</c:v>
                </c:pt>
                <c:pt idx="565" formatCode="d\-mmm\-yy">
                  <c:v>40038</c:v>
                </c:pt>
                <c:pt idx="566" formatCode="d\-mmm\-yy">
                  <c:v>40041</c:v>
                </c:pt>
                <c:pt idx="567" formatCode="d\-mmm\-yy">
                  <c:v>40044</c:v>
                </c:pt>
                <c:pt idx="568" formatCode="d\-mmm\-yy">
                  <c:v>40047</c:v>
                </c:pt>
                <c:pt idx="569" formatCode="d\-mmm\-yy">
                  <c:v>40050</c:v>
                </c:pt>
                <c:pt idx="570" formatCode="d\-mmm\-yy">
                  <c:v>40053</c:v>
                </c:pt>
                <c:pt idx="571" formatCode="d\-mmm\-yy">
                  <c:v>40056</c:v>
                </c:pt>
                <c:pt idx="572" formatCode="d\-mmm\-yy">
                  <c:v>40059</c:v>
                </c:pt>
                <c:pt idx="573" formatCode="d\-mmm\-yy">
                  <c:v>40062</c:v>
                </c:pt>
                <c:pt idx="574" formatCode="d\-mmm\-yy">
                  <c:v>40064</c:v>
                </c:pt>
                <c:pt idx="575" formatCode="d\-mmm\-yy">
                  <c:v>40066</c:v>
                </c:pt>
                <c:pt idx="576" formatCode="d\-mmm\-yy">
                  <c:v>40068</c:v>
                </c:pt>
                <c:pt idx="577" formatCode="d\-mmm\-yy">
                  <c:v>40071</c:v>
                </c:pt>
                <c:pt idx="578" formatCode="d\-mmm\-yy">
                  <c:v>40074</c:v>
                </c:pt>
                <c:pt idx="579" formatCode="d\-mmm\-yy">
                  <c:v>40077</c:v>
                </c:pt>
                <c:pt idx="580" formatCode="d\-mmm\-yy">
                  <c:v>40080</c:v>
                </c:pt>
                <c:pt idx="581" formatCode="d\-mmm\-yy">
                  <c:v>40083</c:v>
                </c:pt>
                <c:pt idx="582" formatCode="d\-mmm\-yy">
                  <c:v>40086</c:v>
                </c:pt>
                <c:pt idx="583" formatCode="d\-mmm\-yy">
                  <c:v>40089</c:v>
                </c:pt>
                <c:pt idx="584" formatCode="d\-mmm\-yy">
                  <c:v>40092</c:v>
                </c:pt>
                <c:pt idx="585" formatCode="d\-mmm\-yy">
                  <c:v>40095</c:v>
                </c:pt>
                <c:pt idx="586" formatCode="d\-mmm\-yy">
                  <c:v>40098</c:v>
                </c:pt>
                <c:pt idx="587" formatCode="d\-mmm\-yy">
                  <c:v>40101</c:v>
                </c:pt>
                <c:pt idx="588" formatCode="d\-mmm\-yy">
                  <c:v>40104</c:v>
                </c:pt>
                <c:pt idx="589" formatCode="d\-mmm\-yy">
                  <c:v>40107</c:v>
                </c:pt>
                <c:pt idx="590" formatCode="d\-mmm\-yy">
                  <c:v>40110</c:v>
                </c:pt>
                <c:pt idx="591" formatCode="d\-mmm\-yy">
                  <c:v>40113</c:v>
                </c:pt>
                <c:pt idx="592" formatCode="d\-mmm\-yy">
                  <c:v>40116</c:v>
                </c:pt>
                <c:pt idx="593" formatCode="d\-mmm\-yy">
                  <c:v>40119</c:v>
                </c:pt>
                <c:pt idx="594" formatCode="d\-mmm\-yy">
                  <c:v>40122</c:v>
                </c:pt>
                <c:pt idx="595" formatCode="d\-mmm\-yy">
                  <c:v>40125</c:v>
                </c:pt>
                <c:pt idx="596" formatCode="d\-mmm\-yy">
                  <c:v>40128</c:v>
                </c:pt>
                <c:pt idx="597" formatCode="d\-mmm\-yy">
                  <c:v>40131</c:v>
                </c:pt>
                <c:pt idx="598" formatCode="d\-mmm\-yy">
                  <c:v>40134</c:v>
                </c:pt>
                <c:pt idx="599" formatCode="d\-mmm\-yy">
                  <c:v>40137</c:v>
                </c:pt>
                <c:pt idx="600" formatCode="d\-mmm\-yy">
                  <c:v>40140</c:v>
                </c:pt>
                <c:pt idx="601" formatCode="d\-mmm\-yy">
                  <c:v>40143</c:v>
                </c:pt>
                <c:pt idx="602" formatCode="d\-mmm\-yy">
                  <c:v>40146</c:v>
                </c:pt>
                <c:pt idx="603" formatCode="d\-mmm\-yy">
                  <c:v>40149</c:v>
                </c:pt>
                <c:pt idx="604" formatCode="d\-mmm\-yy">
                  <c:v>40152</c:v>
                </c:pt>
                <c:pt idx="605" formatCode="d\-mmm\-yy">
                  <c:v>40155</c:v>
                </c:pt>
                <c:pt idx="606" formatCode="d\-mmm\-yy">
                  <c:v>40158</c:v>
                </c:pt>
                <c:pt idx="607" formatCode="d\-mmm\-yy">
                  <c:v>40161</c:v>
                </c:pt>
                <c:pt idx="608" formatCode="d\-mmm\-yy">
                  <c:v>40164</c:v>
                </c:pt>
                <c:pt idx="609" formatCode="d\-mmm\-yy">
                  <c:v>40167</c:v>
                </c:pt>
                <c:pt idx="610" formatCode="d\-mmm\-yy">
                  <c:v>40170</c:v>
                </c:pt>
                <c:pt idx="611" formatCode="d\-mmm\-yy">
                  <c:v>40173</c:v>
                </c:pt>
                <c:pt idx="612" formatCode="d\-mmm\-yy">
                  <c:v>40176</c:v>
                </c:pt>
                <c:pt idx="613" formatCode="d\-mmm\-yy">
                  <c:v>40179</c:v>
                </c:pt>
                <c:pt idx="614" formatCode="d\-mmm\-yy">
                  <c:v>40182</c:v>
                </c:pt>
                <c:pt idx="615" formatCode="d\-mmm\-yy">
                  <c:v>40185</c:v>
                </c:pt>
                <c:pt idx="616" formatCode="d\-mmm\-yy">
                  <c:v>40188</c:v>
                </c:pt>
                <c:pt idx="617" formatCode="d\-mmm\-yy">
                  <c:v>40191</c:v>
                </c:pt>
                <c:pt idx="618" formatCode="d\-mmm\-yy">
                  <c:v>40194</c:v>
                </c:pt>
                <c:pt idx="619" formatCode="d\-mmm\-yy">
                  <c:v>40197</c:v>
                </c:pt>
                <c:pt idx="620" formatCode="d\-mmm\-yy">
                  <c:v>40200</c:v>
                </c:pt>
                <c:pt idx="621" formatCode="d\-mmm\-yy">
                  <c:v>40203</c:v>
                </c:pt>
                <c:pt idx="622" formatCode="d\-mmm\-yy">
                  <c:v>40206</c:v>
                </c:pt>
                <c:pt idx="623" formatCode="d\-mmm\-yy">
                  <c:v>40209</c:v>
                </c:pt>
                <c:pt idx="624" formatCode="d\-mmm\-yy">
                  <c:v>40212</c:v>
                </c:pt>
                <c:pt idx="625" formatCode="d\-mmm\-yy">
                  <c:v>40215</c:v>
                </c:pt>
                <c:pt idx="626" formatCode="d\-mmm\-yy">
                  <c:v>40218</c:v>
                </c:pt>
                <c:pt idx="627" formatCode="d\-mmm\-yy">
                  <c:v>40221</c:v>
                </c:pt>
                <c:pt idx="628" formatCode="d\-mmm\-yy">
                  <c:v>40224</c:v>
                </c:pt>
                <c:pt idx="629" formatCode="d\-mmm\-yy">
                  <c:v>40227</c:v>
                </c:pt>
                <c:pt idx="630" formatCode="d\-mmm\-yy">
                  <c:v>40230</c:v>
                </c:pt>
                <c:pt idx="631" formatCode="d\-mmm\-yy">
                  <c:v>40233</c:v>
                </c:pt>
                <c:pt idx="632" formatCode="d\-mmm\-yy">
                  <c:v>40236</c:v>
                </c:pt>
                <c:pt idx="633" formatCode="d\-mmm\-yy">
                  <c:v>40239</c:v>
                </c:pt>
                <c:pt idx="634" formatCode="d\-mmm\-yy">
                  <c:v>40242</c:v>
                </c:pt>
                <c:pt idx="635" formatCode="d\-mmm\-yy">
                  <c:v>40245</c:v>
                </c:pt>
                <c:pt idx="636" formatCode="d\-mmm\-yy">
                  <c:v>40248</c:v>
                </c:pt>
                <c:pt idx="637" formatCode="d\-mmm\-yy">
                  <c:v>40251</c:v>
                </c:pt>
                <c:pt idx="638" formatCode="d\-mmm\-yy">
                  <c:v>40254</c:v>
                </c:pt>
                <c:pt idx="639" formatCode="d\-mmm\-yy">
                  <c:v>40257</c:v>
                </c:pt>
                <c:pt idx="640" formatCode="d\-mmm\-yy">
                  <c:v>40260</c:v>
                </c:pt>
                <c:pt idx="641" formatCode="d\-mmm\-yy">
                  <c:v>40263</c:v>
                </c:pt>
                <c:pt idx="642" formatCode="d\-mmm\-yy">
                  <c:v>40266</c:v>
                </c:pt>
                <c:pt idx="643" formatCode="d\-mmm\-yy">
                  <c:v>40269</c:v>
                </c:pt>
                <c:pt idx="644" formatCode="d\-mmm\-yy">
                  <c:v>40272</c:v>
                </c:pt>
                <c:pt idx="645" formatCode="d\-mmm\-yy">
                  <c:v>40275</c:v>
                </c:pt>
                <c:pt idx="646" formatCode="d\-mmm\-yy">
                  <c:v>40278</c:v>
                </c:pt>
                <c:pt idx="647" formatCode="d\-mmm\-yy">
                  <c:v>40281</c:v>
                </c:pt>
                <c:pt idx="648" formatCode="d\-mmm\-yy">
                  <c:v>40284</c:v>
                </c:pt>
                <c:pt idx="649" formatCode="d\-mmm\-yy">
                  <c:v>40287</c:v>
                </c:pt>
                <c:pt idx="650" formatCode="d\-mmm\-yy">
                  <c:v>40290</c:v>
                </c:pt>
                <c:pt idx="651" formatCode="d\-mmm\-yy">
                  <c:v>40293</c:v>
                </c:pt>
                <c:pt idx="652" formatCode="d\-mmm\-yy">
                  <c:v>40296</c:v>
                </c:pt>
                <c:pt idx="653" formatCode="d\-mmm\-yy">
                  <c:v>40299</c:v>
                </c:pt>
                <c:pt idx="654" formatCode="d\-mmm\-yy">
                  <c:v>40302</c:v>
                </c:pt>
                <c:pt idx="655" formatCode="d\-mmm\-yy">
                  <c:v>40305</c:v>
                </c:pt>
                <c:pt idx="656" formatCode="d\-mmm\-yy">
                  <c:v>40308</c:v>
                </c:pt>
                <c:pt idx="657" formatCode="d\-mmm\-yy">
                  <c:v>40311</c:v>
                </c:pt>
                <c:pt idx="658" formatCode="d\-mmm\-yy">
                  <c:v>40314</c:v>
                </c:pt>
                <c:pt idx="659" formatCode="d\-mmm\-yy">
                  <c:v>40317</c:v>
                </c:pt>
                <c:pt idx="660" formatCode="d\-mmm\-yy">
                  <c:v>40320</c:v>
                </c:pt>
                <c:pt idx="661" formatCode="d\-mmm\-yy">
                  <c:v>40323</c:v>
                </c:pt>
                <c:pt idx="662" formatCode="d\-mmm\-yy">
                  <c:v>40326</c:v>
                </c:pt>
                <c:pt idx="663" formatCode="d\-mmm\-yy">
                  <c:v>40329</c:v>
                </c:pt>
                <c:pt idx="664" formatCode="d\-mmm\-yy">
                  <c:v>40332</c:v>
                </c:pt>
                <c:pt idx="665" formatCode="d\-mmm\-yy">
                  <c:v>40335</c:v>
                </c:pt>
                <c:pt idx="666" formatCode="d\-mmm\-yy">
                  <c:v>40338</c:v>
                </c:pt>
                <c:pt idx="667" formatCode="d\-mmm\-yy">
                  <c:v>40341</c:v>
                </c:pt>
                <c:pt idx="668" formatCode="d\-mmm\-yy">
                  <c:v>40344</c:v>
                </c:pt>
                <c:pt idx="669" formatCode="d\-mmm\-yy">
                  <c:v>40347</c:v>
                </c:pt>
                <c:pt idx="670" formatCode="d\-mmm\-yy">
                  <c:v>40350</c:v>
                </c:pt>
                <c:pt idx="671" formatCode="d\-mmm\-yy">
                  <c:v>40353</c:v>
                </c:pt>
                <c:pt idx="672" formatCode="d\-mmm\-yy">
                  <c:v>40356</c:v>
                </c:pt>
                <c:pt idx="673" formatCode="d\-mmm\-yy">
                  <c:v>40359</c:v>
                </c:pt>
                <c:pt idx="674" formatCode="d\-mmm\-yy">
                  <c:v>40362</c:v>
                </c:pt>
                <c:pt idx="675" formatCode="d\-mmm\-yy">
                  <c:v>40365</c:v>
                </c:pt>
                <c:pt idx="676" formatCode="d\-mmm\-yy">
                  <c:v>40368</c:v>
                </c:pt>
                <c:pt idx="677" formatCode="d\-mmm\-yy">
                  <c:v>40371</c:v>
                </c:pt>
                <c:pt idx="678" formatCode="d\-mmm\-yy">
                  <c:v>40374</c:v>
                </c:pt>
                <c:pt idx="679" formatCode="d\-mmm\-yy">
                  <c:v>40377</c:v>
                </c:pt>
                <c:pt idx="680" formatCode="d\-mmm\-yy">
                  <c:v>40380</c:v>
                </c:pt>
                <c:pt idx="681" formatCode="d\-mmm\-yy">
                  <c:v>40383</c:v>
                </c:pt>
                <c:pt idx="682" formatCode="d\-mmm\-yy">
                  <c:v>40386</c:v>
                </c:pt>
                <c:pt idx="683" formatCode="d\-mmm\-yy">
                  <c:v>40389</c:v>
                </c:pt>
                <c:pt idx="684" formatCode="d\-mmm\-yy">
                  <c:v>40392</c:v>
                </c:pt>
                <c:pt idx="685" formatCode="d\-mmm\-yy">
                  <c:v>40395</c:v>
                </c:pt>
                <c:pt idx="686" formatCode="d\-mmm\-yy">
                  <c:v>40398</c:v>
                </c:pt>
                <c:pt idx="687" formatCode="d\-mmm\-yy">
                  <c:v>40401</c:v>
                </c:pt>
                <c:pt idx="688" formatCode="d\-mmm\-yy">
                  <c:v>40404</c:v>
                </c:pt>
                <c:pt idx="689" formatCode="d\-mmm\-yy">
                  <c:v>40407</c:v>
                </c:pt>
                <c:pt idx="690" formatCode="d\-mmm\-yy">
                  <c:v>40410</c:v>
                </c:pt>
                <c:pt idx="691" formatCode="d\-mmm\-yy">
                  <c:v>40413</c:v>
                </c:pt>
                <c:pt idx="692" formatCode="d\-mmm\-yy">
                  <c:v>40416</c:v>
                </c:pt>
                <c:pt idx="693" formatCode="d\-mmm\-yy">
                  <c:v>40419</c:v>
                </c:pt>
                <c:pt idx="694" formatCode="d\-mmm\-yy">
                  <c:v>40422</c:v>
                </c:pt>
                <c:pt idx="695" formatCode="d\-mmm\-yy">
                  <c:v>40425</c:v>
                </c:pt>
                <c:pt idx="696" formatCode="d\-mmm\-yy">
                  <c:v>40428</c:v>
                </c:pt>
                <c:pt idx="697" formatCode="d\-mmm\-yy">
                  <c:v>40431</c:v>
                </c:pt>
                <c:pt idx="698" formatCode="d\-mmm\-yy">
                  <c:v>40434</c:v>
                </c:pt>
                <c:pt idx="699" formatCode="d\-mmm\-yy">
                  <c:v>40437</c:v>
                </c:pt>
                <c:pt idx="700" formatCode="d\-mmm\-yy">
                  <c:v>40440</c:v>
                </c:pt>
                <c:pt idx="701" formatCode="d\-mmm\-yy">
                  <c:v>40443</c:v>
                </c:pt>
                <c:pt idx="702" formatCode="d\-mmm\-yy">
                  <c:v>40446</c:v>
                </c:pt>
                <c:pt idx="703" formatCode="d\-mmm\-yy">
                  <c:v>40449</c:v>
                </c:pt>
                <c:pt idx="704" formatCode="d\-mmm\-yy">
                  <c:v>40452</c:v>
                </c:pt>
                <c:pt idx="705" formatCode="d\-mmm\-yy">
                  <c:v>40455</c:v>
                </c:pt>
                <c:pt idx="706" formatCode="d\-mmm\-yy">
                  <c:v>40458</c:v>
                </c:pt>
                <c:pt idx="707" formatCode="d\-mmm\-yy">
                  <c:v>40461</c:v>
                </c:pt>
                <c:pt idx="708" formatCode="d\-mmm\-yy">
                  <c:v>40464</c:v>
                </c:pt>
                <c:pt idx="709" formatCode="d\-mmm\-yy">
                  <c:v>40467</c:v>
                </c:pt>
                <c:pt idx="710" formatCode="d\-mmm\-yy">
                  <c:v>40470</c:v>
                </c:pt>
                <c:pt idx="711" formatCode="d\-mmm\-yy">
                  <c:v>40473</c:v>
                </c:pt>
                <c:pt idx="712" formatCode="d\-mmm\-yy">
                  <c:v>40476</c:v>
                </c:pt>
                <c:pt idx="713" formatCode="d\-mmm\-yy">
                  <c:v>40479</c:v>
                </c:pt>
                <c:pt idx="714" formatCode="d\-mmm\-yy">
                  <c:v>40482</c:v>
                </c:pt>
                <c:pt idx="715" formatCode="d\-mmm\-yy">
                  <c:v>40485</c:v>
                </c:pt>
                <c:pt idx="716" formatCode="d\-mmm\-yy">
                  <c:v>40488</c:v>
                </c:pt>
                <c:pt idx="717" formatCode="d\-mmm\-yy">
                  <c:v>40491</c:v>
                </c:pt>
                <c:pt idx="718" formatCode="d\-mmm\-yy">
                  <c:v>40494</c:v>
                </c:pt>
                <c:pt idx="719" formatCode="d\-mmm\-yy">
                  <c:v>40497</c:v>
                </c:pt>
                <c:pt idx="720" formatCode="d\-mmm\-yy">
                  <c:v>40500</c:v>
                </c:pt>
                <c:pt idx="721" formatCode="d\-mmm\-yy">
                  <c:v>40503</c:v>
                </c:pt>
                <c:pt idx="722" formatCode="d\-mmm\-yy">
                  <c:v>40506</c:v>
                </c:pt>
                <c:pt idx="723" formatCode="d\-mmm\-yy">
                  <c:v>40509</c:v>
                </c:pt>
                <c:pt idx="724" formatCode="d\-mmm\-yy">
                  <c:v>40512</c:v>
                </c:pt>
                <c:pt idx="725" formatCode="d\-mmm\-yy">
                  <c:v>40515</c:v>
                </c:pt>
                <c:pt idx="726" formatCode="d\-mmm\-yy">
                  <c:v>40518</c:v>
                </c:pt>
                <c:pt idx="727" formatCode="d\-mmm\-yy">
                  <c:v>40521</c:v>
                </c:pt>
                <c:pt idx="728" formatCode="d\-mmm\-yy">
                  <c:v>40524</c:v>
                </c:pt>
                <c:pt idx="729" formatCode="d\-mmm\-yy">
                  <c:v>40527</c:v>
                </c:pt>
                <c:pt idx="730" formatCode="d\-mmm\-yy">
                  <c:v>40530</c:v>
                </c:pt>
                <c:pt idx="731" formatCode="d\-mmm\-yy">
                  <c:v>40533</c:v>
                </c:pt>
                <c:pt idx="732" formatCode="d\-mmm\-yy">
                  <c:v>40536</c:v>
                </c:pt>
                <c:pt idx="733" formatCode="d\-mmm\-yy">
                  <c:v>40539</c:v>
                </c:pt>
                <c:pt idx="734" formatCode="d\-mmm\-yy">
                  <c:v>40542</c:v>
                </c:pt>
                <c:pt idx="735" formatCode="d\-mmm\-yy">
                  <c:v>40545</c:v>
                </c:pt>
                <c:pt idx="736" formatCode="d\-mmm\-yy">
                  <c:v>40548</c:v>
                </c:pt>
                <c:pt idx="737" formatCode="d\-mmm\-yy">
                  <c:v>40551</c:v>
                </c:pt>
                <c:pt idx="738" formatCode="d\-mmm\-yy">
                  <c:v>40554</c:v>
                </c:pt>
                <c:pt idx="739" formatCode="d\-mmm\-yy">
                  <c:v>40557</c:v>
                </c:pt>
                <c:pt idx="740" formatCode="d\-mmm\-yy">
                  <c:v>40560</c:v>
                </c:pt>
                <c:pt idx="741" formatCode="d\-mmm\-yy">
                  <c:v>40563</c:v>
                </c:pt>
                <c:pt idx="742" formatCode="d\-mmm\-yy">
                  <c:v>40566</c:v>
                </c:pt>
                <c:pt idx="743" formatCode="d\-mmm\-yy">
                  <c:v>40569</c:v>
                </c:pt>
                <c:pt idx="744" formatCode="d\-mmm\-yy">
                  <c:v>40572</c:v>
                </c:pt>
                <c:pt idx="745" formatCode="d\-mmm\-yy">
                  <c:v>40575</c:v>
                </c:pt>
                <c:pt idx="746" formatCode="d\-mmm\-yy">
                  <c:v>40578</c:v>
                </c:pt>
                <c:pt idx="747" formatCode="d\-mmm\-yy">
                  <c:v>40581</c:v>
                </c:pt>
                <c:pt idx="748" formatCode="d\-mmm\-yy">
                  <c:v>40584</c:v>
                </c:pt>
                <c:pt idx="749" formatCode="d\-mmm\-yy">
                  <c:v>40587</c:v>
                </c:pt>
                <c:pt idx="750" formatCode="d\-mmm\-yy">
                  <c:v>40590</c:v>
                </c:pt>
                <c:pt idx="751" formatCode="d\-mmm\-yy">
                  <c:v>40593</c:v>
                </c:pt>
                <c:pt idx="752" formatCode="d\-mmm\-yy">
                  <c:v>40596</c:v>
                </c:pt>
                <c:pt idx="753" formatCode="d\-mmm\-yy">
                  <c:v>40599</c:v>
                </c:pt>
                <c:pt idx="754" formatCode="d\-mmm\-yy">
                  <c:v>40602</c:v>
                </c:pt>
                <c:pt idx="755" formatCode="d\-mmm\-yy">
                  <c:v>40605</c:v>
                </c:pt>
                <c:pt idx="756" formatCode="d\-mmm\-yy">
                  <c:v>40608</c:v>
                </c:pt>
                <c:pt idx="757" formatCode="d\-mmm\-yy">
                  <c:v>40611</c:v>
                </c:pt>
                <c:pt idx="758" formatCode="d\-mmm\-yy">
                  <c:v>40614</c:v>
                </c:pt>
                <c:pt idx="759" formatCode="d\-mmm\-yy">
                  <c:v>40617</c:v>
                </c:pt>
                <c:pt idx="760" formatCode="d\-mmm\-yy">
                  <c:v>40620</c:v>
                </c:pt>
                <c:pt idx="761" formatCode="d\-mmm\-yy">
                  <c:v>40623</c:v>
                </c:pt>
                <c:pt idx="762" formatCode="d\-mmm\-yy">
                  <c:v>40626</c:v>
                </c:pt>
                <c:pt idx="763" formatCode="d\-mmm\-yy">
                  <c:v>40629</c:v>
                </c:pt>
                <c:pt idx="764" formatCode="d\-mmm\-yy">
                  <c:v>40632</c:v>
                </c:pt>
                <c:pt idx="765" formatCode="d\-mmm\-yy">
                  <c:v>40635</c:v>
                </c:pt>
                <c:pt idx="766" formatCode="d\-mmm\-yy">
                  <c:v>40638</c:v>
                </c:pt>
                <c:pt idx="767" formatCode="d\-mmm\-yy">
                  <c:v>40641</c:v>
                </c:pt>
                <c:pt idx="768" formatCode="d\-mmm\-yy">
                  <c:v>40644</c:v>
                </c:pt>
                <c:pt idx="769" formatCode="d\-mmm\-yy">
                  <c:v>40647</c:v>
                </c:pt>
                <c:pt idx="770" formatCode="d\-mmm\-yy">
                  <c:v>40650</c:v>
                </c:pt>
                <c:pt idx="771" formatCode="d\-mmm\-yy">
                  <c:v>40653</c:v>
                </c:pt>
                <c:pt idx="772" formatCode="d\-mmm\-yy">
                  <c:v>40656</c:v>
                </c:pt>
                <c:pt idx="773" formatCode="d\-mmm\-yy">
                  <c:v>40659</c:v>
                </c:pt>
                <c:pt idx="774" formatCode="d\-mmm\-yy">
                  <c:v>40662</c:v>
                </c:pt>
                <c:pt idx="775" formatCode="d\-mmm\-yy">
                  <c:v>40665</c:v>
                </c:pt>
                <c:pt idx="776" formatCode="d\-mmm\-yy">
                  <c:v>40668</c:v>
                </c:pt>
                <c:pt idx="777" formatCode="d\-mmm\-yy">
                  <c:v>40671</c:v>
                </c:pt>
                <c:pt idx="778" formatCode="d\-mmm\-yy">
                  <c:v>40674</c:v>
                </c:pt>
                <c:pt idx="779" formatCode="d\-mmm\-yy">
                  <c:v>40677</c:v>
                </c:pt>
                <c:pt idx="780" formatCode="d\-mmm\-yy">
                  <c:v>40680</c:v>
                </c:pt>
                <c:pt idx="781" formatCode="d\-mmm\-yy">
                  <c:v>40683</c:v>
                </c:pt>
                <c:pt idx="782" formatCode="d\-mmm\-yy">
                  <c:v>40686</c:v>
                </c:pt>
                <c:pt idx="783" formatCode="d\-mmm\-yy">
                  <c:v>40689</c:v>
                </c:pt>
                <c:pt idx="784" formatCode="d\-mmm\-yy">
                  <c:v>40692</c:v>
                </c:pt>
                <c:pt idx="785" formatCode="d\-mmm\-yy">
                  <c:v>40695</c:v>
                </c:pt>
                <c:pt idx="786" formatCode="d\-mmm\-yy">
                  <c:v>40698</c:v>
                </c:pt>
                <c:pt idx="787" formatCode="d\-mmm\-yy">
                  <c:v>40701</c:v>
                </c:pt>
                <c:pt idx="788" formatCode="d\-mmm\-yy">
                  <c:v>40704</c:v>
                </c:pt>
                <c:pt idx="789" formatCode="d\-mmm\-yy">
                  <c:v>40707</c:v>
                </c:pt>
                <c:pt idx="790" formatCode="d\-mmm\-yy">
                  <c:v>40710</c:v>
                </c:pt>
                <c:pt idx="791" formatCode="d\-mmm\-yy">
                  <c:v>40713</c:v>
                </c:pt>
                <c:pt idx="792" formatCode="d\-mmm\-yy">
                  <c:v>40716</c:v>
                </c:pt>
                <c:pt idx="793" formatCode="d\-mmm\-yy">
                  <c:v>40719</c:v>
                </c:pt>
                <c:pt idx="794" formatCode="d\-mmm\-yy">
                  <c:v>40722</c:v>
                </c:pt>
                <c:pt idx="795" formatCode="d\-mmm\-yy">
                  <c:v>40725</c:v>
                </c:pt>
                <c:pt idx="796" formatCode="d\-mmm\-yy">
                  <c:v>40728</c:v>
                </c:pt>
                <c:pt idx="797" formatCode="d\-mmm\-yy">
                  <c:v>40731</c:v>
                </c:pt>
                <c:pt idx="798" formatCode="d\-mmm\-yy">
                  <c:v>40734</c:v>
                </c:pt>
                <c:pt idx="799" formatCode="d\-mmm\-yy">
                  <c:v>40737</c:v>
                </c:pt>
                <c:pt idx="800" formatCode="d\-mmm\-yy">
                  <c:v>40740</c:v>
                </c:pt>
                <c:pt idx="801" formatCode="d\-mmm\-yy">
                  <c:v>40743</c:v>
                </c:pt>
                <c:pt idx="802" formatCode="d\-mmm\-yy">
                  <c:v>40746</c:v>
                </c:pt>
                <c:pt idx="803" formatCode="d\-mmm\-yy">
                  <c:v>40749</c:v>
                </c:pt>
                <c:pt idx="804" formatCode="d\-mmm\-yy">
                  <c:v>40752</c:v>
                </c:pt>
                <c:pt idx="805" formatCode="d\-mmm\-yy">
                  <c:v>40755</c:v>
                </c:pt>
                <c:pt idx="806" formatCode="d\-mmm\-yy">
                  <c:v>40758</c:v>
                </c:pt>
                <c:pt idx="807" formatCode="d\-mmm\-yy">
                  <c:v>40761</c:v>
                </c:pt>
                <c:pt idx="808" formatCode="d\-mmm\-yy">
                  <c:v>40764</c:v>
                </c:pt>
                <c:pt idx="809" formatCode="d\-mmm\-yy">
                  <c:v>40767</c:v>
                </c:pt>
                <c:pt idx="810" formatCode="d\-mmm\-yy">
                  <c:v>40770</c:v>
                </c:pt>
                <c:pt idx="811" formatCode="d\-mmm\-yy">
                  <c:v>40773</c:v>
                </c:pt>
                <c:pt idx="812" formatCode="d\-mmm\-yy">
                  <c:v>40776</c:v>
                </c:pt>
                <c:pt idx="813" formatCode="d\-mmm\-yy">
                  <c:v>40779</c:v>
                </c:pt>
                <c:pt idx="814" formatCode="d\-mmm\-yy">
                  <c:v>40782</c:v>
                </c:pt>
                <c:pt idx="815" formatCode="d\-mmm\-yy">
                  <c:v>40785</c:v>
                </c:pt>
                <c:pt idx="816" formatCode="d\-mmm\-yy">
                  <c:v>40788</c:v>
                </c:pt>
                <c:pt idx="817" formatCode="d\-mmm\-yy">
                  <c:v>40791</c:v>
                </c:pt>
                <c:pt idx="818" formatCode="d\-mmm\-yy">
                  <c:v>40794</c:v>
                </c:pt>
                <c:pt idx="819" formatCode="d\-mmm\-yy">
                  <c:v>40797</c:v>
                </c:pt>
                <c:pt idx="820" formatCode="d\-mmm\-yy">
                  <c:v>40800</c:v>
                </c:pt>
                <c:pt idx="821" formatCode="d\-mmm\-yy">
                  <c:v>40803</c:v>
                </c:pt>
                <c:pt idx="822" formatCode="d\-mmm\-yy">
                  <c:v>40806</c:v>
                </c:pt>
                <c:pt idx="823" formatCode="d\-mmm\-yy">
                  <c:v>40809</c:v>
                </c:pt>
                <c:pt idx="824" formatCode="d\-mmm\-yy">
                  <c:v>40812</c:v>
                </c:pt>
                <c:pt idx="825" formatCode="d\-mmm\-yy">
                  <c:v>40815</c:v>
                </c:pt>
                <c:pt idx="826" formatCode="d\-mmm\-yy">
                  <c:v>40818</c:v>
                </c:pt>
                <c:pt idx="827" formatCode="d\-mmm\-yy">
                  <c:v>40821</c:v>
                </c:pt>
                <c:pt idx="828" formatCode="d\-mmm\-yy">
                  <c:v>40824</c:v>
                </c:pt>
                <c:pt idx="829" formatCode="d\-mmm\-yy">
                  <c:v>40827</c:v>
                </c:pt>
                <c:pt idx="830" formatCode="d\-mmm\-yy">
                  <c:v>40830</c:v>
                </c:pt>
                <c:pt idx="831" formatCode="d\-mmm\-yy">
                  <c:v>40833</c:v>
                </c:pt>
                <c:pt idx="832" formatCode="d\-mmm\-yy">
                  <c:v>40836</c:v>
                </c:pt>
                <c:pt idx="833" formatCode="d\-mmm\-yy">
                  <c:v>40839</c:v>
                </c:pt>
                <c:pt idx="834" formatCode="d\-mmm\-yy">
                  <c:v>40842</c:v>
                </c:pt>
                <c:pt idx="835" formatCode="d\-mmm\-yy">
                  <c:v>40845</c:v>
                </c:pt>
                <c:pt idx="836" formatCode="d\-mmm\-yy">
                  <c:v>40848</c:v>
                </c:pt>
                <c:pt idx="837" formatCode="d\-mmm\-yy">
                  <c:v>40851</c:v>
                </c:pt>
                <c:pt idx="838" formatCode="d\-mmm\-yy">
                  <c:v>40854</c:v>
                </c:pt>
                <c:pt idx="839" formatCode="d\-mmm\-yy">
                  <c:v>40857</c:v>
                </c:pt>
                <c:pt idx="840" formatCode="d\-mmm\-yy">
                  <c:v>40860</c:v>
                </c:pt>
                <c:pt idx="841" formatCode="d\-mmm\-yy">
                  <c:v>40863</c:v>
                </c:pt>
                <c:pt idx="842" formatCode="d\-mmm\-yy">
                  <c:v>40866</c:v>
                </c:pt>
                <c:pt idx="843" formatCode="d\-mmm\-yy">
                  <c:v>40869</c:v>
                </c:pt>
                <c:pt idx="844" formatCode="d\-mmm\-yy">
                  <c:v>40872</c:v>
                </c:pt>
                <c:pt idx="845" formatCode="d\-mmm\-yy">
                  <c:v>40875</c:v>
                </c:pt>
                <c:pt idx="846" formatCode="d\-mmm\-yy">
                  <c:v>40878</c:v>
                </c:pt>
                <c:pt idx="847" formatCode="d\-mmm\-yy">
                  <c:v>40881</c:v>
                </c:pt>
                <c:pt idx="848" formatCode="d\-mmm\-yy">
                  <c:v>40884</c:v>
                </c:pt>
                <c:pt idx="849" formatCode="d\-mmm\-yy">
                  <c:v>40887</c:v>
                </c:pt>
                <c:pt idx="850" formatCode="d\-mmm\-yy">
                  <c:v>40890</c:v>
                </c:pt>
                <c:pt idx="851" formatCode="d\-mmm\-yy">
                  <c:v>40893</c:v>
                </c:pt>
                <c:pt idx="852" formatCode="d\-mmm\-yy">
                  <c:v>40896</c:v>
                </c:pt>
                <c:pt idx="853" formatCode="d\-mmm\-yy">
                  <c:v>40899</c:v>
                </c:pt>
                <c:pt idx="854" formatCode="d\-mmm\-yy">
                  <c:v>40902</c:v>
                </c:pt>
                <c:pt idx="855" formatCode="d\-mmm\-yy">
                  <c:v>40905</c:v>
                </c:pt>
                <c:pt idx="856" formatCode="d\-mmm\-yy">
                  <c:v>40908</c:v>
                </c:pt>
                <c:pt idx="857" formatCode="d\-mmm\-yy">
                  <c:v>40911</c:v>
                </c:pt>
                <c:pt idx="858" formatCode="d\-mmm\-yy">
                  <c:v>40914</c:v>
                </c:pt>
                <c:pt idx="859" formatCode="d\-mmm\-yy">
                  <c:v>40917</c:v>
                </c:pt>
                <c:pt idx="860" formatCode="d\-mmm\-yy">
                  <c:v>40920</c:v>
                </c:pt>
                <c:pt idx="861" formatCode="d\-mmm\-yy">
                  <c:v>40923</c:v>
                </c:pt>
                <c:pt idx="862" formatCode="d\-mmm\-yy">
                  <c:v>40926</c:v>
                </c:pt>
                <c:pt idx="863" formatCode="d\-mmm\-yy">
                  <c:v>40929</c:v>
                </c:pt>
                <c:pt idx="864" formatCode="d\-mmm\-yy">
                  <c:v>40932</c:v>
                </c:pt>
                <c:pt idx="865" formatCode="d\-mmm\-yy">
                  <c:v>40935</c:v>
                </c:pt>
                <c:pt idx="866" formatCode="d\-mmm\-yy">
                  <c:v>40938</c:v>
                </c:pt>
                <c:pt idx="867" formatCode="d\-mmm\-yy">
                  <c:v>40941</c:v>
                </c:pt>
                <c:pt idx="868" formatCode="d\-mmm\-yy">
                  <c:v>40944</c:v>
                </c:pt>
                <c:pt idx="869" formatCode="d\-mmm\-yy">
                  <c:v>40947</c:v>
                </c:pt>
                <c:pt idx="870" formatCode="d\-mmm\-yy">
                  <c:v>40950</c:v>
                </c:pt>
                <c:pt idx="871" formatCode="d\-mmm\-yy">
                  <c:v>40953</c:v>
                </c:pt>
                <c:pt idx="872" formatCode="d\-mmm\-yy">
                  <c:v>40956</c:v>
                </c:pt>
                <c:pt idx="873" formatCode="d\-mmm\-yy">
                  <c:v>40959</c:v>
                </c:pt>
                <c:pt idx="874" formatCode="d\-mmm\-yy">
                  <c:v>40962</c:v>
                </c:pt>
                <c:pt idx="875" formatCode="d\-mmm\-yy">
                  <c:v>40965</c:v>
                </c:pt>
                <c:pt idx="876" formatCode="d\-mmm\-yy">
                  <c:v>40968</c:v>
                </c:pt>
                <c:pt idx="877" formatCode="d\-mmm\-yy">
                  <c:v>40971</c:v>
                </c:pt>
                <c:pt idx="878" formatCode="d\-mmm\-yy">
                  <c:v>40974</c:v>
                </c:pt>
                <c:pt idx="879" formatCode="d\-mmm\-yy">
                  <c:v>40977</c:v>
                </c:pt>
                <c:pt idx="880" formatCode="d\-mmm\-yy">
                  <c:v>40980</c:v>
                </c:pt>
                <c:pt idx="881" formatCode="d\-mmm\-yy">
                  <c:v>40983</c:v>
                </c:pt>
                <c:pt idx="882" formatCode="d\-mmm\-yy">
                  <c:v>40986</c:v>
                </c:pt>
                <c:pt idx="883" formatCode="d\-mmm\-yy">
                  <c:v>40989</c:v>
                </c:pt>
                <c:pt idx="884" formatCode="d\-mmm\-yy">
                  <c:v>40992</c:v>
                </c:pt>
                <c:pt idx="885" formatCode="d\-mmm\-yy">
                  <c:v>40995</c:v>
                </c:pt>
                <c:pt idx="886" formatCode="d\-mmm\-yy">
                  <c:v>40998</c:v>
                </c:pt>
                <c:pt idx="887" formatCode="d\-mmm\-yy">
                  <c:v>41001</c:v>
                </c:pt>
                <c:pt idx="888" formatCode="d\-mmm\-yy">
                  <c:v>41004</c:v>
                </c:pt>
                <c:pt idx="889" formatCode="d\-mmm\-yy">
                  <c:v>41007</c:v>
                </c:pt>
                <c:pt idx="890" formatCode="d\-mmm\-yy">
                  <c:v>41010</c:v>
                </c:pt>
                <c:pt idx="891" formatCode="d\-mmm\-yy">
                  <c:v>41013</c:v>
                </c:pt>
                <c:pt idx="892" formatCode="d\-mmm\-yy">
                  <c:v>41016</c:v>
                </c:pt>
                <c:pt idx="893" formatCode="d\-mmm\-yy">
                  <c:v>41019</c:v>
                </c:pt>
                <c:pt idx="894" formatCode="d\-mmm\-yy">
                  <c:v>41022</c:v>
                </c:pt>
                <c:pt idx="895" formatCode="d\-mmm\-yy">
                  <c:v>41025</c:v>
                </c:pt>
                <c:pt idx="896" formatCode="d\-mmm\-yy">
                  <c:v>41028</c:v>
                </c:pt>
                <c:pt idx="897" formatCode="d\-mmm\-yy">
                  <c:v>41031</c:v>
                </c:pt>
                <c:pt idx="898" formatCode="d\-mmm\-yy">
                  <c:v>41034</c:v>
                </c:pt>
                <c:pt idx="899" formatCode="d\-mmm\-yy">
                  <c:v>41037</c:v>
                </c:pt>
                <c:pt idx="900" formatCode="d\-mmm\-yy">
                  <c:v>41040</c:v>
                </c:pt>
                <c:pt idx="901" formatCode="d\-mmm\-yy">
                  <c:v>41043</c:v>
                </c:pt>
                <c:pt idx="902" formatCode="d\-mmm\-yy">
                  <c:v>41046</c:v>
                </c:pt>
                <c:pt idx="903" formatCode="d\-mmm\-yy">
                  <c:v>41049</c:v>
                </c:pt>
                <c:pt idx="904" formatCode="d\-mmm\-yy">
                  <c:v>41052</c:v>
                </c:pt>
                <c:pt idx="905" formatCode="d\-mmm\-yy">
                  <c:v>41055</c:v>
                </c:pt>
                <c:pt idx="906" formatCode="d\-mmm\-yy">
                  <c:v>41058</c:v>
                </c:pt>
                <c:pt idx="907" formatCode="d\-mmm\-yy">
                  <c:v>41061</c:v>
                </c:pt>
                <c:pt idx="908" formatCode="d\-mmm\-yy">
                  <c:v>41064</c:v>
                </c:pt>
                <c:pt idx="909" formatCode="d\-mmm\-yy">
                  <c:v>41067</c:v>
                </c:pt>
                <c:pt idx="910" formatCode="d\-mmm\-yy">
                  <c:v>41070</c:v>
                </c:pt>
                <c:pt idx="911" formatCode="d\-mmm\-yy">
                  <c:v>41073</c:v>
                </c:pt>
                <c:pt idx="912" formatCode="d\-mmm\-yy">
                  <c:v>41076</c:v>
                </c:pt>
                <c:pt idx="913" formatCode="d\-mmm\-yy">
                  <c:v>41079</c:v>
                </c:pt>
                <c:pt idx="914" formatCode="d\-mmm\-yy">
                  <c:v>41082</c:v>
                </c:pt>
                <c:pt idx="915" formatCode="d\-mmm\-yy">
                  <c:v>41085</c:v>
                </c:pt>
                <c:pt idx="916" formatCode="d\-mmm\-yy">
                  <c:v>41088</c:v>
                </c:pt>
                <c:pt idx="917" formatCode="d\-mmm\-yy">
                  <c:v>41091</c:v>
                </c:pt>
                <c:pt idx="918" formatCode="d\-mmm\-yy">
                  <c:v>41094</c:v>
                </c:pt>
                <c:pt idx="919" formatCode="d\-mmm\-yy">
                  <c:v>41097</c:v>
                </c:pt>
                <c:pt idx="920" formatCode="d\-mmm\-yy">
                  <c:v>41100</c:v>
                </c:pt>
                <c:pt idx="921" formatCode="d\-mmm\-yy">
                  <c:v>41103</c:v>
                </c:pt>
                <c:pt idx="922" formatCode="d\-mmm\-yy">
                  <c:v>41106</c:v>
                </c:pt>
                <c:pt idx="923" formatCode="d\-mmm\-yy">
                  <c:v>41109</c:v>
                </c:pt>
                <c:pt idx="924" formatCode="d\-mmm\-yy">
                  <c:v>41112</c:v>
                </c:pt>
                <c:pt idx="925" formatCode="d\-mmm\-yy">
                  <c:v>41115</c:v>
                </c:pt>
                <c:pt idx="926" formatCode="d\-mmm\-yy">
                  <c:v>41118</c:v>
                </c:pt>
                <c:pt idx="927" formatCode="d\-mmm\-yy">
                  <c:v>41121</c:v>
                </c:pt>
                <c:pt idx="928" formatCode="d\-mmm\-yy">
                  <c:v>41124</c:v>
                </c:pt>
                <c:pt idx="929" formatCode="d\-mmm\-yy">
                  <c:v>41127</c:v>
                </c:pt>
                <c:pt idx="930" formatCode="d\-mmm\-yy">
                  <c:v>41130</c:v>
                </c:pt>
                <c:pt idx="931" formatCode="d\-mmm\-yy">
                  <c:v>41133</c:v>
                </c:pt>
                <c:pt idx="932" formatCode="d\-mmm\-yy">
                  <c:v>41136</c:v>
                </c:pt>
                <c:pt idx="933" formatCode="d\-mmm\-yy">
                  <c:v>41139</c:v>
                </c:pt>
                <c:pt idx="934" formatCode="d\-mmm\-yy">
                  <c:v>41142</c:v>
                </c:pt>
                <c:pt idx="935" formatCode="d\-mmm\-yy">
                  <c:v>41145</c:v>
                </c:pt>
                <c:pt idx="936" formatCode="d\-mmm\-yy">
                  <c:v>41148</c:v>
                </c:pt>
                <c:pt idx="937" formatCode="d\-mmm\-yy">
                  <c:v>41151</c:v>
                </c:pt>
                <c:pt idx="938" formatCode="d\-mmm\-yy">
                  <c:v>41154</c:v>
                </c:pt>
                <c:pt idx="939" formatCode="d\-mmm\-yy">
                  <c:v>41157</c:v>
                </c:pt>
                <c:pt idx="940" formatCode="d\-mmm\-yy">
                  <c:v>41160</c:v>
                </c:pt>
                <c:pt idx="941" formatCode="d\-mmm\-yy">
                  <c:v>41163</c:v>
                </c:pt>
                <c:pt idx="942" formatCode="d\-mmm\-yy">
                  <c:v>41166</c:v>
                </c:pt>
                <c:pt idx="943" formatCode="d\-mmm\-yy">
                  <c:v>41169</c:v>
                </c:pt>
                <c:pt idx="944" formatCode="d\-mmm\-yy">
                  <c:v>41172</c:v>
                </c:pt>
                <c:pt idx="945" formatCode="d\-mmm\-yy">
                  <c:v>41175</c:v>
                </c:pt>
                <c:pt idx="946" formatCode="d\-mmm\-yy">
                  <c:v>41178</c:v>
                </c:pt>
                <c:pt idx="947" formatCode="d\-mmm\-yy">
                  <c:v>41181</c:v>
                </c:pt>
                <c:pt idx="948" formatCode="d\-mmm\-yy">
                  <c:v>41184</c:v>
                </c:pt>
                <c:pt idx="949" formatCode="d\-mmm\-yy">
                  <c:v>41187</c:v>
                </c:pt>
                <c:pt idx="950" formatCode="d\-mmm\-yy">
                  <c:v>41190</c:v>
                </c:pt>
                <c:pt idx="951" formatCode="d\-mmm\-yy">
                  <c:v>41193</c:v>
                </c:pt>
                <c:pt idx="952" formatCode="d\-mmm\-yy">
                  <c:v>41196</c:v>
                </c:pt>
                <c:pt idx="953" formatCode="d\-mmm\-yy">
                  <c:v>41199</c:v>
                </c:pt>
                <c:pt idx="954" formatCode="d\-mmm\-yy">
                  <c:v>41202</c:v>
                </c:pt>
                <c:pt idx="955" formatCode="d\-mmm\-yy">
                  <c:v>41205</c:v>
                </c:pt>
                <c:pt idx="956" formatCode="d\-mmm\-yy">
                  <c:v>41208</c:v>
                </c:pt>
                <c:pt idx="957" formatCode="d\-mmm\-yy">
                  <c:v>41211</c:v>
                </c:pt>
                <c:pt idx="958" formatCode="d\-mmm\-yy">
                  <c:v>41214</c:v>
                </c:pt>
                <c:pt idx="959" formatCode="d\-mmm\-yy">
                  <c:v>41217</c:v>
                </c:pt>
                <c:pt idx="960" formatCode="d\-mmm\-yy">
                  <c:v>41220</c:v>
                </c:pt>
                <c:pt idx="961" formatCode="d\-mmm\-yy">
                  <c:v>41223</c:v>
                </c:pt>
                <c:pt idx="962" formatCode="d\-mmm\-yy">
                  <c:v>41226</c:v>
                </c:pt>
                <c:pt idx="963" formatCode="d\-mmm\-yy">
                  <c:v>41229</c:v>
                </c:pt>
                <c:pt idx="964" formatCode="d\-mmm\-yy">
                  <c:v>41232</c:v>
                </c:pt>
                <c:pt idx="965" formatCode="d\-mmm\-yy">
                  <c:v>41235</c:v>
                </c:pt>
                <c:pt idx="966" formatCode="d\-mmm\-yy">
                  <c:v>41238</c:v>
                </c:pt>
                <c:pt idx="967" formatCode="d\-mmm\-yy">
                  <c:v>41241</c:v>
                </c:pt>
                <c:pt idx="968" formatCode="d\-mmm\-yy">
                  <c:v>41244</c:v>
                </c:pt>
                <c:pt idx="969" formatCode="d\-mmm\-yy">
                  <c:v>41247</c:v>
                </c:pt>
                <c:pt idx="970" formatCode="d\-mmm\-yy">
                  <c:v>41250</c:v>
                </c:pt>
                <c:pt idx="971" formatCode="d\-mmm\-yy">
                  <c:v>41253</c:v>
                </c:pt>
                <c:pt idx="972" formatCode="d\-mmm\-yy">
                  <c:v>41256</c:v>
                </c:pt>
                <c:pt idx="973" formatCode="d\-mmm\-yy">
                  <c:v>41259</c:v>
                </c:pt>
                <c:pt idx="974" formatCode="d\-mmm\-yy">
                  <c:v>41262</c:v>
                </c:pt>
                <c:pt idx="975" formatCode="d\-mmm\-yy">
                  <c:v>41265</c:v>
                </c:pt>
                <c:pt idx="976" formatCode="d\-mmm\-yy">
                  <c:v>41268</c:v>
                </c:pt>
                <c:pt idx="977" formatCode="d\-mmm\-yy">
                  <c:v>41271</c:v>
                </c:pt>
                <c:pt idx="978" formatCode="d\-mmm\-yy">
                  <c:v>41274</c:v>
                </c:pt>
                <c:pt idx="979" formatCode="d\-mmm\-yy">
                  <c:v>41277</c:v>
                </c:pt>
                <c:pt idx="980" formatCode="d\-mmm\-yy">
                  <c:v>41280</c:v>
                </c:pt>
                <c:pt idx="981" formatCode="d\-mmm\-yy">
                  <c:v>41283</c:v>
                </c:pt>
                <c:pt idx="982" formatCode="d\-mmm\-yy">
                  <c:v>41286</c:v>
                </c:pt>
                <c:pt idx="983" formatCode="d\-mmm\-yy">
                  <c:v>41289</c:v>
                </c:pt>
                <c:pt idx="984" formatCode="d\-mmm\-yy">
                  <c:v>41292</c:v>
                </c:pt>
                <c:pt idx="985" formatCode="d\-mmm\-yy">
                  <c:v>41295</c:v>
                </c:pt>
                <c:pt idx="986" formatCode="d\-mmm\-yy">
                  <c:v>41298</c:v>
                </c:pt>
                <c:pt idx="987" formatCode="d\-mmm\-yy">
                  <c:v>41301</c:v>
                </c:pt>
                <c:pt idx="988" formatCode="d\-mmm\-yy">
                  <c:v>41304</c:v>
                </c:pt>
                <c:pt idx="989" formatCode="d\-mmm\-yy">
                  <c:v>41307</c:v>
                </c:pt>
                <c:pt idx="990" formatCode="d\-mmm\-yy">
                  <c:v>41310</c:v>
                </c:pt>
                <c:pt idx="991" formatCode="d\-mmm\-yy">
                  <c:v>41313</c:v>
                </c:pt>
                <c:pt idx="992" formatCode="d\-mmm\-yy">
                  <c:v>41316</c:v>
                </c:pt>
                <c:pt idx="993" formatCode="d\-mmm\-yy">
                  <c:v>41319</c:v>
                </c:pt>
                <c:pt idx="994" formatCode="d\-mmm\-yy">
                  <c:v>41322</c:v>
                </c:pt>
                <c:pt idx="995" formatCode="d\-mmm\-yy">
                  <c:v>41325</c:v>
                </c:pt>
                <c:pt idx="996" formatCode="d\-mmm\-yy">
                  <c:v>41328</c:v>
                </c:pt>
                <c:pt idx="997" formatCode="d\-mmm\-yy">
                  <c:v>41331</c:v>
                </c:pt>
                <c:pt idx="998" formatCode="d\-mmm\-yy">
                  <c:v>41334</c:v>
                </c:pt>
                <c:pt idx="999" formatCode="d\-mmm\-yy">
                  <c:v>41337</c:v>
                </c:pt>
                <c:pt idx="1000" formatCode="d\-mmm\-yy">
                  <c:v>41340</c:v>
                </c:pt>
                <c:pt idx="1001" formatCode="d\-mmm\-yy">
                  <c:v>41343</c:v>
                </c:pt>
                <c:pt idx="1002" formatCode="d\-mmm\-yy">
                  <c:v>41346</c:v>
                </c:pt>
                <c:pt idx="1003" formatCode="d\-mmm\-yy">
                  <c:v>41349</c:v>
                </c:pt>
                <c:pt idx="1004" formatCode="d\-mmm\-yy">
                  <c:v>41352</c:v>
                </c:pt>
                <c:pt idx="1005" formatCode="d\-mmm\-yy">
                  <c:v>41355</c:v>
                </c:pt>
                <c:pt idx="1006" formatCode="d\-mmm\-yy">
                  <c:v>41358</c:v>
                </c:pt>
                <c:pt idx="1007" formatCode="d\-mmm\-yy">
                  <c:v>41361</c:v>
                </c:pt>
                <c:pt idx="1008" formatCode="d\-mmm\-yy">
                  <c:v>41364</c:v>
                </c:pt>
                <c:pt idx="1009" formatCode="d\-mmm\-yy">
                  <c:v>41367</c:v>
                </c:pt>
                <c:pt idx="1010" formatCode="d\-mmm\-yy">
                  <c:v>41370</c:v>
                </c:pt>
                <c:pt idx="1011" formatCode="d\-mmm\-yy">
                  <c:v>41373</c:v>
                </c:pt>
                <c:pt idx="1012" formatCode="d\-mmm\-yy">
                  <c:v>41376</c:v>
                </c:pt>
                <c:pt idx="1013" formatCode="d\-mmm\-yy">
                  <c:v>41379</c:v>
                </c:pt>
                <c:pt idx="1014" formatCode="d\-mmm\-yy">
                  <c:v>41382</c:v>
                </c:pt>
                <c:pt idx="1015" formatCode="d\-mmm\-yy">
                  <c:v>41385</c:v>
                </c:pt>
                <c:pt idx="1016" formatCode="d\-mmm\-yy">
                  <c:v>41388</c:v>
                </c:pt>
                <c:pt idx="1017" formatCode="d\-mmm\-yy">
                  <c:v>41391</c:v>
                </c:pt>
                <c:pt idx="1018" formatCode="d\-mmm\-yy">
                  <c:v>41394</c:v>
                </c:pt>
                <c:pt idx="1019" formatCode="d\-mmm\-yy">
                  <c:v>41397</c:v>
                </c:pt>
                <c:pt idx="1020" formatCode="d\-mmm\-yy">
                  <c:v>41400</c:v>
                </c:pt>
                <c:pt idx="1021" formatCode="d\-mmm\-yy">
                  <c:v>41403</c:v>
                </c:pt>
                <c:pt idx="1022" formatCode="d\-mmm\-yy">
                  <c:v>41406</c:v>
                </c:pt>
                <c:pt idx="1023" formatCode="d\-mmm\-yy">
                  <c:v>41409</c:v>
                </c:pt>
                <c:pt idx="1024" formatCode="d\-mmm\-yy">
                  <c:v>41412</c:v>
                </c:pt>
                <c:pt idx="1025" formatCode="d\-mmm\-yy">
                  <c:v>41415</c:v>
                </c:pt>
                <c:pt idx="1026" formatCode="d\-mmm\-yy">
                  <c:v>41418</c:v>
                </c:pt>
                <c:pt idx="1027" formatCode="d\-mmm\-yy">
                  <c:v>41421</c:v>
                </c:pt>
                <c:pt idx="1028" formatCode="d\-mmm\-yy">
                  <c:v>41424</c:v>
                </c:pt>
                <c:pt idx="1029" formatCode="d\-mmm\-yy">
                  <c:v>41427</c:v>
                </c:pt>
                <c:pt idx="1030" formatCode="d\-mmm\-yy">
                  <c:v>41430</c:v>
                </c:pt>
                <c:pt idx="1031" formatCode="d\-mmm\-yy">
                  <c:v>41433</c:v>
                </c:pt>
                <c:pt idx="1032" formatCode="d\-mmm\-yy">
                  <c:v>41436</c:v>
                </c:pt>
                <c:pt idx="1033" formatCode="d\-mmm\-yy">
                  <c:v>41439</c:v>
                </c:pt>
                <c:pt idx="1034" formatCode="d\-mmm\-yy">
                  <c:v>41442</c:v>
                </c:pt>
                <c:pt idx="1035" formatCode="d\-mmm\-yy">
                  <c:v>41445</c:v>
                </c:pt>
                <c:pt idx="1036" formatCode="d\-mmm\-yy">
                  <c:v>41448</c:v>
                </c:pt>
                <c:pt idx="1037" formatCode="d\-mmm\-yy">
                  <c:v>41451</c:v>
                </c:pt>
                <c:pt idx="1038" formatCode="d\-mmm\-yy">
                  <c:v>41454</c:v>
                </c:pt>
                <c:pt idx="1039" formatCode="d\-mmm\-yy">
                  <c:v>41457</c:v>
                </c:pt>
                <c:pt idx="1040" formatCode="d\-mmm\-yy">
                  <c:v>41460</c:v>
                </c:pt>
                <c:pt idx="1041" formatCode="d\-mmm\-yy">
                  <c:v>41463</c:v>
                </c:pt>
                <c:pt idx="1042" formatCode="d\-mmm\-yy">
                  <c:v>41466</c:v>
                </c:pt>
                <c:pt idx="1043" formatCode="d\-mmm\-yy">
                  <c:v>41469</c:v>
                </c:pt>
                <c:pt idx="1044" formatCode="d\-mmm\-yy">
                  <c:v>41472</c:v>
                </c:pt>
                <c:pt idx="1045" formatCode="d\-mmm\-yy">
                  <c:v>41475</c:v>
                </c:pt>
                <c:pt idx="1046" formatCode="d\-mmm\-yy">
                  <c:v>41478</c:v>
                </c:pt>
                <c:pt idx="1047" formatCode="d\-mmm\-yy">
                  <c:v>41481</c:v>
                </c:pt>
                <c:pt idx="1048" formatCode="d\-mmm\-yy">
                  <c:v>41484</c:v>
                </c:pt>
                <c:pt idx="1049" formatCode="d\-mmm\-yy">
                  <c:v>41487</c:v>
                </c:pt>
                <c:pt idx="1050" formatCode="d\-mmm\-yy">
                  <c:v>41490</c:v>
                </c:pt>
                <c:pt idx="1051" formatCode="d\-mmm\-yy">
                  <c:v>41493</c:v>
                </c:pt>
                <c:pt idx="1052" formatCode="d\-mmm\-yy">
                  <c:v>41496</c:v>
                </c:pt>
                <c:pt idx="1053" formatCode="d\-mmm\-yy">
                  <c:v>41499</c:v>
                </c:pt>
                <c:pt idx="1054" formatCode="d\-mmm\-yy">
                  <c:v>41502</c:v>
                </c:pt>
                <c:pt idx="1055" formatCode="d\-mmm\-yy">
                  <c:v>41505</c:v>
                </c:pt>
                <c:pt idx="1056" formatCode="d\-mmm\-yy">
                  <c:v>41508</c:v>
                </c:pt>
                <c:pt idx="1057" formatCode="d\-mmm\-yy">
                  <c:v>41511</c:v>
                </c:pt>
                <c:pt idx="1058" formatCode="d\-mmm\-yy">
                  <c:v>41514</c:v>
                </c:pt>
                <c:pt idx="1059" formatCode="d\-mmm\-yy">
                  <c:v>41517</c:v>
                </c:pt>
                <c:pt idx="1060" formatCode="d\-mmm\-yy">
                  <c:v>41520</c:v>
                </c:pt>
                <c:pt idx="1061" formatCode="d\-mmm\-yy">
                  <c:v>41523</c:v>
                </c:pt>
                <c:pt idx="1062" formatCode="d\-mmm\-yy">
                  <c:v>41526</c:v>
                </c:pt>
                <c:pt idx="1063" formatCode="d\-mmm\-yy">
                  <c:v>41529</c:v>
                </c:pt>
                <c:pt idx="1064" formatCode="d\-mmm\-yy">
                  <c:v>41532</c:v>
                </c:pt>
                <c:pt idx="1065" formatCode="d\-mmm\-yy">
                  <c:v>41535</c:v>
                </c:pt>
                <c:pt idx="1066" formatCode="d\-mmm\-yy">
                  <c:v>41538</c:v>
                </c:pt>
                <c:pt idx="1067" formatCode="d\-mmm\-yy">
                  <c:v>41541</c:v>
                </c:pt>
                <c:pt idx="1068" formatCode="d\-mmm\-yy">
                  <c:v>41544</c:v>
                </c:pt>
                <c:pt idx="1069" formatCode="d\-mmm\-yy">
                  <c:v>41547</c:v>
                </c:pt>
                <c:pt idx="1070" formatCode="d\-mmm\-yy">
                  <c:v>41550</c:v>
                </c:pt>
                <c:pt idx="1071" formatCode="d\-mmm\-yy">
                  <c:v>41553</c:v>
                </c:pt>
                <c:pt idx="1072" formatCode="d\-mmm\-yy">
                  <c:v>41556</c:v>
                </c:pt>
                <c:pt idx="1073" formatCode="d\-mmm\-yy">
                  <c:v>41559</c:v>
                </c:pt>
                <c:pt idx="1074" formatCode="d\-mmm\-yy">
                  <c:v>41562</c:v>
                </c:pt>
                <c:pt idx="1075" formatCode="d\-mmm\-yy">
                  <c:v>41565</c:v>
                </c:pt>
                <c:pt idx="1076" formatCode="d\-mmm\-yy">
                  <c:v>41568</c:v>
                </c:pt>
                <c:pt idx="1077" formatCode="d\-mmm\-yy">
                  <c:v>41571</c:v>
                </c:pt>
                <c:pt idx="1078" formatCode="d\-mmm\-yy">
                  <c:v>41574</c:v>
                </c:pt>
                <c:pt idx="1079" formatCode="d\-mmm\-yy">
                  <c:v>41577</c:v>
                </c:pt>
                <c:pt idx="1080" formatCode="d\-mmm\-yy">
                  <c:v>41580</c:v>
                </c:pt>
                <c:pt idx="1081" formatCode="d\-mmm\-yy">
                  <c:v>41583</c:v>
                </c:pt>
                <c:pt idx="1082" formatCode="d\-mmm\-yy">
                  <c:v>41586</c:v>
                </c:pt>
                <c:pt idx="1083" formatCode="d\-mmm\-yy">
                  <c:v>41589</c:v>
                </c:pt>
                <c:pt idx="1084" formatCode="d\-mmm\-yy">
                  <c:v>41592</c:v>
                </c:pt>
                <c:pt idx="1085" formatCode="d\-mmm\-yy">
                  <c:v>41595</c:v>
                </c:pt>
                <c:pt idx="1086" formatCode="d\-mmm\-yy">
                  <c:v>41598</c:v>
                </c:pt>
                <c:pt idx="1087" formatCode="d\-mmm\-yy">
                  <c:v>41601</c:v>
                </c:pt>
                <c:pt idx="1088" formatCode="d\-mmm\-yy">
                  <c:v>41604</c:v>
                </c:pt>
                <c:pt idx="1089" formatCode="d\-mmm\-yy">
                  <c:v>41607</c:v>
                </c:pt>
                <c:pt idx="1090" formatCode="d\-mmm\-yy">
                  <c:v>41610</c:v>
                </c:pt>
                <c:pt idx="1091" formatCode="d\-mmm\-yy">
                  <c:v>41613</c:v>
                </c:pt>
                <c:pt idx="1092" formatCode="d\-mmm\-yy">
                  <c:v>41616</c:v>
                </c:pt>
                <c:pt idx="1093" formatCode="d\-mmm\-yy">
                  <c:v>41619</c:v>
                </c:pt>
                <c:pt idx="1094" formatCode="d\-mmm\-yy">
                  <c:v>41622</c:v>
                </c:pt>
                <c:pt idx="1095" formatCode="d\-mmm\-yy">
                  <c:v>41625</c:v>
                </c:pt>
                <c:pt idx="1096" formatCode="d\-mmm\-yy">
                  <c:v>41628</c:v>
                </c:pt>
                <c:pt idx="1097" formatCode="d\-mmm\-yy">
                  <c:v>41631</c:v>
                </c:pt>
                <c:pt idx="1098" formatCode="d\-mmm\-yy">
                  <c:v>41634</c:v>
                </c:pt>
                <c:pt idx="1099" formatCode="d\-mmm\-yy">
                  <c:v>41637</c:v>
                </c:pt>
                <c:pt idx="1100" formatCode="d\-mmm\-yy">
                  <c:v>41640</c:v>
                </c:pt>
                <c:pt idx="1101" formatCode="d\-mmm\-yy">
                  <c:v>41643</c:v>
                </c:pt>
                <c:pt idx="1102" formatCode="d\-mmm\-yy">
                  <c:v>41646</c:v>
                </c:pt>
                <c:pt idx="1103" formatCode="d\-mmm\-yy">
                  <c:v>41649</c:v>
                </c:pt>
                <c:pt idx="1104" formatCode="d\-mmm\-yy">
                  <c:v>41652</c:v>
                </c:pt>
                <c:pt idx="1105" formatCode="d\-mmm\-yy">
                  <c:v>41655</c:v>
                </c:pt>
                <c:pt idx="1106" formatCode="d\-mmm\-yy">
                  <c:v>41658</c:v>
                </c:pt>
                <c:pt idx="1107" formatCode="d\-mmm\-yy">
                  <c:v>41661</c:v>
                </c:pt>
                <c:pt idx="1108" formatCode="d\-mmm\-yy">
                  <c:v>41664</c:v>
                </c:pt>
                <c:pt idx="1109" formatCode="d\-mmm\-yy">
                  <c:v>41667</c:v>
                </c:pt>
                <c:pt idx="1110" formatCode="d\-mmm\-yy">
                  <c:v>41670</c:v>
                </c:pt>
                <c:pt idx="1111" formatCode="d\-mmm\-yy">
                  <c:v>41673</c:v>
                </c:pt>
                <c:pt idx="1112" formatCode="d\-mmm\-yy">
                  <c:v>41676</c:v>
                </c:pt>
                <c:pt idx="1113" formatCode="d\-mmm\-yy">
                  <c:v>41679</c:v>
                </c:pt>
                <c:pt idx="1114" formatCode="d\-mmm\-yy">
                  <c:v>41682</c:v>
                </c:pt>
                <c:pt idx="1115" formatCode="d\-mmm\-yy">
                  <c:v>41685</c:v>
                </c:pt>
                <c:pt idx="1116" formatCode="d\-mmm\-yy">
                  <c:v>41688</c:v>
                </c:pt>
                <c:pt idx="1117" formatCode="d\-mmm\-yy">
                  <c:v>41691</c:v>
                </c:pt>
                <c:pt idx="1118" formatCode="d\-mmm\-yy">
                  <c:v>41694</c:v>
                </c:pt>
                <c:pt idx="1119" formatCode="d\-mmm\-yy">
                  <c:v>41697</c:v>
                </c:pt>
                <c:pt idx="1120" formatCode="d\-mmm\-yy">
                  <c:v>41700</c:v>
                </c:pt>
                <c:pt idx="1121" formatCode="d\-mmm\-yy">
                  <c:v>41703</c:v>
                </c:pt>
                <c:pt idx="1122" formatCode="d\-mmm\-yy">
                  <c:v>41706</c:v>
                </c:pt>
                <c:pt idx="1123" formatCode="d\-mmm\-yy">
                  <c:v>41709</c:v>
                </c:pt>
                <c:pt idx="1124" formatCode="d\-mmm\-yy">
                  <c:v>41712</c:v>
                </c:pt>
                <c:pt idx="1125" formatCode="d\-mmm\-yy">
                  <c:v>41715</c:v>
                </c:pt>
                <c:pt idx="1126" formatCode="d\-mmm\-yy">
                  <c:v>41718</c:v>
                </c:pt>
                <c:pt idx="1127" formatCode="d\-mmm\-yy">
                  <c:v>41721</c:v>
                </c:pt>
                <c:pt idx="1128" formatCode="d\-mmm\-yy">
                  <c:v>41724</c:v>
                </c:pt>
                <c:pt idx="1129" formatCode="d\-mmm\-yy">
                  <c:v>41727</c:v>
                </c:pt>
                <c:pt idx="1130" formatCode="d\-mmm\-yy">
                  <c:v>41730</c:v>
                </c:pt>
                <c:pt idx="1131" formatCode="d\-mmm\-yy">
                  <c:v>41733</c:v>
                </c:pt>
                <c:pt idx="1132" formatCode="d\-mmm\-yy">
                  <c:v>41736</c:v>
                </c:pt>
                <c:pt idx="1133" formatCode="d\-mmm\-yy">
                  <c:v>41739</c:v>
                </c:pt>
                <c:pt idx="1134" formatCode="d\-mmm\-yy">
                  <c:v>41742</c:v>
                </c:pt>
                <c:pt idx="1135" formatCode="d\-mmm\-yy">
                  <c:v>41745</c:v>
                </c:pt>
                <c:pt idx="1136" formatCode="d\-mmm\-yy">
                  <c:v>41748</c:v>
                </c:pt>
                <c:pt idx="1137" formatCode="d\-mmm\-yy">
                  <c:v>41751</c:v>
                </c:pt>
                <c:pt idx="1138" formatCode="d\-mmm\-yy">
                  <c:v>41754</c:v>
                </c:pt>
                <c:pt idx="1139" formatCode="d\-mmm\-yy">
                  <c:v>41757</c:v>
                </c:pt>
                <c:pt idx="1140" formatCode="d\-mmm\-yy">
                  <c:v>41760</c:v>
                </c:pt>
                <c:pt idx="1141" formatCode="d\-mmm\-yy">
                  <c:v>41763</c:v>
                </c:pt>
                <c:pt idx="1142" formatCode="d\-mmm\-yy">
                  <c:v>41766</c:v>
                </c:pt>
                <c:pt idx="1143" formatCode="d\-mmm\-yy">
                  <c:v>41769</c:v>
                </c:pt>
                <c:pt idx="1144" formatCode="d\-mmm\-yy">
                  <c:v>41772</c:v>
                </c:pt>
                <c:pt idx="1145" formatCode="d\-mmm\-yy">
                  <c:v>41775</c:v>
                </c:pt>
                <c:pt idx="1146" formatCode="d\-mmm\-yy">
                  <c:v>41778</c:v>
                </c:pt>
                <c:pt idx="1147" formatCode="d\-mmm\-yy">
                  <c:v>41781</c:v>
                </c:pt>
                <c:pt idx="1148" formatCode="d\-mmm\-yy">
                  <c:v>41784</c:v>
                </c:pt>
                <c:pt idx="1149" formatCode="d\-mmm\-yy">
                  <c:v>41787</c:v>
                </c:pt>
                <c:pt idx="1150" formatCode="d\-mmm\-yy">
                  <c:v>41790</c:v>
                </c:pt>
                <c:pt idx="1151" formatCode="d\-mmm\-yy">
                  <c:v>41793</c:v>
                </c:pt>
                <c:pt idx="1152" formatCode="d\-mmm\-yy">
                  <c:v>41796</c:v>
                </c:pt>
                <c:pt idx="1153" formatCode="d\-mmm\-yy">
                  <c:v>41799</c:v>
                </c:pt>
                <c:pt idx="1154" formatCode="d\-mmm\-yy">
                  <c:v>41802</c:v>
                </c:pt>
                <c:pt idx="1155" formatCode="d\-mmm\-yy">
                  <c:v>41805</c:v>
                </c:pt>
                <c:pt idx="1156" formatCode="d\-mmm\-yy">
                  <c:v>41808</c:v>
                </c:pt>
                <c:pt idx="1157" formatCode="d\-mmm\-yy">
                  <c:v>41811</c:v>
                </c:pt>
                <c:pt idx="1158" formatCode="d\-mmm\-yy">
                  <c:v>41814</c:v>
                </c:pt>
                <c:pt idx="1159" formatCode="d\-mmm\-yy">
                  <c:v>41817</c:v>
                </c:pt>
                <c:pt idx="1160" formatCode="d\-mmm\-yy">
                  <c:v>41820</c:v>
                </c:pt>
                <c:pt idx="1161" formatCode="d\-mmm\-yy">
                  <c:v>41823</c:v>
                </c:pt>
                <c:pt idx="1162" formatCode="d\-mmm\-yy">
                  <c:v>41826</c:v>
                </c:pt>
                <c:pt idx="1163" formatCode="d\-mmm\-yy">
                  <c:v>41829</c:v>
                </c:pt>
                <c:pt idx="1164" formatCode="d\-mmm\-yy">
                  <c:v>41832</c:v>
                </c:pt>
                <c:pt idx="1165" formatCode="d\-mmm\-yy">
                  <c:v>41835</c:v>
                </c:pt>
                <c:pt idx="1166" formatCode="d\-mmm\-yy">
                  <c:v>41838</c:v>
                </c:pt>
                <c:pt idx="1167" formatCode="d\-mmm\-yy">
                  <c:v>41841</c:v>
                </c:pt>
                <c:pt idx="1168" formatCode="d\-mmm\-yy">
                  <c:v>41844</c:v>
                </c:pt>
                <c:pt idx="1169" formatCode="d\-mmm\-yy">
                  <c:v>41847</c:v>
                </c:pt>
                <c:pt idx="1170" formatCode="d\-mmm\-yy">
                  <c:v>41850</c:v>
                </c:pt>
                <c:pt idx="1171" formatCode="d\-mmm\-yy">
                  <c:v>41853</c:v>
                </c:pt>
                <c:pt idx="1172" formatCode="d\-mmm\-yy">
                  <c:v>41856</c:v>
                </c:pt>
                <c:pt idx="1173" formatCode="d\-mmm\-yy">
                  <c:v>41859</c:v>
                </c:pt>
                <c:pt idx="1174" formatCode="d\-mmm\-yy">
                  <c:v>41862</c:v>
                </c:pt>
                <c:pt idx="1175" formatCode="d\-mmm\-yy">
                  <c:v>41865</c:v>
                </c:pt>
                <c:pt idx="1176" formatCode="d\-mmm\-yy">
                  <c:v>41868</c:v>
                </c:pt>
                <c:pt idx="1177" formatCode="d\-mmm\-yy">
                  <c:v>41871</c:v>
                </c:pt>
                <c:pt idx="1178" formatCode="d\-mmm\-yy">
                  <c:v>41874</c:v>
                </c:pt>
                <c:pt idx="1179" formatCode="d\-mmm\-yy">
                  <c:v>41877</c:v>
                </c:pt>
                <c:pt idx="1180" formatCode="d\-mmm\-yy">
                  <c:v>41880</c:v>
                </c:pt>
                <c:pt idx="1181" formatCode="d\-mmm\-yy">
                  <c:v>41883</c:v>
                </c:pt>
                <c:pt idx="1182" formatCode="d\-mmm\-yy">
                  <c:v>41886</c:v>
                </c:pt>
                <c:pt idx="1183" formatCode="d\-mmm\-yy">
                  <c:v>41889</c:v>
                </c:pt>
                <c:pt idx="1184" formatCode="d\-mmm\-yy">
                  <c:v>41892</c:v>
                </c:pt>
                <c:pt idx="1185" formatCode="d\-mmm\-yy">
                  <c:v>41895</c:v>
                </c:pt>
                <c:pt idx="1186" formatCode="d\-mmm\-yy">
                  <c:v>41898</c:v>
                </c:pt>
                <c:pt idx="1187" formatCode="d\-mmm\-yy">
                  <c:v>41901</c:v>
                </c:pt>
                <c:pt idx="1188" formatCode="d\-mmm\-yy">
                  <c:v>41904</c:v>
                </c:pt>
                <c:pt idx="1189" formatCode="d\-mmm\-yy">
                  <c:v>41907</c:v>
                </c:pt>
                <c:pt idx="1190" formatCode="d\-mmm\-yy">
                  <c:v>41910</c:v>
                </c:pt>
                <c:pt idx="1191" formatCode="d\-mmm\-yy">
                  <c:v>41913</c:v>
                </c:pt>
                <c:pt idx="1192" formatCode="d\-mmm\-yy">
                  <c:v>41916</c:v>
                </c:pt>
                <c:pt idx="1193" formatCode="d\-mmm\-yy">
                  <c:v>41919</c:v>
                </c:pt>
                <c:pt idx="1194" formatCode="d\-mmm\-yy">
                  <c:v>41922</c:v>
                </c:pt>
                <c:pt idx="1195" formatCode="d\-mmm\-yy">
                  <c:v>41925</c:v>
                </c:pt>
                <c:pt idx="1196" formatCode="d\-mmm\-yy">
                  <c:v>41928</c:v>
                </c:pt>
                <c:pt idx="1197" formatCode="d\-mmm\-yy">
                  <c:v>41931</c:v>
                </c:pt>
                <c:pt idx="1198" formatCode="d\-mmm\-yy">
                  <c:v>41934</c:v>
                </c:pt>
                <c:pt idx="1199" formatCode="d\-mmm\-yy">
                  <c:v>41937</c:v>
                </c:pt>
                <c:pt idx="1200" formatCode="d\-mmm\-yy">
                  <c:v>41940</c:v>
                </c:pt>
                <c:pt idx="1201" formatCode="d\-mmm\-yy">
                  <c:v>41943</c:v>
                </c:pt>
                <c:pt idx="1202" formatCode="d\-mmm\-yy">
                  <c:v>41946</c:v>
                </c:pt>
                <c:pt idx="1203" formatCode="d\-mmm\-yy">
                  <c:v>41949</c:v>
                </c:pt>
                <c:pt idx="1204" formatCode="d\-mmm\-yy">
                  <c:v>41952</c:v>
                </c:pt>
                <c:pt idx="1205" formatCode="d\-mmm\-yy">
                  <c:v>41955</c:v>
                </c:pt>
                <c:pt idx="1206" formatCode="d\-mmm\-yy">
                  <c:v>41958</c:v>
                </c:pt>
                <c:pt idx="1207" formatCode="d\-mmm\-yy">
                  <c:v>41961</c:v>
                </c:pt>
                <c:pt idx="1208" formatCode="d\-mmm\-yy">
                  <c:v>41964</c:v>
                </c:pt>
                <c:pt idx="1209" formatCode="d\-mmm\-yy">
                  <c:v>41967</c:v>
                </c:pt>
                <c:pt idx="1210" formatCode="d\-mmm\-yy">
                  <c:v>41970</c:v>
                </c:pt>
                <c:pt idx="1211" formatCode="d\-mmm\-yy">
                  <c:v>41973</c:v>
                </c:pt>
                <c:pt idx="1212" formatCode="d\-mmm\-yy">
                  <c:v>41976</c:v>
                </c:pt>
                <c:pt idx="1213" formatCode="d\-mmm\-yy">
                  <c:v>41979</c:v>
                </c:pt>
                <c:pt idx="1214" formatCode="d\-mmm\-yy">
                  <c:v>41982</c:v>
                </c:pt>
                <c:pt idx="1215" formatCode="d\-mmm\-yy">
                  <c:v>41985</c:v>
                </c:pt>
                <c:pt idx="1216" formatCode="d\-mmm\-yy">
                  <c:v>41988</c:v>
                </c:pt>
                <c:pt idx="1217" formatCode="d\-mmm\-yy">
                  <c:v>41991</c:v>
                </c:pt>
                <c:pt idx="1218" formatCode="d\-mmm\-yy">
                  <c:v>41994</c:v>
                </c:pt>
                <c:pt idx="1219" formatCode="d\-mmm\-yy">
                  <c:v>41997</c:v>
                </c:pt>
                <c:pt idx="1220" formatCode="d\-mmm\-yy">
                  <c:v>42000</c:v>
                </c:pt>
                <c:pt idx="1221" formatCode="d\-mmm\-yy">
                  <c:v>42003</c:v>
                </c:pt>
                <c:pt idx="1222" formatCode="d\-mmm\-yy">
                  <c:v>42006</c:v>
                </c:pt>
                <c:pt idx="1223" formatCode="d\-mmm\-yy">
                  <c:v>42009</c:v>
                </c:pt>
                <c:pt idx="1224" formatCode="d\-mmm\-yy">
                  <c:v>42012</c:v>
                </c:pt>
                <c:pt idx="1225" formatCode="d\-mmm\-yy">
                  <c:v>42015</c:v>
                </c:pt>
                <c:pt idx="1226" formatCode="d\-mmm\-yy">
                  <c:v>42018</c:v>
                </c:pt>
                <c:pt idx="1227" formatCode="d\-mmm\-yy">
                  <c:v>42021</c:v>
                </c:pt>
                <c:pt idx="1228" formatCode="d\-mmm\-yy">
                  <c:v>42024</c:v>
                </c:pt>
                <c:pt idx="1229" formatCode="d\-mmm\-yy">
                  <c:v>42027</c:v>
                </c:pt>
                <c:pt idx="1230" formatCode="d\-mmm\-yy">
                  <c:v>42030</c:v>
                </c:pt>
                <c:pt idx="1231" formatCode="d\-mmm\-yy">
                  <c:v>42033</c:v>
                </c:pt>
                <c:pt idx="1232" formatCode="d\-mmm\-yy">
                  <c:v>42036</c:v>
                </c:pt>
                <c:pt idx="1233" formatCode="d\-mmm\-yy">
                  <c:v>42039</c:v>
                </c:pt>
                <c:pt idx="1234" formatCode="d\-mmm\-yy">
                  <c:v>42042</c:v>
                </c:pt>
                <c:pt idx="1235" formatCode="d\-mmm\-yy">
                  <c:v>42045</c:v>
                </c:pt>
                <c:pt idx="1236" formatCode="d\-mmm\-yy">
                  <c:v>42048</c:v>
                </c:pt>
                <c:pt idx="1237" formatCode="d\-mmm\-yy">
                  <c:v>42051</c:v>
                </c:pt>
                <c:pt idx="1238" formatCode="d\-mmm\-yy">
                  <c:v>42054</c:v>
                </c:pt>
                <c:pt idx="1239" formatCode="d\-mmm\-yy">
                  <c:v>42057</c:v>
                </c:pt>
                <c:pt idx="1240" formatCode="d\-mmm\-yy">
                  <c:v>42060</c:v>
                </c:pt>
                <c:pt idx="1241" formatCode="d\-mmm\-yy">
                  <c:v>42063</c:v>
                </c:pt>
                <c:pt idx="1242" formatCode="d\-mmm\-yy">
                  <c:v>42066</c:v>
                </c:pt>
                <c:pt idx="1243" formatCode="d\-mmm\-yy">
                  <c:v>42161</c:v>
                </c:pt>
                <c:pt idx="1244" formatCode="d\-mmm\-yy">
                  <c:v>42072</c:v>
                </c:pt>
                <c:pt idx="1245" formatCode="d\-mmm\-yy">
                  <c:v>42075</c:v>
                </c:pt>
                <c:pt idx="1246" formatCode="d\-mmm\-yy">
                  <c:v>42078</c:v>
                </c:pt>
                <c:pt idx="1247" formatCode="d\-mmm\-yy">
                  <c:v>42081</c:v>
                </c:pt>
                <c:pt idx="1248" formatCode="d\-mmm\-yy">
                  <c:v>42084</c:v>
                </c:pt>
                <c:pt idx="1249" formatCode="d\-mmm\-yy">
                  <c:v>42087</c:v>
                </c:pt>
                <c:pt idx="1250" formatCode="d\-mmm\-yy">
                  <c:v>42090</c:v>
                </c:pt>
                <c:pt idx="1251" formatCode="d\-mmm\-yy">
                  <c:v>42093</c:v>
                </c:pt>
                <c:pt idx="1252" formatCode="d\-mmm\-yy">
                  <c:v>42096</c:v>
                </c:pt>
                <c:pt idx="1253" formatCode="d\-mmm\-yy">
                  <c:v>42099</c:v>
                </c:pt>
                <c:pt idx="1254" formatCode="d\-mmm\-yy">
                  <c:v>42102</c:v>
                </c:pt>
                <c:pt idx="1255" formatCode="d\-mmm\-yy">
                  <c:v>42105</c:v>
                </c:pt>
                <c:pt idx="1256" formatCode="d\-mmm\-yy">
                  <c:v>42108</c:v>
                </c:pt>
                <c:pt idx="1257" formatCode="d\-mmm\-yy">
                  <c:v>42111</c:v>
                </c:pt>
                <c:pt idx="1258" formatCode="d\-mmm\-yy">
                  <c:v>42114</c:v>
                </c:pt>
                <c:pt idx="1259" formatCode="d\-mmm\-yy">
                  <c:v>42117</c:v>
                </c:pt>
                <c:pt idx="1260" formatCode="d\-mmm\-yy">
                  <c:v>42120</c:v>
                </c:pt>
                <c:pt idx="1261" formatCode="d\-mmm\-yy">
                  <c:v>42123</c:v>
                </c:pt>
                <c:pt idx="1262" formatCode="d\-mmm\-yy">
                  <c:v>42126</c:v>
                </c:pt>
                <c:pt idx="1263" formatCode="d\-mmm\-yy">
                  <c:v>42129</c:v>
                </c:pt>
                <c:pt idx="1264" formatCode="d\-mmm\-yy">
                  <c:v>42132</c:v>
                </c:pt>
                <c:pt idx="1265" formatCode="d\-mmm\-yy">
                  <c:v>42135</c:v>
                </c:pt>
                <c:pt idx="1266" formatCode="d\-mmm\-yy">
                  <c:v>42138</c:v>
                </c:pt>
                <c:pt idx="1267" formatCode="d\-mmm\-yy">
                  <c:v>42141</c:v>
                </c:pt>
                <c:pt idx="1268" formatCode="d\-mmm\-yy">
                  <c:v>42144</c:v>
                </c:pt>
                <c:pt idx="1269" formatCode="d\-mmm\-yy">
                  <c:v>42147</c:v>
                </c:pt>
                <c:pt idx="1270" formatCode="d\-mmm\-yy">
                  <c:v>42150</c:v>
                </c:pt>
                <c:pt idx="1271" formatCode="d\-mmm\-yy">
                  <c:v>42153</c:v>
                </c:pt>
                <c:pt idx="1272" formatCode="d\-mmm\-yy">
                  <c:v>42156</c:v>
                </c:pt>
                <c:pt idx="1273" formatCode="d\-mmm\-yy">
                  <c:v>42159</c:v>
                </c:pt>
                <c:pt idx="1274" formatCode="d\-mmm\-yy">
                  <c:v>42162</c:v>
                </c:pt>
                <c:pt idx="1275" formatCode="d\-mmm\-yy">
                  <c:v>42165</c:v>
                </c:pt>
                <c:pt idx="1276" formatCode="d\-mmm\-yy">
                  <c:v>42168</c:v>
                </c:pt>
                <c:pt idx="1277" formatCode="d\-mmm\-yy">
                  <c:v>42171</c:v>
                </c:pt>
                <c:pt idx="1278" formatCode="d\-mmm\-yy">
                  <c:v>42174</c:v>
                </c:pt>
                <c:pt idx="1279" formatCode="d\-mmm\-yy">
                  <c:v>42177</c:v>
                </c:pt>
                <c:pt idx="1280" formatCode="d\-mmm\-yy">
                  <c:v>42180</c:v>
                </c:pt>
                <c:pt idx="1281" formatCode="d\-mmm\-yy">
                  <c:v>42183</c:v>
                </c:pt>
                <c:pt idx="1282" formatCode="d\-mmm\-yy">
                  <c:v>42186</c:v>
                </c:pt>
                <c:pt idx="1283" formatCode="d\-mmm\-yy">
                  <c:v>42189</c:v>
                </c:pt>
                <c:pt idx="1284" formatCode="d\-mmm\-yy">
                  <c:v>42192</c:v>
                </c:pt>
                <c:pt idx="1285" formatCode="d\-mmm\-yy">
                  <c:v>42195</c:v>
                </c:pt>
                <c:pt idx="1286" formatCode="d\-mmm\-yy">
                  <c:v>42198</c:v>
                </c:pt>
                <c:pt idx="1287" formatCode="d\-mmm\-yy">
                  <c:v>42201</c:v>
                </c:pt>
                <c:pt idx="1288" formatCode="d\-mmm\-yy">
                  <c:v>42204</c:v>
                </c:pt>
                <c:pt idx="1289" formatCode="d\-mmm\-yy">
                  <c:v>42207</c:v>
                </c:pt>
                <c:pt idx="1290" formatCode="d\-mmm\-yy">
                  <c:v>42210</c:v>
                </c:pt>
                <c:pt idx="1291" formatCode="d\-mmm\-yy">
                  <c:v>42213</c:v>
                </c:pt>
                <c:pt idx="1292" formatCode="d\-mmm\-yy">
                  <c:v>42216</c:v>
                </c:pt>
                <c:pt idx="1293" formatCode="d\-mmm\-yy">
                  <c:v>42219</c:v>
                </c:pt>
                <c:pt idx="1294" formatCode="d\-mmm\-yy">
                  <c:v>42222</c:v>
                </c:pt>
                <c:pt idx="1295" formatCode="d\-mmm\-yy">
                  <c:v>42225</c:v>
                </c:pt>
                <c:pt idx="1296" formatCode="d\-mmm\-yy">
                  <c:v>42228</c:v>
                </c:pt>
                <c:pt idx="1297" formatCode="d\-mmm\-yy">
                  <c:v>42231</c:v>
                </c:pt>
                <c:pt idx="1298" formatCode="d\-mmm\-yy">
                  <c:v>42234</c:v>
                </c:pt>
                <c:pt idx="1299" formatCode="d\-mmm\-yy">
                  <c:v>42237</c:v>
                </c:pt>
                <c:pt idx="1300" formatCode="d\-mmm\-yy">
                  <c:v>42240</c:v>
                </c:pt>
                <c:pt idx="1301" formatCode="d\-mmm\-yy">
                  <c:v>42243</c:v>
                </c:pt>
                <c:pt idx="1302" formatCode="d\-mmm\-yy">
                  <c:v>42246</c:v>
                </c:pt>
                <c:pt idx="1303" formatCode="d\-mmm\-yy">
                  <c:v>42249</c:v>
                </c:pt>
                <c:pt idx="1304" formatCode="d\-mmm\-yy">
                  <c:v>42252</c:v>
                </c:pt>
                <c:pt idx="1305" formatCode="d\-mmm\-yy">
                  <c:v>42255</c:v>
                </c:pt>
                <c:pt idx="1306" formatCode="d\-mmm\-yy">
                  <c:v>42258</c:v>
                </c:pt>
                <c:pt idx="1307" formatCode="d\-mmm\-yy">
                  <c:v>42261</c:v>
                </c:pt>
                <c:pt idx="1308" formatCode="d\-mmm\-yy">
                  <c:v>42264</c:v>
                </c:pt>
                <c:pt idx="1309" formatCode="d\-mmm\-yy">
                  <c:v>42267</c:v>
                </c:pt>
                <c:pt idx="1310" formatCode="d\-mmm\-yy">
                  <c:v>42270</c:v>
                </c:pt>
                <c:pt idx="1311" formatCode="d\-mmm\-yy">
                  <c:v>42273</c:v>
                </c:pt>
                <c:pt idx="1312" formatCode="d\-mmm\-yy">
                  <c:v>42276</c:v>
                </c:pt>
                <c:pt idx="1313" formatCode="d\-mmm\-yy">
                  <c:v>42279</c:v>
                </c:pt>
                <c:pt idx="1314" formatCode="d\-mmm\-yy">
                  <c:v>42282</c:v>
                </c:pt>
                <c:pt idx="1315" formatCode="d\-mmm\-yy">
                  <c:v>42285</c:v>
                </c:pt>
                <c:pt idx="1316" formatCode="d\-mmm\-yy">
                  <c:v>42288</c:v>
                </c:pt>
                <c:pt idx="1317" formatCode="d\-mmm\-yy">
                  <c:v>42291</c:v>
                </c:pt>
                <c:pt idx="1318" formatCode="d\-mmm\-yy">
                  <c:v>42294</c:v>
                </c:pt>
                <c:pt idx="1319" formatCode="d\-mmm\-yy">
                  <c:v>42297</c:v>
                </c:pt>
                <c:pt idx="1320" formatCode="d\-mmm\-yy">
                  <c:v>42300</c:v>
                </c:pt>
                <c:pt idx="1321" formatCode="d\-mmm\-yy">
                  <c:v>42303</c:v>
                </c:pt>
                <c:pt idx="1322" formatCode="d\-mmm\-yy">
                  <c:v>42306</c:v>
                </c:pt>
                <c:pt idx="1323" formatCode="d\-mmm\-yy">
                  <c:v>42309</c:v>
                </c:pt>
                <c:pt idx="1324" formatCode="d\-mmm\-yy">
                  <c:v>42312</c:v>
                </c:pt>
                <c:pt idx="1325" formatCode="d\-mmm\-yy">
                  <c:v>42315</c:v>
                </c:pt>
                <c:pt idx="1326" formatCode="d\-mmm\-yy">
                  <c:v>42318</c:v>
                </c:pt>
                <c:pt idx="1327" formatCode="d\-mmm\-yy">
                  <c:v>42321</c:v>
                </c:pt>
                <c:pt idx="1328" formatCode="d\-mmm\-yy">
                  <c:v>42324</c:v>
                </c:pt>
                <c:pt idx="1329" formatCode="d\-mmm\-yy">
                  <c:v>42327</c:v>
                </c:pt>
                <c:pt idx="1330" formatCode="d\-mmm\-yy">
                  <c:v>42330</c:v>
                </c:pt>
                <c:pt idx="1331" formatCode="d\-mmm\-yy">
                  <c:v>42333</c:v>
                </c:pt>
                <c:pt idx="1332" formatCode="d\-mmm\-yy">
                  <c:v>42336</c:v>
                </c:pt>
                <c:pt idx="1333" formatCode="d\-mmm\-yy">
                  <c:v>42339</c:v>
                </c:pt>
                <c:pt idx="1334" formatCode="d\-mmm\-yy">
                  <c:v>42342</c:v>
                </c:pt>
                <c:pt idx="1335" formatCode="d\-mmm\-yy">
                  <c:v>42345</c:v>
                </c:pt>
                <c:pt idx="1336" formatCode="d\-mmm\-yy">
                  <c:v>42348</c:v>
                </c:pt>
                <c:pt idx="1337" formatCode="d\-mmm\-yy">
                  <c:v>42351</c:v>
                </c:pt>
                <c:pt idx="1338" formatCode="d\-mmm\-yy">
                  <c:v>42354</c:v>
                </c:pt>
                <c:pt idx="1339" formatCode="d\-mmm\-yy">
                  <c:v>42357</c:v>
                </c:pt>
                <c:pt idx="1340" formatCode="d\-mmm\-yy">
                  <c:v>42360</c:v>
                </c:pt>
                <c:pt idx="1341" formatCode="d\-mmm\-yy">
                  <c:v>42363</c:v>
                </c:pt>
                <c:pt idx="1342" formatCode="d\-mmm\-yy">
                  <c:v>42366</c:v>
                </c:pt>
                <c:pt idx="1343" formatCode="d\-mmm\-yy">
                  <c:v>42369</c:v>
                </c:pt>
                <c:pt idx="1344" formatCode="d\-mmm\-yy">
                  <c:v>42372</c:v>
                </c:pt>
                <c:pt idx="1345" formatCode="d\-mmm\-yy">
                  <c:v>42375</c:v>
                </c:pt>
                <c:pt idx="1346" formatCode="d\-mmm\-yy">
                  <c:v>42378</c:v>
                </c:pt>
                <c:pt idx="1347" formatCode="d\-mmm\-yy">
                  <c:v>42381</c:v>
                </c:pt>
                <c:pt idx="1348" formatCode="d\-mmm\-yy">
                  <c:v>42384</c:v>
                </c:pt>
                <c:pt idx="1349" formatCode="d\-mmm\-yy">
                  <c:v>42387</c:v>
                </c:pt>
                <c:pt idx="1350" formatCode="d\-mmm\-yy">
                  <c:v>42390</c:v>
                </c:pt>
                <c:pt idx="1351" formatCode="d\-mmm\-yy">
                  <c:v>42393</c:v>
                </c:pt>
                <c:pt idx="1352" formatCode="d\-mmm\-yy">
                  <c:v>42396</c:v>
                </c:pt>
                <c:pt idx="1353" formatCode="d\-mmm\-yy">
                  <c:v>42399</c:v>
                </c:pt>
                <c:pt idx="1354" formatCode="d\-mmm\-yy">
                  <c:v>42402</c:v>
                </c:pt>
                <c:pt idx="1355" formatCode="d\-mmm\-yy">
                  <c:v>42405</c:v>
                </c:pt>
                <c:pt idx="1356" formatCode="d\-mmm\-yy">
                  <c:v>42408</c:v>
                </c:pt>
                <c:pt idx="1357" formatCode="d\-mmm\-yy">
                  <c:v>42411</c:v>
                </c:pt>
                <c:pt idx="1358" formatCode="d\-mmm\-yy">
                  <c:v>42414</c:v>
                </c:pt>
                <c:pt idx="1359" formatCode="d\-mmm\-yy">
                  <c:v>42417</c:v>
                </c:pt>
                <c:pt idx="1360" formatCode="d\-mmm\-yy">
                  <c:v>42420</c:v>
                </c:pt>
                <c:pt idx="1361" formatCode="d\-mmm\-yy">
                  <c:v>42423</c:v>
                </c:pt>
                <c:pt idx="1362" formatCode="d\-mmm\-yy">
                  <c:v>42426</c:v>
                </c:pt>
                <c:pt idx="1363" formatCode="d\-mmm\-yy">
                  <c:v>42429</c:v>
                </c:pt>
                <c:pt idx="1364" formatCode="d\-mmm\-yy">
                  <c:v>42432</c:v>
                </c:pt>
                <c:pt idx="1365" formatCode="d\-mmm\-yy">
                  <c:v>42435</c:v>
                </c:pt>
                <c:pt idx="1366" formatCode="d\-mmm\-yy">
                  <c:v>42438</c:v>
                </c:pt>
                <c:pt idx="1367" formatCode="d\-mmm\-yy">
                  <c:v>42441</c:v>
                </c:pt>
                <c:pt idx="1368" formatCode="d\-mmm\-yy">
                  <c:v>42444</c:v>
                </c:pt>
                <c:pt idx="1369" formatCode="d\-mmm\-yy">
                  <c:v>42447</c:v>
                </c:pt>
                <c:pt idx="1370" formatCode="d\-mmm\-yy">
                  <c:v>42450</c:v>
                </c:pt>
                <c:pt idx="1371" formatCode="d\-mmm\-yy">
                  <c:v>42453</c:v>
                </c:pt>
                <c:pt idx="1372" formatCode="d\-mmm\-yy">
                  <c:v>42456</c:v>
                </c:pt>
                <c:pt idx="1373" formatCode="d\-mmm\-yy">
                  <c:v>42459</c:v>
                </c:pt>
                <c:pt idx="1374" formatCode="d\-mmm\-yy">
                  <c:v>42462</c:v>
                </c:pt>
                <c:pt idx="1375" formatCode="d\-mmm\-yy">
                  <c:v>42465</c:v>
                </c:pt>
                <c:pt idx="1376" formatCode="d\-mmm\-yy">
                  <c:v>42468</c:v>
                </c:pt>
                <c:pt idx="1377" formatCode="d\-mmm\-yy">
                  <c:v>42471</c:v>
                </c:pt>
                <c:pt idx="1378" formatCode="d\-mmm\-yy">
                  <c:v>42474</c:v>
                </c:pt>
                <c:pt idx="1379" formatCode="d\-mmm\-yy">
                  <c:v>42477</c:v>
                </c:pt>
                <c:pt idx="1380" formatCode="d\-mmm\-yy">
                  <c:v>42480</c:v>
                </c:pt>
                <c:pt idx="1381" formatCode="d\-mmm\-yy">
                  <c:v>42483</c:v>
                </c:pt>
                <c:pt idx="1382" formatCode="d\-mmm\-yy">
                  <c:v>42486</c:v>
                </c:pt>
                <c:pt idx="1383" formatCode="d\-mmm\-yy">
                  <c:v>42489</c:v>
                </c:pt>
                <c:pt idx="1384" formatCode="d\-mmm\-yy">
                  <c:v>42492</c:v>
                </c:pt>
                <c:pt idx="1385" formatCode="d\-mmm\-yy">
                  <c:v>42495</c:v>
                </c:pt>
                <c:pt idx="1386" formatCode="d\-mmm\-yy">
                  <c:v>42498</c:v>
                </c:pt>
                <c:pt idx="1387" formatCode="d\-mmm\-yy">
                  <c:v>42501</c:v>
                </c:pt>
                <c:pt idx="1388" formatCode="d\-mmm\-yy">
                  <c:v>42504</c:v>
                </c:pt>
                <c:pt idx="1389" formatCode="d\-mmm\-yy">
                  <c:v>42507</c:v>
                </c:pt>
                <c:pt idx="1390" formatCode="d\-mmm\-yy">
                  <c:v>42510</c:v>
                </c:pt>
                <c:pt idx="1391" formatCode="d\-mmm\-yy">
                  <c:v>42513</c:v>
                </c:pt>
                <c:pt idx="1392" formatCode="d\-mmm\-yy">
                  <c:v>42516</c:v>
                </c:pt>
                <c:pt idx="1393" formatCode="d\-mmm\-yy">
                  <c:v>42519</c:v>
                </c:pt>
                <c:pt idx="1394" formatCode="d\-mmm\-yy">
                  <c:v>42523</c:v>
                </c:pt>
                <c:pt idx="1395" formatCode="d\-mmm\-yy">
                  <c:v>42526</c:v>
                </c:pt>
                <c:pt idx="1396" formatCode="d\-mmm\-yy">
                  <c:v>42529</c:v>
                </c:pt>
                <c:pt idx="1397" formatCode="d\-mmm\-yy">
                  <c:v>42532</c:v>
                </c:pt>
                <c:pt idx="1398" formatCode="d\-mmm\-yy">
                  <c:v>42535</c:v>
                </c:pt>
                <c:pt idx="1399" formatCode="d\-mmm\-yy">
                  <c:v>42538</c:v>
                </c:pt>
                <c:pt idx="1400" formatCode="d\-mmm\-yy">
                  <c:v>42541</c:v>
                </c:pt>
                <c:pt idx="1401" formatCode="d\-mmm\-yy">
                  <c:v>42544</c:v>
                </c:pt>
                <c:pt idx="1402" formatCode="d\-mmm\-yy">
                  <c:v>42547</c:v>
                </c:pt>
                <c:pt idx="1403" formatCode="d\-mmm\-yy">
                  <c:v>42550</c:v>
                </c:pt>
                <c:pt idx="1404" formatCode="d\-mmm\-yy">
                  <c:v>42552</c:v>
                </c:pt>
                <c:pt idx="1405" formatCode="d\-mmm\-yy">
                  <c:v>42555</c:v>
                </c:pt>
                <c:pt idx="1406" formatCode="d\-mmm\-yy">
                  <c:v>42558</c:v>
                </c:pt>
                <c:pt idx="1407" formatCode="d\-mmm\-yy">
                  <c:v>42561</c:v>
                </c:pt>
                <c:pt idx="1408" formatCode="d\-mmm\-yy">
                  <c:v>42564</c:v>
                </c:pt>
                <c:pt idx="1409" formatCode="d\-mmm\-yy">
                  <c:v>42567</c:v>
                </c:pt>
                <c:pt idx="1410" formatCode="d\-mmm\-yy">
                  <c:v>42570</c:v>
                </c:pt>
                <c:pt idx="1411" formatCode="d\-mmm\-yy">
                  <c:v>42573</c:v>
                </c:pt>
                <c:pt idx="1412" formatCode="d\-mmm\-yy">
                  <c:v>42576</c:v>
                </c:pt>
                <c:pt idx="1413" formatCode="d\-mmm\-yy">
                  <c:v>42579</c:v>
                </c:pt>
                <c:pt idx="1414" formatCode="d\-mmm\-yy">
                  <c:v>42582</c:v>
                </c:pt>
                <c:pt idx="1415" formatCode="d\-mmm\-yy">
                  <c:v>42585</c:v>
                </c:pt>
                <c:pt idx="1416" formatCode="d\-mmm\-yy">
                  <c:v>42588</c:v>
                </c:pt>
                <c:pt idx="1417" formatCode="d\-mmm\-yy">
                  <c:v>42591</c:v>
                </c:pt>
                <c:pt idx="1418" formatCode="d\-mmm\-yy">
                  <c:v>42594</c:v>
                </c:pt>
                <c:pt idx="1419" formatCode="d\-mmm\-yy">
                  <c:v>42597</c:v>
                </c:pt>
                <c:pt idx="1420" formatCode="d\-mmm\-yy">
                  <c:v>42600</c:v>
                </c:pt>
                <c:pt idx="1421" formatCode="d\-mmm\-yy">
                  <c:v>42603</c:v>
                </c:pt>
                <c:pt idx="1422" formatCode="d\-mmm\-yy">
                  <c:v>42606</c:v>
                </c:pt>
                <c:pt idx="1423" formatCode="d\-mmm\-yy">
                  <c:v>42609</c:v>
                </c:pt>
                <c:pt idx="1424" formatCode="d\-mmm\-yy">
                  <c:v>42612</c:v>
                </c:pt>
                <c:pt idx="1425" formatCode="d\-mmm\-yy">
                  <c:v>42615</c:v>
                </c:pt>
                <c:pt idx="1426" formatCode="d\-mmm\-yy">
                  <c:v>42618</c:v>
                </c:pt>
                <c:pt idx="1427" formatCode="d\-mmm\-yy">
                  <c:v>42621</c:v>
                </c:pt>
                <c:pt idx="1428" formatCode="d\-mmm\-yy">
                  <c:v>42624</c:v>
                </c:pt>
                <c:pt idx="1429" formatCode="d\-mmm\-yy">
                  <c:v>42627</c:v>
                </c:pt>
                <c:pt idx="1430" formatCode="d\-mmm\-yy">
                  <c:v>42630</c:v>
                </c:pt>
                <c:pt idx="1431" formatCode="d\-mmm\-yy">
                  <c:v>42633</c:v>
                </c:pt>
                <c:pt idx="1432" formatCode="d\-mmm\-yy">
                  <c:v>42636</c:v>
                </c:pt>
                <c:pt idx="1433" formatCode="d\-mmm\-yy">
                  <c:v>42639</c:v>
                </c:pt>
                <c:pt idx="1434" formatCode="d\-mmm\-yy">
                  <c:v>42642</c:v>
                </c:pt>
                <c:pt idx="1435" formatCode="d\-mmm\-yy">
                  <c:v>42645</c:v>
                </c:pt>
                <c:pt idx="1436" formatCode="d\-mmm\-yy">
                  <c:v>42648</c:v>
                </c:pt>
                <c:pt idx="1437" formatCode="d\-mmm\-yy">
                  <c:v>42651</c:v>
                </c:pt>
                <c:pt idx="1438" formatCode="d\-mmm\-yy">
                  <c:v>42654</c:v>
                </c:pt>
                <c:pt idx="1439" formatCode="d\-mmm\-yy">
                  <c:v>42657</c:v>
                </c:pt>
                <c:pt idx="1440" formatCode="d\-mmm\-yy">
                  <c:v>42660</c:v>
                </c:pt>
                <c:pt idx="1441" formatCode="d\-mmm\-yy">
                  <c:v>42663</c:v>
                </c:pt>
                <c:pt idx="1442" formatCode="d\-mmm\-yy">
                  <c:v>42666</c:v>
                </c:pt>
                <c:pt idx="1443" formatCode="d\-mmm\-yy">
                  <c:v>42669</c:v>
                </c:pt>
                <c:pt idx="1444" formatCode="d\-mmm\-yy">
                  <c:v>42672</c:v>
                </c:pt>
                <c:pt idx="1445" formatCode="d\-mmm\-yy">
                  <c:v>42675</c:v>
                </c:pt>
                <c:pt idx="1446" formatCode="d\-mmm\-yy">
                  <c:v>42678</c:v>
                </c:pt>
                <c:pt idx="1447" formatCode="d\-mmm\-yy">
                  <c:v>42681</c:v>
                </c:pt>
                <c:pt idx="1448" formatCode="d\-mmm\-yy">
                  <c:v>42684</c:v>
                </c:pt>
                <c:pt idx="1449" formatCode="d\-mmm\-yy">
                  <c:v>42687</c:v>
                </c:pt>
                <c:pt idx="1450" formatCode="d\-mmm\-yy">
                  <c:v>42690</c:v>
                </c:pt>
                <c:pt idx="1451" formatCode="d\-mmm\-yy">
                  <c:v>42693</c:v>
                </c:pt>
                <c:pt idx="1452" formatCode="d\-mmm\-yy">
                  <c:v>42696</c:v>
                </c:pt>
                <c:pt idx="1453" formatCode="d\-mmm\-yy">
                  <c:v>42699</c:v>
                </c:pt>
                <c:pt idx="1454" formatCode="d\-mmm\-yy">
                  <c:v>42702</c:v>
                </c:pt>
                <c:pt idx="1455" formatCode="d\-mmm\-yy">
                  <c:v>42705</c:v>
                </c:pt>
                <c:pt idx="1456" formatCode="d\-mmm\-yy">
                  <c:v>42708</c:v>
                </c:pt>
                <c:pt idx="1457" formatCode="d\-mmm\-yy">
                  <c:v>42711</c:v>
                </c:pt>
                <c:pt idx="1458" formatCode="d\-mmm\-yy">
                  <c:v>42714</c:v>
                </c:pt>
                <c:pt idx="1459" formatCode="d\-mmm\-yy">
                  <c:v>42717</c:v>
                </c:pt>
                <c:pt idx="1460" formatCode="d\-mmm\-yy">
                  <c:v>42720</c:v>
                </c:pt>
                <c:pt idx="1461" formatCode="d\-mmm\-yy">
                  <c:v>42723</c:v>
                </c:pt>
                <c:pt idx="1462" formatCode="d\-mmm\-yy">
                  <c:v>42726</c:v>
                </c:pt>
                <c:pt idx="1463" formatCode="d\-mmm\-yy">
                  <c:v>42729</c:v>
                </c:pt>
                <c:pt idx="1464" formatCode="d\-mmm\-yy">
                  <c:v>42732</c:v>
                </c:pt>
                <c:pt idx="1465" formatCode="d\-mmm\-yy">
                  <c:v>42735</c:v>
                </c:pt>
                <c:pt idx="1466" formatCode="d\-mmm\-yy">
                  <c:v>42738</c:v>
                </c:pt>
                <c:pt idx="1467" formatCode="d\-mmm\-yy">
                  <c:v>42741</c:v>
                </c:pt>
                <c:pt idx="1468" formatCode="d\-mmm\-yy">
                  <c:v>42744</c:v>
                </c:pt>
                <c:pt idx="1469" formatCode="d\-mmm\-yy">
                  <c:v>42747</c:v>
                </c:pt>
                <c:pt idx="1470" formatCode="d\-mmm\-yy">
                  <c:v>42750</c:v>
                </c:pt>
                <c:pt idx="1471" formatCode="d\-mmm\-yy">
                  <c:v>42753</c:v>
                </c:pt>
                <c:pt idx="1472" formatCode="d\-mmm\-yy">
                  <c:v>42756</c:v>
                </c:pt>
                <c:pt idx="1473" formatCode="d\-mmm\-yy">
                  <c:v>42759</c:v>
                </c:pt>
                <c:pt idx="1474" formatCode="d\-mmm\-yy">
                  <c:v>42762</c:v>
                </c:pt>
                <c:pt idx="1475" formatCode="d\-mmm\-yy">
                  <c:v>42765</c:v>
                </c:pt>
                <c:pt idx="1476" formatCode="d\-mmm\-yy">
                  <c:v>42768</c:v>
                </c:pt>
                <c:pt idx="1477" formatCode="d\-mmm\-yy">
                  <c:v>42771</c:v>
                </c:pt>
                <c:pt idx="1478" formatCode="d\-mmm\-yy">
                  <c:v>42774</c:v>
                </c:pt>
                <c:pt idx="1479" formatCode="d\-mmm\-yy">
                  <c:v>42777</c:v>
                </c:pt>
                <c:pt idx="1480" formatCode="d\-mmm\-yy">
                  <c:v>42780</c:v>
                </c:pt>
                <c:pt idx="1481" formatCode="d\-mmm\-yy">
                  <c:v>42783</c:v>
                </c:pt>
                <c:pt idx="1482" formatCode="d\-mmm\-yy">
                  <c:v>42786</c:v>
                </c:pt>
                <c:pt idx="1483" formatCode="d\-mmm\-yy">
                  <c:v>42789</c:v>
                </c:pt>
                <c:pt idx="1484" formatCode="d\-mmm\-yy">
                  <c:v>42792</c:v>
                </c:pt>
                <c:pt idx="1485" formatCode="d\-mmm\-yy">
                  <c:v>42795</c:v>
                </c:pt>
                <c:pt idx="1486" formatCode="d\-mmm\-yy">
                  <c:v>42798</c:v>
                </c:pt>
                <c:pt idx="1487" formatCode="d\-mmm\-yy">
                  <c:v>42801</c:v>
                </c:pt>
                <c:pt idx="1488" formatCode="d\-mmm\-yy">
                  <c:v>42804</c:v>
                </c:pt>
                <c:pt idx="1489" formatCode="d\-mmm\-yy">
                  <c:v>42807</c:v>
                </c:pt>
                <c:pt idx="1490" formatCode="d\-mmm\-yy">
                  <c:v>42810</c:v>
                </c:pt>
                <c:pt idx="1491" formatCode="d\-mmm\-yy">
                  <c:v>42813</c:v>
                </c:pt>
                <c:pt idx="1492" formatCode="d\-mmm\-yy">
                  <c:v>42816</c:v>
                </c:pt>
                <c:pt idx="1493" formatCode="d\-mmm\-yy">
                  <c:v>42819</c:v>
                </c:pt>
                <c:pt idx="1494" formatCode="d\-mmm\-yy">
                  <c:v>42822</c:v>
                </c:pt>
                <c:pt idx="1495" formatCode="d\-mmm\-yy">
                  <c:v>42825</c:v>
                </c:pt>
                <c:pt idx="1496" formatCode="d\-mmm\-yy">
                  <c:v>42828</c:v>
                </c:pt>
                <c:pt idx="1497" formatCode="d\-mmm\-yy">
                  <c:v>42831</c:v>
                </c:pt>
                <c:pt idx="1498" formatCode="d\-mmm\-yy">
                  <c:v>42834</c:v>
                </c:pt>
                <c:pt idx="1499" formatCode="d\-mmm\-yy">
                  <c:v>42837</c:v>
                </c:pt>
                <c:pt idx="1500" formatCode="d\-mmm\-yy">
                  <c:v>42840</c:v>
                </c:pt>
                <c:pt idx="1501" formatCode="d\-mmm\-yy">
                  <c:v>42843</c:v>
                </c:pt>
                <c:pt idx="1502" formatCode="d\-mmm\-yy">
                  <c:v>42846</c:v>
                </c:pt>
                <c:pt idx="1503" formatCode="d\-mmm\-yy">
                  <c:v>42849</c:v>
                </c:pt>
                <c:pt idx="1504" formatCode="d\-mmm\-yy">
                  <c:v>42852</c:v>
                </c:pt>
                <c:pt idx="1505" formatCode="d\-mmm\-yy">
                  <c:v>42855</c:v>
                </c:pt>
                <c:pt idx="1506" formatCode="d\-mmm\-yy">
                  <c:v>42858</c:v>
                </c:pt>
                <c:pt idx="1507" formatCode="d\-mmm\-yy">
                  <c:v>42861</c:v>
                </c:pt>
                <c:pt idx="1508" formatCode="d\-mmm\-yy">
                  <c:v>42864</c:v>
                </c:pt>
                <c:pt idx="1509" formatCode="d\-mmm\-yy">
                  <c:v>42867</c:v>
                </c:pt>
                <c:pt idx="1510" formatCode="d\-mmm\-yy">
                  <c:v>42870</c:v>
                </c:pt>
                <c:pt idx="1511" formatCode="d\-mmm\-yy">
                  <c:v>42873</c:v>
                </c:pt>
                <c:pt idx="1512" formatCode="d\-mmm\-yy">
                  <c:v>42876</c:v>
                </c:pt>
                <c:pt idx="1513" formatCode="d\-mmm\-yy">
                  <c:v>42879</c:v>
                </c:pt>
                <c:pt idx="1514" formatCode="d\-mmm\-yy">
                  <c:v>42882</c:v>
                </c:pt>
                <c:pt idx="1515" formatCode="d\-mmm\-yy">
                  <c:v>42885</c:v>
                </c:pt>
                <c:pt idx="1516" formatCode="d\-mmm\-yy">
                  <c:v>42888</c:v>
                </c:pt>
                <c:pt idx="1517" formatCode="d\-mmm\-yy">
                  <c:v>42891</c:v>
                </c:pt>
                <c:pt idx="1518" formatCode="d\-mmm\-yy">
                  <c:v>42894</c:v>
                </c:pt>
                <c:pt idx="1519" formatCode="d\-mmm\-yy">
                  <c:v>42897</c:v>
                </c:pt>
                <c:pt idx="1520" formatCode="d\-mmm\-yy">
                  <c:v>42900</c:v>
                </c:pt>
                <c:pt idx="1521" formatCode="d\-mmm\-yy">
                  <c:v>42903</c:v>
                </c:pt>
                <c:pt idx="1522" formatCode="d\-mmm\-yy">
                  <c:v>42906</c:v>
                </c:pt>
                <c:pt idx="1523" formatCode="d\-mmm\-yy">
                  <c:v>42909</c:v>
                </c:pt>
                <c:pt idx="1524" formatCode="d\-mmm\-yy">
                  <c:v>42912</c:v>
                </c:pt>
                <c:pt idx="1525" formatCode="d\-mmm\-yy">
                  <c:v>42915</c:v>
                </c:pt>
                <c:pt idx="1526" formatCode="d\-mmm\-yy">
                  <c:v>42918</c:v>
                </c:pt>
                <c:pt idx="1527" formatCode="d\-mmm\-yy">
                  <c:v>42921</c:v>
                </c:pt>
                <c:pt idx="1528" formatCode="d\-mmm\-yy">
                  <c:v>42924</c:v>
                </c:pt>
                <c:pt idx="1529" formatCode="d\-mmm\-yy">
                  <c:v>42927</c:v>
                </c:pt>
                <c:pt idx="1530" formatCode="d\-mmm\-yy">
                  <c:v>42930</c:v>
                </c:pt>
                <c:pt idx="1531" formatCode="d\-mmm\-yy">
                  <c:v>42933</c:v>
                </c:pt>
                <c:pt idx="1532" formatCode="d\-mmm\-yy">
                  <c:v>42936</c:v>
                </c:pt>
                <c:pt idx="1533" formatCode="d\-mmm\-yy">
                  <c:v>42939</c:v>
                </c:pt>
                <c:pt idx="1534" formatCode="d\-mmm\-yy">
                  <c:v>42942</c:v>
                </c:pt>
                <c:pt idx="1535" formatCode="d\-mmm\-yy">
                  <c:v>42945</c:v>
                </c:pt>
                <c:pt idx="1536" formatCode="d\-mmm\-yy">
                  <c:v>42948</c:v>
                </c:pt>
                <c:pt idx="1537" formatCode="d\-mmm\-yy">
                  <c:v>42951</c:v>
                </c:pt>
                <c:pt idx="1538" formatCode="d\-mmm\-yy">
                  <c:v>42954</c:v>
                </c:pt>
                <c:pt idx="1539" formatCode="d\-mmm\-yy">
                  <c:v>42957</c:v>
                </c:pt>
                <c:pt idx="1540" formatCode="d\-mmm\-yy">
                  <c:v>42960</c:v>
                </c:pt>
                <c:pt idx="1541" formatCode="d\-mmm\-yy">
                  <c:v>42963</c:v>
                </c:pt>
                <c:pt idx="1542" formatCode="d\-mmm\-yy">
                  <c:v>42966</c:v>
                </c:pt>
                <c:pt idx="1543" formatCode="d\-mmm\-yy">
                  <c:v>42969</c:v>
                </c:pt>
                <c:pt idx="1544" formatCode="d\-mmm\-yy">
                  <c:v>42972</c:v>
                </c:pt>
                <c:pt idx="1545" formatCode="d\-mmm\-yy">
                  <c:v>42975</c:v>
                </c:pt>
                <c:pt idx="1546" formatCode="d\-mmm\-yy">
                  <c:v>42978</c:v>
                </c:pt>
                <c:pt idx="1547" formatCode="d\-mmm\-yy">
                  <c:v>42981</c:v>
                </c:pt>
                <c:pt idx="1548" formatCode="d\-mmm\-yy">
                  <c:v>42984</c:v>
                </c:pt>
                <c:pt idx="1549" formatCode="d\-mmm\-yy">
                  <c:v>42987</c:v>
                </c:pt>
                <c:pt idx="1550" formatCode="d\-mmm\-yy">
                  <c:v>42990</c:v>
                </c:pt>
                <c:pt idx="1551" formatCode="d\-mmm\-yy">
                  <c:v>42993</c:v>
                </c:pt>
                <c:pt idx="1552" formatCode="d\-mmm\-yy">
                  <c:v>42996</c:v>
                </c:pt>
                <c:pt idx="1553" formatCode="d\-mmm\-yy">
                  <c:v>42999</c:v>
                </c:pt>
                <c:pt idx="1554" formatCode="d\-mmm\-yy">
                  <c:v>43002</c:v>
                </c:pt>
                <c:pt idx="1555" formatCode="d\-mmm\-yy">
                  <c:v>43005</c:v>
                </c:pt>
                <c:pt idx="1556" formatCode="d\-mmm\-yy">
                  <c:v>43008</c:v>
                </c:pt>
                <c:pt idx="1557" formatCode="d\-mmm\-yy">
                  <c:v>43011</c:v>
                </c:pt>
                <c:pt idx="1558" formatCode="d\-mmm\-yy">
                  <c:v>43014</c:v>
                </c:pt>
                <c:pt idx="1559" formatCode="d\-mmm\-yy">
                  <c:v>43017</c:v>
                </c:pt>
                <c:pt idx="1560" formatCode="d\-mmm\-yy">
                  <c:v>43020</c:v>
                </c:pt>
                <c:pt idx="1561" formatCode="d\-mmm\-yy">
                  <c:v>43023</c:v>
                </c:pt>
                <c:pt idx="1562" formatCode="d\-mmm\-yy">
                  <c:v>43026</c:v>
                </c:pt>
                <c:pt idx="1563" formatCode="d\-mmm\-yy">
                  <c:v>43029</c:v>
                </c:pt>
                <c:pt idx="1564" formatCode="d\-mmm\-yy">
                  <c:v>43032</c:v>
                </c:pt>
                <c:pt idx="1565" formatCode="d\-mmm\-yy">
                  <c:v>43035</c:v>
                </c:pt>
                <c:pt idx="1566" formatCode="d\-mmm\-yy">
                  <c:v>43038</c:v>
                </c:pt>
                <c:pt idx="1567" formatCode="d\-mmm\-yy">
                  <c:v>43041</c:v>
                </c:pt>
                <c:pt idx="1568" formatCode="d\-mmm\-yy">
                  <c:v>43044</c:v>
                </c:pt>
                <c:pt idx="1569" formatCode="d\-mmm\-yy">
                  <c:v>43047</c:v>
                </c:pt>
                <c:pt idx="1570" formatCode="d\-mmm\-yy">
                  <c:v>43050</c:v>
                </c:pt>
                <c:pt idx="1571" formatCode="d\-mmm\-yy">
                  <c:v>43053</c:v>
                </c:pt>
                <c:pt idx="1572" formatCode="d\-mmm\-yy">
                  <c:v>43056</c:v>
                </c:pt>
                <c:pt idx="1573" formatCode="d\-mmm\-yy">
                  <c:v>43059</c:v>
                </c:pt>
                <c:pt idx="1574" formatCode="d\-mmm\-yy">
                  <c:v>43062</c:v>
                </c:pt>
                <c:pt idx="1575" formatCode="d\-mmm\-yy">
                  <c:v>43065</c:v>
                </c:pt>
                <c:pt idx="1576" formatCode="d\-mmm\-yy">
                  <c:v>43068</c:v>
                </c:pt>
                <c:pt idx="1577" formatCode="d\-mmm\-yy">
                  <c:v>43071</c:v>
                </c:pt>
                <c:pt idx="1578" formatCode="d\-mmm\-yy">
                  <c:v>43074</c:v>
                </c:pt>
                <c:pt idx="1579" formatCode="d\-mmm\-yy">
                  <c:v>43077</c:v>
                </c:pt>
                <c:pt idx="1580" formatCode="d\-mmm\-yy">
                  <c:v>43080</c:v>
                </c:pt>
                <c:pt idx="1581" formatCode="d\-mmm\-yy">
                  <c:v>43083</c:v>
                </c:pt>
                <c:pt idx="1582" formatCode="d\-mmm\-yy">
                  <c:v>43086</c:v>
                </c:pt>
                <c:pt idx="1583" formatCode="d\-mmm\-yy">
                  <c:v>43089</c:v>
                </c:pt>
                <c:pt idx="1584" formatCode="d\-mmm\-yy">
                  <c:v>43092</c:v>
                </c:pt>
                <c:pt idx="1585" formatCode="d\-mmm\-yy">
                  <c:v>43095</c:v>
                </c:pt>
                <c:pt idx="1586" formatCode="d\-mmm\-yy">
                  <c:v>43098</c:v>
                </c:pt>
                <c:pt idx="1587" formatCode="d\-mmm\-yy">
                  <c:v>43101</c:v>
                </c:pt>
                <c:pt idx="1588" formatCode="d\-mmm\-yy">
                  <c:v>43104</c:v>
                </c:pt>
                <c:pt idx="1589" formatCode="d\-mmm\-yy">
                  <c:v>43107</c:v>
                </c:pt>
                <c:pt idx="1590" formatCode="d\-mmm\-yy">
                  <c:v>43110</c:v>
                </c:pt>
                <c:pt idx="1591" formatCode="d\-mmm\-yy">
                  <c:v>43113</c:v>
                </c:pt>
                <c:pt idx="1592" formatCode="d\-mmm\-yy">
                  <c:v>43116</c:v>
                </c:pt>
                <c:pt idx="1593" formatCode="d\-mmm\-yy">
                  <c:v>43119</c:v>
                </c:pt>
                <c:pt idx="1594" formatCode="d\-mmm\-yy">
                  <c:v>43122</c:v>
                </c:pt>
                <c:pt idx="1595" formatCode="d\-mmm\-yy">
                  <c:v>43125</c:v>
                </c:pt>
                <c:pt idx="1596" formatCode="d\-mmm\-yy">
                  <c:v>43128</c:v>
                </c:pt>
                <c:pt idx="1597" formatCode="d\-mmm\-yy">
                  <c:v>43131</c:v>
                </c:pt>
                <c:pt idx="1598" formatCode="d\-mmm\-yy">
                  <c:v>43134</c:v>
                </c:pt>
                <c:pt idx="1599" formatCode="d\-mmm\-yy">
                  <c:v>43137</c:v>
                </c:pt>
                <c:pt idx="1600" formatCode="d\-mmm\-yy">
                  <c:v>43140</c:v>
                </c:pt>
                <c:pt idx="1601" formatCode="d\-mmm\-yy">
                  <c:v>43143</c:v>
                </c:pt>
                <c:pt idx="1602" formatCode="d\-mmm\-yy">
                  <c:v>43146</c:v>
                </c:pt>
                <c:pt idx="1603" formatCode="d\-mmm\-yy">
                  <c:v>43149</c:v>
                </c:pt>
                <c:pt idx="1604" formatCode="d\-mmm\-yy">
                  <c:v>43152</c:v>
                </c:pt>
                <c:pt idx="1605" formatCode="d\-mmm\-yy">
                  <c:v>43155</c:v>
                </c:pt>
                <c:pt idx="1606" formatCode="d\-mmm\-yy">
                  <c:v>43158</c:v>
                </c:pt>
                <c:pt idx="1607" formatCode="d\-mmm\-yy">
                  <c:v>43161</c:v>
                </c:pt>
                <c:pt idx="1608" formatCode="d\-mmm\-yy">
                  <c:v>43164</c:v>
                </c:pt>
                <c:pt idx="1609" formatCode="d\-mmm\-yy">
                  <c:v>43167</c:v>
                </c:pt>
                <c:pt idx="1610" formatCode="d\-mmm\-yy">
                  <c:v>43170</c:v>
                </c:pt>
                <c:pt idx="1611" formatCode="d\-mmm\-yy">
                  <c:v>43173</c:v>
                </c:pt>
                <c:pt idx="1612" formatCode="d\-mmm\-yy">
                  <c:v>43176</c:v>
                </c:pt>
                <c:pt idx="1613" formatCode="d\-mmm\-yy">
                  <c:v>43179</c:v>
                </c:pt>
                <c:pt idx="1614" formatCode="d\-mmm\-yy">
                  <c:v>43182</c:v>
                </c:pt>
                <c:pt idx="1615" formatCode="d\-mmm\-yy">
                  <c:v>43185</c:v>
                </c:pt>
                <c:pt idx="1616" formatCode="d\-mmm\-yy">
                  <c:v>43188</c:v>
                </c:pt>
                <c:pt idx="1617" formatCode="d\-mmm\-yy">
                  <c:v>43191</c:v>
                </c:pt>
                <c:pt idx="1618" formatCode="d\-mmm\-yy">
                  <c:v>43194</c:v>
                </c:pt>
                <c:pt idx="1619" formatCode="d\-mmm\-yy">
                  <c:v>43197</c:v>
                </c:pt>
                <c:pt idx="1620" formatCode="d\-mmm\-yy">
                  <c:v>43200</c:v>
                </c:pt>
                <c:pt idx="1621" formatCode="d\-mmm\-yy">
                  <c:v>43203</c:v>
                </c:pt>
                <c:pt idx="1622" formatCode="d\-mmm\-yy">
                  <c:v>43206</c:v>
                </c:pt>
                <c:pt idx="1623" formatCode="d\-mmm\-yy">
                  <c:v>43209</c:v>
                </c:pt>
                <c:pt idx="1624" formatCode="d\-mmm\-yy">
                  <c:v>43212</c:v>
                </c:pt>
                <c:pt idx="1625" formatCode="d\-mmm\-yy">
                  <c:v>43215</c:v>
                </c:pt>
                <c:pt idx="1626" formatCode="d\-mmm\-yy">
                  <c:v>43218</c:v>
                </c:pt>
                <c:pt idx="1627" formatCode="d\-mmm\-yy">
                  <c:v>43221</c:v>
                </c:pt>
                <c:pt idx="1628" formatCode="d\-mmm\-yy">
                  <c:v>43224</c:v>
                </c:pt>
                <c:pt idx="1629" formatCode="d\-mmm\-yy">
                  <c:v>43227</c:v>
                </c:pt>
                <c:pt idx="1630" formatCode="d\-mmm\-yy">
                  <c:v>43230</c:v>
                </c:pt>
                <c:pt idx="1631" formatCode="d\-mmm\-yy">
                  <c:v>43233</c:v>
                </c:pt>
                <c:pt idx="1632" formatCode="d\-mmm\-yy">
                  <c:v>43236</c:v>
                </c:pt>
                <c:pt idx="1633" formatCode="d\-mmm\-yy">
                  <c:v>43239</c:v>
                </c:pt>
                <c:pt idx="1634" formatCode="d\-mmm\-yy">
                  <c:v>43242</c:v>
                </c:pt>
                <c:pt idx="1635" formatCode="d\-mmm\-yy">
                  <c:v>43245</c:v>
                </c:pt>
                <c:pt idx="1636" formatCode="d\-mmm\-yy">
                  <c:v>43248</c:v>
                </c:pt>
                <c:pt idx="1637" formatCode="d\-mmm\-yy">
                  <c:v>43251</c:v>
                </c:pt>
                <c:pt idx="1638" formatCode="d\-mmm\-yy">
                  <c:v>43254</c:v>
                </c:pt>
                <c:pt idx="1639" formatCode="d\-mmm\-yy">
                  <c:v>43257</c:v>
                </c:pt>
                <c:pt idx="1640" formatCode="d\-mmm\-yy">
                  <c:v>43260</c:v>
                </c:pt>
                <c:pt idx="1641" formatCode="d\-mmm\-yy">
                  <c:v>43263</c:v>
                </c:pt>
                <c:pt idx="1642" formatCode="d\-mmm\-yy">
                  <c:v>43266</c:v>
                </c:pt>
                <c:pt idx="1643" formatCode="d\-mmm\-yy">
                  <c:v>43269</c:v>
                </c:pt>
                <c:pt idx="1644" formatCode="d\-mmm\-yy">
                  <c:v>43272</c:v>
                </c:pt>
                <c:pt idx="1645" formatCode="d\-mmm\-yy">
                  <c:v>43275</c:v>
                </c:pt>
                <c:pt idx="1646" formatCode="d\-mmm\-yy">
                  <c:v>43278</c:v>
                </c:pt>
                <c:pt idx="1647" formatCode="d\-mmm\-yy">
                  <c:v>43281</c:v>
                </c:pt>
                <c:pt idx="1648" formatCode="d\-mmm\-yy">
                  <c:v>43284</c:v>
                </c:pt>
                <c:pt idx="1649" formatCode="d\-mmm\-yy">
                  <c:v>43287</c:v>
                </c:pt>
                <c:pt idx="1650" formatCode="d\-mmm\-yy">
                  <c:v>43290</c:v>
                </c:pt>
                <c:pt idx="1651" formatCode="d\-mmm\-yy">
                  <c:v>43293</c:v>
                </c:pt>
                <c:pt idx="1652" formatCode="d\-mmm\-yy">
                  <c:v>43296</c:v>
                </c:pt>
                <c:pt idx="1653" formatCode="d\-mmm\-yy">
                  <c:v>43299</c:v>
                </c:pt>
                <c:pt idx="1654" formatCode="d\-mmm\-yy">
                  <c:v>43302</c:v>
                </c:pt>
                <c:pt idx="1655" formatCode="d\-mmm\-yy">
                  <c:v>43305</c:v>
                </c:pt>
                <c:pt idx="1656" formatCode="d\-mmm\-yy">
                  <c:v>43308</c:v>
                </c:pt>
                <c:pt idx="1657" formatCode="d\-mmm\-yy">
                  <c:v>43311</c:v>
                </c:pt>
                <c:pt idx="1658" formatCode="d\-mmm\-yy">
                  <c:v>43314</c:v>
                </c:pt>
                <c:pt idx="1659" formatCode="d\-mmm\-yy">
                  <c:v>43317</c:v>
                </c:pt>
                <c:pt idx="1660" formatCode="d\-mmm\-yy">
                  <c:v>43320</c:v>
                </c:pt>
                <c:pt idx="1661" formatCode="d\-mmm\-yy">
                  <c:v>43323</c:v>
                </c:pt>
                <c:pt idx="1662" formatCode="d\-mmm\-yy">
                  <c:v>43326</c:v>
                </c:pt>
                <c:pt idx="1663" formatCode="d\-mmm\-yy">
                  <c:v>43329</c:v>
                </c:pt>
                <c:pt idx="1664" formatCode="d\-mmm\-yy">
                  <c:v>43332</c:v>
                </c:pt>
                <c:pt idx="1665" formatCode="d\-mmm\-yy">
                  <c:v>43335</c:v>
                </c:pt>
                <c:pt idx="1666" formatCode="d\-mmm\-yy">
                  <c:v>43338</c:v>
                </c:pt>
                <c:pt idx="1667" formatCode="d\-mmm\-yy">
                  <c:v>43341</c:v>
                </c:pt>
                <c:pt idx="1668" formatCode="d\-mmm\-yy">
                  <c:v>43344</c:v>
                </c:pt>
                <c:pt idx="1669" formatCode="d\-mmm\-yy">
                  <c:v>43347</c:v>
                </c:pt>
                <c:pt idx="1670" formatCode="d\-mmm\-yy">
                  <c:v>43350</c:v>
                </c:pt>
                <c:pt idx="1671" formatCode="d\-mmm\-yy">
                  <c:v>43353</c:v>
                </c:pt>
                <c:pt idx="1672" formatCode="d\-mmm\-yy">
                  <c:v>43356</c:v>
                </c:pt>
                <c:pt idx="1673" formatCode="d\-mmm\-yy">
                  <c:v>43359</c:v>
                </c:pt>
                <c:pt idx="1674" formatCode="d\-mmm\-yy">
                  <c:v>43362</c:v>
                </c:pt>
                <c:pt idx="1675" formatCode="d\-mmm\-yy">
                  <c:v>43365</c:v>
                </c:pt>
                <c:pt idx="1676" formatCode="d\-mmm\-yy">
                  <c:v>43368</c:v>
                </c:pt>
                <c:pt idx="1677" formatCode="d\-mmm\-yy">
                  <c:v>43371</c:v>
                </c:pt>
                <c:pt idx="1678" formatCode="d\-mmm\-yy">
                  <c:v>43374</c:v>
                </c:pt>
                <c:pt idx="1679" formatCode="d\-mmm\-yy">
                  <c:v>43377</c:v>
                </c:pt>
                <c:pt idx="1680" formatCode="d\-mmm\-yy">
                  <c:v>43380</c:v>
                </c:pt>
                <c:pt idx="1681" formatCode="d\-mmm\-yy">
                  <c:v>43383</c:v>
                </c:pt>
                <c:pt idx="1682" formatCode="d\-mmm\-yy">
                  <c:v>43386</c:v>
                </c:pt>
                <c:pt idx="1683" formatCode="d\-mmm\-yy">
                  <c:v>43389</c:v>
                </c:pt>
                <c:pt idx="1684" formatCode="d\-mmm\-yy">
                  <c:v>43392</c:v>
                </c:pt>
                <c:pt idx="1685" formatCode="d\-mmm\-yy">
                  <c:v>43395</c:v>
                </c:pt>
                <c:pt idx="1686" formatCode="d\-mmm\-yy">
                  <c:v>43398</c:v>
                </c:pt>
                <c:pt idx="1687" formatCode="d\-mmm\-yy">
                  <c:v>43401</c:v>
                </c:pt>
                <c:pt idx="1688" formatCode="d\-mmm\-yy">
                  <c:v>43404</c:v>
                </c:pt>
                <c:pt idx="1689" formatCode="d\-mmm\-yy">
                  <c:v>43407</c:v>
                </c:pt>
                <c:pt idx="1690" formatCode="d\-mmm\-yy">
                  <c:v>43410</c:v>
                </c:pt>
                <c:pt idx="1691" formatCode="d\-mmm\-yy">
                  <c:v>43413</c:v>
                </c:pt>
                <c:pt idx="1692" formatCode="d\-mmm\-yy">
                  <c:v>43416</c:v>
                </c:pt>
                <c:pt idx="1693" formatCode="d\-mmm\-yy">
                  <c:v>43419</c:v>
                </c:pt>
                <c:pt idx="1694" formatCode="d\-mmm\-yy">
                  <c:v>43422</c:v>
                </c:pt>
                <c:pt idx="1695" formatCode="d\-mmm\-yy">
                  <c:v>43425</c:v>
                </c:pt>
                <c:pt idx="1696" formatCode="d\-mmm\-yy">
                  <c:v>43428</c:v>
                </c:pt>
                <c:pt idx="1697" formatCode="d\-mmm\-yy">
                  <c:v>43431</c:v>
                </c:pt>
                <c:pt idx="1698" formatCode="d\-mmm\-yy">
                  <c:v>43434</c:v>
                </c:pt>
                <c:pt idx="1699" formatCode="d\-mmm\-yy">
                  <c:v>43437</c:v>
                </c:pt>
                <c:pt idx="1700" formatCode="d\-mmm\-yy">
                  <c:v>43440</c:v>
                </c:pt>
                <c:pt idx="1701" formatCode="d\-mmm\-yy">
                  <c:v>43443</c:v>
                </c:pt>
                <c:pt idx="1702" formatCode="d\-mmm\-yy">
                  <c:v>43446</c:v>
                </c:pt>
                <c:pt idx="1703" formatCode="d\-mmm\-yy">
                  <c:v>43449</c:v>
                </c:pt>
                <c:pt idx="1704" formatCode="d\-mmm\-yy">
                  <c:v>43452</c:v>
                </c:pt>
                <c:pt idx="1705" formatCode="d\-mmm\-yy">
                  <c:v>43455</c:v>
                </c:pt>
                <c:pt idx="1706" formatCode="d\-mmm\-yy">
                  <c:v>43458</c:v>
                </c:pt>
                <c:pt idx="1707" formatCode="d\-mmm\-yy">
                  <c:v>43461</c:v>
                </c:pt>
                <c:pt idx="1708" formatCode="d\-mmm\-yy">
                  <c:v>43464</c:v>
                </c:pt>
                <c:pt idx="1709" formatCode="d\-mmm\-yy">
                  <c:v>43467</c:v>
                </c:pt>
                <c:pt idx="1710" formatCode="d\-mmm\-yy">
                  <c:v>43470</c:v>
                </c:pt>
                <c:pt idx="1711" formatCode="d\-mmm\-yy">
                  <c:v>43473</c:v>
                </c:pt>
                <c:pt idx="1712" formatCode="d\-mmm\-yy">
                  <c:v>43476</c:v>
                </c:pt>
                <c:pt idx="1713" formatCode="d\-mmm\-yy">
                  <c:v>43479</c:v>
                </c:pt>
                <c:pt idx="1714" formatCode="d\-mmm\-yy">
                  <c:v>43482</c:v>
                </c:pt>
                <c:pt idx="1715" formatCode="d\-mmm\-yy">
                  <c:v>43485</c:v>
                </c:pt>
                <c:pt idx="1716" formatCode="d\-mmm\-yy">
                  <c:v>43488</c:v>
                </c:pt>
                <c:pt idx="1717" formatCode="d\-mmm\-yy">
                  <c:v>43491</c:v>
                </c:pt>
                <c:pt idx="1718" formatCode="d\-mmm\-yy">
                  <c:v>43494</c:v>
                </c:pt>
                <c:pt idx="1719" formatCode="d\-mmm\-yy">
                  <c:v>43497</c:v>
                </c:pt>
                <c:pt idx="1720" formatCode="d\-mmm\-yy">
                  <c:v>43500</c:v>
                </c:pt>
                <c:pt idx="1721" formatCode="d\-mmm\-yy">
                  <c:v>43503</c:v>
                </c:pt>
                <c:pt idx="1722" formatCode="d\-mmm\-yy">
                  <c:v>43506</c:v>
                </c:pt>
                <c:pt idx="1723" formatCode="d\-mmm\-yy">
                  <c:v>43509</c:v>
                </c:pt>
                <c:pt idx="1724" formatCode="d\-mmm\-yy">
                  <c:v>43512</c:v>
                </c:pt>
                <c:pt idx="1725" formatCode="d\-mmm\-yy">
                  <c:v>43515</c:v>
                </c:pt>
                <c:pt idx="1726" formatCode="d\-mmm\-yy">
                  <c:v>43518</c:v>
                </c:pt>
                <c:pt idx="1727" formatCode="d\-mmm\-yy">
                  <c:v>43521</c:v>
                </c:pt>
                <c:pt idx="1728" formatCode="d\-mmm\-yy">
                  <c:v>43524</c:v>
                </c:pt>
                <c:pt idx="1729" formatCode="d\-mmm\-yy">
                  <c:v>43527</c:v>
                </c:pt>
                <c:pt idx="1730" formatCode="d\-mmm\-yy">
                  <c:v>43530</c:v>
                </c:pt>
                <c:pt idx="1731" formatCode="d\-mmm\-yy">
                  <c:v>43533</c:v>
                </c:pt>
                <c:pt idx="1732" formatCode="d\-mmm\-yy">
                  <c:v>43536</c:v>
                </c:pt>
                <c:pt idx="1733" formatCode="d\-mmm\-yy">
                  <c:v>43539</c:v>
                </c:pt>
                <c:pt idx="1734" formatCode="d\-mmm\-yy">
                  <c:v>43542</c:v>
                </c:pt>
                <c:pt idx="1735" formatCode="d\-mmm\-yy">
                  <c:v>43545</c:v>
                </c:pt>
                <c:pt idx="1736" formatCode="d\-mmm\-yy">
                  <c:v>43548</c:v>
                </c:pt>
                <c:pt idx="1737" formatCode="d\-mmm\-yy">
                  <c:v>43551</c:v>
                </c:pt>
                <c:pt idx="1738" formatCode="d\-mmm\-yy">
                  <c:v>43554</c:v>
                </c:pt>
                <c:pt idx="1739" formatCode="d\-mmm\-yy">
                  <c:v>43557</c:v>
                </c:pt>
                <c:pt idx="1740" formatCode="d\-mmm\-yy">
                  <c:v>43560</c:v>
                </c:pt>
                <c:pt idx="1741" formatCode="d\-mmm\-yy">
                  <c:v>43563</c:v>
                </c:pt>
                <c:pt idx="1742" formatCode="d\-mmm\-yy">
                  <c:v>43566</c:v>
                </c:pt>
                <c:pt idx="1743" formatCode="d\-mmm\-yy">
                  <c:v>43569</c:v>
                </c:pt>
                <c:pt idx="1744" formatCode="d\-mmm\-yy">
                  <c:v>43572</c:v>
                </c:pt>
                <c:pt idx="1745" formatCode="d\-mmm\-yy">
                  <c:v>43575</c:v>
                </c:pt>
                <c:pt idx="1746" formatCode="d\-mmm\-yy">
                  <c:v>43578</c:v>
                </c:pt>
                <c:pt idx="1747" formatCode="d\-mmm\-yy">
                  <c:v>43581</c:v>
                </c:pt>
                <c:pt idx="1748" formatCode="d\-mmm\-yy">
                  <c:v>43584</c:v>
                </c:pt>
                <c:pt idx="1749" formatCode="d\-mmm\-yy">
                  <c:v>43587</c:v>
                </c:pt>
                <c:pt idx="1750" formatCode="d\-mmm\-yy">
                  <c:v>43590</c:v>
                </c:pt>
                <c:pt idx="1751" formatCode="d\-mmm\-yy">
                  <c:v>43593</c:v>
                </c:pt>
                <c:pt idx="1752" formatCode="d\-mmm\-yy">
                  <c:v>43596</c:v>
                </c:pt>
                <c:pt idx="1753" formatCode="d\-mmm\-yy">
                  <c:v>43599</c:v>
                </c:pt>
                <c:pt idx="1754" formatCode="d\-mmm\-yy">
                  <c:v>43602</c:v>
                </c:pt>
                <c:pt idx="1755" formatCode="d\-mmm\-yy">
                  <c:v>43605</c:v>
                </c:pt>
                <c:pt idx="1756" formatCode="d\-mmm\-yy">
                  <c:v>43608</c:v>
                </c:pt>
                <c:pt idx="1757" formatCode="d\-mmm\-yy">
                  <c:v>43611</c:v>
                </c:pt>
                <c:pt idx="1758" formatCode="d\-mmm\-yy">
                  <c:v>43614</c:v>
                </c:pt>
                <c:pt idx="1759" formatCode="d\-mmm\-yy">
                  <c:v>43617</c:v>
                </c:pt>
                <c:pt idx="1760" formatCode="d\-mmm\-yy">
                  <c:v>43620</c:v>
                </c:pt>
                <c:pt idx="1761" formatCode="d\-mmm\-yy">
                  <c:v>43623</c:v>
                </c:pt>
                <c:pt idx="1762" formatCode="d\-mmm\-yy">
                  <c:v>43626</c:v>
                </c:pt>
                <c:pt idx="1763" formatCode="d\-mmm\-yy">
                  <c:v>43629</c:v>
                </c:pt>
                <c:pt idx="1764" formatCode="d\-mmm\-yy">
                  <c:v>43632</c:v>
                </c:pt>
                <c:pt idx="1765" formatCode="d\-mmm\-yy">
                  <c:v>43635</c:v>
                </c:pt>
                <c:pt idx="1766" formatCode="d\-mmm\-yy">
                  <c:v>43638</c:v>
                </c:pt>
                <c:pt idx="1767" formatCode="d\-mmm\-yy">
                  <c:v>43641</c:v>
                </c:pt>
                <c:pt idx="1768" formatCode="d\-mmm\-yy">
                  <c:v>43644</c:v>
                </c:pt>
                <c:pt idx="1769" formatCode="d\-mmm\-yy">
                  <c:v>43647</c:v>
                </c:pt>
                <c:pt idx="1770" formatCode="d\-mmm\-yy">
                  <c:v>43650</c:v>
                </c:pt>
                <c:pt idx="1771" formatCode="d\-mmm\-yy">
                  <c:v>43653</c:v>
                </c:pt>
                <c:pt idx="1772" formatCode="d\-mmm\-yy">
                  <c:v>43656</c:v>
                </c:pt>
                <c:pt idx="1773" formatCode="d\-mmm\-yy">
                  <c:v>43659</c:v>
                </c:pt>
                <c:pt idx="1774" formatCode="d\-mmm\-yy">
                  <c:v>43662</c:v>
                </c:pt>
                <c:pt idx="1775" formatCode="d\-mmm\-yy">
                  <c:v>43665</c:v>
                </c:pt>
                <c:pt idx="1776" formatCode="d\-mmm\-yy">
                  <c:v>43668</c:v>
                </c:pt>
                <c:pt idx="1777" formatCode="d\-mmm\-yy">
                  <c:v>43671</c:v>
                </c:pt>
                <c:pt idx="1778" formatCode="d\-mmm\-yy">
                  <c:v>43674</c:v>
                </c:pt>
                <c:pt idx="1779" formatCode="d\-mmm\-yy">
                  <c:v>43677</c:v>
                </c:pt>
                <c:pt idx="1780" formatCode="d\-mmm\-yy">
                  <c:v>43680</c:v>
                </c:pt>
                <c:pt idx="1781" formatCode="d\-mmm\-yy">
                  <c:v>43683</c:v>
                </c:pt>
                <c:pt idx="1782" formatCode="d\-mmm\-yy">
                  <c:v>43686</c:v>
                </c:pt>
                <c:pt idx="1783" formatCode="d\-mmm\-yy">
                  <c:v>43689</c:v>
                </c:pt>
                <c:pt idx="1784" formatCode="d\-mmm\-yy">
                  <c:v>43692</c:v>
                </c:pt>
                <c:pt idx="1785" formatCode="d\-mmm\-yy">
                  <c:v>43695</c:v>
                </c:pt>
                <c:pt idx="1786" formatCode="d\-mmm\-yy">
                  <c:v>43698</c:v>
                </c:pt>
                <c:pt idx="1787" formatCode="d\-mmm\-yy">
                  <c:v>43701</c:v>
                </c:pt>
                <c:pt idx="1788" formatCode="d\-mmm\-yy">
                  <c:v>43704</c:v>
                </c:pt>
                <c:pt idx="1789" formatCode="d\-mmm\-yy">
                  <c:v>43707</c:v>
                </c:pt>
                <c:pt idx="1790" formatCode="d\-mmm\-yy">
                  <c:v>43710</c:v>
                </c:pt>
                <c:pt idx="1791" formatCode="d\-mmm\-yy">
                  <c:v>43713</c:v>
                </c:pt>
                <c:pt idx="1792" formatCode="d\-mmm\-yy">
                  <c:v>43716</c:v>
                </c:pt>
                <c:pt idx="1793" formatCode="d\-mmm\-yy">
                  <c:v>43719</c:v>
                </c:pt>
                <c:pt idx="1794" formatCode="d\-mmm\-yy">
                  <c:v>43722</c:v>
                </c:pt>
                <c:pt idx="1795" formatCode="d\-mmm\-yy">
                  <c:v>43725</c:v>
                </c:pt>
                <c:pt idx="1796" formatCode="d\-mmm\-yy">
                  <c:v>43728</c:v>
                </c:pt>
                <c:pt idx="1797" formatCode="d\-mmm\-yy">
                  <c:v>43731</c:v>
                </c:pt>
                <c:pt idx="1798" formatCode="d\-mmm\-yy">
                  <c:v>43734</c:v>
                </c:pt>
                <c:pt idx="1799" formatCode="d\-mmm\-yy">
                  <c:v>43737</c:v>
                </c:pt>
                <c:pt idx="1800" formatCode="d\-mmm\-yy">
                  <c:v>43740</c:v>
                </c:pt>
                <c:pt idx="1801" formatCode="d\-mmm\-yy">
                  <c:v>43743</c:v>
                </c:pt>
                <c:pt idx="1802" formatCode="d\-mmm\-yy">
                  <c:v>43746</c:v>
                </c:pt>
                <c:pt idx="1803" formatCode="d\-mmm\-yy">
                  <c:v>43749</c:v>
                </c:pt>
                <c:pt idx="1804" formatCode="d\-mmm\-yy">
                  <c:v>43752</c:v>
                </c:pt>
                <c:pt idx="1805" formatCode="d\-mmm\-yy">
                  <c:v>43755</c:v>
                </c:pt>
                <c:pt idx="1806" formatCode="d\-mmm\-yy">
                  <c:v>43758</c:v>
                </c:pt>
                <c:pt idx="1807" formatCode="d\-mmm\-yy">
                  <c:v>43761</c:v>
                </c:pt>
                <c:pt idx="1808" formatCode="d\-mmm\-yy">
                  <c:v>43764</c:v>
                </c:pt>
                <c:pt idx="1809" formatCode="d\-mmm\-yy">
                  <c:v>43767</c:v>
                </c:pt>
                <c:pt idx="1810" formatCode="d\-mmm\-yy">
                  <c:v>43770</c:v>
                </c:pt>
                <c:pt idx="1811" formatCode="d\-mmm\-yy">
                  <c:v>43773</c:v>
                </c:pt>
                <c:pt idx="1812" formatCode="d\-mmm\-yy">
                  <c:v>43776</c:v>
                </c:pt>
                <c:pt idx="1813" formatCode="d\-mmm\-yy">
                  <c:v>43779</c:v>
                </c:pt>
                <c:pt idx="1814" formatCode="d\-mmm\-yy">
                  <c:v>43782</c:v>
                </c:pt>
                <c:pt idx="1815" formatCode="d\-mmm\-yy">
                  <c:v>43785</c:v>
                </c:pt>
                <c:pt idx="1816" formatCode="d\-mmm\-yy">
                  <c:v>43788</c:v>
                </c:pt>
                <c:pt idx="1817" formatCode="d\-mmm\-yy">
                  <c:v>43791</c:v>
                </c:pt>
                <c:pt idx="1818" formatCode="d\-mmm\-yy">
                  <c:v>43794</c:v>
                </c:pt>
                <c:pt idx="1819" formatCode="d\-mmm\-yy">
                  <c:v>43797</c:v>
                </c:pt>
                <c:pt idx="1820" formatCode="d\-mmm\-yy">
                  <c:v>43800</c:v>
                </c:pt>
                <c:pt idx="1821" formatCode="d\-mmm\-yy">
                  <c:v>43803</c:v>
                </c:pt>
                <c:pt idx="1822" formatCode="d\-mmm\-yy">
                  <c:v>43806</c:v>
                </c:pt>
                <c:pt idx="1823" formatCode="d\-mmm\-yy">
                  <c:v>43809</c:v>
                </c:pt>
                <c:pt idx="1824" formatCode="d\-mmm\-yy">
                  <c:v>43812</c:v>
                </c:pt>
                <c:pt idx="1825" formatCode="d\-mmm\-yy">
                  <c:v>43815</c:v>
                </c:pt>
                <c:pt idx="1826" formatCode="d\-mmm\-yy">
                  <c:v>43818</c:v>
                </c:pt>
                <c:pt idx="1827" formatCode="d\-mmm\-yy">
                  <c:v>43821</c:v>
                </c:pt>
                <c:pt idx="1828" formatCode="d\-mmm\-yy">
                  <c:v>43824</c:v>
                </c:pt>
                <c:pt idx="1829" formatCode="d\-mmm\-yy">
                  <c:v>43827</c:v>
                </c:pt>
                <c:pt idx="1830" formatCode="d\-mmm\-yy">
                  <c:v>43830</c:v>
                </c:pt>
                <c:pt idx="1831" formatCode="d\-mmm\-yy">
                  <c:v>43833</c:v>
                </c:pt>
                <c:pt idx="1832" formatCode="d\-mmm\-yy">
                  <c:v>43836</c:v>
                </c:pt>
                <c:pt idx="1833" formatCode="d\-mmm\-yy">
                  <c:v>43839</c:v>
                </c:pt>
                <c:pt idx="1834" formatCode="d\-mmm\-yy">
                  <c:v>43842</c:v>
                </c:pt>
                <c:pt idx="1835" formatCode="d\-mmm\-yy">
                  <c:v>43845</c:v>
                </c:pt>
                <c:pt idx="1836" formatCode="d\-mmm\-yy">
                  <c:v>43848</c:v>
                </c:pt>
                <c:pt idx="1837" formatCode="d\-mmm\-yy">
                  <c:v>43851</c:v>
                </c:pt>
                <c:pt idx="1838" formatCode="d\-mmm\-yy">
                  <c:v>43854</c:v>
                </c:pt>
                <c:pt idx="1839" formatCode="d\-mmm\-yy">
                  <c:v>43857</c:v>
                </c:pt>
                <c:pt idx="1840" formatCode="d\-mmm\-yy">
                  <c:v>43860</c:v>
                </c:pt>
                <c:pt idx="1841" formatCode="d\-mmm\-yy">
                  <c:v>43863</c:v>
                </c:pt>
                <c:pt idx="1842" formatCode="d\-mmm\-yy">
                  <c:v>43866</c:v>
                </c:pt>
                <c:pt idx="1843" formatCode="d\-mmm\-yy">
                  <c:v>43869</c:v>
                </c:pt>
                <c:pt idx="1844" formatCode="d\-mmm\-yy">
                  <c:v>43872</c:v>
                </c:pt>
                <c:pt idx="1845" formatCode="d\-mmm\-yy">
                  <c:v>43875</c:v>
                </c:pt>
                <c:pt idx="1846" formatCode="d\-mmm\-yy">
                  <c:v>43878</c:v>
                </c:pt>
                <c:pt idx="1847" formatCode="d\-mmm\-yy">
                  <c:v>43881</c:v>
                </c:pt>
                <c:pt idx="1848" formatCode="d\-mmm\-yy">
                  <c:v>43884</c:v>
                </c:pt>
                <c:pt idx="1849" formatCode="d\-mmm\-yy">
                  <c:v>43887</c:v>
                </c:pt>
                <c:pt idx="1850" formatCode="d\-mmm\-yy">
                  <c:v>43890</c:v>
                </c:pt>
                <c:pt idx="1851" formatCode="d\-mmm\-yy">
                  <c:v>43893</c:v>
                </c:pt>
                <c:pt idx="1852" formatCode="d\-mmm\-yy">
                  <c:v>43896</c:v>
                </c:pt>
                <c:pt idx="1853" formatCode="d\-mmm\-yy">
                  <c:v>43899</c:v>
                </c:pt>
                <c:pt idx="1854" formatCode="d\-mmm\-yy">
                  <c:v>43902</c:v>
                </c:pt>
                <c:pt idx="1855" formatCode="d\-mmm\-yy">
                  <c:v>43905</c:v>
                </c:pt>
                <c:pt idx="1856" formatCode="d\-mmm\-yy">
                  <c:v>43908</c:v>
                </c:pt>
                <c:pt idx="1857" formatCode="d\-mmm\-yy">
                  <c:v>43911</c:v>
                </c:pt>
                <c:pt idx="1858" formatCode="d\-mmm\-yy">
                  <c:v>43914</c:v>
                </c:pt>
                <c:pt idx="1859" formatCode="d\-mmm\-yy">
                  <c:v>43917</c:v>
                </c:pt>
                <c:pt idx="1860" formatCode="d\-mmm\-yy">
                  <c:v>43920</c:v>
                </c:pt>
                <c:pt idx="1861" formatCode="d\-mmm\-yy">
                  <c:v>43923</c:v>
                </c:pt>
                <c:pt idx="1862" formatCode="d\-mmm\-yy">
                  <c:v>43926</c:v>
                </c:pt>
                <c:pt idx="1863" formatCode="d\-mmm\-yy">
                  <c:v>43929</c:v>
                </c:pt>
                <c:pt idx="1864" formatCode="d\-mmm\-yy">
                  <c:v>43932</c:v>
                </c:pt>
                <c:pt idx="1865" formatCode="d\-mmm\-yy">
                  <c:v>43935</c:v>
                </c:pt>
                <c:pt idx="1866" formatCode="d\-mmm\-yy">
                  <c:v>43938</c:v>
                </c:pt>
                <c:pt idx="1867" formatCode="d\-mmm\-yy">
                  <c:v>43941</c:v>
                </c:pt>
                <c:pt idx="1868" formatCode="d\-mmm\-yy">
                  <c:v>43944</c:v>
                </c:pt>
                <c:pt idx="1869" formatCode="d\-mmm\-yy">
                  <c:v>43947</c:v>
                </c:pt>
                <c:pt idx="1870" formatCode="d\-mmm\-yy">
                  <c:v>43950</c:v>
                </c:pt>
                <c:pt idx="1871" formatCode="d\-mmm\-yy">
                  <c:v>43953</c:v>
                </c:pt>
                <c:pt idx="1872" formatCode="d\-mmm\-yy">
                  <c:v>43956</c:v>
                </c:pt>
                <c:pt idx="1873" formatCode="d\-mmm\-yy">
                  <c:v>43959</c:v>
                </c:pt>
                <c:pt idx="1874" formatCode="d\-mmm\-yy">
                  <c:v>43962</c:v>
                </c:pt>
                <c:pt idx="1875" formatCode="d\-mmm\-yy">
                  <c:v>43965</c:v>
                </c:pt>
                <c:pt idx="1876" formatCode="d\-mmm\-yy">
                  <c:v>43968</c:v>
                </c:pt>
                <c:pt idx="1877" formatCode="d\-mmm\-yy">
                  <c:v>43971</c:v>
                </c:pt>
                <c:pt idx="1878" formatCode="d\-mmm\-yy">
                  <c:v>43974</c:v>
                </c:pt>
                <c:pt idx="1879" formatCode="d\-mmm\-yy">
                  <c:v>43977</c:v>
                </c:pt>
                <c:pt idx="1880" formatCode="d\-mmm\-yy">
                  <c:v>43980</c:v>
                </c:pt>
                <c:pt idx="1881" formatCode="d\-mmm\-yy">
                  <c:v>43983</c:v>
                </c:pt>
                <c:pt idx="1882" formatCode="d\-mmm\-yy">
                  <c:v>43986</c:v>
                </c:pt>
                <c:pt idx="1883" formatCode="d\-mmm\-yy">
                  <c:v>43989</c:v>
                </c:pt>
                <c:pt idx="1884" formatCode="d\-mmm\-yy">
                  <c:v>43992</c:v>
                </c:pt>
                <c:pt idx="1885" formatCode="d\-mmm\-yy">
                  <c:v>43995</c:v>
                </c:pt>
                <c:pt idx="1886" formatCode="d\-mmm\-yy">
                  <c:v>43998</c:v>
                </c:pt>
                <c:pt idx="1887" formatCode="d\-mmm\-yy">
                  <c:v>44001</c:v>
                </c:pt>
                <c:pt idx="1888" formatCode="d\-mmm\-yy">
                  <c:v>44004</c:v>
                </c:pt>
                <c:pt idx="1889" formatCode="d\-mmm\-yy">
                  <c:v>44007</c:v>
                </c:pt>
                <c:pt idx="1890" formatCode="d\-mmm\-yy">
                  <c:v>44010</c:v>
                </c:pt>
                <c:pt idx="1891">
                  <c:v>44013</c:v>
                </c:pt>
                <c:pt idx="1892">
                  <c:v>44016</c:v>
                </c:pt>
                <c:pt idx="1893">
                  <c:v>44019</c:v>
                </c:pt>
                <c:pt idx="1894">
                  <c:v>44022</c:v>
                </c:pt>
                <c:pt idx="1895">
                  <c:v>44025</c:v>
                </c:pt>
                <c:pt idx="1896">
                  <c:v>44028</c:v>
                </c:pt>
                <c:pt idx="1897">
                  <c:v>44031</c:v>
                </c:pt>
                <c:pt idx="1898">
                  <c:v>44034</c:v>
                </c:pt>
                <c:pt idx="1899">
                  <c:v>44037</c:v>
                </c:pt>
                <c:pt idx="1900">
                  <c:v>44040</c:v>
                </c:pt>
                <c:pt idx="1901">
                  <c:v>44043</c:v>
                </c:pt>
                <c:pt idx="1902">
                  <c:v>44046</c:v>
                </c:pt>
                <c:pt idx="1903">
                  <c:v>44049</c:v>
                </c:pt>
                <c:pt idx="1904">
                  <c:v>44052</c:v>
                </c:pt>
                <c:pt idx="1905">
                  <c:v>44055</c:v>
                </c:pt>
                <c:pt idx="1906">
                  <c:v>44058</c:v>
                </c:pt>
                <c:pt idx="1907">
                  <c:v>44061</c:v>
                </c:pt>
                <c:pt idx="1908">
                  <c:v>44064</c:v>
                </c:pt>
                <c:pt idx="1909">
                  <c:v>44067</c:v>
                </c:pt>
                <c:pt idx="1910">
                  <c:v>44070</c:v>
                </c:pt>
                <c:pt idx="1911">
                  <c:v>44073</c:v>
                </c:pt>
                <c:pt idx="1912">
                  <c:v>44076</c:v>
                </c:pt>
                <c:pt idx="1913">
                  <c:v>44079</c:v>
                </c:pt>
                <c:pt idx="1914">
                  <c:v>44082</c:v>
                </c:pt>
                <c:pt idx="1915">
                  <c:v>44085</c:v>
                </c:pt>
                <c:pt idx="1916">
                  <c:v>44088</c:v>
                </c:pt>
                <c:pt idx="1917">
                  <c:v>44091</c:v>
                </c:pt>
                <c:pt idx="1918">
                  <c:v>44094</c:v>
                </c:pt>
                <c:pt idx="1919">
                  <c:v>44097</c:v>
                </c:pt>
                <c:pt idx="1920">
                  <c:v>44100</c:v>
                </c:pt>
                <c:pt idx="1921">
                  <c:v>44103</c:v>
                </c:pt>
                <c:pt idx="1922">
                  <c:v>44106</c:v>
                </c:pt>
                <c:pt idx="1923">
                  <c:v>44109</c:v>
                </c:pt>
                <c:pt idx="1924">
                  <c:v>44112</c:v>
                </c:pt>
                <c:pt idx="1925">
                  <c:v>44115</c:v>
                </c:pt>
                <c:pt idx="1926">
                  <c:v>44118</c:v>
                </c:pt>
                <c:pt idx="1927">
                  <c:v>44121</c:v>
                </c:pt>
                <c:pt idx="1928">
                  <c:v>44124</c:v>
                </c:pt>
                <c:pt idx="1929">
                  <c:v>44127</c:v>
                </c:pt>
                <c:pt idx="1930">
                  <c:v>44130</c:v>
                </c:pt>
                <c:pt idx="1931">
                  <c:v>44133</c:v>
                </c:pt>
                <c:pt idx="1932">
                  <c:v>44136</c:v>
                </c:pt>
                <c:pt idx="1933">
                  <c:v>44139</c:v>
                </c:pt>
                <c:pt idx="1934">
                  <c:v>44142</c:v>
                </c:pt>
                <c:pt idx="1935">
                  <c:v>44145</c:v>
                </c:pt>
                <c:pt idx="1936">
                  <c:v>44148</c:v>
                </c:pt>
                <c:pt idx="1937">
                  <c:v>44151</c:v>
                </c:pt>
                <c:pt idx="1938">
                  <c:v>44154</c:v>
                </c:pt>
                <c:pt idx="1939">
                  <c:v>44157</c:v>
                </c:pt>
                <c:pt idx="1940">
                  <c:v>44160</c:v>
                </c:pt>
                <c:pt idx="1941">
                  <c:v>44163</c:v>
                </c:pt>
                <c:pt idx="1942">
                  <c:v>44166</c:v>
                </c:pt>
                <c:pt idx="1943">
                  <c:v>44169</c:v>
                </c:pt>
                <c:pt idx="1944">
                  <c:v>44172</c:v>
                </c:pt>
                <c:pt idx="1945">
                  <c:v>44175</c:v>
                </c:pt>
                <c:pt idx="1946">
                  <c:v>44178</c:v>
                </c:pt>
                <c:pt idx="1947">
                  <c:v>44181</c:v>
                </c:pt>
                <c:pt idx="1948">
                  <c:v>44184</c:v>
                </c:pt>
                <c:pt idx="1949">
                  <c:v>44187</c:v>
                </c:pt>
                <c:pt idx="1950">
                  <c:v>44190</c:v>
                </c:pt>
                <c:pt idx="1951">
                  <c:v>44193</c:v>
                </c:pt>
                <c:pt idx="1952">
                  <c:v>44196</c:v>
                </c:pt>
                <c:pt idx="1953">
                  <c:v>44199</c:v>
                </c:pt>
                <c:pt idx="1954">
                  <c:v>44202</c:v>
                </c:pt>
                <c:pt idx="1955">
                  <c:v>44205</c:v>
                </c:pt>
                <c:pt idx="1956">
                  <c:v>44208</c:v>
                </c:pt>
                <c:pt idx="1957">
                  <c:v>44211</c:v>
                </c:pt>
                <c:pt idx="1958">
                  <c:v>44214</c:v>
                </c:pt>
                <c:pt idx="1959">
                  <c:v>44217</c:v>
                </c:pt>
                <c:pt idx="1960">
                  <c:v>44220</c:v>
                </c:pt>
                <c:pt idx="1961">
                  <c:v>44223</c:v>
                </c:pt>
                <c:pt idx="1962">
                  <c:v>44226</c:v>
                </c:pt>
                <c:pt idx="1963">
                  <c:v>44229</c:v>
                </c:pt>
                <c:pt idx="1964">
                  <c:v>44232</c:v>
                </c:pt>
                <c:pt idx="1965">
                  <c:v>44235</c:v>
                </c:pt>
                <c:pt idx="1966">
                  <c:v>44238</c:v>
                </c:pt>
                <c:pt idx="1967">
                  <c:v>44241</c:v>
                </c:pt>
                <c:pt idx="1968">
                  <c:v>44244</c:v>
                </c:pt>
                <c:pt idx="1969">
                  <c:v>44247</c:v>
                </c:pt>
                <c:pt idx="1970">
                  <c:v>44250</c:v>
                </c:pt>
                <c:pt idx="1971">
                  <c:v>44253</c:v>
                </c:pt>
                <c:pt idx="1972">
                  <c:v>44256</c:v>
                </c:pt>
                <c:pt idx="1973">
                  <c:v>44259</c:v>
                </c:pt>
                <c:pt idx="1974">
                  <c:v>44262</c:v>
                </c:pt>
                <c:pt idx="1975">
                  <c:v>44265</c:v>
                </c:pt>
                <c:pt idx="1976">
                  <c:v>44268</c:v>
                </c:pt>
                <c:pt idx="1977">
                  <c:v>44271</c:v>
                </c:pt>
                <c:pt idx="1978">
                  <c:v>44274</c:v>
                </c:pt>
                <c:pt idx="1979">
                  <c:v>44277</c:v>
                </c:pt>
                <c:pt idx="1980">
                  <c:v>44280</c:v>
                </c:pt>
                <c:pt idx="1981">
                  <c:v>44283</c:v>
                </c:pt>
                <c:pt idx="1982">
                  <c:v>44286</c:v>
                </c:pt>
                <c:pt idx="1983">
                  <c:v>44289</c:v>
                </c:pt>
                <c:pt idx="1984">
                  <c:v>44292</c:v>
                </c:pt>
                <c:pt idx="1985">
                  <c:v>44295</c:v>
                </c:pt>
                <c:pt idx="1986">
                  <c:v>44298</c:v>
                </c:pt>
                <c:pt idx="1987">
                  <c:v>44301</c:v>
                </c:pt>
                <c:pt idx="1988">
                  <c:v>44304</c:v>
                </c:pt>
                <c:pt idx="1989">
                  <c:v>44307</c:v>
                </c:pt>
                <c:pt idx="1990">
                  <c:v>44310</c:v>
                </c:pt>
                <c:pt idx="1991">
                  <c:v>44313</c:v>
                </c:pt>
                <c:pt idx="1992">
                  <c:v>44316</c:v>
                </c:pt>
                <c:pt idx="1993">
                  <c:v>44319</c:v>
                </c:pt>
                <c:pt idx="1994">
                  <c:v>44322</c:v>
                </c:pt>
                <c:pt idx="1995">
                  <c:v>44325</c:v>
                </c:pt>
                <c:pt idx="1996">
                  <c:v>44328</c:v>
                </c:pt>
                <c:pt idx="1997">
                  <c:v>44331</c:v>
                </c:pt>
                <c:pt idx="1998">
                  <c:v>44334</c:v>
                </c:pt>
                <c:pt idx="1999">
                  <c:v>44337</c:v>
                </c:pt>
                <c:pt idx="2000">
                  <c:v>44340</c:v>
                </c:pt>
                <c:pt idx="2001">
                  <c:v>44343</c:v>
                </c:pt>
                <c:pt idx="2002">
                  <c:v>44346</c:v>
                </c:pt>
                <c:pt idx="2003">
                  <c:v>44349</c:v>
                </c:pt>
                <c:pt idx="2004">
                  <c:v>44352</c:v>
                </c:pt>
                <c:pt idx="2005">
                  <c:v>44355</c:v>
                </c:pt>
                <c:pt idx="2006">
                  <c:v>44358</c:v>
                </c:pt>
                <c:pt idx="2007">
                  <c:v>44361</c:v>
                </c:pt>
                <c:pt idx="2008">
                  <c:v>44364</c:v>
                </c:pt>
                <c:pt idx="2009">
                  <c:v>44367</c:v>
                </c:pt>
                <c:pt idx="2010">
                  <c:v>44370</c:v>
                </c:pt>
                <c:pt idx="2011">
                  <c:v>44373</c:v>
                </c:pt>
                <c:pt idx="2012">
                  <c:v>44376</c:v>
                </c:pt>
                <c:pt idx="2013">
                  <c:v>44379</c:v>
                </c:pt>
                <c:pt idx="2014">
                  <c:v>44382</c:v>
                </c:pt>
                <c:pt idx="2015">
                  <c:v>44385</c:v>
                </c:pt>
                <c:pt idx="2016">
                  <c:v>44388</c:v>
                </c:pt>
                <c:pt idx="2017">
                  <c:v>44391</c:v>
                </c:pt>
                <c:pt idx="2018">
                  <c:v>44394</c:v>
                </c:pt>
                <c:pt idx="2019">
                  <c:v>44397</c:v>
                </c:pt>
                <c:pt idx="2020">
                  <c:v>44400</c:v>
                </c:pt>
                <c:pt idx="2021">
                  <c:v>44403</c:v>
                </c:pt>
                <c:pt idx="2022">
                  <c:v>44406</c:v>
                </c:pt>
                <c:pt idx="2023">
                  <c:v>44409</c:v>
                </c:pt>
                <c:pt idx="2024">
                  <c:v>44412</c:v>
                </c:pt>
                <c:pt idx="2025">
                  <c:v>44415</c:v>
                </c:pt>
                <c:pt idx="2026">
                  <c:v>44418</c:v>
                </c:pt>
                <c:pt idx="2027">
                  <c:v>44421</c:v>
                </c:pt>
                <c:pt idx="2028">
                  <c:v>44424</c:v>
                </c:pt>
                <c:pt idx="2029">
                  <c:v>44427</c:v>
                </c:pt>
                <c:pt idx="2030">
                  <c:v>44430</c:v>
                </c:pt>
                <c:pt idx="2031">
                  <c:v>44433</c:v>
                </c:pt>
                <c:pt idx="2032">
                  <c:v>44436</c:v>
                </c:pt>
                <c:pt idx="2033">
                  <c:v>44439</c:v>
                </c:pt>
                <c:pt idx="2034">
                  <c:v>44442</c:v>
                </c:pt>
                <c:pt idx="2035">
                  <c:v>44445</c:v>
                </c:pt>
                <c:pt idx="2036">
                  <c:v>44448</c:v>
                </c:pt>
                <c:pt idx="2037">
                  <c:v>44451</c:v>
                </c:pt>
                <c:pt idx="2038">
                  <c:v>44454</c:v>
                </c:pt>
                <c:pt idx="2039">
                  <c:v>44457</c:v>
                </c:pt>
                <c:pt idx="2040">
                  <c:v>44460</c:v>
                </c:pt>
                <c:pt idx="2041">
                  <c:v>44463</c:v>
                </c:pt>
                <c:pt idx="2042">
                  <c:v>44466</c:v>
                </c:pt>
                <c:pt idx="2043">
                  <c:v>44469</c:v>
                </c:pt>
                <c:pt idx="2044">
                  <c:v>44472</c:v>
                </c:pt>
                <c:pt idx="2045">
                  <c:v>44475</c:v>
                </c:pt>
                <c:pt idx="2046">
                  <c:v>44478</c:v>
                </c:pt>
                <c:pt idx="2047">
                  <c:v>44481</c:v>
                </c:pt>
                <c:pt idx="2048">
                  <c:v>44484</c:v>
                </c:pt>
                <c:pt idx="2049">
                  <c:v>44487</c:v>
                </c:pt>
                <c:pt idx="2050">
                  <c:v>44490</c:v>
                </c:pt>
                <c:pt idx="2051">
                  <c:v>44493</c:v>
                </c:pt>
                <c:pt idx="2052">
                  <c:v>44496</c:v>
                </c:pt>
                <c:pt idx="2053">
                  <c:v>44499</c:v>
                </c:pt>
                <c:pt idx="2054">
                  <c:v>44502</c:v>
                </c:pt>
                <c:pt idx="2055">
                  <c:v>44505</c:v>
                </c:pt>
                <c:pt idx="2056">
                  <c:v>44508</c:v>
                </c:pt>
                <c:pt idx="2057">
                  <c:v>44511</c:v>
                </c:pt>
                <c:pt idx="2058">
                  <c:v>44514</c:v>
                </c:pt>
                <c:pt idx="2059">
                  <c:v>44517</c:v>
                </c:pt>
                <c:pt idx="2060">
                  <c:v>44520</c:v>
                </c:pt>
                <c:pt idx="2061">
                  <c:v>44523</c:v>
                </c:pt>
                <c:pt idx="2062">
                  <c:v>44526</c:v>
                </c:pt>
                <c:pt idx="2063">
                  <c:v>44529</c:v>
                </c:pt>
                <c:pt idx="2064">
                  <c:v>44532</c:v>
                </c:pt>
                <c:pt idx="2065">
                  <c:v>44535</c:v>
                </c:pt>
                <c:pt idx="2066">
                  <c:v>44538</c:v>
                </c:pt>
                <c:pt idx="2067">
                  <c:v>44541</c:v>
                </c:pt>
                <c:pt idx="2068">
                  <c:v>44544</c:v>
                </c:pt>
                <c:pt idx="2069">
                  <c:v>44547</c:v>
                </c:pt>
                <c:pt idx="2070">
                  <c:v>44550</c:v>
                </c:pt>
                <c:pt idx="2071">
                  <c:v>44553</c:v>
                </c:pt>
                <c:pt idx="2072">
                  <c:v>44556</c:v>
                </c:pt>
                <c:pt idx="2073">
                  <c:v>44559</c:v>
                </c:pt>
                <c:pt idx="2074">
                  <c:v>44562</c:v>
                </c:pt>
                <c:pt idx="2075">
                  <c:v>44565</c:v>
                </c:pt>
                <c:pt idx="2076">
                  <c:v>44568</c:v>
                </c:pt>
                <c:pt idx="2077">
                  <c:v>44571</c:v>
                </c:pt>
                <c:pt idx="2078">
                  <c:v>44574</c:v>
                </c:pt>
                <c:pt idx="2079">
                  <c:v>44577</c:v>
                </c:pt>
                <c:pt idx="2080">
                  <c:v>44580</c:v>
                </c:pt>
                <c:pt idx="2081">
                  <c:v>44583</c:v>
                </c:pt>
                <c:pt idx="2082">
                  <c:v>44586</c:v>
                </c:pt>
                <c:pt idx="2083">
                  <c:v>44589</c:v>
                </c:pt>
                <c:pt idx="2084">
                  <c:v>44592</c:v>
                </c:pt>
                <c:pt idx="2085">
                  <c:v>44595</c:v>
                </c:pt>
                <c:pt idx="2086">
                  <c:v>44598</c:v>
                </c:pt>
                <c:pt idx="2087">
                  <c:v>44601</c:v>
                </c:pt>
                <c:pt idx="2088">
                  <c:v>44604</c:v>
                </c:pt>
                <c:pt idx="2089">
                  <c:v>44607</c:v>
                </c:pt>
                <c:pt idx="2090">
                  <c:v>44610</c:v>
                </c:pt>
                <c:pt idx="2091">
                  <c:v>44613</c:v>
                </c:pt>
                <c:pt idx="2092">
                  <c:v>44616</c:v>
                </c:pt>
                <c:pt idx="2093">
                  <c:v>44619</c:v>
                </c:pt>
                <c:pt idx="2094">
                  <c:v>44622</c:v>
                </c:pt>
                <c:pt idx="2095">
                  <c:v>44625</c:v>
                </c:pt>
                <c:pt idx="2096">
                  <c:v>44628</c:v>
                </c:pt>
                <c:pt idx="2097">
                  <c:v>44631</c:v>
                </c:pt>
                <c:pt idx="2098">
                  <c:v>44634</c:v>
                </c:pt>
                <c:pt idx="2099">
                  <c:v>44637</c:v>
                </c:pt>
                <c:pt idx="2100">
                  <c:v>44640</c:v>
                </c:pt>
                <c:pt idx="2101">
                  <c:v>44643</c:v>
                </c:pt>
                <c:pt idx="2102">
                  <c:v>44646</c:v>
                </c:pt>
                <c:pt idx="2103">
                  <c:v>44649</c:v>
                </c:pt>
                <c:pt idx="2104">
                  <c:v>44652</c:v>
                </c:pt>
                <c:pt idx="2105">
                  <c:v>44655</c:v>
                </c:pt>
                <c:pt idx="2106">
                  <c:v>44658</c:v>
                </c:pt>
                <c:pt idx="2107">
                  <c:v>44661</c:v>
                </c:pt>
                <c:pt idx="2108">
                  <c:v>44664</c:v>
                </c:pt>
                <c:pt idx="2109">
                  <c:v>44667</c:v>
                </c:pt>
                <c:pt idx="2110">
                  <c:v>44670</c:v>
                </c:pt>
                <c:pt idx="2111">
                  <c:v>44673</c:v>
                </c:pt>
                <c:pt idx="2112">
                  <c:v>44676</c:v>
                </c:pt>
                <c:pt idx="2113">
                  <c:v>44679</c:v>
                </c:pt>
                <c:pt idx="2114">
                  <c:v>44682</c:v>
                </c:pt>
                <c:pt idx="2115">
                  <c:v>44685</c:v>
                </c:pt>
                <c:pt idx="2116">
                  <c:v>44688</c:v>
                </c:pt>
                <c:pt idx="2117">
                  <c:v>44691</c:v>
                </c:pt>
                <c:pt idx="2118">
                  <c:v>44694</c:v>
                </c:pt>
                <c:pt idx="2119">
                  <c:v>44697</c:v>
                </c:pt>
                <c:pt idx="2120">
                  <c:v>44700</c:v>
                </c:pt>
                <c:pt idx="2121">
                  <c:v>44703</c:v>
                </c:pt>
                <c:pt idx="2122">
                  <c:v>44706</c:v>
                </c:pt>
                <c:pt idx="2123">
                  <c:v>44709</c:v>
                </c:pt>
                <c:pt idx="2124">
                  <c:v>44712</c:v>
                </c:pt>
                <c:pt idx="2125">
                  <c:v>44715</c:v>
                </c:pt>
                <c:pt idx="2126">
                  <c:v>44718</c:v>
                </c:pt>
                <c:pt idx="2127">
                  <c:v>44721</c:v>
                </c:pt>
                <c:pt idx="2128">
                  <c:v>44724</c:v>
                </c:pt>
                <c:pt idx="2129">
                  <c:v>44727</c:v>
                </c:pt>
                <c:pt idx="2130">
                  <c:v>44730</c:v>
                </c:pt>
                <c:pt idx="2131">
                  <c:v>44733</c:v>
                </c:pt>
                <c:pt idx="2132">
                  <c:v>44736</c:v>
                </c:pt>
                <c:pt idx="2133">
                  <c:v>44739</c:v>
                </c:pt>
                <c:pt idx="2134">
                  <c:v>44742</c:v>
                </c:pt>
                <c:pt idx="2135">
                  <c:v>44745</c:v>
                </c:pt>
                <c:pt idx="2136">
                  <c:v>44748</c:v>
                </c:pt>
                <c:pt idx="2137">
                  <c:v>44751</c:v>
                </c:pt>
                <c:pt idx="2138">
                  <c:v>44754</c:v>
                </c:pt>
                <c:pt idx="2139">
                  <c:v>44757</c:v>
                </c:pt>
                <c:pt idx="2140">
                  <c:v>44760</c:v>
                </c:pt>
                <c:pt idx="2141">
                  <c:v>44763</c:v>
                </c:pt>
                <c:pt idx="2142">
                  <c:v>44766</c:v>
                </c:pt>
                <c:pt idx="2143">
                  <c:v>44769</c:v>
                </c:pt>
                <c:pt idx="2144">
                  <c:v>44772</c:v>
                </c:pt>
                <c:pt idx="2145">
                  <c:v>44775</c:v>
                </c:pt>
                <c:pt idx="2146">
                  <c:v>44778</c:v>
                </c:pt>
                <c:pt idx="2147">
                  <c:v>44781</c:v>
                </c:pt>
                <c:pt idx="2148">
                  <c:v>44784</c:v>
                </c:pt>
                <c:pt idx="2149">
                  <c:v>44787</c:v>
                </c:pt>
                <c:pt idx="2150">
                  <c:v>44790</c:v>
                </c:pt>
                <c:pt idx="2151">
                  <c:v>44793</c:v>
                </c:pt>
                <c:pt idx="2152">
                  <c:v>44796</c:v>
                </c:pt>
                <c:pt idx="2153">
                  <c:v>44799</c:v>
                </c:pt>
                <c:pt idx="2154">
                  <c:v>44802</c:v>
                </c:pt>
                <c:pt idx="2155">
                  <c:v>44805</c:v>
                </c:pt>
                <c:pt idx="2156">
                  <c:v>44808</c:v>
                </c:pt>
                <c:pt idx="2157">
                  <c:v>44811</c:v>
                </c:pt>
                <c:pt idx="2158">
                  <c:v>44814</c:v>
                </c:pt>
                <c:pt idx="2159">
                  <c:v>44817</c:v>
                </c:pt>
                <c:pt idx="2160">
                  <c:v>44820</c:v>
                </c:pt>
                <c:pt idx="2161">
                  <c:v>44823</c:v>
                </c:pt>
                <c:pt idx="2162">
                  <c:v>44826</c:v>
                </c:pt>
                <c:pt idx="2163">
                  <c:v>44829</c:v>
                </c:pt>
                <c:pt idx="2164">
                  <c:v>44832</c:v>
                </c:pt>
                <c:pt idx="2165">
                  <c:v>44835</c:v>
                </c:pt>
                <c:pt idx="2166">
                  <c:v>44838</c:v>
                </c:pt>
                <c:pt idx="2167">
                  <c:v>44841</c:v>
                </c:pt>
                <c:pt idx="2168">
                  <c:v>44844</c:v>
                </c:pt>
                <c:pt idx="2169">
                  <c:v>44847</c:v>
                </c:pt>
                <c:pt idx="2170">
                  <c:v>44850</c:v>
                </c:pt>
                <c:pt idx="2171">
                  <c:v>44853</c:v>
                </c:pt>
                <c:pt idx="2172">
                  <c:v>44856</c:v>
                </c:pt>
                <c:pt idx="2173">
                  <c:v>44859</c:v>
                </c:pt>
                <c:pt idx="2174">
                  <c:v>44862</c:v>
                </c:pt>
                <c:pt idx="2175">
                  <c:v>44865</c:v>
                </c:pt>
                <c:pt idx="2176">
                  <c:v>44868</c:v>
                </c:pt>
                <c:pt idx="2177">
                  <c:v>44871</c:v>
                </c:pt>
                <c:pt idx="2178">
                  <c:v>44874</c:v>
                </c:pt>
                <c:pt idx="2179">
                  <c:v>44877</c:v>
                </c:pt>
                <c:pt idx="2180">
                  <c:v>44880</c:v>
                </c:pt>
                <c:pt idx="2181">
                  <c:v>44883</c:v>
                </c:pt>
                <c:pt idx="2182">
                  <c:v>44886</c:v>
                </c:pt>
                <c:pt idx="2183">
                  <c:v>44889</c:v>
                </c:pt>
                <c:pt idx="2184">
                  <c:v>44892</c:v>
                </c:pt>
                <c:pt idx="2185">
                  <c:v>44895</c:v>
                </c:pt>
                <c:pt idx="2186">
                  <c:v>44898</c:v>
                </c:pt>
                <c:pt idx="2187">
                  <c:v>44901</c:v>
                </c:pt>
                <c:pt idx="2188">
                  <c:v>44904</c:v>
                </c:pt>
                <c:pt idx="2189">
                  <c:v>44907</c:v>
                </c:pt>
                <c:pt idx="2190">
                  <c:v>44910</c:v>
                </c:pt>
                <c:pt idx="2191">
                  <c:v>44913</c:v>
                </c:pt>
                <c:pt idx="2192">
                  <c:v>44916</c:v>
                </c:pt>
                <c:pt idx="2193">
                  <c:v>44919</c:v>
                </c:pt>
                <c:pt idx="2194">
                  <c:v>44922</c:v>
                </c:pt>
                <c:pt idx="2195">
                  <c:v>44925</c:v>
                </c:pt>
                <c:pt idx="2196">
                  <c:v>44928</c:v>
                </c:pt>
                <c:pt idx="2197">
                  <c:v>44931</c:v>
                </c:pt>
                <c:pt idx="2198">
                  <c:v>44934</c:v>
                </c:pt>
                <c:pt idx="2199">
                  <c:v>44937</c:v>
                </c:pt>
                <c:pt idx="2200">
                  <c:v>44940</c:v>
                </c:pt>
                <c:pt idx="2201">
                  <c:v>44943</c:v>
                </c:pt>
                <c:pt idx="2202">
                  <c:v>44946</c:v>
                </c:pt>
                <c:pt idx="2203">
                  <c:v>44949</c:v>
                </c:pt>
                <c:pt idx="2204">
                  <c:v>44952</c:v>
                </c:pt>
                <c:pt idx="2205">
                  <c:v>44955</c:v>
                </c:pt>
                <c:pt idx="2206">
                  <c:v>44958</c:v>
                </c:pt>
                <c:pt idx="2207">
                  <c:v>44961</c:v>
                </c:pt>
                <c:pt idx="2208">
                  <c:v>44964</c:v>
                </c:pt>
                <c:pt idx="2209">
                  <c:v>44967</c:v>
                </c:pt>
                <c:pt idx="2210">
                  <c:v>44970</c:v>
                </c:pt>
                <c:pt idx="2211">
                  <c:v>44973</c:v>
                </c:pt>
                <c:pt idx="2212">
                  <c:v>44976</c:v>
                </c:pt>
                <c:pt idx="2213">
                  <c:v>44979</c:v>
                </c:pt>
                <c:pt idx="2214">
                  <c:v>44982</c:v>
                </c:pt>
                <c:pt idx="2215">
                  <c:v>44985</c:v>
                </c:pt>
                <c:pt idx="2216">
                  <c:v>44988</c:v>
                </c:pt>
                <c:pt idx="2217">
                  <c:v>44991</c:v>
                </c:pt>
                <c:pt idx="2218">
                  <c:v>44994</c:v>
                </c:pt>
                <c:pt idx="2219">
                  <c:v>44997</c:v>
                </c:pt>
                <c:pt idx="2220">
                  <c:v>45000</c:v>
                </c:pt>
                <c:pt idx="2221">
                  <c:v>45003</c:v>
                </c:pt>
                <c:pt idx="2222">
                  <c:v>45006</c:v>
                </c:pt>
                <c:pt idx="2223">
                  <c:v>45009</c:v>
                </c:pt>
                <c:pt idx="2224">
                  <c:v>45012</c:v>
                </c:pt>
                <c:pt idx="2225">
                  <c:v>45015</c:v>
                </c:pt>
                <c:pt idx="2226">
                  <c:v>45018</c:v>
                </c:pt>
                <c:pt idx="2227">
                  <c:v>45021</c:v>
                </c:pt>
                <c:pt idx="2228">
                  <c:v>45024</c:v>
                </c:pt>
                <c:pt idx="2229">
                  <c:v>45027</c:v>
                </c:pt>
                <c:pt idx="2230">
                  <c:v>45030</c:v>
                </c:pt>
                <c:pt idx="2231">
                  <c:v>45033</c:v>
                </c:pt>
                <c:pt idx="2232">
                  <c:v>45036</c:v>
                </c:pt>
                <c:pt idx="2233">
                  <c:v>45039</c:v>
                </c:pt>
                <c:pt idx="2234">
                  <c:v>45042</c:v>
                </c:pt>
                <c:pt idx="2235">
                  <c:v>45045</c:v>
                </c:pt>
                <c:pt idx="2236">
                  <c:v>45048</c:v>
                </c:pt>
                <c:pt idx="2237">
                  <c:v>45051</c:v>
                </c:pt>
                <c:pt idx="2238">
                  <c:v>45054</c:v>
                </c:pt>
                <c:pt idx="2239">
                  <c:v>45057</c:v>
                </c:pt>
                <c:pt idx="2240">
                  <c:v>45060</c:v>
                </c:pt>
                <c:pt idx="2241">
                  <c:v>45063</c:v>
                </c:pt>
                <c:pt idx="2242">
                  <c:v>45066</c:v>
                </c:pt>
                <c:pt idx="2243">
                  <c:v>45069</c:v>
                </c:pt>
                <c:pt idx="2244">
                  <c:v>45072</c:v>
                </c:pt>
                <c:pt idx="2245">
                  <c:v>45075</c:v>
                </c:pt>
                <c:pt idx="2246">
                  <c:v>45078</c:v>
                </c:pt>
                <c:pt idx="2247">
                  <c:v>45081</c:v>
                </c:pt>
                <c:pt idx="2248">
                  <c:v>45084</c:v>
                </c:pt>
                <c:pt idx="2249">
                  <c:v>45087</c:v>
                </c:pt>
                <c:pt idx="2250">
                  <c:v>45090</c:v>
                </c:pt>
                <c:pt idx="2251">
                  <c:v>45093</c:v>
                </c:pt>
                <c:pt idx="2252">
                  <c:v>45096</c:v>
                </c:pt>
                <c:pt idx="2253">
                  <c:v>45099</c:v>
                </c:pt>
                <c:pt idx="2254">
                  <c:v>45102</c:v>
                </c:pt>
                <c:pt idx="2255">
                  <c:v>45105</c:v>
                </c:pt>
                <c:pt idx="2256">
                  <c:v>45108</c:v>
                </c:pt>
                <c:pt idx="2257">
                  <c:v>45111</c:v>
                </c:pt>
                <c:pt idx="2258">
                  <c:v>45114</c:v>
                </c:pt>
                <c:pt idx="2259">
                  <c:v>45117</c:v>
                </c:pt>
                <c:pt idx="2260">
                  <c:v>45120</c:v>
                </c:pt>
                <c:pt idx="2261">
                  <c:v>45123</c:v>
                </c:pt>
                <c:pt idx="2262">
                  <c:v>45126</c:v>
                </c:pt>
                <c:pt idx="2263">
                  <c:v>45129</c:v>
                </c:pt>
                <c:pt idx="2264">
                  <c:v>45132</c:v>
                </c:pt>
                <c:pt idx="2265">
                  <c:v>45135</c:v>
                </c:pt>
                <c:pt idx="2266">
                  <c:v>45138</c:v>
                </c:pt>
                <c:pt idx="2267">
                  <c:v>45141</c:v>
                </c:pt>
                <c:pt idx="2268">
                  <c:v>45144</c:v>
                </c:pt>
                <c:pt idx="2269">
                  <c:v>45147</c:v>
                </c:pt>
                <c:pt idx="2270">
                  <c:v>45150</c:v>
                </c:pt>
                <c:pt idx="2271">
                  <c:v>45153</c:v>
                </c:pt>
                <c:pt idx="2272">
                  <c:v>45156</c:v>
                </c:pt>
                <c:pt idx="2273">
                  <c:v>45159</c:v>
                </c:pt>
                <c:pt idx="2274">
                  <c:v>45162</c:v>
                </c:pt>
                <c:pt idx="2275">
                  <c:v>45165</c:v>
                </c:pt>
                <c:pt idx="2276">
                  <c:v>45168</c:v>
                </c:pt>
                <c:pt idx="2277">
                  <c:v>45171</c:v>
                </c:pt>
                <c:pt idx="2278">
                  <c:v>45174</c:v>
                </c:pt>
                <c:pt idx="2279">
                  <c:v>45177</c:v>
                </c:pt>
                <c:pt idx="2280">
                  <c:v>45180</c:v>
                </c:pt>
                <c:pt idx="2281">
                  <c:v>45183</c:v>
                </c:pt>
                <c:pt idx="2282">
                  <c:v>45186</c:v>
                </c:pt>
                <c:pt idx="2283">
                  <c:v>45189</c:v>
                </c:pt>
                <c:pt idx="2284">
                  <c:v>45192</c:v>
                </c:pt>
                <c:pt idx="2285">
                  <c:v>45195</c:v>
                </c:pt>
                <c:pt idx="2286">
                  <c:v>45198</c:v>
                </c:pt>
                <c:pt idx="2287">
                  <c:v>45201</c:v>
                </c:pt>
                <c:pt idx="2288">
                  <c:v>45204</c:v>
                </c:pt>
                <c:pt idx="2289">
                  <c:v>45207</c:v>
                </c:pt>
                <c:pt idx="2290">
                  <c:v>45210</c:v>
                </c:pt>
                <c:pt idx="2291">
                  <c:v>45213</c:v>
                </c:pt>
                <c:pt idx="2292">
                  <c:v>45216</c:v>
                </c:pt>
                <c:pt idx="2293">
                  <c:v>45219</c:v>
                </c:pt>
                <c:pt idx="2294">
                  <c:v>45222</c:v>
                </c:pt>
                <c:pt idx="2295">
                  <c:v>45225</c:v>
                </c:pt>
                <c:pt idx="2296">
                  <c:v>45228</c:v>
                </c:pt>
                <c:pt idx="2297">
                  <c:v>45231</c:v>
                </c:pt>
                <c:pt idx="2298">
                  <c:v>45234</c:v>
                </c:pt>
                <c:pt idx="2299">
                  <c:v>45237</c:v>
                </c:pt>
                <c:pt idx="2300">
                  <c:v>45240</c:v>
                </c:pt>
                <c:pt idx="2301">
                  <c:v>45243</c:v>
                </c:pt>
                <c:pt idx="2302">
                  <c:v>45246</c:v>
                </c:pt>
                <c:pt idx="2303">
                  <c:v>45249</c:v>
                </c:pt>
                <c:pt idx="2304">
                  <c:v>45252</c:v>
                </c:pt>
                <c:pt idx="2305">
                  <c:v>45255</c:v>
                </c:pt>
                <c:pt idx="2306">
                  <c:v>45258</c:v>
                </c:pt>
                <c:pt idx="2307">
                  <c:v>45261</c:v>
                </c:pt>
                <c:pt idx="2308">
                  <c:v>45264</c:v>
                </c:pt>
                <c:pt idx="2309">
                  <c:v>45267</c:v>
                </c:pt>
                <c:pt idx="2310">
                  <c:v>45270</c:v>
                </c:pt>
                <c:pt idx="2311">
                  <c:v>45273</c:v>
                </c:pt>
                <c:pt idx="2312">
                  <c:v>45276</c:v>
                </c:pt>
                <c:pt idx="2313">
                  <c:v>45279</c:v>
                </c:pt>
                <c:pt idx="2314">
                  <c:v>45282</c:v>
                </c:pt>
                <c:pt idx="2315">
                  <c:v>45285</c:v>
                </c:pt>
                <c:pt idx="2316">
                  <c:v>45288</c:v>
                </c:pt>
                <c:pt idx="2317">
                  <c:v>45291</c:v>
                </c:pt>
                <c:pt idx="2318">
                  <c:v>45294</c:v>
                </c:pt>
                <c:pt idx="2319">
                  <c:v>45297</c:v>
                </c:pt>
                <c:pt idx="2320">
                  <c:v>45300</c:v>
                </c:pt>
                <c:pt idx="2321">
                  <c:v>45303</c:v>
                </c:pt>
                <c:pt idx="2322">
                  <c:v>45306</c:v>
                </c:pt>
                <c:pt idx="2323">
                  <c:v>45309</c:v>
                </c:pt>
                <c:pt idx="2324">
                  <c:v>45312</c:v>
                </c:pt>
                <c:pt idx="2325">
                  <c:v>45315</c:v>
                </c:pt>
                <c:pt idx="2326">
                  <c:v>45318</c:v>
                </c:pt>
                <c:pt idx="2327">
                  <c:v>45321</c:v>
                </c:pt>
                <c:pt idx="2328">
                  <c:v>45324</c:v>
                </c:pt>
                <c:pt idx="2329">
                  <c:v>45327</c:v>
                </c:pt>
                <c:pt idx="2330">
                  <c:v>45330</c:v>
                </c:pt>
                <c:pt idx="2331">
                  <c:v>45333</c:v>
                </c:pt>
                <c:pt idx="2332">
                  <c:v>45336</c:v>
                </c:pt>
                <c:pt idx="2333">
                  <c:v>45339</c:v>
                </c:pt>
                <c:pt idx="2334">
                  <c:v>45342</c:v>
                </c:pt>
                <c:pt idx="2335">
                  <c:v>45345</c:v>
                </c:pt>
                <c:pt idx="2336">
                  <c:v>45348</c:v>
                </c:pt>
                <c:pt idx="2337">
                  <c:v>45351</c:v>
                </c:pt>
                <c:pt idx="2338">
                  <c:v>45354</c:v>
                </c:pt>
                <c:pt idx="2339">
                  <c:v>45357</c:v>
                </c:pt>
                <c:pt idx="2340">
                  <c:v>45360</c:v>
                </c:pt>
                <c:pt idx="2341">
                  <c:v>45363</c:v>
                </c:pt>
                <c:pt idx="2342">
                  <c:v>45366</c:v>
                </c:pt>
                <c:pt idx="2343">
                  <c:v>45369</c:v>
                </c:pt>
                <c:pt idx="2344">
                  <c:v>45372</c:v>
                </c:pt>
                <c:pt idx="2345">
                  <c:v>45375</c:v>
                </c:pt>
                <c:pt idx="2346">
                  <c:v>45378</c:v>
                </c:pt>
                <c:pt idx="2347">
                  <c:v>45381</c:v>
                </c:pt>
                <c:pt idx="2348">
                  <c:v>45384</c:v>
                </c:pt>
                <c:pt idx="2349">
                  <c:v>45387</c:v>
                </c:pt>
                <c:pt idx="2350">
                  <c:v>45390</c:v>
                </c:pt>
                <c:pt idx="2351">
                  <c:v>45393</c:v>
                </c:pt>
                <c:pt idx="2352">
                  <c:v>45396</c:v>
                </c:pt>
                <c:pt idx="2353">
                  <c:v>45399</c:v>
                </c:pt>
                <c:pt idx="2354">
                  <c:v>45402</c:v>
                </c:pt>
                <c:pt idx="2355">
                  <c:v>45405</c:v>
                </c:pt>
                <c:pt idx="2356">
                  <c:v>45408</c:v>
                </c:pt>
                <c:pt idx="2357">
                  <c:v>45411</c:v>
                </c:pt>
                <c:pt idx="2358">
                  <c:v>45414</c:v>
                </c:pt>
                <c:pt idx="2359">
                  <c:v>45417</c:v>
                </c:pt>
                <c:pt idx="2360">
                  <c:v>45420</c:v>
                </c:pt>
                <c:pt idx="2361">
                  <c:v>45423</c:v>
                </c:pt>
                <c:pt idx="2362">
                  <c:v>45426</c:v>
                </c:pt>
                <c:pt idx="2363">
                  <c:v>45429</c:v>
                </c:pt>
                <c:pt idx="2364">
                  <c:v>45432</c:v>
                </c:pt>
                <c:pt idx="2365">
                  <c:v>45435</c:v>
                </c:pt>
                <c:pt idx="2366">
                  <c:v>45438</c:v>
                </c:pt>
                <c:pt idx="2367">
                  <c:v>45441</c:v>
                </c:pt>
                <c:pt idx="2368">
                  <c:v>45444</c:v>
                </c:pt>
                <c:pt idx="2369">
                  <c:v>45447</c:v>
                </c:pt>
                <c:pt idx="2370">
                  <c:v>45450</c:v>
                </c:pt>
                <c:pt idx="2371">
                  <c:v>45453</c:v>
                </c:pt>
                <c:pt idx="2372">
                  <c:v>45456</c:v>
                </c:pt>
                <c:pt idx="2373">
                  <c:v>45459</c:v>
                </c:pt>
                <c:pt idx="2374">
                  <c:v>45462</c:v>
                </c:pt>
                <c:pt idx="2375">
                  <c:v>45465</c:v>
                </c:pt>
                <c:pt idx="2376">
                  <c:v>45468</c:v>
                </c:pt>
                <c:pt idx="2377">
                  <c:v>45471</c:v>
                </c:pt>
                <c:pt idx="2378">
                  <c:v>45474</c:v>
                </c:pt>
                <c:pt idx="2379">
                  <c:v>45477</c:v>
                </c:pt>
                <c:pt idx="2380">
                  <c:v>45480</c:v>
                </c:pt>
                <c:pt idx="2381">
                  <c:v>45483</c:v>
                </c:pt>
                <c:pt idx="2382">
                  <c:v>45486</c:v>
                </c:pt>
                <c:pt idx="2383">
                  <c:v>45489</c:v>
                </c:pt>
                <c:pt idx="2384">
                  <c:v>45492</c:v>
                </c:pt>
                <c:pt idx="2385">
                  <c:v>45495</c:v>
                </c:pt>
                <c:pt idx="2386">
                  <c:v>45498</c:v>
                </c:pt>
                <c:pt idx="2387">
                  <c:v>45501</c:v>
                </c:pt>
                <c:pt idx="2388">
                  <c:v>45504</c:v>
                </c:pt>
                <c:pt idx="2389">
                  <c:v>45507</c:v>
                </c:pt>
                <c:pt idx="2390">
                  <c:v>45510</c:v>
                </c:pt>
                <c:pt idx="2391">
                  <c:v>45513</c:v>
                </c:pt>
                <c:pt idx="2392">
                  <c:v>45516</c:v>
                </c:pt>
                <c:pt idx="2393">
                  <c:v>45519</c:v>
                </c:pt>
                <c:pt idx="2394">
                  <c:v>45522</c:v>
                </c:pt>
                <c:pt idx="2395">
                  <c:v>45525</c:v>
                </c:pt>
                <c:pt idx="2396">
                  <c:v>45528</c:v>
                </c:pt>
                <c:pt idx="2397">
                  <c:v>45531</c:v>
                </c:pt>
                <c:pt idx="2398">
                  <c:v>45534</c:v>
                </c:pt>
                <c:pt idx="2399">
                  <c:v>45537</c:v>
                </c:pt>
                <c:pt idx="2400">
                  <c:v>45540</c:v>
                </c:pt>
                <c:pt idx="2401">
                  <c:v>45543</c:v>
                </c:pt>
                <c:pt idx="2402">
                  <c:v>45546</c:v>
                </c:pt>
                <c:pt idx="2403">
                  <c:v>45549</c:v>
                </c:pt>
                <c:pt idx="2404">
                  <c:v>45552</c:v>
                </c:pt>
                <c:pt idx="2405">
                  <c:v>45555</c:v>
                </c:pt>
                <c:pt idx="2406">
                  <c:v>45558</c:v>
                </c:pt>
                <c:pt idx="2407">
                  <c:v>45561</c:v>
                </c:pt>
                <c:pt idx="2408">
                  <c:v>45564</c:v>
                </c:pt>
                <c:pt idx="2409">
                  <c:v>45567</c:v>
                </c:pt>
                <c:pt idx="2410">
                  <c:v>45570</c:v>
                </c:pt>
                <c:pt idx="2411">
                  <c:v>45573</c:v>
                </c:pt>
                <c:pt idx="2412">
                  <c:v>45576</c:v>
                </c:pt>
                <c:pt idx="2413">
                  <c:v>45579</c:v>
                </c:pt>
                <c:pt idx="2414">
                  <c:v>45582</c:v>
                </c:pt>
                <c:pt idx="2415">
                  <c:v>45585</c:v>
                </c:pt>
                <c:pt idx="2416">
                  <c:v>45588</c:v>
                </c:pt>
                <c:pt idx="2417">
                  <c:v>45591</c:v>
                </c:pt>
                <c:pt idx="2418">
                  <c:v>45594</c:v>
                </c:pt>
                <c:pt idx="2419">
                  <c:v>45597</c:v>
                </c:pt>
                <c:pt idx="2420">
                  <c:v>45600</c:v>
                </c:pt>
                <c:pt idx="2421">
                  <c:v>45603</c:v>
                </c:pt>
                <c:pt idx="2422">
                  <c:v>45606</c:v>
                </c:pt>
                <c:pt idx="2423">
                  <c:v>45609</c:v>
                </c:pt>
                <c:pt idx="2424">
                  <c:v>45612</c:v>
                </c:pt>
                <c:pt idx="2425">
                  <c:v>45615</c:v>
                </c:pt>
                <c:pt idx="2426">
                  <c:v>45618</c:v>
                </c:pt>
                <c:pt idx="2427">
                  <c:v>45621</c:v>
                </c:pt>
                <c:pt idx="2428">
                  <c:v>45624</c:v>
                </c:pt>
                <c:pt idx="2429">
                  <c:v>45627</c:v>
                </c:pt>
                <c:pt idx="2430">
                  <c:v>45630</c:v>
                </c:pt>
                <c:pt idx="2431">
                  <c:v>45633</c:v>
                </c:pt>
                <c:pt idx="2432">
                  <c:v>45636</c:v>
                </c:pt>
                <c:pt idx="2433">
                  <c:v>45639</c:v>
                </c:pt>
                <c:pt idx="2434">
                  <c:v>45642</c:v>
                </c:pt>
                <c:pt idx="2435">
                  <c:v>45645</c:v>
                </c:pt>
                <c:pt idx="2436">
                  <c:v>45648</c:v>
                </c:pt>
                <c:pt idx="2437">
                  <c:v>45651</c:v>
                </c:pt>
                <c:pt idx="2438">
                  <c:v>45654</c:v>
                </c:pt>
                <c:pt idx="2439">
                  <c:v>45657</c:v>
                </c:pt>
                <c:pt idx="2440">
                  <c:v>45660</c:v>
                </c:pt>
                <c:pt idx="2441">
                  <c:v>45663</c:v>
                </c:pt>
                <c:pt idx="2442">
                  <c:v>45666</c:v>
                </c:pt>
                <c:pt idx="2443">
                  <c:v>45669</c:v>
                </c:pt>
                <c:pt idx="2444">
                  <c:v>45672</c:v>
                </c:pt>
                <c:pt idx="2445">
                  <c:v>45675</c:v>
                </c:pt>
                <c:pt idx="2446">
                  <c:v>45678</c:v>
                </c:pt>
                <c:pt idx="2447">
                  <c:v>45681</c:v>
                </c:pt>
                <c:pt idx="2448">
                  <c:v>45684</c:v>
                </c:pt>
                <c:pt idx="2449">
                  <c:v>45687</c:v>
                </c:pt>
                <c:pt idx="2450">
                  <c:v>45690</c:v>
                </c:pt>
                <c:pt idx="2451">
                  <c:v>45693</c:v>
                </c:pt>
                <c:pt idx="2452">
                  <c:v>45696</c:v>
                </c:pt>
                <c:pt idx="2453">
                  <c:v>45699</c:v>
                </c:pt>
                <c:pt idx="2454">
                  <c:v>45702</c:v>
                </c:pt>
                <c:pt idx="2455">
                  <c:v>45705</c:v>
                </c:pt>
                <c:pt idx="2456">
                  <c:v>45708</c:v>
                </c:pt>
                <c:pt idx="2457">
                  <c:v>45711</c:v>
                </c:pt>
                <c:pt idx="2458">
                  <c:v>45714</c:v>
                </c:pt>
                <c:pt idx="2459">
                  <c:v>45717</c:v>
                </c:pt>
                <c:pt idx="2460">
                  <c:v>45720</c:v>
                </c:pt>
                <c:pt idx="2461">
                  <c:v>45723</c:v>
                </c:pt>
                <c:pt idx="2462">
                  <c:v>45726</c:v>
                </c:pt>
                <c:pt idx="2463">
                  <c:v>45729</c:v>
                </c:pt>
                <c:pt idx="2464">
                  <c:v>45732</c:v>
                </c:pt>
                <c:pt idx="2465">
                  <c:v>45735</c:v>
                </c:pt>
                <c:pt idx="2466">
                  <c:v>45738</c:v>
                </c:pt>
                <c:pt idx="2467">
                  <c:v>45741</c:v>
                </c:pt>
                <c:pt idx="2468">
                  <c:v>45744</c:v>
                </c:pt>
                <c:pt idx="2469">
                  <c:v>45747</c:v>
                </c:pt>
                <c:pt idx="2470">
                  <c:v>45750</c:v>
                </c:pt>
                <c:pt idx="2471">
                  <c:v>45753</c:v>
                </c:pt>
                <c:pt idx="2472">
                  <c:v>45756</c:v>
                </c:pt>
                <c:pt idx="2473">
                  <c:v>45759</c:v>
                </c:pt>
                <c:pt idx="2474">
                  <c:v>45762</c:v>
                </c:pt>
                <c:pt idx="2475">
                  <c:v>45765</c:v>
                </c:pt>
                <c:pt idx="2476">
                  <c:v>45768</c:v>
                </c:pt>
                <c:pt idx="2477">
                  <c:v>45771</c:v>
                </c:pt>
                <c:pt idx="2478">
                  <c:v>45774</c:v>
                </c:pt>
                <c:pt idx="2479">
                  <c:v>45777</c:v>
                </c:pt>
                <c:pt idx="2480">
                  <c:v>45780</c:v>
                </c:pt>
                <c:pt idx="2481">
                  <c:v>45783</c:v>
                </c:pt>
                <c:pt idx="2482">
                  <c:v>45786</c:v>
                </c:pt>
                <c:pt idx="2483">
                  <c:v>45789</c:v>
                </c:pt>
                <c:pt idx="2484">
                  <c:v>45792</c:v>
                </c:pt>
                <c:pt idx="2485">
                  <c:v>45795</c:v>
                </c:pt>
                <c:pt idx="2486">
                  <c:v>45798</c:v>
                </c:pt>
                <c:pt idx="2487">
                  <c:v>45801</c:v>
                </c:pt>
                <c:pt idx="2488">
                  <c:v>45804</c:v>
                </c:pt>
                <c:pt idx="2489">
                  <c:v>45807</c:v>
                </c:pt>
                <c:pt idx="2490">
                  <c:v>45810</c:v>
                </c:pt>
                <c:pt idx="2491">
                  <c:v>45813</c:v>
                </c:pt>
                <c:pt idx="2492">
                  <c:v>45816</c:v>
                </c:pt>
                <c:pt idx="2493">
                  <c:v>45819</c:v>
                </c:pt>
                <c:pt idx="2494">
                  <c:v>45822</c:v>
                </c:pt>
                <c:pt idx="2495">
                  <c:v>45825</c:v>
                </c:pt>
                <c:pt idx="2496">
                  <c:v>45828</c:v>
                </c:pt>
                <c:pt idx="2497">
                  <c:v>45831</c:v>
                </c:pt>
                <c:pt idx="2498">
                  <c:v>45835</c:v>
                </c:pt>
                <c:pt idx="2499">
                  <c:v>45837</c:v>
                </c:pt>
              </c:numCache>
            </c:numRef>
          </c:cat>
          <c:val>
            <c:numRef>
              <c:f>'Quelen Alto'!$X$2:$X$2501</c:f>
              <c:numCache>
                <c:formatCode>General</c:formatCode>
                <c:ptCount val="2500"/>
                <c:pt idx="0">
                  <c:v>150</c:v>
                </c:pt>
                <c:pt idx="1">
                  <c:v>150</c:v>
                </c:pt>
                <c:pt idx="2">
                  <c:v>150</c:v>
                </c:pt>
                <c:pt idx="3">
                  <c:v>150</c:v>
                </c:pt>
                <c:pt idx="4">
                  <c:v>150</c:v>
                </c:pt>
                <c:pt idx="5">
                  <c:v>150</c:v>
                </c:pt>
                <c:pt idx="6">
                  <c:v>150</c:v>
                </c:pt>
                <c:pt idx="7">
                  <c:v>150</c:v>
                </c:pt>
                <c:pt idx="8">
                  <c:v>150</c:v>
                </c:pt>
                <c:pt idx="9">
                  <c:v>150</c:v>
                </c:pt>
                <c:pt idx="10">
                  <c:v>150</c:v>
                </c:pt>
                <c:pt idx="11">
                  <c:v>150</c:v>
                </c:pt>
                <c:pt idx="12">
                  <c:v>150</c:v>
                </c:pt>
                <c:pt idx="13">
                  <c:v>150</c:v>
                </c:pt>
                <c:pt idx="14">
                  <c:v>150</c:v>
                </c:pt>
                <c:pt idx="15">
                  <c:v>150</c:v>
                </c:pt>
                <c:pt idx="16">
                  <c:v>150</c:v>
                </c:pt>
                <c:pt idx="17">
                  <c:v>150</c:v>
                </c:pt>
                <c:pt idx="18">
                  <c:v>150</c:v>
                </c:pt>
                <c:pt idx="19">
                  <c:v>150</c:v>
                </c:pt>
                <c:pt idx="20">
                  <c:v>150</c:v>
                </c:pt>
                <c:pt idx="21">
                  <c:v>150</c:v>
                </c:pt>
                <c:pt idx="22">
                  <c:v>150</c:v>
                </c:pt>
                <c:pt idx="23">
                  <c:v>150</c:v>
                </c:pt>
                <c:pt idx="24">
                  <c:v>150</c:v>
                </c:pt>
                <c:pt idx="25">
                  <c:v>150</c:v>
                </c:pt>
                <c:pt idx="26">
                  <c:v>150</c:v>
                </c:pt>
                <c:pt idx="27">
                  <c:v>150</c:v>
                </c:pt>
                <c:pt idx="28">
                  <c:v>150</c:v>
                </c:pt>
                <c:pt idx="29">
                  <c:v>150</c:v>
                </c:pt>
                <c:pt idx="30">
                  <c:v>150</c:v>
                </c:pt>
                <c:pt idx="31">
                  <c:v>150</c:v>
                </c:pt>
                <c:pt idx="32">
                  <c:v>150</c:v>
                </c:pt>
                <c:pt idx="33">
                  <c:v>150</c:v>
                </c:pt>
                <c:pt idx="34">
                  <c:v>150</c:v>
                </c:pt>
                <c:pt idx="35">
                  <c:v>150</c:v>
                </c:pt>
                <c:pt idx="36">
                  <c:v>150</c:v>
                </c:pt>
                <c:pt idx="37">
                  <c:v>150</c:v>
                </c:pt>
                <c:pt idx="38">
                  <c:v>150</c:v>
                </c:pt>
                <c:pt idx="39">
                  <c:v>150</c:v>
                </c:pt>
                <c:pt idx="40">
                  <c:v>150</c:v>
                </c:pt>
                <c:pt idx="41">
                  <c:v>150</c:v>
                </c:pt>
                <c:pt idx="42">
                  <c:v>150</c:v>
                </c:pt>
                <c:pt idx="43">
                  <c:v>150</c:v>
                </c:pt>
                <c:pt idx="44">
                  <c:v>150</c:v>
                </c:pt>
                <c:pt idx="45">
                  <c:v>150</c:v>
                </c:pt>
                <c:pt idx="46">
                  <c:v>150</c:v>
                </c:pt>
                <c:pt idx="47">
                  <c:v>150</c:v>
                </c:pt>
                <c:pt idx="48">
                  <c:v>150</c:v>
                </c:pt>
                <c:pt idx="49">
                  <c:v>150</c:v>
                </c:pt>
                <c:pt idx="50">
                  <c:v>150</c:v>
                </c:pt>
                <c:pt idx="51">
                  <c:v>150</c:v>
                </c:pt>
                <c:pt idx="52">
                  <c:v>150</c:v>
                </c:pt>
                <c:pt idx="53">
                  <c:v>150</c:v>
                </c:pt>
                <c:pt idx="54">
                  <c:v>150</c:v>
                </c:pt>
                <c:pt idx="55">
                  <c:v>150</c:v>
                </c:pt>
                <c:pt idx="56">
                  <c:v>150</c:v>
                </c:pt>
                <c:pt idx="57">
                  <c:v>150</c:v>
                </c:pt>
                <c:pt idx="58">
                  <c:v>150</c:v>
                </c:pt>
                <c:pt idx="59">
                  <c:v>150</c:v>
                </c:pt>
                <c:pt idx="60">
                  <c:v>150</c:v>
                </c:pt>
                <c:pt idx="61">
                  <c:v>150</c:v>
                </c:pt>
                <c:pt idx="62">
                  <c:v>150</c:v>
                </c:pt>
                <c:pt idx="63">
                  <c:v>150</c:v>
                </c:pt>
                <c:pt idx="64">
                  <c:v>150</c:v>
                </c:pt>
                <c:pt idx="65">
                  <c:v>150</c:v>
                </c:pt>
                <c:pt idx="66">
                  <c:v>150</c:v>
                </c:pt>
                <c:pt idx="67">
                  <c:v>150</c:v>
                </c:pt>
                <c:pt idx="68">
                  <c:v>150</c:v>
                </c:pt>
                <c:pt idx="69">
                  <c:v>150</c:v>
                </c:pt>
                <c:pt idx="70">
                  <c:v>150</c:v>
                </c:pt>
                <c:pt idx="71">
                  <c:v>150</c:v>
                </c:pt>
                <c:pt idx="72">
                  <c:v>150</c:v>
                </c:pt>
                <c:pt idx="73">
                  <c:v>150</c:v>
                </c:pt>
                <c:pt idx="74">
                  <c:v>150</c:v>
                </c:pt>
                <c:pt idx="75">
                  <c:v>150</c:v>
                </c:pt>
                <c:pt idx="76">
                  <c:v>150</c:v>
                </c:pt>
                <c:pt idx="77">
                  <c:v>150</c:v>
                </c:pt>
                <c:pt idx="78">
                  <c:v>150</c:v>
                </c:pt>
                <c:pt idx="79">
                  <c:v>150</c:v>
                </c:pt>
                <c:pt idx="80">
                  <c:v>150</c:v>
                </c:pt>
                <c:pt idx="81">
                  <c:v>150</c:v>
                </c:pt>
                <c:pt idx="82">
                  <c:v>150</c:v>
                </c:pt>
                <c:pt idx="83">
                  <c:v>150</c:v>
                </c:pt>
                <c:pt idx="84">
                  <c:v>150</c:v>
                </c:pt>
                <c:pt idx="85">
                  <c:v>150</c:v>
                </c:pt>
                <c:pt idx="86">
                  <c:v>150</c:v>
                </c:pt>
                <c:pt idx="87">
                  <c:v>150</c:v>
                </c:pt>
                <c:pt idx="88">
                  <c:v>150</c:v>
                </c:pt>
                <c:pt idx="89">
                  <c:v>150</c:v>
                </c:pt>
                <c:pt idx="90">
                  <c:v>150</c:v>
                </c:pt>
                <c:pt idx="91">
                  <c:v>150</c:v>
                </c:pt>
                <c:pt idx="92">
                  <c:v>150</c:v>
                </c:pt>
                <c:pt idx="93">
                  <c:v>150</c:v>
                </c:pt>
                <c:pt idx="94">
                  <c:v>150</c:v>
                </c:pt>
                <c:pt idx="95">
                  <c:v>150</c:v>
                </c:pt>
                <c:pt idx="96">
                  <c:v>150</c:v>
                </c:pt>
                <c:pt idx="97">
                  <c:v>150</c:v>
                </c:pt>
                <c:pt idx="98">
                  <c:v>150</c:v>
                </c:pt>
                <c:pt idx="99">
                  <c:v>150</c:v>
                </c:pt>
                <c:pt idx="100">
                  <c:v>150</c:v>
                </c:pt>
                <c:pt idx="101">
                  <c:v>150</c:v>
                </c:pt>
                <c:pt idx="102">
                  <c:v>150</c:v>
                </c:pt>
                <c:pt idx="103">
                  <c:v>150</c:v>
                </c:pt>
                <c:pt idx="104">
                  <c:v>150</c:v>
                </c:pt>
                <c:pt idx="105">
                  <c:v>150</c:v>
                </c:pt>
                <c:pt idx="106">
                  <c:v>150</c:v>
                </c:pt>
                <c:pt idx="107">
                  <c:v>150</c:v>
                </c:pt>
                <c:pt idx="108">
                  <c:v>150</c:v>
                </c:pt>
                <c:pt idx="109">
                  <c:v>150</c:v>
                </c:pt>
                <c:pt idx="110">
                  <c:v>150</c:v>
                </c:pt>
                <c:pt idx="111">
                  <c:v>150</c:v>
                </c:pt>
                <c:pt idx="112">
                  <c:v>150</c:v>
                </c:pt>
                <c:pt idx="113">
                  <c:v>150</c:v>
                </c:pt>
                <c:pt idx="114">
                  <c:v>150</c:v>
                </c:pt>
                <c:pt idx="115">
                  <c:v>150</c:v>
                </c:pt>
                <c:pt idx="116">
                  <c:v>150</c:v>
                </c:pt>
                <c:pt idx="117">
                  <c:v>150</c:v>
                </c:pt>
                <c:pt idx="118">
                  <c:v>150</c:v>
                </c:pt>
                <c:pt idx="119">
                  <c:v>150</c:v>
                </c:pt>
                <c:pt idx="120">
                  <c:v>150</c:v>
                </c:pt>
                <c:pt idx="121">
                  <c:v>150</c:v>
                </c:pt>
                <c:pt idx="122">
                  <c:v>150</c:v>
                </c:pt>
                <c:pt idx="123">
                  <c:v>150</c:v>
                </c:pt>
                <c:pt idx="124">
                  <c:v>150</c:v>
                </c:pt>
                <c:pt idx="125">
                  <c:v>150</c:v>
                </c:pt>
                <c:pt idx="126">
                  <c:v>150</c:v>
                </c:pt>
                <c:pt idx="127">
                  <c:v>150</c:v>
                </c:pt>
                <c:pt idx="128">
                  <c:v>150</c:v>
                </c:pt>
                <c:pt idx="129">
                  <c:v>150</c:v>
                </c:pt>
                <c:pt idx="130">
                  <c:v>150</c:v>
                </c:pt>
                <c:pt idx="131">
                  <c:v>150</c:v>
                </c:pt>
                <c:pt idx="132">
                  <c:v>150</c:v>
                </c:pt>
                <c:pt idx="133">
                  <c:v>150</c:v>
                </c:pt>
                <c:pt idx="134">
                  <c:v>150</c:v>
                </c:pt>
                <c:pt idx="135">
                  <c:v>150</c:v>
                </c:pt>
                <c:pt idx="136">
                  <c:v>150</c:v>
                </c:pt>
                <c:pt idx="137">
                  <c:v>150</c:v>
                </c:pt>
                <c:pt idx="138">
                  <c:v>150</c:v>
                </c:pt>
                <c:pt idx="139">
                  <c:v>150</c:v>
                </c:pt>
                <c:pt idx="140">
                  <c:v>150</c:v>
                </c:pt>
                <c:pt idx="141">
                  <c:v>150</c:v>
                </c:pt>
                <c:pt idx="142">
                  <c:v>150</c:v>
                </c:pt>
                <c:pt idx="143">
                  <c:v>150</c:v>
                </c:pt>
                <c:pt idx="144">
                  <c:v>150</c:v>
                </c:pt>
                <c:pt idx="145">
                  <c:v>150</c:v>
                </c:pt>
                <c:pt idx="146">
                  <c:v>150</c:v>
                </c:pt>
                <c:pt idx="147">
                  <c:v>150</c:v>
                </c:pt>
                <c:pt idx="148">
                  <c:v>150</c:v>
                </c:pt>
                <c:pt idx="149">
                  <c:v>150</c:v>
                </c:pt>
                <c:pt idx="150">
                  <c:v>150</c:v>
                </c:pt>
                <c:pt idx="151">
                  <c:v>150</c:v>
                </c:pt>
                <c:pt idx="152">
                  <c:v>150</c:v>
                </c:pt>
                <c:pt idx="153">
                  <c:v>150</c:v>
                </c:pt>
                <c:pt idx="154">
                  <c:v>150</c:v>
                </c:pt>
                <c:pt idx="155">
                  <c:v>150</c:v>
                </c:pt>
                <c:pt idx="156">
                  <c:v>150</c:v>
                </c:pt>
                <c:pt idx="157">
                  <c:v>150</c:v>
                </c:pt>
                <c:pt idx="158">
                  <c:v>150</c:v>
                </c:pt>
                <c:pt idx="159">
                  <c:v>150</c:v>
                </c:pt>
                <c:pt idx="160">
                  <c:v>150</c:v>
                </c:pt>
                <c:pt idx="161">
                  <c:v>150</c:v>
                </c:pt>
                <c:pt idx="162">
                  <c:v>150</c:v>
                </c:pt>
                <c:pt idx="163">
                  <c:v>150</c:v>
                </c:pt>
                <c:pt idx="164">
                  <c:v>150</c:v>
                </c:pt>
                <c:pt idx="165">
                  <c:v>150</c:v>
                </c:pt>
                <c:pt idx="166">
                  <c:v>150</c:v>
                </c:pt>
                <c:pt idx="167">
                  <c:v>150</c:v>
                </c:pt>
                <c:pt idx="168">
                  <c:v>150</c:v>
                </c:pt>
                <c:pt idx="169">
                  <c:v>150</c:v>
                </c:pt>
                <c:pt idx="170">
                  <c:v>150</c:v>
                </c:pt>
                <c:pt idx="171">
                  <c:v>150</c:v>
                </c:pt>
                <c:pt idx="172">
                  <c:v>150</c:v>
                </c:pt>
                <c:pt idx="173">
                  <c:v>150</c:v>
                </c:pt>
                <c:pt idx="174">
                  <c:v>150</c:v>
                </c:pt>
                <c:pt idx="175">
                  <c:v>150</c:v>
                </c:pt>
                <c:pt idx="176">
                  <c:v>150</c:v>
                </c:pt>
                <c:pt idx="177">
                  <c:v>150</c:v>
                </c:pt>
                <c:pt idx="178">
                  <c:v>150</c:v>
                </c:pt>
                <c:pt idx="179">
                  <c:v>150</c:v>
                </c:pt>
                <c:pt idx="180">
                  <c:v>150</c:v>
                </c:pt>
                <c:pt idx="181">
                  <c:v>150</c:v>
                </c:pt>
                <c:pt idx="182">
                  <c:v>150</c:v>
                </c:pt>
                <c:pt idx="183">
                  <c:v>150</c:v>
                </c:pt>
                <c:pt idx="184">
                  <c:v>150</c:v>
                </c:pt>
                <c:pt idx="185">
                  <c:v>150</c:v>
                </c:pt>
                <c:pt idx="186">
                  <c:v>150</c:v>
                </c:pt>
                <c:pt idx="187">
                  <c:v>150</c:v>
                </c:pt>
                <c:pt idx="188">
                  <c:v>150</c:v>
                </c:pt>
                <c:pt idx="189">
                  <c:v>150</c:v>
                </c:pt>
                <c:pt idx="190">
                  <c:v>150</c:v>
                </c:pt>
                <c:pt idx="191">
                  <c:v>150</c:v>
                </c:pt>
                <c:pt idx="192">
                  <c:v>150</c:v>
                </c:pt>
                <c:pt idx="193">
                  <c:v>150</c:v>
                </c:pt>
                <c:pt idx="194">
                  <c:v>150</c:v>
                </c:pt>
                <c:pt idx="195">
                  <c:v>150</c:v>
                </c:pt>
                <c:pt idx="196">
                  <c:v>150</c:v>
                </c:pt>
                <c:pt idx="197">
                  <c:v>150</c:v>
                </c:pt>
                <c:pt idx="198">
                  <c:v>150</c:v>
                </c:pt>
                <c:pt idx="199">
                  <c:v>150</c:v>
                </c:pt>
                <c:pt idx="200">
                  <c:v>150</c:v>
                </c:pt>
                <c:pt idx="201">
                  <c:v>150</c:v>
                </c:pt>
                <c:pt idx="202">
                  <c:v>150</c:v>
                </c:pt>
                <c:pt idx="203">
                  <c:v>150</c:v>
                </c:pt>
                <c:pt idx="204">
                  <c:v>150</c:v>
                </c:pt>
                <c:pt idx="205">
                  <c:v>150</c:v>
                </c:pt>
                <c:pt idx="206">
                  <c:v>150</c:v>
                </c:pt>
                <c:pt idx="207">
                  <c:v>150</c:v>
                </c:pt>
                <c:pt idx="208">
                  <c:v>150</c:v>
                </c:pt>
                <c:pt idx="209">
                  <c:v>150</c:v>
                </c:pt>
                <c:pt idx="210">
                  <c:v>150</c:v>
                </c:pt>
                <c:pt idx="211">
                  <c:v>150</c:v>
                </c:pt>
                <c:pt idx="212">
                  <c:v>150</c:v>
                </c:pt>
                <c:pt idx="213">
                  <c:v>150</c:v>
                </c:pt>
                <c:pt idx="214">
                  <c:v>150</c:v>
                </c:pt>
                <c:pt idx="215">
                  <c:v>150</c:v>
                </c:pt>
                <c:pt idx="216">
                  <c:v>150</c:v>
                </c:pt>
                <c:pt idx="217">
                  <c:v>150</c:v>
                </c:pt>
                <c:pt idx="218">
                  <c:v>150</c:v>
                </c:pt>
                <c:pt idx="219">
                  <c:v>150</c:v>
                </c:pt>
                <c:pt idx="220">
                  <c:v>150</c:v>
                </c:pt>
                <c:pt idx="221">
                  <c:v>150</c:v>
                </c:pt>
                <c:pt idx="222">
                  <c:v>150</c:v>
                </c:pt>
                <c:pt idx="223">
                  <c:v>150</c:v>
                </c:pt>
                <c:pt idx="224">
                  <c:v>150</c:v>
                </c:pt>
                <c:pt idx="225">
                  <c:v>150</c:v>
                </c:pt>
                <c:pt idx="226">
                  <c:v>150</c:v>
                </c:pt>
                <c:pt idx="227">
                  <c:v>150</c:v>
                </c:pt>
                <c:pt idx="228">
                  <c:v>150</c:v>
                </c:pt>
                <c:pt idx="229">
                  <c:v>150</c:v>
                </c:pt>
                <c:pt idx="230">
                  <c:v>150</c:v>
                </c:pt>
                <c:pt idx="231">
                  <c:v>150</c:v>
                </c:pt>
                <c:pt idx="232">
                  <c:v>150</c:v>
                </c:pt>
                <c:pt idx="233">
                  <c:v>150</c:v>
                </c:pt>
                <c:pt idx="234">
                  <c:v>150</c:v>
                </c:pt>
                <c:pt idx="235">
                  <c:v>150</c:v>
                </c:pt>
                <c:pt idx="236">
                  <c:v>150</c:v>
                </c:pt>
                <c:pt idx="237">
                  <c:v>150</c:v>
                </c:pt>
                <c:pt idx="238">
                  <c:v>150</c:v>
                </c:pt>
                <c:pt idx="239">
                  <c:v>150</c:v>
                </c:pt>
                <c:pt idx="240">
                  <c:v>150</c:v>
                </c:pt>
                <c:pt idx="241">
                  <c:v>150</c:v>
                </c:pt>
                <c:pt idx="242">
                  <c:v>150</c:v>
                </c:pt>
                <c:pt idx="243">
                  <c:v>150</c:v>
                </c:pt>
                <c:pt idx="244">
                  <c:v>150</c:v>
                </c:pt>
                <c:pt idx="245">
                  <c:v>150</c:v>
                </c:pt>
                <c:pt idx="246">
                  <c:v>150</c:v>
                </c:pt>
                <c:pt idx="247">
                  <c:v>150</c:v>
                </c:pt>
                <c:pt idx="248">
                  <c:v>150</c:v>
                </c:pt>
                <c:pt idx="249">
                  <c:v>150</c:v>
                </c:pt>
                <c:pt idx="250">
                  <c:v>150</c:v>
                </c:pt>
                <c:pt idx="251">
                  <c:v>150</c:v>
                </c:pt>
                <c:pt idx="252">
                  <c:v>150</c:v>
                </c:pt>
                <c:pt idx="253">
                  <c:v>150</c:v>
                </c:pt>
                <c:pt idx="254">
                  <c:v>150</c:v>
                </c:pt>
                <c:pt idx="255">
                  <c:v>150</c:v>
                </c:pt>
                <c:pt idx="256">
                  <c:v>150</c:v>
                </c:pt>
                <c:pt idx="257">
                  <c:v>150</c:v>
                </c:pt>
                <c:pt idx="258">
                  <c:v>150</c:v>
                </c:pt>
                <c:pt idx="259">
                  <c:v>150</c:v>
                </c:pt>
                <c:pt idx="260">
                  <c:v>150</c:v>
                </c:pt>
                <c:pt idx="261">
                  <c:v>150</c:v>
                </c:pt>
                <c:pt idx="262">
                  <c:v>150</c:v>
                </c:pt>
                <c:pt idx="263">
                  <c:v>150</c:v>
                </c:pt>
                <c:pt idx="264">
                  <c:v>150</c:v>
                </c:pt>
                <c:pt idx="265">
                  <c:v>150</c:v>
                </c:pt>
                <c:pt idx="266">
                  <c:v>150</c:v>
                </c:pt>
                <c:pt idx="267">
                  <c:v>150</c:v>
                </c:pt>
                <c:pt idx="268">
                  <c:v>150</c:v>
                </c:pt>
                <c:pt idx="269">
                  <c:v>150</c:v>
                </c:pt>
                <c:pt idx="270">
                  <c:v>150</c:v>
                </c:pt>
                <c:pt idx="271">
                  <c:v>150</c:v>
                </c:pt>
                <c:pt idx="272">
                  <c:v>150</c:v>
                </c:pt>
                <c:pt idx="273">
                  <c:v>150</c:v>
                </c:pt>
                <c:pt idx="274">
                  <c:v>150</c:v>
                </c:pt>
                <c:pt idx="275">
                  <c:v>150</c:v>
                </c:pt>
                <c:pt idx="276">
                  <c:v>150</c:v>
                </c:pt>
                <c:pt idx="277">
                  <c:v>150</c:v>
                </c:pt>
                <c:pt idx="278">
                  <c:v>150</c:v>
                </c:pt>
                <c:pt idx="279">
                  <c:v>150</c:v>
                </c:pt>
                <c:pt idx="280">
                  <c:v>150</c:v>
                </c:pt>
                <c:pt idx="281">
                  <c:v>150</c:v>
                </c:pt>
                <c:pt idx="282">
                  <c:v>150</c:v>
                </c:pt>
                <c:pt idx="283">
                  <c:v>150</c:v>
                </c:pt>
                <c:pt idx="284">
                  <c:v>150</c:v>
                </c:pt>
                <c:pt idx="285">
                  <c:v>150</c:v>
                </c:pt>
                <c:pt idx="286">
                  <c:v>150</c:v>
                </c:pt>
                <c:pt idx="287">
                  <c:v>150</c:v>
                </c:pt>
                <c:pt idx="288">
                  <c:v>150</c:v>
                </c:pt>
                <c:pt idx="289">
                  <c:v>150</c:v>
                </c:pt>
                <c:pt idx="290">
                  <c:v>150</c:v>
                </c:pt>
                <c:pt idx="291">
                  <c:v>150</c:v>
                </c:pt>
                <c:pt idx="292">
                  <c:v>150</c:v>
                </c:pt>
                <c:pt idx="293">
                  <c:v>150</c:v>
                </c:pt>
                <c:pt idx="294">
                  <c:v>150</c:v>
                </c:pt>
                <c:pt idx="295">
                  <c:v>150</c:v>
                </c:pt>
                <c:pt idx="296">
                  <c:v>150</c:v>
                </c:pt>
                <c:pt idx="297">
                  <c:v>150</c:v>
                </c:pt>
                <c:pt idx="298">
                  <c:v>150</c:v>
                </c:pt>
                <c:pt idx="299">
                  <c:v>150</c:v>
                </c:pt>
                <c:pt idx="300">
                  <c:v>150</c:v>
                </c:pt>
                <c:pt idx="301">
                  <c:v>150</c:v>
                </c:pt>
                <c:pt idx="302">
                  <c:v>150</c:v>
                </c:pt>
                <c:pt idx="303">
                  <c:v>150</c:v>
                </c:pt>
                <c:pt idx="304">
                  <c:v>150</c:v>
                </c:pt>
                <c:pt idx="305">
                  <c:v>150</c:v>
                </c:pt>
                <c:pt idx="306">
                  <c:v>150</c:v>
                </c:pt>
                <c:pt idx="307">
                  <c:v>150</c:v>
                </c:pt>
                <c:pt idx="308">
                  <c:v>150</c:v>
                </c:pt>
                <c:pt idx="309">
                  <c:v>150</c:v>
                </c:pt>
                <c:pt idx="310">
                  <c:v>150</c:v>
                </c:pt>
                <c:pt idx="311">
                  <c:v>150</c:v>
                </c:pt>
                <c:pt idx="312">
                  <c:v>150</c:v>
                </c:pt>
                <c:pt idx="313">
                  <c:v>150</c:v>
                </c:pt>
                <c:pt idx="314">
                  <c:v>150</c:v>
                </c:pt>
                <c:pt idx="315">
                  <c:v>150</c:v>
                </c:pt>
                <c:pt idx="316">
                  <c:v>150</c:v>
                </c:pt>
                <c:pt idx="317">
                  <c:v>150</c:v>
                </c:pt>
                <c:pt idx="318">
                  <c:v>150</c:v>
                </c:pt>
                <c:pt idx="319">
                  <c:v>150</c:v>
                </c:pt>
                <c:pt idx="320">
                  <c:v>150</c:v>
                </c:pt>
                <c:pt idx="321">
                  <c:v>150</c:v>
                </c:pt>
                <c:pt idx="322">
                  <c:v>150</c:v>
                </c:pt>
                <c:pt idx="323">
                  <c:v>150</c:v>
                </c:pt>
                <c:pt idx="324">
                  <c:v>150</c:v>
                </c:pt>
                <c:pt idx="325">
                  <c:v>150</c:v>
                </c:pt>
                <c:pt idx="326">
                  <c:v>150</c:v>
                </c:pt>
                <c:pt idx="327">
                  <c:v>150</c:v>
                </c:pt>
                <c:pt idx="328">
                  <c:v>150</c:v>
                </c:pt>
                <c:pt idx="329">
                  <c:v>150</c:v>
                </c:pt>
                <c:pt idx="330">
                  <c:v>150</c:v>
                </c:pt>
                <c:pt idx="331">
                  <c:v>150</c:v>
                </c:pt>
                <c:pt idx="332">
                  <c:v>150</c:v>
                </c:pt>
                <c:pt idx="333">
                  <c:v>150</c:v>
                </c:pt>
                <c:pt idx="334">
                  <c:v>150</c:v>
                </c:pt>
                <c:pt idx="335">
                  <c:v>150</c:v>
                </c:pt>
                <c:pt idx="336">
                  <c:v>150</c:v>
                </c:pt>
                <c:pt idx="337">
                  <c:v>150</c:v>
                </c:pt>
                <c:pt idx="338">
                  <c:v>150</c:v>
                </c:pt>
                <c:pt idx="339">
                  <c:v>150</c:v>
                </c:pt>
                <c:pt idx="340">
                  <c:v>150</c:v>
                </c:pt>
                <c:pt idx="341">
                  <c:v>150</c:v>
                </c:pt>
                <c:pt idx="342">
                  <c:v>150</c:v>
                </c:pt>
                <c:pt idx="343">
                  <c:v>150</c:v>
                </c:pt>
                <c:pt idx="344">
                  <c:v>150</c:v>
                </c:pt>
                <c:pt idx="345">
                  <c:v>150</c:v>
                </c:pt>
                <c:pt idx="346">
                  <c:v>150</c:v>
                </c:pt>
                <c:pt idx="347">
                  <c:v>150</c:v>
                </c:pt>
                <c:pt idx="348">
                  <c:v>150</c:v>
                </c:pt>
                <c:pt idx="349">
                  <c:v>150</c:v>
                </c:pt>
                <c:pt idx="350">
                  <c:v>150</c:v>
                </c:pt>
                <c:pt idx="351">
                  <c:v>150</c:v>
                </c:pt>
                <c:pt idx="352">
                  <c:v>150</c:v>
                </c:pt>
                <c:pt idx="353">
                  <c:v>150</c:v>
                </c:pt>
                <c:pt idx="354">
                  <c:v>150</c:v>
                </c:pt>
                <c:pt idx="355">
                  <c:v>150</c:v>
                </c:pt>
                <c:pt idx="356">
                  <c:v>150</c:v>
                </c:pt>
                <c:pt idx="357">
                  <c:v>150</c:v>
                </c:pt>
                <c:pt idx="358">
                  <c:v>150</c:v>
                </c:pt>
                <c:pt idx="359">
                  <c:v>150</c:v>
                </c:pt>
                <c:pt idx="360">
                  <c:v>150</c:v>
                </c:pt>
                <c:pt idx="361">
                  <c:v>150</c:v>
                </c:pt>
                <c:pt idx="362">
                  <c:v>150</c:v>
                </c:pt>
                <c:pt idx="363">
                  <c:v>150</c:v>
                </c:pt>
                <c:pt idx="364">
                  <c:v>150</c:v>
                </c:pt>
                <c:pt idx="365">
                  <c:v>150</c:v>
                </c:pt>
                <c:pt idx="366">
                  <c:v>150</c:v>
                </c:pt>
                <c:pt idx="367">
                  <c:v>150</c:v>
                </c:pt>
                <c:pt idx="368">
                  <c:v>150</c:v>
                </c:pt>
                <c:pt idx="369">
                  <c:v>150</c:v>
                </c:pt>
                <c:pt idx="370">
                  <c:v>150</c:v>
                </c:pt>
                <c:pt idx="371">
                  <c:v>150</c:v>
                </c:pt>
                <c:pt idx="372">
                  <c:v>150</c:v>
                </c:pt>
                <c:pt idx="373">
                  <c:v>150</c:v>
                </c:pt>
                <c:pt idx="374">
                  <c:v>150</c:v>
                </c:pt>
                <c:pt idx="375">
                  <c:v>150</c:v>
                </c:pt>
                <c:pt idx="376">
                  <c:v>150</c:v>
                </c:pt>
                <c:pt idx="377">
                  <c:v>150</c:v>
                </c:pt>
                <c:pt idx="378">
                  <c:v>150</c:v>
                </c:pt>
                <c:pt idx="379">
                  <c:v>150</c:v>
                </c:pt>
                <c:pt idx="380">
                  <c:v>150</c:v>
                </c:pt>
                <c:pt idx="381">
                  <c:v>150</c:v>
                </c:pt>
                <c:pt idx="382">
                  <c:v>150</c:v>
                </c:pt>
                <c:pt idx="383">
                  <c:v>150</c:v>
                </c:pt>
                <c:pt idx="384">
                  <c:v>150</c:v>
                </c:pt>
                <c:pt idx="385">
                  <c:v>150</c:v>
                </c:pt>
                <c:pt idx="386">
                  <c:v>150</c:v>
                </c:pt>
                <c:pt idx="387">
                  <c:v>150</c:v>
                </c:pt>
                <c:pt idx="388">
                  <c:v>150</c:v>
                </c:pt>
                <c:pt idx="389">
                  <c:v>150</c:v>
                </c:pt>
                <c:pt idx="390">
                  <c:v>150</c:v>
                </c:pt>
                <c:pt idx="391">
                  <c:v>150</c:v>
                </c:pt>
                <c:pt idx="392">
                  <c:v>150</c:v>
                </c:pt>
                <c:pt idx="393">
                  <c:v>150</c:v>
                </c:pt>
                <c:pt idx="394">
                  <c:v>150</c:v>
                </c:pt>
                <c:pt idx="395">
                  <c:v>150</c:v>
                </c:pt>
                <c:pt idx="396">
                  <c:v>150</c:v>
                </c:pt>
                <c:pt idx="397">
                  <c:v>150</c:v>
                </c:pt>
                <c:pt idx="398">
                  <c:v>150</c:v>
                </c:pt>
                <c:pt idx="399">
                  <c:v>150</c:v>
                </c:pt>
                <c:pt idx="400">
                  <c:v>150</c:v>
                </c:pt>
                <c:pt idx="401">
                  <c:v>150</c:v>
                </c:pt>
                <c:pt idx="402">
                  <c:v>150</c:v>
                </c:pt>
                <c:pt idx="403">
                  <c:v>150</c:v>
                </c:pt>
                <c:pt idx="404">
                  <c:v>150</c:v>
                </c:pt>
                <c:pt idx="405">
                  <c:v>150</c:v>
                </c:pt>
                <c:pt idx="406">
                  <c:v>150</c:v>
                </c:pt>
                <c:pt idx="407">
                  <c:v>150</c:v>
                </c:pt>
                <c:pt idx="408">
                  <c:v>150</c:v>
                </c:pt>
                <c:pt idx="409">
                  <c:v>150</c:v>
                </c:pt>
                <c:pt idx="410">
                  <c:v>150</c:v>
                </c:pt>
                <c:pt idx="411">
                  <c:v>150</c:v>
                </c:pt>
                <c:pt idx="412">
                  <c:v>150</c:v>
                </c:pt>
                <c:pt idx="413">
                  <c:v>150</c:v>
                </c:pt>
                <c:pt idx="414">
                  <c:v>150</c:v>
                </c:pt>
                <c:pt idx="415">
                  <c:v>150</c:v>
                </c:pt>
                <c:pt idx="416">
                  <c:v>150</c:v>
                </c:pt>
                <c:pt idx="417">
                  <c:v>150</c:v>
                </c:pt>
                <c:pt idx="418">
                  <c:v>150</c:v>
                </c:pt>
                <c:pt idx="419">
                  <c:v>150</c:v>
                </c:pt>
                <c:pt idx="420">
                  <c:v>150</c:v>
                </c:pt>
                <c:pt idx="421">
                  <c:v>150</c:v>
                </c:pt>
                <c:pt idx="422">
                  <c:v>150</c:v>
                </c:pt>
                <c:pt idx="423">
                  <c:v>150</c:v>
                </c:pt>
                <c:pt idx="424">
                  <c:v>150</c:v>
                </c:pt>
                <c:pt idx="425">
                  <c:v>150</c:v>
                </c:pt>
                <c:pt idx="426">
                  <c:v>150</c:v>
                </c:pt>
                <c:pt idx="427">
                  <c:v>150</c:v>
                </c:pt>
                <c:pt idx="428">
                  <c:v>150</c:v>
                </c:pt>
                <c:pt idx="429">
                  <c:v>150</c:v>
                </c:pt>
                <c:pt idx="430">
                  <c:v>150</c:v>
                </c:pt>
                <c:pt idx="431">
                  <c:v>150</c:v>
                </c:pt>
                <c:pt idx="432">
                  <c:v>150</c:v>
                </c:pt>
                <c:pt idx="433">
                  <c:v>150</c:v>
                </c:pt>
                <c:pt idx="434">
                  <c:v>150</c:v>
                </c:pt>
                <c:pt idx="435">
                  <c:v>150</c:v>
                </c:pt>
                <c:pt idx="436">
                  <c:v>150</c:v>
                </c:pt>
                <c:pt idx="437">
                  <c:v>150</c:v>
                </c:pt>
                <c:pt idx="438">
                  <c:v>150</c:v>
                </c:pt>
                <c:pt idx="439">
                  <c:v>150</c:v>
                </c:pt>
                <c:pt idx="440">
                  <c:v>150</c:v>
                </c:pt>
                <c:pt idx="441">
                  <c:v>150</c:v>
                </c:pt>
                <c:pt idx="442">
                  <c:v>150</c:v>
                </c:pt>
                <c:pt idx="443">
                  <c:v>150</c:v>
                </c:pt>
                <c:pt idx="444">
                  <c:v>150</c:v>
                </c:pt>
                <c:pt idx="445">
                  <c:v>150</c:v>
                </c:pt>
                <c:pt idx="446">
                  <c:v>150</c:v>
                </c:pt>
                <c:pt idx="447">
                  <c:v>150</c:v>
                </c:pt>
                <c:pt idx="448">
                  <c:v>150</c:v>
                </c:pt>
                <c:pt idx="449">
                  <c:v>150</c:v>
                </c:pt>
                <c:pt idx="450">
                  <c:v>150</c:v>
                </c:pt>
                <c:pt idx="451">
                  <c:v>150</c:v>
                </c:pt>
                <c:pt idx="452">
                  <c:v>150</c:v>
                </c:pt>
                <c:pt idx="453">
                  <c:v>150</c:v>
                </c:pt>
                <c:pt idx="454">
                  <c:v>150</c:v>
                </c:pt>
                <c:pt idx="455">
                  <c:v>150</c:v>
                </c:pt>
                <c:pt idx="456">
                  <c:v>150</c:v>
                </c:pt>
                <c:pt idx="457">
                  <c:v>150</c:v>
                </c:pt>
                <c:pt idx="458">
                  <c:v>150</c:v>
                </c:pt>
                <c:pt idx="459">
                  <c:v>150</c:v>
                </c:pt>
                <c:pt idx="460">
                  <c:v>150</c:v>
                </c:pt>
                <c:pt idx="461">
                  <c:v>150</c:v>
                </c:pt>
                <c:pt idx="462">
                  <c:v>150</c:v>
                </c:pt>
                <c:pt idx="463">
                  <c:v>150</c:v>
                </c:pt>
                <c:pt idx="464">
                  <c:v>150</c:v>
                </c:pt>
                <c:pt idx="465">
                  <c:v>150</c:v>
                </c:pt>
                <c:pt idx="466">
                  <c:v>150</c:v>
                </c:pt>
                <c:pt idx="467">
                  <c:v>150</c:v>
                </c:pt>
                <c:pt idx="468">
                  <c:v>150</c:v>
                </c:pt>
                <c:pt idx="469">
                  <c:v>150</c:v>
                </c:pt>
                <c:pt idx="470">
                  <c:v>150</c:v>
                </c:pt>
                <c:pt idx="471">
                  <c:v>150</c:v>
                </c:pt>
                <c:pt idx="472">
                  <c:v>150</c:v>
                </c:pt>
                <c:pt idx="473">
                  <c:v>150</c:v>
                </c:pt>
                <c:pt idx="474">
                  <c:v>150</c:v>
                </c:pt>
                <c:pt idx="475">
                  <c:v>150</c:v>
                </c:pt>
                <c:pt idx="476">
                  <c:v>150</c:v>
                </c:pt>
                <c:pt idx="477">
                  <c:v>150</c:v>
                </c:pt>
                <c:pt idx="478">
                  <c:v>150</c:v>
                </c:pt>
                <c:pt idx="479">
                  <c:v>150</c:v>
                </c:pt>
                <c:pt idx="480">
                  <c:v>150</c:v>
                </c:pt>
                <c:pt idx="481">
                  <c:v>150</c:v>
                </c:pt>
                <c:pt idx="482">
                  <c:v>150</c:v>
                </c:pt>
                <c:pt idx="483">
                  <c:v>150</c:v>
                </c:pt>
                <c:pt idx="484">
                  <c:v>150</c:v>
                </c:pt>
                <c:pt idx="485">
                  <c:v>150</c:v>
                </c:pt>
                <c:pt idx="486">
                  <c:v>150</c:v>
                </c:pt>
                <c:pt idx="487">
                  <c:v>150</c:v>
                </c:pt>
                <c:pt idx="488">
                  <c:v>150</c:v>
                </c:pt>
                <c:pt idx="489">
                  <c:v>150</c:v>
                </c:pt>
                <c:pt idx="490">
                  <c:v>150</c:v>
                </c:pt>
                <c:pt idx="491">
                  <c:v>150</c:v>
                </c:pt>
                <c:pt idx="492">
                  <c:v>150</c:v>
                </c:pt>
                <c:pt idx="493">
                  <c:v>150</c:v>
                </c:pt>
                <c:pt idx="494">
                  <c:v>150</c:v>
                </c:pt>
                <c:pt idx="495">
                  <c:v>150</c:v>
                </c:pt>
                <c:pt idx="496">
                  <c:v>150</c:v>
                </c:pt>
                <c:pt idx="497">
                  <c:v>150</c:v>
                </c:pt>
                <c:pt idx="498">
                  <c:v>150</c:v>
                </c:pt>
                <c:pt idx="499">
                  <c:v>150</c:v>
                </c:pt>
                <c:pt idx="500">
                  <c:v>150</c:v>
                </c:pt>
                <c:pt idx="501">
                  <c:v>150</c:v>
                </c:pt>
                <c:pt idx="502">
                  <c:v>150</c:v>
                </c:pt>
                <c:pt idx="503">
                  <c:v>150</c:v>
                </c:pt>
                <c:pt idx="504">
                  <c:v>150</c:v>
                </c:pt>
                <c:pt idx="505">
                  <c:v>150</c:v>
                </c:pt>
                <c:pt idx="506">
                  <c:v>150</c:v>
                </c:pt>
                <c:pt idx="507">
                  <c:v>150</c:v>
                </c:pt>
                <c:pt idx="508">
                  <c:v>150</c:v>
                </c:pt>
                <c:pt idx="509">
                  <c:v>150</c:v>
                </c:pt>
                <c:pt idx="510">
                  <c:v>150</c:v>
                </c:pt>
                <c:pt idx="511">
                  <c:v>150</c:v>
                </c:pt>
                <c:pt idx="512">
                  <c:v>150</c:v>
                </c:pt>
                <c:pt idx="513">
                  <c:v>150</c:v>
                </c:pt>
                <c:pt idx="514">
                  <c:v>150</c:v>
                </c:pt>
                <c:pt idx="515">
                  <c:v>150</c:v>
                </c:pt>
                <c:pt idx="516">
                  <c:v>150</c:v>
                </c:pt>
                <c:pt idx="517">
                  <c:v>150</c:v>
                </c:pt>
                <c:pt idx="518">
                  <c:v>150</c:v>
                </c:pt>
                <c:pt idx="519">
                  <c:v>150</c:v>
                </c:pt>
                <c:pt idx="520">
                  <c:v>150</c:v>
                </c:pt>
                <c:pt idx="521">
                  <c:v>150</c:v>
                </c:pt>
                <c:pt idx="522">
                  <c:v>150</c:v>
                </c:pt>
                <c:pt idx="523">
                  <c:v>150</c:v>
                </c:pt>
                <c:pt idx="524">
                  <c:v>150</c:v>
                </c:pt>
                <c:pt idx="525">
                  <c:v>150</c:v>
                </c:pt>
                <c:pt idx="526">
                  <c:v>150</c:v>
                </c:pt>
                <c:pt idx="527">
                  <c:v>150</c:v>
                </c:pt>
                <c:pt idx="528">
                  <c:v>150</c:v>
                </c:pt>
                <c:pt idx="529">
                  <c:v>150</c:v>
                </c:pt>
                <c:pt idx="530">
                  <c:v>150</c:v>
                </c:pt>
                <c:pt idx="531">
                  <c:v>150</c:v>
                </c:pt>
                <c:pt idx="532">
                  <c:v>150</c:v>
                </c:pt>
                <c:pt idx="533">
                  <c:v>150</c:v>
                </c:pt>
                <c:pt idx="534">
                  <c:v>150</c:v>
                </c:pt>
                <c:pt idx="535">
                  <c:v>150</c:v>
                </c:pt>
                <c:pt idx="536">
                  <c:v>150</c:v>
                </c:pt>
                <c:pt idx="537">
                  <c:v>150</c:v>
                </c:pt>
                <c:pt idx="538">
                  <c:v>150</c:v>
                </c:pt>
                <c:pt idx="539">
                  <c:v>150</c:v>
                </c:pt>
                <c:pt idx="540">
                  <c:v>150</c:v>
                </c:pt>
                <c:pt idx="541">
                  <c:v>150</c:v>
                </c:pt>
                <c:pt idx="542">
                  <c:v>150</c:v>
                </c:pt>
                <c:pt idx="543">
                  <c:v>150</c:v>
                </c:pt>
                <c:pt idx="544">
                  <c:v>150</c:v>
                </c:pt>
                <c:pt idx="545">
                  <c:v>150</c:v>
                </c:pt>
                <c:pt idx="546">
                  <c:v>150</c:v>
                </c:pt>
                <c:pt idx="547">
                  <c:v>150</c:v>
                </c:pt>
                <c:pt idx="548">
                  <c:v>150</c:v>
                </c:pt>
                <c:pt idx="549">
                  <c:v>150</c:v>
                </c:pt>
                <c:pt idx="550">
                  <c:v>150</c:v>
                </c:pt>
                <c:pt idx="551">
                  <c:v>150</c:v>
                </c:pt>
                <c:pt idx="552">
                  <c:v>150</c:v>
                </c:pt>
                <c:pt idx="553">
                  <c:v>150</c:v>
                </c:pt>
                <c:pt idx="554">
                  <c:v>150</c:v>
                </c:pt>
                <c:pt idx="555">
                  <c:v>150</c:v>
                </c:pt>
                <c:pt idx="556">
                  <c:v>150</c:v>
                </c:pt>
                <c:pt idx="557">
                  <c:v>150</c:v>
                </c:pt>
                <c:pt idx="558">
                  <c:v>150</c:v>
                </c:pt>
                <c:pt idx="559">
                  <c:v>150</c:v>
                </c:pt>
                <c:pt idx="560">
                  <c:v>150</c:v>
                </c:pt>
                <c:pt idx="561">
                  <c:v>150</c:v>
                </c:pt>
                <c:pt idx="562">
                  <c:v>150</c:v>
                </c:pt>
                <c:pt idx="563">
                  <c:v>150</c:v>
                </c:pt>
                <c:pt idx="564">
                  <c:v>150</c:v>
                </c:pt>
                <c:pt idx="565">
                  <c:v>150</c:v>
                </c:pt>
                <c:pt idx="566">
                  <c:v>150</c:v>
                </c:pt>
                <c:pt idx="567">
                  <c:v>150</c:v>
                </c:pt>
                <c:pt idx="568">
                  <c:v>150</c:v>
                </c:pt>
                <c:pt idx="569">
                  <c:v>150</c:v>
                </c:pt>
                <c:pt idx="570">
                  <c:v>150</c:v>
                </c:pt>
                <c:pt idx="571">
                  <c:v>150</c:v>
                </c:pt>
                <c:pt idx="572">
                  <c:v>150</c:v>
                </c:pt>
                <c:pt idx="573">
                  <c:v>150</c:v>
                </c:pt>
                <c:pt idx="574">
                  <c:v>150</c:v>
                </c:pt>
                <c:pt idx="575">
                  <c:v>150</c:v>
                </c:pt>
                <c:pt idx="576">
                  <c:v>150</c:v>
                </c:pt>
                <c:pt idx="577">
                  <c:v>150</c:v>
                </c:pt>
                <c:pt idx="578">
                  <c:v>150</c:v>
                </c:pt>
                <c:pt idx="579">
                  <c:v>150</c:v>
                </c:pt>
                <c:pt idx="580">
                  <c:v>150</c:v>
                </c:pt>
                <c:pt idx="581">
                  <c:v>150</c:v>
                </c:pt>
                <c:pt idx="582">
                  <c:v>150</c:v>
                </c:pt>
                <c:pt idx="583">
                  <c:v>150</c:v>
                </c:pt>
                <c:pt idx="584">
                  <c:v>150</c:v>
                </c:pt>
                <c:pt idx="585">
                  <c:v>150</c:v>
                </c:pt>
                <c:pt idx="586">
                  <c:v>150</c:v>
                </c:pt>
                <c:pt idx="587">
                  <c:v>150</c:v>
                </c:pt>
                <c:pt idx="588">
                  <c:v>150</c:v>
                </c:pt>
                <c:pt idx="589">
                  <c:v>150</c:v>
                </c:pt>
                <c:pt idx="590">
                  <c:v>150</c:v>
                </c:pt>
                <c:pt idx="591">
                  <c:v>150</c:v>
                </c:pt>
                <c:pt idx="592">
                  <c:v>150</c:v>
                </c:pt>
                <c:pt idx="593">
                  <c:v>150</c:v>
                </c:pt>
                <c:pt idx="594">
                  <c:v>150</c:v>
                </c:pt>
                <c:pt idx="595">
                  <c:v>150</c:v>
                </c:pt>
                <c:pt idx="596">
                  <c:v>150</c:v>
                </c:pt>
                <c:pt idx="597">
                  <c:v>150</c:v>
                </c:pt>
                <c:pt idx="598">
                  <c:v>150</c:v>
                </c:pt>
                <c:pt idx="599">
                  <c:v>150</c:v>
                </c:pt>
                <c:pt idx="600">
                  <c:v>150</c:v>
                </c:pt>
                <c:pt idx="601">
                  <c:v>150</c:v>
                </c:pt>
                <c:pt idx="602">
                  <c:v>150</c:v>
                </c:pt>
                <c:pt idx="603">
                  <c:v>150</c:v>
                </c:pt>
                <c:pt idx="604">
                  <c:v>150</c:v>
                </c:pt>
                <c:pt idx="605">
                  <c:v>150</c:v>
                </c:pt>
                <c:pt idx="606">
                  <c:v>150</c:v>
                </c:pt>
                <c:pt idx="607">
                  <c:v>150</c:v>
                </c:pt>
                <c:pt idx="608">
                  <c:v>150</c:v>
                </c:pt>
                <c:pt idx="609">
                  <c:v>150</c:v>
                </c:pt>
                <c:pt idx="610">
                  <c:v>150</c:v>
                </c:pt>
                <c:pt idx="611">
                  <c:v>150</c:v>
                </c:pt>
                <c:pt idx="612">
                  <c:v>150</c:v>
                </c:pt>
                <c:pt idx="613">
                  <c:v>150</c:v>
                </c:pt>
                <c:pt idx="614">
                  <c:v>150</c:v>
                </c:pt>
                <c:pt idx="615">
                  <c:v>150</c:v>
                </c:pt>
                <c:pt idx="616">
                  <c:v>150</c:v>
                </c:pt>
                <c:pt idx="617">
                  <c:v>150</c:v>
                </c:pt>
                <c:pt idx="618">
                  <c:v>150</c:v>
                </c:pt>
                <c:pt idx="619">
                  <c:v>150</c:v>
                </c:pt>
                <c:pt idx="620">
                  <c:v>150</c:v>
                </c:pt>
                <c:pt idx="621">
                  <c:v>150</c:v>
                </c:pt>
                <c:pt idx="622">
                  <c:v>150</c:v>
                </c:pt>
                <c:pt idx="623">
                  <c:v>150</c:v>
                </c:pt>
                <c:pt idx="624">
                  <c:v>150</c:v>
                </c:pt>
                <c:pt idx="625">
                  <c:v>150</c:v>
                </c:pt>
                <c:pt idx="626">
                  <c:v>150</c:v>
                </c:pt>
                <c:pt idx="627">
                  <c:v>150</c:v>
                </c:pt>
                <c:pt idx="628">
                  <c:v>150</c:v>
                </c:pt>
                <c:pt idx="629">
                  <c:v>150</c:v>
                </c:pt>
                <c:pt idx="630">
                  <c:v>150</c:v>
                </c:pt>
                <c:pt idx="631">
                  <c:v>150</c:v>
                </c:pt>
                <c:pt idx="632">
                  <c:v>150</c:v>
                </c:pt>
                <c:pt idx="633">
                  <c:v>150</c:v>
                </c:pt>
                <c:pt idx="634">
                  <c:v>150</c:v>
                </c:pt>
                <c:pt idx="635">
                  <c:v>150</c:v>
                </c:pt>
                <c:pt idx="636">
                  <c:v>150</c:v>
                </c:pt>
                <c:pt idx="637">
                  <c:v>150</c:v>
                </c:pt>
                <c:pt idx="638">
                  <c:v>150</c:v>
                </c:pt>
                <c:pt idx="639">
                  <c:v>150</c:v>
                </c:pt>
                <c:pt idx="640">
                  <c:v>150</c:v>
                </c:pt>
                <c:pt idx="641">
                  <c:v>150</c:v>
                </c:pt>
                <c:pt idx="642">
                  <c:v>150</c:v>
                </c:pt>
                <c:pt idx="643">
                  <c:v>150</c:v>
                </c:pt>
                <c:pt idx="644">
                  <c:v>150</c:v>
                </c:pt>
                <c:pt idx="645">
                  <c:v>150</c:v>
                </c:pt>
                <c:pt idx="646">
                  <c:v>150</c:v>
                </c:pt>
                <c:pt idx="647">
                  <c:v>150</c:v>
                </c:pt>
                <c:pt idx="648">
                  <c:v>150</c:v>
                </c:pt>
                <c:pt idx="649">
                  <c:v>150</c:v>
                </c:pt>
                <c:pt idx="650">
                  <c:v>150</c:v>
                </c:pt>
                <c:pt idx="651">
                  <c:v>150</c:v>
                </c:pt>
                <c:pt idx="652">
                  <c:v>150</c:v>
                </c:pt>
                <c:pt idx="653">
                  <c:v>150</c:v>
                </c:pt>
                <c:pt idx="654">
                  <c:v>150</c:v>
                </c:pt>
                <c:pt idx="655">
                  <c:v>150</c:v>
                </c:pt>
                <c:pt idx="656">
                  <c:v>150</c:v>
                </c:pt>
                <c:pt idx="657">
                  <c:v>150</c:v>
                </c:pt>
                <c:pt idx="658">
                  <c:v>150</c:v>
                </c:pt>
                <c:pt idx="659">
                  <c:v>150</c:v>
                </c:pt>
                <c:pt idx="660">
                  <c:v>150</c:v>
                </c:pt>
                <c:pt idx="661">
                  <c:v>150</c:v>
                </c:pt>
                <c:pt idx="662">
                  <c:v>150</c:v>
                </c:pt>
                <c:pt idx="663">
                  <c:v>150</c:v>
                </c:pt>
                <c:pt idx="664">
                  <c:v>150</c:v>
                </c:pt>
                <c:pt idx="665">
                  <c:v>150</c:v>
                </c:pt>
                <c:pt idx="666">
                  <c:v>150</c:v>
                </c:pt>
                <c:pt idx="667">
                  <c:v>150</c:v>
                </c:pt>
                <c:pt idx="668">
                  <c:v>150</c:v>
                </c:pt>
                <c:pt idx="669">
                  <c:v>150</c:v>
                </c:pt>
                <c:pt idx="670">
                  <c:v>150</c:v>
                </c:pt>
                <c:pt idx="671">
                  <c:v>150</c:v>
                </c:pt>
                <c:pt idx="672">
                  <c:v>150</c:v>
                </c:pt>
                <c:pt idx="673">
                  <c:v>150</c:v>
                </c:pt>
                <c:pt idx="674">
                  <c:v>150</c:v>
                </c:pt>
                <c:pt idx="675">
                  <c:v>150</c:v>
                </c:pt>
                <c:pt idx="676">
                  <c:v>150</c:v>
                </c:pt>
                <c:pt idx="677">
                  <c:v>150</c:v>
                </c:pt>
                <c:pt idx="678">
                  <c:v>150</c:v>
                </c:pt>
                <c:pt idx="679">
                  <c:v>150</c:v>
                </c:pt>
                <c:pt idx="680">
                  <c:v>150</c:v>
                </c:pt>
                <c:pt idx="681">
                  <c:v>150</c:v>
                </c:pt>
                <c:pt idx="682">
                  <c:v>150</c:v>
                </c:pt>
                <c:pt idx="683">
                  <c:v>150</c:v>
                </c:pt>
                <c:pt idx="684">
                  <c:v>150</c:v>
                </c:pt>
                <c:pt idx="685">
                  <c:v>150</c:v>
                </c:pt>
                <c:pt idx="686">
                  <c:v>150</c:v>
                </c:pt>
                <c:pt idx="687">
                  <c:v>150</c:v>
                </c:pt>
                <c:pt idx="688">
                  <c:v>150</c:v>
                </c:pt>
                <c:pt idx="689">
                  <c:v>150</c:v>
                </c:pt>
                <c:pt idx="690">
                  <c:v>150</c:v>
                </c:pt>
                <c:pt idx="691">
                  <c:v>150</c:v>
                </c:pt>
                <c:pt idx="692">
                  <c:v>150</c:v>
                </c:pt>
                <c:pt idx="693">
                  <c:v>150</c:v>
                </c:pt>
                <c:pt idx="694">
                  <c:v>150</c:v>
                </c:pt>
                <c:pt idx="695">
                  <c:v>150</c:v>
                </c:pt>
                <c:pt idx="696">
                  <c:v>150</c:v>
                </c:pt>
                <c:pt idx="697">
                  <c:v>150</c:v>
                </c:pt>
                <c:pt idx="698">
                  <c:v>150</c:v>
                </c:pt>
                <c:pt idx="699">
                  <c:v>150</c:v>
                </c:pt>
                <c:pt idx="700">
                  <c:v>150</c:v>
                </c:pt>
                <c:pt idx="701">
                  <c:v>150</c:v>
                </c:pt>
                <c:pt idx="702">
                  <c:v>150</c:v>
                </c:pt>
                <c:pt idx="703">
                  <c:v>150</c:v>
                </c:pt>
                <c:pt idx="704">
                  <c:v>150</c:v>
                </c:pt>
                <c:pt idx="705">
                  <c:v>150</c:v>
                </c:pt>
                <c:pt idx="706">
                  <c:v>150</c:v>
                </c:pt>
                <c:pt idx="707">
                  <c:v>150</c:v>
                </c:pt>
                <c:pt idx="708">
                  <c:v>150</c:v>
                </c:pt>
                <c:pt idx="709">
                  <c:v>150</c:v>
                </c:pt>
                <c:pt idx="710">
                  <c:v>150</c:v>
                </c:pt>
                <c:pt idx="711">
                  <c:v>150</c:v>
                </c:pt>
                <c:pt idx="712">
                  <c:v>150</c:v>
                </c:pt>
                <c:pt idx="713">
                  <c:v>150</c:v>
                </c:pt>
                <c:pt idx="714">
                  <c:v>150</c:v>
                </c:pt>
                <c:pt idx="715">
                  <c:v>150</c:v>
                </c:pt>
                <c:pt idx="716">
                  <c:v>150</c:v>
                </c:pt>
                <c:pt idx="717">
                  <c:v>150</c:v>
                </c:pt>
                <c:pt idx="718">
                  <c:v>150</c:v>
                </c:pt>
                <c:pt idx="719">
                  <c:v>150</c:v>
                </c:pt>
                <c:pt idx="720">
                  <c:v>150</c:v>
                </c:pt>
                <c:pt idx="721">
                  <c:v>150</c:v>
                </c:pt>
                <c:pt idx="722">
                  <c:v>150</c:v>
                </c:pt>
                <c:pt idx="723">
                  <c:v>150</c:v>
                </c:pt>
                <c:pt idx="724">
                  <c:v>150</c:v>
                </c:pt>
                <c:pt idx="725">
                  <c:v>150</c:v>
                </c:pt>
                <c:pt idx="726">
                  <c:v>150</c:v>
                </c:pt>
                <c:pt idx="727">
                  <c:v>150</c:v>
                </c:pt>
                <c:pt idx="728">
                  <c:v>150</c:v>
                </c:pt>
                <c:pt idx="729">
                  <c:v>150</c:v>
                </c:pt>
                <c:pt idx="730">
                  <c:v>150</c:v>
                </c:pt>
                <c:pt idx="731">
                  <c:v>150</c:v>
                </c:pt>
                <c:pt idx="732">
                  <c:v>150</c:v>
                </c:pt>
                <c:pt idx="733">
                  <c:v>150</c:v>
                </c:pt>
                <c:pt idx="734">
                  <c:v>150</c:v>
                </c:pt>
                <c:pt idx="735">
                  <c:v>150</c:v>
                </c:pt>
                <c:pt idx="736">
                  <c:v>150</c:v>
                </c:pt>
                <c:pt idx="737">
                  <c:v>150</c:v>
                </c:pt>
                <c:pt idx="738">
                  <c:v>150</c:v>
                </c:pt>
                <c:pt idx="739">
                  <c:v>150</c:v>
                </c:pt>
                <c:pt idx="740">
                  <c:v>150</c:v>
                </c:pt>
                <c:pt idx="741">
                  <c:v>150</c:v>
                </c:pt>
                <c:pt idx="742">
                  <c:v>150</c:v>
                </c:pt>
                <c:pt idx="743">
                  <c:v>150</c:v>
                </c:pt>
                <c:pt idx="744">
                  <c:v>150</c:v>
                </c:pt>
                <c:pt idx="745">
                  <c:v>150</c:v>
                </c:pt>
                <c:pt idx="746">
                  <c:v>150</c:v>
                </c:pt>
                <c:pt idx="747">
                  <c:v>150</c:v>
                </c:pt>
                <c:pt idx="748">
                  <c:v>150</c:v>
                </c:pt>
                <c:pt idx="749">
                  <c:v>150</c:v>
                </c:pt>
                <c:pt idx="750">
                  <c:v>150</c:v>
                </c:pt>
                <c:pt idx="751">
                  <c:v>150</c:v>
                </c:pt>
                <c:pt idx="752">
                  <c:v>150</c:v>
                </c:pt>
                <c:pt idx="753">
                  <c:v>150</c:v>
                </c:pt>
                <c:pt idx="754">
                  <c:v>150</c:v>
                </c:pt>
                <c:pt idx="755">
                  <c:v>150</c:v>
                </c:pt>
                <c:pt idx="756">
                  <c:v>150</c:v>
                </c:pt>
                <c:pt idx="757">
                  <c:v>150</c:v>
                </c:pt>
                <c:pt idx="758">
                  <c:v>150</c:v>
                </c:pt>
                <c:pt idx="759">
                  <c:v>150</c:v>
                </c:pt>
                <c:pt idx="760">
                  <c:v>150</c:v>
                </c:pt>
                <c:pt idx="761">
                  <c:v>150</c:v>
                </c:pt>
                <c:pt idx="762">
                  <c:v>150</c:v>
                </c:pt>
                <c:pt idx="763">
                  <c:v>150</c:v>
                </c:pt>
                <c:pt idx="764">
                  <c:v>150</c:v>
                </c:pt>
                <c:pt idx="765">
                  <c:v>150</c:v>
                </c:pt>
                <c:pt idx="766">
                  <c:v>150</c:v>
                </c:pt>
                <c:pt idx="767">
                  <c:v>150</c:v>
                </c:pt>
                <c:pt idx="768">
                  <c:v>150</c:v>
                </c:pt>
                <c:pt idx="769">
                  <c:v>150</c:v>
                </c:pt>
                <c:pt idx="770">
                  <c:v>150</c:v>
                </c:pt>
                <c:pt idx="771">
                  <c:v>150</c:v>
                </c:pt>
                <c:pt idx="772">
                  <c:v>150</c:v>
                </c:pt>
                <c:pt idx="773">
                  <c:v>150</c:v>
                </c:pt>
                <c:pt idx="774">
                  <c:v>150</c:v>
                </c:pt>
                <c:pt idx="775">
                  <c:v>150</c:v>
                </c:pt>
                <c:pt idx="776">
                  <c:v>150</c:v>
                </c:pt>
                <c:pt idx="777">
                  <c:v>150</c:v>
                </c:pt>
                <c:pt idx="778">
                  <c:v>150</c:v>
                </c:pt>
                <c:pt idx="779">
                  <c:v>150</c:v>
                </c:pt>
                <c:pt idx="780">
                  <c:v>150</c:v>
                </c:pt>
                <c:pt idx="781">
                  <c:v>150</c:v>
                </c:pt>
                <c:pt idx="782">
                  <c:v>150</c:v>
                </c:pt>
                <c:pt idx="783">
                  <c:v>150</c:v>
                </c:pt>
                <c:pt idx="784">
                  <c:v>150</c:v>
                </c:pt>
                <c:pt idx="785">
                  <c:v>150</c:v>
                </c:pt>
                <c:pt idx="786">
                  <c:v>150</c:v>
                </c:pt>
                <c:pt idx="787">
                  <c:v>150</c:v>
                </c:pt>
                <c:pt idx="788">
                  <c:v>150</c:v>
                </c:pt>
                <c:pt idx="789">
                  <c:v>150</c:v>
                </c:pt>
                <c:pt idx="790">
                  <c:v>150</c:v>
                </c:pt>
                <c:pt idx="791">
                  <c:v>150</c:v>
                </c:pt>
                <c:pt idx="792">
                  <c:v>150</c:v>
                </c:pt>
                <c:pt idx="793">
                  <c:v>150</c:v>
                </c:pt>
                <c:pt idx="794">
                  <c:v>150</c:v>
                </c:pt>
                <c:pt idx="795">
                  <c:v>150</c:v>
                </c:pt>
                <c:pt idx="796">
                  <c:v>150</c:v>
                </c:pt>
                <c:pt idx="797">
                  <c:v>150</c:v>
                </c:pt>
                <c:pt idx="798">
                  <c:v>150</c:v>
                </c:pt>
                <c:pt idx="799">
                  <c:v>150</c:v>
                </c:pt>
                <c:pt idx="800">
                  <c:v>150</c:v>
                </c:pt>
                <c:pt idx="801">
                  <c:v>150</c:v>
                </c:pt>
                <c:pt idx="802">
                  <c:v>150</c:v>
                </c:pt>
                <c:pt idx="803">
                  <c:v>150</c:v>
                </c:pt>
                <c:pt idx="804">
                  <c:v>150</c:v>
                </c:pt>
                <c:pt idx="805">
                  <c:v>150</c:v>
                </c:pt>
                <c:pt idx="806">
                  <c:v>150</c:v>
                </c:pt>
                <c:pt idx="807">
                  <c:v>150</c:v>
                </c:pt>
                <c:pt idx="808">
                  <c:v>150</c:v>
                </c:pt>
                <c:pt idx="809">
                  <c:v>150</c:v>
                </c:pt>
                <c:pt idx="810">
                  <c:v>150</c:v>
                </c:pt>
                <c:pt idx="811">
                  <c:v>150</c:v>
                </c:pt>
                <c:pt idx="812">
                  <c:v>150</c:v>
                </c:pt>
                <c:pt idx="813">
                  <c:v>150</c:v>
                </c:pt>
                <c:pt idx="814">
                  <c:v>150</c:v>
                </c:pt>
                <c:pt idx="815">
                  <c:v>150</c:v>
                </c:pt>
                <c:pt idx="816">
                  <c:v>150</c:v>
                </c:pt>
                <c:pt idx="817">
                  <c:v>150</c:v>
                </c:pt>
                <c:pt idx="818">
                  <c:v>150</c:v>
                </c:pt>
                <c:pt idx="819">
                  <c:v>150</c:v>
                </c:pt>
                <c:pt idx="820">
                  <c:v>150</c:v>
                </c:pt>
                <c:pt idx="821">
                  <c:v>150</c:v>
                </c:pt>
                <c:pt idx="822">
                  <c:v>150</c:v>
                </c:pt>
                <c:pt idx="823">
                  <c:v>150</c:v>
                </c:pt>
                <c:pt idx="824">
                  <c:v>150</c:v>
                </c:pt>
                <c:pt idx="825">
                  <c:v>150</c:v>
                </c:pt>
                <c:pt idx="826">
                  <c:v>150</c:v>
                </c:pt>
                <c:pt idx="827">
                  <c:v>150</c:v>
                </c:pt>
                <c:pt idx="828">
                  <c:v>150</c:v>
                </c:pt>
                <c:pt idx="829">
                  <c:v>150</c:v>
                </c:pt>
                <c:pt idx="830">
                  <c:v>150</c:v>
                </c:pt>
                <c:pt idx="831">
                  <c:v>150</c:v>
                </c:pt>
                <c:pt idx="832">
                  <c:v>150</c:v>
                </c:pt>
                <c:pt idx="833">
                  <c:v>150</c:v>
                </c:pt>
                <c:pt idx="834">
                  <c:v>150</c:v>
                </c:pt>
                <c:pt idx="835">
                  <c:v>150</c:v>
                </c:pt>
                <c:pt idx="836">
                  <c:v>150</c:v>
                </c:pt>
                <c:pt idx="837">
                  <c:v>150</c:v>
                </c:pt>
                <c:pt idx="838">
                  <c:v>150</c:v>
                </c:pt>
                <c:pt idx="839">
                  <c:v>150</c:v>
                </c:pt>
                <c:pt idx="840">
                  <c:v>150</c:v>
                </c:pt>
                <c:pt idx="841">
                  <c:v>150</c:v>
                </c:pt>
                <c:pt idx="842">
                  <c:v>150</c:v>
                </c:pt>
                <c:pt idx="843">
                  <c:v>150</c:v>
                </c:pt>
                <c:pt idx="844">
                  <c:v>150</c:v>
                </c:pt>
                <c:pt idx="845">
                  <c:v>150</c:v>
                </c:pt>
                <c:pt idx="846">
                  <c:v>150</c:v>
                </c:pt>
                <c:pt idx="847">
                  <c:v>150</c:v>
                </c:pt>
                <c:pt idx="848">
                  <c:v>150</c:v>
                </c:pt>
                <c:pt idx="849">
                  <c:v>150</c:v>
                </c:pt>
                <c:pt idx="850">
                  <c:v>150</c:v>
                </c:pt>
                <c:pt idx="851">
                  <c:v>150</c:v>
                </c:pt>
                <c:pt idx="852">
                  <c:v>150</c:v>
                </c:pt>
                <c:pt idx="853">
                  <c:v>150</c:v>
                </c:pt>
                <c:pt idx="854">
                  <c:v>150</c:v>
                </c:pt>
                <c:pt idx="855">
                  <c:v>150</c:v>
                </c:pt>
                <c:pt idx="856">
                  <c:v>150</c:v>
                </c:pt>
                <c:pt idx="857">
                  <c:v>150</c:v>
                </c:pt>
                <c:pt idx="858">
                  <c:v>150</c:v>
                </c:pt>
                <c:pt idx="859">
                  <c:v>150</c:v>
                </c:pt>
                <c:pt idx="860">
                  <c:v>150</c:v>
                </c:pt>
                <c:pt idx="861">
                  <c:v>150</c:v>
                </c:pt>
                <c:pt idx="862">
                  <c:v>150</c:v>
                </c:pt>
                <c:pt idx="863">
                  <c:v>150</c:v>
                </c:pt>
                <c:pt idx="864">
                  <c:v>150</c:v>
                </c:pt>
                <c:pt idx="865">
                  <c:v>150</c:v>
                </c:pt>
                <c:pt idx="866">
                  <c:v>150</c:v>
                </c:pt>
                <c:pt idx="867">
                  <c:v>150</c:v>
                </c:pt>
                <c:pt idx="868">
                  <c:v>150</c:v>
                </c:pt>
                <c:pt idx="869">
                  <c:v>150</c:v>
                </c:pt>
                <c:pt idx="870">
                  <c:v>150</c:v>
                </c:pt>
                <c:pt idx="871">
                  <c:v>150</c:v>
                </c:pt>
                <c:pt idx="872">
                  <c:v>150</c:v>
                </c:pt>
                <c:pt idx="873">
                  <c:v>150</c:v>
                </c:pt>
                <c:pt idx="874">
                  <c:v>150</c:v>
                </c:pt>
                <c:pt idx="875">
                  <c:v>150</c:v>
                </c:pt>
                <c:pt idx="876">
                  <c:v>150</c:v>
                </c:pt>
                <c:pt idx="877">
                  <c:v>150</c:v>
                </c:pt>
                <c:pt idx="878">
                  <c:v>150</c:v>
                </c:pt>
                <c:pt idx="879">
                  <c:v>150</c:v>
                </c:pt>
                <c:pt idx="880">
                  <c:v>150</c:v>
                </c:pt>
                <c:pt idx="881">
                  <c:v>150</c:v>
                </c:pt>
                <c:pt idx="882">
                  <c:v>150</c:v>
                </c:pt>
                <c:pt idx="883">
                  <c:v>150</c:v>
                </c:pt>
                <c:pt idx="884">
                  <c:v>150</c:v>
                </c:pt>
                <c:pt idx="885">
                  <c:v>150</c:v>
                </c:pt>
                <c:pt idx="886">
                  <c:v>150</c:v>
                </c:pt>
                <c:pt idx="887">
                  <c:v>150</c:v>
                </c:pt>
                <c:pt idx="888">
                  <c:v>150</c:v>
                </c:pt>
                <c:pt idx="889">
                  <c:v>150</c:v>
                </c:pt>
                <c:pt idx="890">
                  <c:v>150</c:v>
                </c:pt>
                <c:pt idx="891">
                  <c:v>150</c:v>
                </c:pt>
                <c:pt idx="892">
                  <c:v>150</c:v>
                </c:pt>
                <c:pt idx="893">
                  <c:v>150</c:v>
                </c:pt>
                <c:pt idx="894">
                  <c:v>150</c:v>
                </c:pt>
                <c:pt idx="895">
                  <c:v>150</c:v>
                </c:pt>
                <c:pt idx="896">
                  <c:v>150</c:v>
                </c:pt>
                <c:pt idx="897">
                  <c:v>150</c:v>
                </c:pt>
                <c:pt idx="898">
                  <c:v>150</c:v>
                </c:pt>
                <c:pt idx="899">
                  <c:v>150</c:v>
                </c:pt>
                <c:pt idx="900">
                  <c:v>150</c:v>
                </c:pt>
                <c:pt idx="901">
                  <c:v>150</c:v>
                </c:pt>
                <c:pt idx="902">
                  <c:v>150</c:v>
                </c:pt>
                <c:pt idx="903">
                  <c:v>150</c:v>
                </c:pt>
                <c:pt idx="904">
                  <c:v>150</c:v>
                </c:pt>
                <c:pt idx="905">
                  <c:v>150</c:v>
                </c:pt>
                <c:pt idx="906">
                  <c:v>150</c:v>
                </c:pt>
                <c:pt idx="907">
                  <c:v>150</c:v>
                </c:pt>
                <c:pt idx="908">
                  <c:v>150</c:v>
                </c:pt>
                <c:pt idx="909">
                  <c:v>150</c:v>
                </c:pt>
                <c:pt idx="910">
                  <c:v>150</c:v>
                </c:pt>
                <c:pt idx="911">
                  <c:v>150</c:v>
                </c:pt>
                <c:pt idx="912">
                  <c:v>150</c:v>
                </c:pt>
                <c:pt idx="913">
                  <c:v>150</c:v>
                </c:pt>
                <c:pt idx="914">
                  <c:v>150</c:v>
                </c:pt>
                <c:pt idx="915">
                  <c:v>150</c:v>
                </c:pt>
                <c:pt idx="916">
                  <c:v>150</c:v>
                </c:pt>
                <c:pt idx="917">
                  <c:v>150</c:v>
                </c:pt>
                <c:pt idx="918">
                  <c:v>150</c:v>
                </c:pt>
                <c:pt idx="919">
                  <c:v>150</c:v>
                </c:pt>
                <c:pt idx="920">
                  <c:v>150</c:v>
                </c:pt>
                <c:pt idx="921">
                  <c:v>150</c:v>
                </c:pt>
                <c:pt idx="922">
                  <c:v>150</c:v>
                </c:pt>
                <c:pt idx="923">
                  <c:v>150</c:v>
                </c:pt>
                <c:pt idx="924">
                  <c:v>150</c:v>
                </c:pt>
                <c:pt idx="925">
                  <c:v>150</c:v>
                </c:pt>
                <c:pt idx="926">
                  <c:v>150</c:v>
                </c:pt>
                <c:pt idx="927">
                  <c:v>150</c:v>
                </c:pt>
                <c:pt idx="928">
                  <c:v>150</c:v>
                </c:pt>
                <c:pt idx="929">
                  <c:v>150</c:v>
                </c:pt>
                <c:pt idx="930">
                  <c:v>150</c:v>
                </c:pt>
                <c:pt idx="931">
                  <c:v>150</c:v>
                </c:pt>
                <c:pt idx="932">
                  <c:v>150</c:v>
                </c:pt>
                <c:pt idx="933">
                  <c:v>150</c:v>
                </c:pt>
                <c:pt idx="934">
                  <c:v>150</c:v>
                </c:pt>
                <c:pt idx="935">
                  <c:v>150</c:v>
                </c:pt>
                <c:pt idx="936">
                  <c:v>150</c:v>
                </c:pt>
                <c:pt idx="937">
                  <c:v>150</c:v>
                </c:pt>
                <c:pt idx="938">
                  <c:v>150</c:v>
                </c:pt>
                <c:pt idx="939">
                  <c:v>150</c:v>
                </c:pt>
                <c:pt idx="940">
                  <c:v>150</c:v>
                </c:pt>
                <c:pt idx="941">
                  <c:v>150</c:v>
                </c:pt>
                <c:pt idx="942">
                  <c:v>150</c:v>
                </c:pt>
                <c:pt idx="943">
                  <c:v>150</c:v>
                </c:pt>
                <c:pt idx="944">
                  <c:v>150</c:v>
                </c:pt>
                <c:pt idx="945">
                  <c:v>150</c:v>
                </c:pt>
                <c:pt idx="946">
                  <c:v>150</c:v>
                </c:pt>
                <c:pt idx="947">
                  <c:v>150</c:v>
                </c:pt>
                <c:pt idx="948">
                  <c:v>150</c:v>
                </c:pt>
                <c:pt idx="949">
                  <c:v>150</c:v>
                </c:pt>
                <c:pt idx="950">
                  <c:v>150</c:v>
                </c:pt>
                <c:pt idx="951">
                  <c:v>150</c:v>
                </c:pt>
                <c:pt idx="952">
                  <c:v>150</c:v>
                </c:pt>
                <c:pt idx="953">
                  <c:v>150</c:v>
                </c:pt>
                <c:pt idx="954">
                  <c:v>150</c:v>
                </c:pt>
                <c:pt idx="955">
                  <c:v>150</c:v>
                </c:pt>
                <c:pt idx="956">
                  <c:v>150</c:v>
                </c:pt>
                <c:pt idx="957">
                  <c:v>150</c:v>
                </c:pt>
                <c:pt idx="958">
                  <c:v>150</c:v>
                </c:pt>
                <c:pt idx="959">
                  <c:v>150</c:v>
                </c:pt>
                <c:pt idx="960">
                  <c:v>150</c:v>
                </c:pt>
                <c:pt idx="961">
                  <c:v>150</c:v>
                </c:pt>
                <c:pt idx="962">
                  <c:v>150</c:v>
                </c:pt>
                <c:pt idx="963">
                  <c:v>150</c:v>
                </c:pt>
                <c:pt idx="964">
                  <c:v>150</c:v>
                </c:pt>
                <c:pt idx="965">
                  <c:v>150</c:v>
                </c:pt>
                <c:pt idx="966">
                  <c:v>150</c:v>
                </c:pt>
                <c:pt idx="967">
                  <c:v>150</c:v>
                </c:pt>
                <c:pt idx="968">
                  <c:v>150</c:v>
                </c:pt>
                <c:pt idx="969">
                  <c:v>150</c:v>
                </c:pt>
                <c:pt idx="970">
                  <c:v>150</c:v>
                </c:pt>
                <c:pt idx="971">
                  <c:v>150</c:v>
                </c:pt>
                <c:pt idx="972">
                  <c:v>150</c:v>
                </c:pt>
                <c:pt idx="973">
                  <c:v>150</c:v>
                </c:pt>
                <c:pt idx="974">
                  <c:v>150</c:v>
                </c:pt>
                <c:pt idx="975">
                  <c:v>150</c:v>
                </c:pt>
                <c:pt idx="976">
                  <c:v>150</c:v>
                </c:pt>
                <c:pt idx="977">
                  <c:v>150</c:v>
                </c:pt>
                <c:pt idx="978">
                  <c:v>150</c:v>
                </c:pt>
                <c:pt idx="979">
                  <c:v>150</c:v>
                </c:pt>
                <c:pt idx="980">
                  <c:v>150</c:v>
                </c:pt>
                <c:pt idx="981">
                  <c:v>150</c:v>
                </c:pt>
                <c:pt idx="982">
                  <c:v>150</c:v>
                </c:pt>
                <c:pt idx="983">
                  <c:v>150</c:v>
                </c:pt>
                <c:pt idx="984">
                  <c:v>150</c:v>
                </c:pt>
                <c:pt idx="985">
                  <c:v>150</c:v>
                </c:pt>
                <c:pt idx="986">
                  <c:v>150</c:v>
                </c:pt>
                <c:pt idx="987">
                  <c:v>150</c:v>
                </c:pt>
                <c:pt idx="988">
                  <c:v>150</c:v>
                </c:pt>
                <c:pt idx="989">
                  <c:v>150</c:v>
                </c:pt>
                <c:pt idx="990">
                  <c:v>150</c:v>
                </c:pt>
                <c:pt idx="991">
                  <c:v>150</c:v>
                </c:pt>
                <c:pt idx="992">
                  <c:v>150</c:v>
                </c:pt>
                <c:pt idx="993">
                  <c:v>150</c:v>
                </c:pt>
                <c:pt idx="994">
                  <c:v>150</c:v>
                </c:pt>
                <c:pt idx="995">
                  <c:v>150</c:v>
                </c:pt>
                <c:pt idx="996">
                  <c:v>150</c:v>
                </c:pt>
                <c:pt idx="997">
                  <c:v>150</c:v>
                </c:pt>
                <c:pt idx="998">
                  <c:v>150</c:v>
                </c:pt>
                <c:pt idx="999">
                  <c:v>150</c:v>
                </c:pt>
                <c:pt idx="1000">
                  <c:v>150</c:v>
                </c:pt>
                <c:pt idx="1001">
                  <c:v>150</c:v>
                </c:pt>
                <c:pt idx="1002">
                  <c:v>150</c:v>
                </c:pt>
                <c:pt idx="1003">
                  <c:v>150</c:v>
                </c:pt>
                <c:pt idx="1004">
                  <c:v>150</c:v>
                </c:pt>
                <c:pt idx="1005">
                  <c:v>150</c:v>
                </c:pt>
                <c:pt idx="1006">
                  <c:v>150</c:v>
                </c:pt>
                <c:pt idx="1007">
                  <c:v>150</c:v>
                </c:pt>
                <c:pt idx="1008">
                  <c:v>150</c:v>
                </c:pt>
                <c:pt idx="1009">
                  <c:v>150</c:v>
                </c:pt>
                <c:pt idx="1010">
                  <c:v>150</c:v>
                </c:pt>
                <c:pt idx="1011">
                  <c:v>150</c:v>
                </c:pt>
                <c:pt idx="1012">
                  <c:v>150</c:v>
                </c:pt>
                <c:pt idx="1013">
                  <c:v>150</c:v>
                </c:pt>
                <c:pt idx="1014">
                  <c:v>150</c:v>
                </c:pt>
                <c:pt idx="1015">
                  <c:v>150</c:v>
                </c:pt>
                <c:pt idx="1016">
                  <c:v>150</c:v>
                </c:pt>
                <c:pt idx="1017">
                  <c:v>150</c:v>
                </c:pt>
                <c:pt idx="1018">
                  <c:v>150</c:v>
                </c:pt>
                <c:pt idx="1019">
                  <c:v>150</c:v>
                </c:pt>
                <c:pt idx="1020">
                  <c:v>150</c:v>
                </c:pt>
                <c:pt idx="1021">
                  <c:v>150</c:v>
                </c:pt>
                <c:pt idx="1022">
                  <c:v>150</c:v>
                </c:pt>
                <c:pt idx="1023">
                  <c:v>150</c:v>
                </c:pt>
                <c:pt idx="1024">
                  <c:v>150</c:v>
                </c:pt>
                <c:pt idx="1025">
                  <c:v>150</c:v>
                </c:pt>
                <c:pt idx="1026">
                  <c:v>150</c:v>
                </c:pt>
                <c:pt idx="1027">
                  <c:v>150</c:v>
                </c:pt>
                <c:pt idx="1028">
                  <c:v>150</c:v>
                </c:pt>
                <c:pt idx="1029">
                  <c:v>150</c:v>
                </c:pt>
                <c:pt idx="1030">
                  <c:v>150</c:v>
                </c:pt>
                <c:pt idx="1031">
                  <c:v>150</c:v>
                </c:pt>
                <c:pt idx="1032">
                  <c:v>150</c:v>
                </c:pt>
                <c:pt idx="1033">
                  <c:v>150</c:v>
                </c:pt>
                <c:pt idx="1034">
                  <c:v>150</c:v>
                </c:pt>
                <c:pt idx="1035">
                  <c:v>150</c:v>
                </c:pt>
                <c:pt idx="1036">
                  <c:v>150</c:v>
                </c:pt>
                <c:pt idx="1037">
                  <c:v>150</c:v>
                </c:pt>
                <c:pt idx="1038">
                  <c:v>150</c:v>
                </c:pt>
                <c:pt idx="1039">
                  <c:v>150</c:v>
                </c:pt>
                <c:pt idx="1040">
                  <c:v>150</c:v>
                </c:pt>
                <c:pt idx="1041">
                  <c:v>150</c:v>
                </c:pt>
                <c:pt idx="1042">
                  <c:v>150</c:v>
                </c:pt>
                <c:pt idx="1043">
                  <c:v>150</c:v>
                </c:pt>
                <c:pt idx="1044">
                  <c:v>150</c:v>
                </c:pt>
                <c:pt idx="1045">
                  <c:v>150</c:v>
                </c:pt>
                <c:pt idx="1046">
                  <c:v>150</c:v>
                </c:pt>
                <c:pt idx="1047">
                  <c:v>150</c:v>
                </c:pt>
                <c:pt idx="1048">
                  <c:v>150</c:v>
                </c:pt>
                <c:pt idx="1049">
                  <c:v>150</c:v>
                </c:pt>
                <c:pt idx="1050">
                  <c:v>150</c:v>
                </c:pt>
                <c:pt idx="1051">
                  <c:v>150</c:v>
                </c:pt>
                <c:pt idx="1052">
                  <c:v>150</c:v>
                </c:pt>
                <c:pt idx="1053">
                  <c:v>150</c:v>
                </c:pt>
                <c:pt idx="1054">
                  <c:v>150</c:v>
                </c:pt>
                <c:pt idx="1055">
                  <c:v>150</c:v>
                </c:pt>
                <c:pt idx="1056">
                  <c:v>150</c:v>
                </c:pt>
                <c:pt idx="1057">
                  <c:v>150</c:v>
                </c:pt>
                <c:pt idx="1058">
                  <c:v>150</c:v>
                </c:pt>
                <c:pt idx="1059">
                  <c:v>150</c:v>
                </c:pt>
                <c:pt idx="1060">
                  <c:v>150</c:v>
                </c:pt>
                <c:pt idx="1061">
                  <c:v>150</c:v>
                </c:pt>
                <c:pt idx="1062">
                  <c:v>150</c:v>
                </c:pt>
                <c:pt idx="1063">
                  <c:v>150</c:v>
                </c:pt>
                <c:pt idx="1064">
                  <c:v>150</c:v>
                </c:pt>
                <c:pt idx="1065">
                  <c:v>150</c:v>
                </c:pt>
                <c:pt idx="1066">
                  <c:v>150</c:v>
                </c:pt>
                <c:pt idx="1067">
                  <c:v>150</c:v>
                </c:pt>
                <c:pt idx="1068">
                  <c:v>150</c:v>
                </c:pt>
                <c:pt idx="1069">
                  <c:v>150</c:v>
                </c:pt>
                <c:pt idx="1070">
                  <c:v>150</c:v>
                </c:pt>
                <c:pt idx="1071">
                  <c:v>150</c:v>
                </c:pt>
                <c:pt idx="1072">
                  <c:v>150</c:v>
                </c:pt>
                <c:pt idx="1073">
                  <c:v>150</c:v>
                </c:pt>
                <c:pt idx="1074">
                  <c:v>150</c:v>
                </c:pt>
                <c:pt idx="1075">
                  <c:v>150</c:v>
                </c:pt>
                <c:pt idx="1076">
                  <c:v>150</c:v>
                </c:pt>
                <c:pt idx="1077">
                  <c:v>150</c:v>
                </c:pt>
                <c:pt idx="1078">
                  <c:v>150</c:v>
                </c:pt>
                <c:pt idx="1079">
                  <c:v>150</c:v>
                </c:pt>
                <c:pt idx="1080">
                  <c:v>150</c:v>
                </c:pt>
                <c:pt idx="1081">
                  <c:v>150</c:v>
                </c:pt>
                <c:pt idx="1082">
                  <c:v>150</c:v>
                </c:pt>
                <c:pt idx="1083">
                  <c:v>150</c:v>
                </c:pt>
                <c:pt idx="1084">
                  <c:v>150</c:v>
                </c:pt>
                <c:pt idx="1085">
                  <c:v>150</c:v>
                </c:pt>
                <c:pt idx="1086">
                  <c:v>150</c:v>
                </c:pt>
                <c:pt idx="1087">
                  <c:v>150</c:v>
                </c:pt>
                <c:pt idx="1088">
                  <c:v>150</c:v>
                </c:pt>
                <c:pt idx="1089">
                  <c:v>150</c:v>
                </c:pt>
                <c:pt idx="1090">
                  <c:v>150</c:v>
                </c:pt>
                <c:pt idx="1091">
                  <c:v>150</c:v>
                </c:pt>
                <c:pt idx="1092">
                  <c:v>150</c:v>
                </c:pt>
                <c:pt idx="1093">
                  <c:v>150</c:v>
                </c:pt>
                <c:pt idx="1094">
                  <c:v>150</c:v>
                </c:pt>
                <c:pt idx="1095">
                  <c:v>150</c:v>
                </c:pt>
                <c:pt idx="1096">
                  <c:v>150</c:v>
                </c:pt>
                <c:pt idx="1097">
                  <c:v>150</c:v>
                </c:pt>
                <c:pt idx="1098">
                  <c:v>150</c:v>
                </c:pt>
                <c:pt idx="1099">
                  <c:v>150</c:v>
                </c:pt>
                <c:pt idx="1100">
                  <c:v>150</c:v>
                </c:pt>
                <c:pt idx="1101">
                  <c:v>150</c:v>
                </c:pt>
                <c:pt idx="1102">
                  <c:v>150</c:v>
                </c:pt>
                <c:pt idx="1103">
                  <c:v>150</c:v>
                </c:pt>
                <c:pt idx="1104">
                  <c:v>150</c:v>
                </c:pt>
                <c:pt idx="1105">
                  <c:v>150</c:v>
                </c:pt>
                <c:pt idx="1106">
                  <c:v>150</c:v>
                </c:pt>
                <c:pt idx="1107">
                  <c:v>150</c:v>
                </c:pt>
                <c:pt idx="1108">
                  <c:v>150</c:v>
                </c:pt>
                <c:pt idx="1109">
                  <c:v>150</c:v>
                </c:pt>
                <c:pt idx="1110">
                  <c:v>150</c:v>
                </c:pt>
                <c:pt idx="1111">
                  <c:v>150</c:v>
                </c:pt>
                <c:pt idx="1112">
                  <c:v>150</c:v>
                </c:pt>
                <c:pt idx="1113">
                  <c:v>150</c:v>
                </c:pt>
                <c:pt idx="1114">
                  <c:v>150</c:v>
                </c:pt>
                <c:pt idx="1115">
                  <c:v>150</c:v>
                </c:pt>
                <c:pt idx="1116">
                  <c:v>150</c:v>
                </c:pt>
                <c:pt idx="1117">
                  <c:v>150</c:v>
                </c:pt>
                <c:pt idx="1118">
                  <c:v>150</c:v>
                </c:pt>
                <c:pt idx="1119">
                  <c:v>150</c:v>
                </c:pt>
                <c:pt idx="1120">
                  <c:v>150</c:v>
                </c:pt>
                <c:pt idx="1121">
                  <c:v>150</c:v>
                </c:pt>
                <c:pt idx="1122">
                  <c:v>150</c:v>
                </c:pt>
                <c:pt idx="1123">
                  <c:v>150</c:v>
                </c:pt>
                <c:pt idx="1124">
                  <c:v>150</c:v>
                </c:pt>
                <c:pt idx="1125">
                  <c:v>150</c:v>
                </c:pt>
                <c:pt idx="1126">
                  <c:v>150</c:v>
                </c:pt>
                <c:pt idx="1127">
                  <c:v>150</c:v>
                </c:pt>
                <c:pt idx="1128">
                  <c:v>150</c:v>
                </c:pt>
                <c:pt idx="1129">
                  <c:v>150</c:v>
                </c:pt>
                <c:pt idx="1130">
                  <c:v>150</c:v>
                </c:pt>
                <c:pt idx="1131">
                  <c:v>150</c:v>
                </c:pt>
                <c:pt idx="1132">
                  <c:v>150</c:v>
                </c:pt>
                <c:pt idx="1133">
                  <c:v>150</c:v>
                </c:pt>
                <c:pt idx="1134">
                  <c:v>150</c:v>
                </c:pt>
                <c:pt idx="1135">
                  <c:v>150</c:v>
                </c:pt>
                <c:pt idx="1136">
                  <c:v>150</c:v>
                </c:pt>
                <c:pt idx="1137">
                  <c:v>150</c:v>
                </c:pt>
                <c:pt idx="1138">
                  <c:v>150</c:v>
                </c:pt>
                <c:pt idx="1139">
                  <c:v>150</c:v>
                </c:pt>
                <c:pt idx="1140">
                  <c:v>150</c:v>
                </c:pt>
                <c:pt idx="1141">
                  <c:v>150</c:v>
                </c:pt>
                <c:pt idx="1142">
                  <c:v>150</c:v>
                </c:pt>
                <c:pt idx="1143">
                  <c:v>150</c:v>
                </c:pt>
                <c:pt idx="1144">
                  <c:v>150</c:v>
                </c:pt>
                <c:pt idx="1145">
                  <c:v>150</c:v>
                </c:pt>
                <c:pt idx="1146">
                  <c:v>150</c:v>
                </c:pt>
                <c:pt idx="1147">
                  <c:v>150</c:v>
                </c:pt>
                <c:pt idx="1148">
                  <c:v>150</c:v>
                </c:pt>
                <c:pt idx="1149">
                  <c:v>150</c:v>
                </c:pt>
                <c:pt idx="1150">
                  <c:v>150</c:v>
                </c:pt>
                <c:pt idx="1151">
                  <c:v>150</c:v>
                </c:pt>
                <c:pt idx="1152">
                  <c:v>150</c:v>
                </c:pt>
                <c:pt idx="1153">
                  <c:v>150</c:v>
                </c:pt>
                <c:pt idx="1154">
                  <c:v>150</c:v>
                </c:pt>
                <c:pt idx="1155">
                  <c:v>150</c:v>
                </c:pt>
                <c:pt idx="1156">
                  <c:v>150</c:v>
                </c:pt>
                <c:pt idx="1157">
                  <c:v>150</c:v>
                </c:pt>
                <c:pt idx="1158">
                  <c:v>150</c:v>
                </c:pt>
                <c:pt idx="1159">
                  <c:v>150</c:v>
                </c:pt>
                <c:pt idx="1160">
                  <c:v>150</c:v>
                </c:pt>
                <c:pt idx="1161">
                  <c:v>150</c:v>
                </c:pt>
                <c:pt idx="1162">
                  <c:v>150</c:v>
                </c:pt>
                <c:pt idx="1163">
                  <c:v>150</c:v>
                </c:pt>
                <c:pt idx="1164">
                  <c:v>150</c:v>
                </c:pt>
                <c:pt idx="1165">
                  <c:v>150</c:v>
                </c:pt>
                <c:pt idx="1166">
                  <c:v>150</c:v>
                </c:pt>
                <c:pt idx="1167">
                  <c:v>150</c:v>
                </c:pt>
                <c:pt idx="1168">
                  <c:v>150</c:v>
                </c:pt>
                <c:pt idx="1169">
                  <c:v>150</c:v>
                </c:pt>
                <c:pt idx="1170">
                  <c:v>150</c:v>
                </c:pt>
                <c:pt idx="1171">
                  <c:v>150</c:v>
                </c:pt>
                <c:pt idx="1172">
                  <c:v>150</c:v>
                </c:pt>
                <c:pt idx="1173">
                  <c:v>150</c:v>
                </c:pt>
                <c:pt idx="1174">
                  <c:v>150</c:v>
                </c:pt>
                <c:pt idx="1175">
                  <c:v>150</c:v>
                </c:pt>
                <c:pt idx="1176">
                  <c:v>150</c:v>
                </c:pt>
                <c:pt idx="1177">
                  <c:v>150</c:v>
                </c:pt>
                <c:pt idx="1178">
                  <c:v>150</c:v>
                </c:pt>
                <c:pt idx="1179">
                  <c:v>150</c:v>
                </c:pt>
                <c:pt idx="1180">
                  <c:v>150</c:v>
                </c:pt>
                <c:pt idx="1181">
                  <c:v>150</c:v>
                </c:pt>
                <c:pt idx="1182">
                  <c:v>150</c:v>
                </c:pt>
                <c:pt idx="1183">
                  <c:v>150</c:v>
                </c:pt>
                <c:pt idx="1184">
                  <c:v>150</c:v>
                </c:pt>
                <c:pt idx="1185">
                  <c:v>150</c:v>
                </c:pt>
                <c:pt idx="1186">
                  <c:v>150</c:v>
                </c:pt>
                <c:pt idx="1187">
                  <c:v>150</c:v>
                </c:pt>
                <c:pt idx="1188">
                  <c:v>150</c:v>
                </c:pt>
                <c:pt idx="1189">
                  <c:v>150</c:v>
                </c:pt>
                <c:pt idx="1190">
                  <c:v>150</c:v>
                </c:pt>
                <c:pt idx="1191">
                  <c:v>150</c:v>
                </c:pt>
                <c:pt idx="1192">
                  <c:v>150</c:v>
                </c:pt>
                <c:pt idx="1193">
                  <c:v>150</c:v>
                </c:pt>
                <c:pt idx="1194">
                  <c:v>150</c:v>
                </c:pt>
                <c:pt idx="1195">
                  <c:v>150</c:v>
                </c:pt>
                <c:pt idx="1196">
                  <c:v>150</c:v>
                </c:pt>
                <c:pt idx="1197">
                  <c:v>150</c:v>
                </c:pt>
                <c:pt idx="1198">
                  <c:v>150</c:v>
                </c:pt>
                <c:pt idx="1199">
                  <c:v>150</c:v>
                </c:pt>
                <c:pt idx="1200">
                  <c:v>150</c:v>
                </c:pt>
                <c:pt idx="1201">
                  <c:v>150</c:v>
                </c:pt>
                <c:pt idx="1202">
                  <c:v>150</c:v>
                </c:pt>
                <c:pt idx="1203">
                  <c:v>150</c:v>
                </c:pt>
                <c:pt idx="1204">
                  <c:v>150</c:v>
                </c:pt>
                <c:pt idx="1205">
                  <c:v>150</c:v>
                </c:pt>
                <c:pt idx="1206">
                  <c:v>150</c:v>
                </c:pt>
                <c:pt idx="1207">
                  <c:v>150</c:v>
                </c:pt>
                <c:pt idx="1208">
                  <c:v>150</c:v>
                </c:pt>
                <c:pt idx="1209">
                  <c:v>150</c:v>
                </c:pt>
                <c:pt idx="1210">
                  <c:v>150</c:v>
                </c:pt>
                <c:pt idx="1211">
                  <c:v>150</c:v>
                </c:pt>
                <c:pt idx="1212">
                  <c:v>150</c:v>
                </c:pt>
                <c:pt idx="1213">
                  <c:v>150</c:v>
                </c:pt>
                <c:pt idx="1214">
                  <c:v>150</c:v>
                </c:pt>
                <c:pt idx="1215">
                  <c:v>150</c:v>
                </c:pt>
                <c:pt idx="1216">
                  <c:v>150</c:v>
                </c:pt>
                <c:pt idx="1217">
                  <c:v>150</c:v>
                </c:pt>
                <c:pt idx="1218">
                  <c:v>150</c:v>
                </c:pt>
                <c:pt idx="1219">
                  <c:v>150</c:v>
                </c:pt>
                <c:pt idx="1220">
                  <c:v>150</c:v>
                </c:pt>
                <c:pt idx="1221">
                  <c:v>150</c:v>
                </c:pt>
                <c:pt idx="1222">
                  <c:v>150</c:v>
                </c:pt>
                <c:pt idx="1223">
                  <c:v>150</c:v>
                </c:pt>
                <c:pt idx="1224">
                  <c:v>150</c:v>
                </c:pt>
                <c:pt idx="1225">
                  <c:v>150</c:v>
                </c:pt>
                <c:pt idx="1226">
                  <c:v>150</c:v>
                </c:pt>
                <c:pt idx="1227">
                  <c:v>150</c:v>
                </c:pt>
                <c:pt idx="1228">
                  <c:v>150</c:v>
                </c:pt>
                <c:pt idx="1229">
                  <c:v>150</c:v>
                </c:pt>
                <c:pt idx="1230">
                  <c:v>150</c:v>
                </c:pt>
                <c:pt idx="1231">
                  <c:v>150</c:v>
                </c:pt>
                <c:pt idx="1232">
                  <c:v>150</c:v>
                </c:pt>
                <c:pt idx="1233">
                  <c:v>150</c:v>
                </c:pt>
                <c:pt idx="1234">
                  <c:v>150</c:v>
                </c:pt>
                <c:pt idx="1235">
                  <c:v>150</c:v>
                </c:pt>
                <c:pt idx="1236">
                  <c:v>150</c:v>
                </c:pt>
                <c:pt idx="1237">
                  <c:v>150</c:v>
                </c:pt>
                <c:pt idx="1238">
                  <c:v>150</c:v>
                </c:pt>
                <c:pt idx="1239">
                  <c:v>150</c:v>
                </c:pt>
                <c:pt idx="1240">
                  <c:v>150</c:v>
                </c:pt>
                <c:pt idx="1241">
                  <c:v>150</c:v>
                </c:pt>
                <c:pt idx="1242">
                  <c:v>150</c:v>
                </c:pt>
                <c:pt idx="1243">
                  <c:v>150</c:v>
                </c:pt>
                <c:pt idx="1244">
                  <c:v>150</c:v>
                </c:pt>
                <c:pt idx="1245">
                  <c:v>150</c:v>
                </c:pt>
                <c:pt idx="1246">
                  <c:v>150</c:v>
                </c:pt>
                <c:pt idx="1247">
                  <c:v>150</c:v>
                </c:pt>
                <c:pt idx="1248">
                  <c:v>150</c:v>
                </c:pt>
                <c:pt idx="1249">
                  <c:v>150</c:v>
                </c:pt>
                <c:pt idx="1250">
                  <c:v>150</c:v>
                </c:pt>
                <c:pt idx="1251">
                  <c:v>150</c:v>
                </c:pt>
                <c:pt idx="1252">
                  <c:v>150</c:v>
                </c:pt>
                <c:pt idx="1253">
                  <c:v>150</c:v>
                </c:pt>
                <c:pt idx="1254">
                  <c:v>150</c:v>
                </c:pt>
                <c:pt idx="1255">
                  <c:v>150</c:v>
                </c:pt>
                <c:pt idx="1256">
                  <c:v>150</c:v>
                </c:pt>
                <c:pt idx="1257">
                  <c:v>150</c:v>
                </c:pt>
                <c:pt idx="1258">
                  <c:v>150</c:v>
                </c:pt>
                <c:pt idx="1259">
                  <c:v>150</c:v>
                </c:pt>
                <c:pt idx="1260">
                  <c:v>150</c:v>
                </c:pt>
                <c:pt idx="1261">
                  <c:v>150</c:v>
                </c:pt>
                <c:pt idx="1262">
                  <c:v>150</c:v>
                </c:pt>
                <c:pt idx="1263">
                  <c:v>150</c:v>
                </c:pt>
                <c:pt idx="1264">
                  <c:v>150</c:v>
                </c:pt>
                <c:pt idx="1265">
                  <c:v>150</c:v>
                </c:pt>
                <c:pt idx="1266">
                  <c:v>150</c:v>
                </c:pt>
                <c:pt idx="1267">
                  <c:v>150</c:v>
                </c:pt>
                <c:pt idx="1268">
                  <c:v>150</c:v>
                </c:pt>
                <c:pt idx="1269">
                  <c:v>150</c:v>
                </c:pt>
                <c:pt idx="1270">
                  <c:v>150</c:v>
                </c:pt>
                <c:pt idx="1271">
                  <c:v>150</c:v>
                </c:pt>
                <c:pt idx="1272">
                  <c:v>150</c:v>
                </c:pt>
                <c:pt idx="1273">
                  <c:v>150</c:v>
                </c:pt>
                <c:pt idx="1274">
                  <c:v>150</c:v>
                </c:pt>
                <c:pt idx="1275">
                  <c:v>150</c:v>
                </c:pt>
                <c:pt idx="1276">
                  <c:v>150</c:v>
                </c:pt>
                <c:pt idx="1277">
                  <c:v>150</c:v>
                </c:pt>
                <c:pt idx="1278">
                  <c:v>150</c:v>
                </c:pt>
                <c:pt idx="1279">
                  <c:v>150</c:v>
                </c:pt>
                <c:pt idx="1280">
                  <c:v>150</c:v>
                </c:pt>
                <c:pt idx="1281">
                  <c:v>150</c:v>
                </c:pt>
                <c:pt idx="1282">
                  <c:v>150</c:v>
                </c:pt>
                <c:pt idx="1283">
                  <c:v>150</c:v>
                </c:pt>
                <c:pt idx="1284">
                  <c:v>150</c:v>
                </c:pt>
                <c:pt idx="1285">
                  <c:v>150</c:v>
                </c:pt>
                <c:pt idx="1286">
                  <c:v>150</c:v>
                </c:pt>
                <c:pt idx="1287">
                  <c:v>150</c:v>
                </c:pt>
                <c:pt idx="1288">
                  <c:v>150</c:v>
                </c:pt>
                <c:pt idx="1289">
                  <c:v>150</c:v>
                </c:pt>
                <c:pt idx="1290">
                  <c:v>150</c:v>
                </c:pt>
                <c:pt idx="1291">
                  <c:v>150</c:v>
                </c:pt>
                <c:pt idx="1292">
                  <c:v>150</c:v>
                </c:pt>
                <c:pt idx="1293">
                  <c:v>150</c:v>
                </c:pt>
                <c:pt idx="1294">
                  <c:v>150</c:v>
                </c:pt>
                <c:pt idx="1295">
                  <c:v>150</c:v>
                </c:pt>
                <c:pt idx="1296">
                  <c:v>150</c:v>
                </c:pt>
                <c:pt idx="1297">
                  <c:v>150</c:v>
                </c:pt>
                <c:pt idx="1298">
                  <c:v>150</c:v>
                </c:pt>
                <c:pt idx="1299">
                  <c:v>150</c:v>
                </c:pt>
                <c:pt idx="1300">
                  <c:v>150</c:v>
                </c:pt>
                <c:pt idx="1301">
                  <c:v>150</c:v>
                </c:pt>
                <c:pt idx="1302">
                  <c:v>150</c:v>
                </c:pt>
                <c:pt idx="1303">
                  <c:v>150</c:v>
                </c:pt>
                <c:pt idx="1304">
                  <c:v>150</c:v>
                </c:pt>
                <c:pt idx="1305">
                  <c:v>150</c:v>
                </c:pt>
                <c:pt idx="1306">
                  <c:v>150</c:v>
                </c:pt>
                <c:pt idx="1307">
                  <c:v>150</c:v>
                </c:pt>
                <c:pt idx="1308">
                  <c:v>150</c:v>
                </c:pt>
                <c:pt idx="1309">
                  <c:v>150</c:v>
                </c:pt>
                <c:pt idx="1310">
                  <c:v>150</c:v>
                </c:pt>
                <c:pt idx="1311">
                  <c:v>150</c:v>
                </c:pt>
                <c:pt idx="1312">
                  <c:v>150</c:v>
                </c:pt>
                <c:pt idx="1313">
                  <c:v>150</c:v>
                </c:pt>
                <c:pt idx="1314">
                  <c:v>150</c:v>
                </c:pt>
                <c:pt idx="1315">
                  <c:v>150</c:v>
                </c:pt>
                <c:pt idx="1316">
                  <c:v>150</c:v>
                </c:pt>
                <c:pt idx="1317">
                  <c:v>150</c:v>
                </c:pt>
                <c:pt idx="1318">
                  <c:v>150</c:v>
                </c:pt>
                <c:pt idx="1319">
                  <c:v>150</c:v>
                </c:pt>
                <c:pt idx="1320">
                  <c:v>150</c:v>
                </c:pt>
                <c:pt idx="1321">
                  <c:v>150</c:v>
                </c:pt>
                <c:pt idx="1322">
                  <c:v>150</c:v>
                </c:pt>
                <c:pt idx="1323">
                  <c:v>150</c:v>
                </c:pt>
                <c:pt idx="1324">
                  <c:v>150</c:v>
                </c:pt>
                <c:pt idx="1325">
                  <c:v>150</c:v>
                </c:pt>
                <c:pt idx="1326">
                  <c:v>150</c:v>
                </c:pt>
                <c:pt idx="1327">
                  <c:v>150</c:v>
                </c:pt>
                <c:pt idx="1328">
                  <c:v>150</c:v>
                </c:pt>
                <c:pt idx="1329">
                  <c:v>150</c:v>
                </c:pt>
                <c:pt idx="1330">
                  <c:v>150</c:v>
                </c:pt>
                <c:pt idx="1331">
                  <c:v>150</c:v>
                </c:pt>
                <c:pt idx="1332">
                  <c:v>150</c:v>
                </c:pt>
                <c:pt idx="1333">
                  <c:v>150</c:v>
                </c:pt>
                <c:pt idx="1334">
                  <c:v>150</c:v>
                </c:pt>
                <c:pt idx="1335">
                  <c:v>150</c:v>
                </c:pt>
                <c:pt idx="1336">
                  <c:v>150</c:v>
                </c:pt>
                <c:pt idx="1337">
                  <c:v>150</c:v>
                </c:pt>
                <c:pt idx="1338">
                  <c:v>150</c:v>
                </c:pt>
                <c:pt idx="1339">
                  <c:v>150</c:v>
                </c:pt>
                <c:pt idx="1340">
                  <c:v>150</c:v>
                </c:pt>
                <c:pt idx="1341">
                  <c:v>150</c:v>
                </c:pt>
                <c:pt idx="1342">
                  <c:v>150</c:v>
                </c:pt>
                <c:pt idx="1343">
                  <c:v>150</c:v>
                </c:pt>
                <c:pt idx="1344">
                  <c:v>150</c:v>
                </c:pt>
                <c:pt idx="1345">
                  <c:v>150</c:v>
                </c:pt>
                <c:pt idx="1346">
                  <c:v>150</c:v>
                </c:pt>
                <c:pt idx="1347">
                  <c:v>150</c:v>
                </c:pt>
                <c:pt idx="1348">
                  <c:v>150</c:v>
                </c:pt>
                <c:pt idx="1349">
                  <c:v>150</c:v>
                </c:pt>
                <c:pt idx="1350">
                  <c:v>150</c:v>
                </c:pt>
                <c:pt idx="1351">
                  <c:v>150</c:v>
                </c:pt>
                <c:pt idx="1352">
                  <c:v>150</c:v>
                </c:pt>
                <c:pt idx="1353">
                  <c:v>150</c:v>
                </c:pt>
                <c:pt idx="1354">
                  <c:v>150</c:v>
                </c:pt>
                <c:pt idx="1355">
                  <c:v>150</c:v>
                </c:pt>
                <c:pt idx="1356">
                  <c:v>150</c:v>
                </c:pt>
                <c:pt idx="1357">
                  <c:v>150</c:v>
                </c:pt>
                <c:pt idx="1358">
                  <c:v>150</c:v>
                </c:pt>
                <c:pt idx="1359">
                  <c:v>150</c:v>
                </c:pt>
                <c:pt idx="1360">
                  <c:v>150</c:v>
                </c:pt>
                <c:pt idx="1361">
                  <c:v>150</c:v>
                </c:pt>
                <c:pt idx="1362">
                  <c:v>150</c:v>
                </c:pt>
                <c:pt idx="1363">
                  <c:v>150</c:v>
                </c:pt>
                <c:pt idx="1364">
                  <c:v>150</c:v>
                </c:pt>
                <c:pt idx="1365">
                  <c:v>150</c:v>
                </c:pt>
                <c:pt idx="1366">
                  <c:v>150</c:v>
                </c:pt>
                <c:pt idx="1367">
                  <c:v>150</c:v>
                </c:pt>
                <c:pt idx="1368">
                  <c:v>150</c:v>
                </c:pt>
                <c:pt idx="1369">
                  <c:v>150</c:v>
                </c:pt>
                <c:pt idx="1370">
                  <c:v>150</c:v>
                </c:pt>
                <c:pt idx="1371">
                  <c:v>150</c:v>
                </c:pt>
                <c:pt idx="1372">
                  <c:v>150</c:v>
                </c:pt>
                <c:pt idx="1373">
                  <c:v>150</c:v>
                </c:pt>
                <c:pt idx="1374">
                  <c:v>150</c:v>
                </c:pt>
                <c:pt idx="1375">
                  <c:v>150</c:v>
                </c:pt>
                <c:pt idx="1376">
                  <c:v>150</c:v>
                </c:pt>
                <c:pt idx="1377">
                  <c:v>150</c:v>
                </c:pt>
                <c:pt idx="1378">
                  <c:v>150</c:v>
                </c:pt>
                <c:pt idx="1379">
                  <c:v>150</c:v>
                </c:pt>
                <c:pt idx="1380">
                  <c:v>150</c:v>
                </c:pt>
                <c:pt idx="1381">
                  <c:v>150</c:v>
                </c:pt>
                <c:pt idx="1382">
                  <c:v>150</c:v>
                </c:pt>
                <c:pt idx="1383">
                  <c:v>150</c:v>
                </c:pt>
                <c:pt idx="1384">
                  <c:v>150</c:v>
                </c:pt>
                <c:pt idx="1385">
                  <c:v>150</c:v>
                </c:pt>
                <c:pt idx="1386">
                  <c:v>150</c:v>
                </c:pt>
                <c:pt idx="1387">
                  <c:v>150</c:v>
                </c:pt>
                <c:pt idx="1388">
                  <c:v>150</c:v>
                </c:pt>
                <c:pt idx="1389">
                  <c:v>150</c:v>
                </c:pt>
                <c:pt idx="1390">
                  <c:v>150</c:v>
                </c:pt>
                <c:pt idx="1391">
                  <c:v>150</c:v>
                </c:pt>
                <c:pt idx="1392">
                  <c:v>150</c:v>
                </c:pt>
                <c:pt idx="1393">
                  <c:v>150</c:v>
                </c:pt>
                <c:pt idx="1394">
                  <c:v>150</c:v>
                </c:pt>
                <c:pt idx="1395">
                  <c:v>150</c:v>
                </c:pt>
                <c:pt idx="1396">
                  <c:v>150</c:v>
                </c:pt>
                <c:pt idx="1397">
                  <c:v>150</c:v>
                </c:pt>
                <c:pt idx="1398">
                  <c:v>150</c:v>
                </c:pt>
                <c:pt idx="1399">
                  <c:v>150</c:v>
                </c:pt>
                <c:pt idx="1400">
                  <c:v>150</c:v>
                </c:pt>
                <c:pt idx="1401">
                  <c:v>150</c:v>
                </c:pt>
                <c:pt idx="1402">
                  <c:v>150</c:v>
                </c:pt>
                <c:pt idx="1403">
                  <c:v>150</c:v>
                </c:pt>
                <c:pt idx="1404">
                  <c:v>150</c:v>
                </c:pt>
                <c:pt idx="1405">
                  <c:v>150</c:v>
                </c:pt>
                <c:pt idx="1406">
                  <c:v>150</c:v>
                </c:pt>
                <c:pt idx="1407">
                  <c:v>150</c:v>
                </c:pt>
                <c:pt idx="1408">
                  <c:v>150</c:v>
                </c:pt>
                <c:pt idx="1409">
                  <c:v>150</c:v>
                </c:pt>
                <c:pt idx="1410">
                  <c:v>150</c:v>
                </c:pt>
                <c:pt idx="1411">
                  <c:v>150</c:v>
                </c:pt>
                <c:pt idx="1412">
                  <c:v>150</c:v>
                </c:pt>
                <c:pt idx="1413">
                  <c:v>150</c:v>
                </c:pt>
                <c:pt idx="1414">
                  <c:v>150</c:v>
                </c:pt>
                <c:pt idx="1415">
                  <c:v>150</c:v>
                </c:pt>
                <c:pt idx="1416">
                  <c:v>150</c:v>
                </c:pt>
                <c:pt idx="1417">
                  <c:v>150</c:v>
                </c:pt>
                <c:pt idx="1418">
                  <c:v>150</c:v>
                </c:pt>
                <c:pt idx="1419">
                  <c:v>150</c:v>
                </c:pt>
                <c:pt idx="1420">
                  <c:v>150</c:v>
                </c:pt>
                <c:pt idx="1421">
                  <c:v>150</c:v>
                </c:pt>
                <c:pt idx="1422">
                  <c:v>150</c:v>
                </c:pt>
                <c:pt idx="1423">
                  <c:v>150</c:v>
                </c:pt>
                <c:pt idx="1424">
                  <c:v>150</c:v>
                </c:pt>
                <c:pt idx="1425">
                  <c:v>150</c:v>
                </c:pt>
                <c:pt idx="1426">
                  <c:v>150</c:v>
                </c:pt>
                <c:pt idx="1427">
                  <c:v>150</c:v>
                </c:pt>
                <c:pt idx="1428">
                  <c:v>150</c:v>
                </c:pt>
                <c:pt idx="1429">
                  <c:v>150</c:v>
                </c:pt>
                <c:pt idx="1430">
                  <c:v>150</c:v>
                </c:pt>
                <c:pt idx="1431">
                  <c:v>150</c:v>
                </c:pt>
                <c:pt idx="1432">
                  <c:v>150</c:v>
                </c:pt>
                <c:pt idx="1433">
                  <c:v>150</c:v>
                </c:pt>
                <c:pt idx="1434">
                  <c:v>150</c:v>
                </c:pt>
                <c:pt idx="1435">
                  <c:v>150</c:v>
                </c:pt>
                <c:pt idx="1436">
                  <c:v>150</c:v>
                </c:pt>
                <c:pt idx="1437">
                  <c:v>150</c:v>
                </c:pt>
                <c:pt idx="1438">
                  <c:v>150</c:v>
                </c:pt>
                <c:pt idx="1439">
                  <c:v>150</c:v>
                </c:pt>
                <c:pt idx="1440">
                  <c:v>150</c:v>
                </c:pt>
                <c:pt idx="1441">
                  <c:v>150</c:v>
                </c:pt>
                <c:pt idx="1442">
                  <c:v>150</c:v>
                </c:pt>
                <c:pt idx="1443">
                  <c:v>150</c:v>
                </c:pt>
                <c:pt idx="1444">
                  <c:v>150</c:v>
                </c:pt>
                <c:pt idx="1445">
                  <c:v>150</c:v>
                </c:pt>
                <c:pt idx="1446">
                  <c:v>150</c:v>
                </c:pt>
                <c:pt idx="1447">
                  <c:v>150</c:v>
                </c:pt>
                <c:pt idx="1448">
                  <c:v>150</c:v>
                </c:pt>
                <c:pt idx="1449">
                  <c:v>150</c:v>
                </c:pt>
                <c:pt idx="1450">
                  <c:v>150</c:v>
                </c:pt>
                <c:pt idx="1451">
                  <c:v>150</c:v>
                </c:pt>
                <c:pt idx="1452">
                  <c:v>150</c:v>
                </c:pt>
                <c:pt idx="1453">
                  <c:v>150</c:v>
                </c:pt>
                <c:pt idx="1454">
                  <c:v>150</c:v>
                </c:pt>
                <c:pt idx="1455">
                  <c:v>150</c:v>
                </c:pt>
                <c:pt idx="1456">
                  <c:v>150</c:v>
                </c:pt>
                <c:pt idx="1457">
                  <c:v>150</c:v>
                </c:pt>
                <c:pt idx="1458">
                  <c:v>150</c:v>
                </c:pt>
                <c:pt idx="1459">
                  <c:v>150</c:v>
                </c:pt>
                <c:pt idx="1460">
                  <c:v>150</c:v>
                </c:pt>
                <c:pt idx="1461">
                  <c:v>150</c:v>
                </c:pt>
                <c:pt idx="1462">
                  <c:v>150</c:v>
                </c:pt>
                <c:pt idx="1463">
                  <c:v>150</c:v>
                </c:pt>
                <c:pt idx="1464">
                  <c:v>150</c:v>
                </c:pt>
                <c:pt idx="1465">
                  <c:v>150</c:v>
                </c:pt>
                <c:pt idx="1466">
                  <c:v>150</c:v>
                </c:pt>
                <c:pt idx="1467">
                  <c:v>150</c:v>
                </c:pt>
                <c:pt idx="1468">
                  <c:v>150</c:v>
                </c:pt>
                <c:pt idx="1469">
                  <c:v>150</c:v>
                </c:pt>
                <c:pt idx="1470">
                  <c:v>150</c:v>
                </c:pt>
                <c:pt idx="1471">
                  <c:v>150</c:v>
                </c:pt>
                <c:pt idx="1472">
                  <c:v>150</c:v>
                </c:pt>
                <c:pt idx="1473">
                  <c:v>150</c:v>
                </c:pt>
                <c:pt idx="1474">
                  <c:v>150</c:v>
                </c:pt>
                <c:pt idx="1475">
                  <c:v>150</c:v>
                </c:pt>
                <c:pt idx="1476">
                  <c:v>150</c:v>
                </c:pt>
                <c:pt idx="1477">
                  <c:v>150</c:v>
                </c:pt>
                <c:pt idx="1478">
                  <c:v>150</c:v>
                </c:pt>
                <c:pt idx="1479">
                  <c:v>150</c:v>
                </c:pt>
                <c:pt idx="1480">
                  <c:v>150</c:v>
                </c:pt>
                <c:pt idx="1481">
                  <c:v>150</c:v>
                </c:pt>
                <c:pt idx="1482">
                  <c:v>150</c:v>
                </c:pt>
                <c:pt idx="1483">
                  <c:v>150</c:v>
                </c:pt>
                <c:pt idx="1484">
                  <c:v>150</c:v>
                </c:pt>
                <c:pt idx="1485">
                  <c:v>150</c:v>
                </c:pt>
                <c:pt idx="1486">
                  <c:v>150</c:v>
                </c:pt>
                <c:pt idx="1487">
                  <c:v>150</c:v>
                </c:pt>
                <c:pt idx="1488">
                  <c:v>150</c:v>
                </c:pt>
                <c:pt idx="1489">
                  <c:v>150</c:v>
                </c:pt>
                <c:pt idx="1490">
                  <c:v>150</c:v>
                </c:pt>
                <c:pt idx="1491">
                  <c:v>150</c:v>
                </c:pt>
                <c:pt idx="1492">
                  <c:v>150</c:v>
                </c:pt>
                <c:pt idx="1493">
                  <c:v>150</c:v>
                </c:pt>
                <c:pt idx="1494">
                  <c:v>150</c:v>
                </c:pt>
                <c:pt idx="1495">
                  <c:v>150</c:v>
                </c:pt>
                <c:pt idx="1496">
                  <c:v>150</c:v>
                </c:pt>
                <c:pt idx="1497">
                  <c:v>150</c:v>
                </c:pt>
                <c:pt idx="1498">
                  <c:v>150</c:v>
                </c:pt>
                <c:pt idx="1499">
                  <c:v>150</c:v>
                </c:pt>
                <c:pt idx="1500">
                  <c:v>150</c:v>
                </c:pt>
                <c:pt idx="1501">
                  <c:v>150</c:v>
                </c:pt>
                <c:pt idx="1502">
                  <c:v>150</c:v>
                </c:pt>
                <c:pt idx="1503">
                  <c:v>150</c:v>
                </c:pt>
                <c:pt idx="1504">
                  <c:v>150</c:v>
                </c:pt>
                <c:pt idx="1505">
                  <c:v>150</c:v>
                </c:pt>
                <c:pt idx="1506">
                  <c:v>150</c:v>
                </c:pt>
                <c:pt idx="1507">
                  <c:v>150</c:v>
                </c:pt>
                <c:pt idx="1508">
                  <c:v>150</c:v>
                </c:pt>
                <c:pt idx="1509">
                  <c:v>150</c:v>
                </c:pt>
                <c:pt idx="1510">
                  <c:v>150</c:v>
                </c:pt>
                <c:pt idx="1511">
                  <c:v>150</c:v>
                </c:pt>
                <c:pt idx="1512">
                  <c:v>150</c:v>
                </c:pt>
                <c:pt idx="1513">
                  <c:v>150</c:v>
                </c:pt>
                <c:pt idx="1514">
                  <c:v>150</c:v>
                </c:pt>
                <c:pt idx="1515">
                  <c:v>150</c:v>
                </c:pt>
                <c:pt idx="1516">
                  <c:v>150</c:v>
                </c:pt>
                <c:pt idx="1517">
                  <c:v>150</c:v>
                </c:pt>
                <c:pt idx="1518">
                  <c:v>150</c:v>
                </c:pt>
                <c:pt idx="1519">
                  <c:v>150</c:v>
                </c:pt>
                <c:pt idx="1520">
                  <c:v>150</c:v>
                </c:pt>
                <c:pt idx="1521">
                  <c:v>150</c:v>
                </c:pt>
                <c:pt idx="1522">
                  <c:v>150</c:v>
                </c:pt>
                <c:pt idx="1523">
                  <c:v>150</c:v>
                </c:pt>
                <c:pt idx="1524">
                  <c:v>150</c:v>
                </c:pt>
                <c:pt idx="1525">
                  <c:v>150</c:v>
                </c:pt>
                <c:pt idx="1526">
                  <c:v>150</c:v>
                </c:pt>
                <c:pt idx="1527">
                  <c:v>150</c:v>
                </c:pt>
                <c:pt idx="1528">
                  <c:v>150</c:v>
                </c:pt>
                <c:pt idx="1529">
                  <c:v>150</c:v>
                </c:pt>
                <c:pt idx="1530">
                  <c:v>150</c:v>
                </c:pt>
                <c:pt idx="1531">
                  <c:v>150</c:v>
                </c:pt>
                <c:pt idx="1532">
                  <c:v>150</c:v>
                </c:pt>
                <c:pt idx="1533">
                  <c:v>150</c:v>
                </c:pt>
                <c:pt idx="1534">
                  <c:v>150</c:v>
                </c:pt>
                <c:pt idx="1535">
                  <c:v>150</c:v>
                </c:pt>
                <c:pt idx="1536">
                  <c:v>150</c:v>
                </c:pt>
                <c:pt idx="1537">
                  <c:v>150</c:v>
                </c:pt>
                <c:pt idx="1538">
                  <c:v>150</c:v>
                </c:pt>
                <c:pt idx="1539">
                  <c:v>150</c:v>
                </c:pt>
                <c:pt idx="1540">
                  <c:v>150</c:v>
                </c:pt>
                <c:pt idx="1541">
                  <c:v>150</c:v>
                </c:pt>
                <c:pt idx="1542">
                  <c:v>150</c:v>
                </c:pt>
                <c:pt idx="1543">
                  <c:v>150</c:v>
                </c:pt>
                <c:pt idx="1544">
                  <c:v>150</c:v>
                </c:pt>
                <c:pt idx="1545">
                  <c:v>150</c:v>
                </c:pt>
                <c:pt idx="1546">
                  <c:v>150</c:v>
                </c:pt>
                <c:pt idx="1547">
                  <c:v>150</c:v>
                </c:pt>
                <c:pt idx="1548">
                  <c:v>150</c:v>
                </c:pt>
                <c:pt idx="1549">
                  <c:v>150</c:v>
                </c:pt>
                <c:pt idx="1550">
                  <c:v>150</c:v>
                </c:pt>
                <c:pt idx="1551">
                  <c:v>150</c:v>
                </c:pt>
                <c:pt idx="1552">
                  <c:v>150</c:v>
                </c:pt>
                <c:pt idx="1553">
                  <c:v>150</c:v>
                </c:pt>
                <c:pt idx="1554">
                  <c:v>150</c:v>
                </c:pt>
                <c:pt idx="1555">
                  <c:v>150</c:v>
                </c:pt>
                <c:pt idx="1556">
                  <c:v>150</c:v>
                </c:pt>
                <c:pt idx="1557">
                  <c:v>150</c:v>
                </c:pt>
                <c:pt idx="1558">
                  <c:v>150</c:v>
                </c:pt>
                <c:pt idx="1559">
                  <c:v>150</c:v>
                </c:pt>
                <c:pt idx="1560">
                  <c:v>150</c:v>
                </c:pt>
                <c:pt idx="1561">
                  <c:v>150</c:v>
                </c:pt>
                <c:pt idx="1562">
                  <c:v>150</c:v>
                </c:pt>
                <c:pt idx="1563">
                  <c:v>150</c:v>
                </c:pt>
                <c:pt idx="1564">
                  <c:v>150</c:v>
                </c:pt>
                <c:pt idx="1565">
                  <c:v>150</c:v>
                </c:pt>
                <c:pt idx="1566">
                  <c:v>150</c:v>
                </c:pt>
                <c:pt idx="1567">
                  <c:v>150</c:v>
                </c:pt>
                <c:pt idx="1568">
                  <c:v>150</c:v>
                </c:pt>
                <c:pt idx="1569">
                  <c:v>150</c:v>
                </c:pt>
                <c:pt idx="1570">
                  <c:v>150</c:v>
                </c:pt>
                <c:pt idx="1571">
                  <c:v>150</c:v>
                </c:pt>
                <c:pt idx="1572">
                  <c:v>150</c:v>
                </c:pt>
                <c:pt idx="1573">
                  <c:v>150</c:v>
                </c:pt>
                <c:pt idx="1574">
                  <c:v>150</c:v>
                </c:pt>
                <c:pt idx="1575">
                  <c:v>150</c:v>
                </c:pt>
                <c:pt idx="1576">
                  <c:v>150</c:v>
                </c:pt>
                <c:pt idx="1577">
                  <c:v>150</c:v>
                </c:pt>
                <c:pt idx="1578">
                  <c:v>150</c:v>
                </c:pt>
                <c:pt idx="1579">
                  <c:v>150</c:v>
                </c:pt>
                <c:pt idx="1580">
                  <c:v>150</c:v>
                </c:pt>
                <c:pt idx="1581">
                  <c:v>150</c:v>
                </c:pt>
                <c:pt idx="1582">
                  <c:v>150</c:v>
                </c:pt>
                <c:pt idx="1583">
                  <c:v>150</c:v>
                </c:pt>
                <c:pt idx="1584">
                  <c:v>150</c:v>
                </c:pt>
                <c:pt idx="1585">
                  <c:v>150</c:v>
                </c:pt>
                <c:pt idx="1586">
                  <c:v>150</c:v>
                </c:pt>
                <c:pt idx="1587">
                  <c:v>150</c:v>
                </c:pt>
                <c:pt idx="1588">
                  <c:v>150</c:v>
                </c:pt>
                <c:pt idx="1589">
                  <c:v>150</c:v>
                </c:pt>
                <c:pt idx="1590">
                  <c:v>150</c:v>
                </c:pt>
                <c:pt idx="1591">
                  <c:v>150</c:v>
                </c:pt>
                <c:pt idx="1592">
                  <c:v>150</c:v>
                </c:pt>
                <c:pt idx="1593">
                  <c:v>150</c:v>
                </c:pt>
                <c:pt idx="1594">
                  <c:v>150</c:v>
                </c:pt>
                <c:pt idx="1595">
                  <c:v>150</c:v>
                </c:pt>
                <c:pt idx="1596">
                  <c:v>150</c:v>
                </c:pt>
                <c:pt idx="1597">
                  <c:v>150</c:v>
                </c:pt>
                <c:pt idx="1598">
                  <c:v>150</c:v>
                </c:pt>
                <c:pt idx="1599">
                  <c:v>150</c:v>
                </c:pt>
                <c:pt idx="1600">
                  <c:v>150</c:v>
                </c:pt>
                <c:pt idx="1601">
                  <c:v>150</c:v>
                </c:pt>
                <c:pt idx="1602">
                  <c:v>150</c:v>
                </c:pt>
                <c:pt idx="1603">
                  <c:v>150</c:v>
                </c:pt>
                <c:pt idx="1604">
                  <c:v>150</c:v>
                </c:pt>
                <c:pt idx="1605">
                  <c:v>150</c:v>
                </c:pt>
                <c:pt idx="1606">
                  <c:v>150</c:v>
                </c:pt>
                <c:pt idx="1607">
                  <c:v>150</c:v>
                </c:pt>
                <c:pt idx="1608">
                  <c:v>150</c:v>
                </c:pt>
                <c:pt idx="1609">
                  <c:v>150</c:v>
                </c:pt>
                <c:pt idx="1610">
                  <c:v>150</c:v>
                </c:pt>
                <c:pt idx="1611">
                  <c:v>150</c:v>
                </c:pt>
                <c:pt idx="1612">
                  <c:v>150</c:v>
                </c:pt>
                <c:pt idx="1613">
                  <c:v>150</c:v>
                </c:pt>
                <c:pt idx="1614">
                  <c:v>150</c:v>
                </c:pt>
                <c:pt idx="1615">
                  <c:v>150</c:v>
                </c:pt>
                <c:pt idx="1616">
                  <c:v>150</c:v>
                </c:pt>
                <c:pt idx="1617">
                  <c:v>150</c:v>
                </c:pt>
                <c:pt idx="1618">
                  <c:v>150</c:v>
                </c:pt>
                <c:pt idx="1619">
                  <c:v>150</c:v>
                </c:pt>
                <c:pt idx="1620">
                  <c:v>150</c:v>
                </c:pt>
                <c:pt idx="1621">
                  <c:v>150</c:v>
                </c:pt>
                <c:pt idx="1622">
                  <c:v>150</c:v>
                </c:pt>
                <c:pt idx="1623">
                  <c:v>150</c:v>
                </c:pt>
                <c:pt idx="1624">
                  <c:v>150</c:v>
                </c:pt>
                <c:pt idx="1625">
                  <c:v>150</c:v>
                </c:pt>
                <c:pt idx="1626">
                  <c:v>150</c:v>
                </c:pt>
                <c:pt idx="1627">
                  <c:v>150</c:v>
                </c:pt>
                <c:pt idx="1628">
                  <c:v>150</c:v>
                </c:pt>
                <c:pt idx="1629">
                  <c:v>150</c:v>
                </c:pt>
                <c:pt idx="1630">
                  <c:v>150</c:v>
                </c:pt>
                <c:pt idx="1631">
                  <c:v>150</c:v>
                </c:pt>
                <c:pt idx="1632">
                  <c:v>150</c:v>
                </c:pt>
                <c:pt idx="1633">
                  <c:v>150</c:v>
                </c:pt>
                <c:pt idx="1634">
                  <c:v>150</c:v>
                </c:pt>
                <c:pt idx="1635">
                  <c:v>150</c:v>
                </c:pt>
                <c:pt idx="1636">
                  <c:v>150</c:v>
                </c:pt>
                <c:pt idx="1637">
                  <c:v>150</c:v>
                </c:pt>
                <c:pt idx="1638">
                  <c:v>150</c:v>
                </c:pt>
                <c:pt idx="1639">
                  <c:v>150</c:v>
                </c:pt>
                <c:pt idx="1640">
                  <c:v>150</c:v>
                </c:pt>
                <c:pt idx="1641">
                  <c:v>150</c:v>
                </c:pt>
                <c:pt idx="1642">
                  <c:v>150</c:v>
                </c:pt>
                <c:pt idx="1643">
                  <c:v>150</c:v>
                </c:pt>
                <c:pt idx="1644">
                  <c:v>150</c:v>
                </c:pt>
                <c:pt idx="1645">
                  <c:v>150</c:v>
                </c:pt>
                <c:pt idx="1646">
                  <c:v>150</c:v>
                </c:pt>
                <c:pt idx="1647">
                  <c:v>150</c:v>
                </c:pt>
                <c:pt idx="1648">
                  <c:v>150</c:v>
                </c:pt>
                <c:pt idx="1649">
                  <c:v>150</c:v>
                </c:pt>
                <c:pt idx="1650">
                  <c:v>150</c:v>
                </c:pt>
                <c:pt idx="1651">
                  <c:v>150</c:v>
                </c:pt>
                <c:pt idx="1652">
                  <c:v>150</c:v>
                </c:pt>
                <c:pt idx="1653">
                  <c:v>150</c:v>
                </c:pt>
                <c:pt idx="1654">
                  <c:v>150</c:v>
                </c:pt>
                <c:pt idx="1655">
                  <c:v>150</c:v>
                </c:pt>
                <c:pt idx="1656">
                  <c:v>150</c:v>
                </c:pt>
                <c:pt idx="1657">
                  <c:v>150</c:v>
                </c:pt>
                <c:pt idx="1658">
                  <c:v>150</c:v>
                </c:pt>
                <c:pt idx="1659">
                  <c:v>150</c:v>
                </c:pt>
                <c:pt idx="1660">
                  <c:v>150</c:v>
                </c:pt>
                <c:pt idx="1661">
                  <c:v>150</c:v>
                </c:pt>
                <c:pt idx="1662">
                  <c:v>150</c:v>
                </c:pt>
                <c:pt idx="1663">
                  <c:v>150</c:v>
                </c:pt>
                <c:pt idx="1664">
                  <c:v>150</c:v>
                </c:pt>
                <c:pt idx="1665">
                  <c:v>150</c:v>
                </c:pt>
                <c:pt idx="1666">
                  <c:v>150</c:v>
                </c:pt>
                <c:pt idx="1667">
                  <c:v>150</c:v>
                </c:pt>
                <c:pt idx="1668">
                  <c:v>150</c:v>
                </c:pt>
                <c:pt idx="1669">
                  <c:v>150</c:v>
                </c:pt>
                <c:pt idx="1670">
                  <c:v>150</c:v>
                </c:pt>
                <c:pt idx="1671">
                  <c:v>150</c:v>
                </c:pt>
                <c:pt idx="1672">
                  <c:v>150</c:v>
                </c:pt>
                <c:pt idx="1673">
                  <c:v>150</c:v>
                </c:pt>
                <c:pt idx="1674">
                  <c:v>150</c:v>
                </c:pt>
                <c:pt idx="1675">
                  <c:v>150</c:v>
                </c:pt>
                <c:pt idx="1676">
                  <c:v>150</c:v>
                </c:pt>
                <c:pt idx="1677">
                  <c:v>150</c:v>
                </c:pt>
                <c:pt idx="1678">
                  <c:v>150</c:v>
                </c:pt>
                <c:pt idx="1679">
                  <c:v>150</c:v>
                </c:pt>
                <c:pt idx="1680">
                  <c:v>150</c:v>
                </c:pt>
                <c:pt idx="1681">
                  <c:v>150</c:v>
                </c:pt>
                <c:pt idx="1682">
                  <c:v>150</c:v>
                </c:pt>
                <c:pt idx="1683">
                  <c:v>150</c:v>
                </c:pt>
                <c:pt idx="1684">
                  <c:v>150</c:v>
                </c:pt>
                <c:pt idx="1685">
                  <c:v>150</c:v>
                </c:pt>
                <c:pt idx="1686">
                  <c:v>150</c:v>
                </c:pt>
                <c:pt idx="1687">
                  <c:v>150</c:v>
                </c:pt>
                <c:pt idx="1688">
                  <c:v>150</c:v>
                </c:pt>
                <c:pt idx="1689">
                  <c:v>150</c:v>
                </c:pt>
                <c:pt idx="1690">
                  <c:v>150</c:v>
                </c:pt>
                <c:pt idx="1691">
                  <c:v>150</c:v>
                </c:pt>
                <c:pt idx="1692">
                  <c:v>150</c:v>
                </c:pt>
                <c:pt idx="1693">
                  <c:v>150</c:v>
                </c:pt>
                <c:pt idx="1694">
                  <c:v>150</c:v>
                </c:pt>
                <c:pt idx="1695">
                  <c:v>150</c:v>
                </c:pt>
                <c:pt idx="1696">
                  <c:v>150</c:v>
                </c:pt>
                <c:pt idx="1697">
                  <c:v>150</c:v>
                </c:pt>
                <c:pt idx="1698">
                  <c:v>150</c:v>
                </c:pt>
                <c:pt idx="1699">
                  <c:v>150</c:v>
                </c:pt>
                <c:pt idx="1700">
                  <c:v>150</c:v>
                </c:pt>
                <c:pt idx="1701">
                  <c:v>150</c:v>
                </c:pt>
                <c:pt idx="1702">
                  <c:v>150</c:v>
                </c:pt>
                <c:pt idx="1703">
                  <c:v>150</c:v>
                </c:pt>
                <c:pt idx="1704">
                  <c:v>150</c:v>
                </c:pt>
                <c:pt idx="1705">
                  <c:v>150</c:v>
                </c:pt>
                <c:pt idx="1706">
                  <c:v>150</c:v>
                </c:pt>
                <c:pt idx="1707">
                  <c:v>150</c:v>
                </c:pt>
                <c:pt idx="1708">
                  <c:v>150</c:v>
                </c:pt>
                <c:pt idx="1709">
                  <c:v>150</c:v>
                </c:pt>
                <c:pt idx="1710">
                  <c:v>150</c:v>
                </c:pt>
                <c:pt idx="1711">
                  <c:v>150</c:v>
                </c:pt>
                <c:pt idx="1712">
                  <c:v>150</c:v>
                </c:pt>
                <c:pt idx="1713">
                  <c:v>150</c:v>
                </c:pt>
                <c:pt idx="1714">
                  <c:v>150</c:v>
                </c:pt>
                <c:pt idx="1715">
                  <c:v>150</c:v>
                </c:pt>
                <c:pt idx="1716">
                  <c:v>150</c:v>
                </c:pt>
                <c:pt idx="1717">
                  <c:v>150</c:v>
                </c:pt>
                <c:pt idx="1718">
                  <c:v>150</c:v>
                </c:pt>
                <c:pt idx="1719">
                  <c:v>150</c:v>
                </c:pt>
                <c:pt idx="1720">
                  <c:v>150</c:v>
                </c:pt>
                <c:pt idx="1721">
                  <c:v>150</c:v>
                </c:pt>
                <c:pt idx="1722">
                  <c:v>150</c:v>
                </c:pt>
                <c:pt idx="1723">
                  <c:v>150</c:v>
                </c:pt>
                <c:pt idx="1724">
                  <c:v>150</c:v>
                </c:pt>
                <c:pt idx="1725">
                  <c:v>150</c:v>
                </c:pt>
                <c:pt idx="1726">
                  <c:v>150</c:v>
                </c:pt>
                <c:pt idx="1727">
                  <c:v>150</c:v>
                </c:pt>
                <c:pt idx="1728">
                  <c:v>150</c:v>
                </c:pt>
                <c:pt idx="1729">
                  <c:v>150</c:v>
                </c:pt>
                <c:pt idx="1730">
                  <c:v>150</c:v>
                </c:pt>
                <c:pt idx="1731">
                  <c:v>150</c:v>
                </c:pt>
                <c:pt idx="1732">
                  <c:v>150</c:v>
                </c:pt>
                <c:pt idx="1733">
                  <c:v>150</c:v>
                </c:pt>
                <c:pt idx="1734">
                  <c:v>150</c:v>
                </c:pt>
                <c:pt idx="1735">
                  <c:v>150</c:v>
                </c:pt>
                <c:pt idx="1736">
                  <c:v>150</c:v>
                </c:pt>
                <c:pt idx="1737">
                  <c:v>150</c:v>
                </c:pt>
                <c:pt idx="1738">
                  <c:v>150</c:v>
                </c:pt>
                <c:pt idx="1739">
                  <c:v>150</c:v>
                </c:pt>
                <c:pt idx="1740">
                  <c:v>150</c:v>
                </c:pt>
                <c:pt idx="1741">
                  <c:v>150</c:v>
                </c:pt>
                <c:pt idx="1742">
                  <c:v>150</c:v>
                </c:pt>
                <c:pt idx="1743">
                  <c:v>150</c:v>
                </c:pt>
                <c:pt idx="1744">
                  <c:v>150</c:v>
                </c:pt>
                <c:pt idx="1745">
                  <c:v>150</c:v>
                </c:pt>
                <c:pt idx="1746">
                  <c:v>150</c:v>
                </c:pt>
                <c:pt idx="1747">
                  <c:v>150</c:v>
                </c:pt>
                <c:pt idx="1748">
                  <c:v>150</c:v>
                </c:pt>
                <c:pt idx="1749">
                  <c:v>150</c:v>
                </c:pt>
                <c:pt idx="1750">
                  <c:v>150</c:v>
                </c:pt>
                <c:pt idx="1751">
                  <c:v>150</c:v>
                </c:pt>
                <c:pt idx="1752">
                  <c:v>150</c:v>
                </c:pt>
                <c:pt idx="1753">
                  <c:v>150</c:v>
                </c:pt>
                <c:pt idx="1754">
                  <c:v>150</c:v>
                </c:pt>
                <c:pt idx="1755">
                  <c:v>150</c:v>
                </c:pt>
                <c:pt idx="1756">
                  <c:v>150</c:v>
                </c:pt>
                <c:pt idx="1757">
                  <c:v>150</c:v>
                </c:pt>
                <c:pt idx="1758">
                  <c:v>150</c:v>
                </c:pt>
                <c:pt idx="1759">
                  <c:v>150</c:v>
                </c:pt>
                <c:pt idx="1760">
                  <c:v>150</c:v>
                </c:pt>
                <c:pt idx="1761">
                  <c:v>150</c:v>
                </c:pt>
                <c:pt idx="1762">
                  <c:v>150</c:v>
                </c:pt>
                <c:pt idx="1763">
                  <c:v>150</c:v>
                </c:pt>
                <c:pt idx="1764">
                  <c:v>150</c:v>
                </c:pt>
                <c:pt idx="1765">
                  <c:v>150</c:v>
                </c:pt>
                <c:pt idx="1766">
                  <c:v>150</c:v>
                </c:pt>
                <c:pt idx="1767">
                  <c:v>150</c:v>
                </c:pt>
                <c:pt idx="1768">
                  <c:v>150</c:v>
                </c:pt>
                <c:pt idx="1769">
                  <c:v>150</c:v>
                </c:pt>
                <c:pt idx="1770">
                  <c:v>150</c:v>
                </c:pt>
                <c:pt idx="1771">
                  <c:v>150</c:v>
                </c:pt>
                <c:pt idx="1772">
                  <c:v>150</c:v>
                </c:pt>
                <c:pt idx="1773">
                  <c:v>150</c:v>
                </c:pt>
                <c:pt idx="1774">
                  <c:v>150</c:v>
                </c:pt>
                <c:pt idx="1775">
                  <c:v>150</c:v>
                </c:pt>
                <c:pt idx="1776">
                  <c:v>150</c:v>
                </c:pt>
                <c:pt idx="1777">
                  <c:v>150</c:v>
                </c:pt>
                <c:pt idx="1778">
                  <c:v>150</c:v>
                </c:pt>
                <c:pt idx="1779">
                  <c:v>150</c:v>
                </c:pt>
                <c:pt idx="1780">
                  <c:v>150</c:v>
                </c:pt>
                <c:pt idx="1781">
                  <c:v>150</c:v>
                </c:pt>
                <c:pt idx="1782">
                  <c:v>150</c:v>
                </c:pt>
                <c:pt idx="1783">
                  <c:v>150</c:v>
                </c:pt>
                <c:pt idx="1784">
                  <c:v>150</c:v>
                </c:pt>
                <c:pt idx="1785">
                  <c:v>150</c:v>
                </c:pt>
                <c:pt idx="1786">
                  <c:v>150</c:v>
                </c:pt>
                <c:pt idx="1787">
                  <c:v>150</c:v>
                </c:pt>
                <c:pt idx="1788">
                  <c:v>150</c:v>
                </c:pt>
                <c:pt idx="1789">
                  <c:v>150</c:v>
                </c:pt>
                <c:pt idx="1790">
                  <c:v>150</c:v>
                </c:pt>
                <c:pt idx="1791">
                  <c:v>150</c:v>
                </c:pt>
                <c:pt idx="1792">
                  <c:v>150</c:v>
                </c:pt>
                <c:pt idx="1793">
                  <c:v>150</c:v>
                </c:pt>
                <c:pt idx="1794">
                  <c:v>150</c:v>
                </c:pt>
                <c:pt idx="1795">
                  <c:v>150</c:v>
                </c:pt>
                <c:pt idx="1796">
                  <c:v>150</c:v>
                </c:pt>
                <c:pt idx="1797">
                  <c:v>150</c:v>
                </c:pt>
                <c:pt idx="1798">
                  <c:v>150</c:v>
                </c:pt>
                <c:pt idx="1799">
                  <c:v>150</c:v>
                </c:pt>
                <c:pt idx="1800">
                  <c:v>150</c:v>
                </c:pt>
                <c:pt idx="1801">
                  <c:v>150</c:v>
                </c:pt>
                <c:pt idx="1802">
                  <c:v>150</c:v>
                </c:pt>
                <c:pt idx="1803">
                  <c:v>150</c:v>
                </c:pt>
                <c:pt idx="1804">
                  <c:v>150</c:v>
                </c:pt>
                <c:pt idx="1805">
                  <c:v>150</c:v>
                </c:pt>
                <c:pt idx="1806">
                  <c:v>150</c:v>
                </c:pt>
                <c:pt idx="1807">
                  <c:v>150</c:v>
                </c:pt>
                <c:pt idx="1808">
                  <c:v>150</c:v>
                </c:pt>
                <c:pt idx="1809">
                  <c:v>150</c:v>
                </c:pt>
                <c:pt idx="1810">
                  <c:v>150</c:v>
                </c:pt>
                <c:pt idx="1811">
                  <c:v>150</c:v>
                </c:pt>
                <c:pt idx="1812">
                  <c:v>150</c:v>
                </c:pt>
                <c:pt idx="1813">
                  <c:v>150</c:v>
                </c:pt>
                <c:pt idx="1814">
                  <c:v>150</c:v>
                </c:pt>
                <c:pt idx="1815">
                  <c:v>150</c:v>
                </c:pt>
                <c:pt idx="1816">
                  <c:v>150</c:v>
                </c:pt>
                <c:pt idx="1817">
                  <c:v>150</c:v>
                </c:pt>
                <c:pt idx="1818">
                  <c:v>150</c:v>
                </c:pt>
                <c:pt idx="1819">
                  <c:v>150</c:v>
                </c:pt>
                <c:pt idx="1820">
                  <c:v>150</c:v>
                </c:pt>
                <c:pt idx="1821">
                  <c:v>150</c:v>
                </c:pt>
                <c:pt idx="1822">
                  <c:v>150</c:v>
                </c:pt>
                <c:pt idx="1823">
                  <c:v>150</c:v>
                </c:pt>
                <c:pt idx="1824">
                  <c:v>150</c:v>
                </c:pt>
                <c:pt idx="1825">
                  <c:v>150</c:v>
                </c:pt>
                <c:pt idx="1826">
                  <c:v>150</c:v>
                </c:pt>
                <c:pt idx="1827">
                  <c:v>150</c:v>
                </c:pt>
                <c:pt idx="1828">
                  <c:v>150</c:v>
                </c:pt>
                <c:pt idx="1829">
                  <c:v>150</c:v>
                </c:pt>
                <c:pt idx="1830">
                  <c:v>150</c:v>
                </c:pt>
                <c:pt idx="1831">
                  <c:v>150</c:v>
                </c:pt>
                <c:pt idx="1832">
                  <c:v>150</c:v>
                </c:pt>
                <c:pt idx="1833">
                  <c:v>150</c:v>
                </c:pt>
                <c:pt idx="1834">
                  <c:v>150</c:v>
                </c:pt>
                <c:pt idx="1835">
                  <c:v>150</c:v>
                </c:pt>
                <c:pt idx="1836">
                  <c:v>150</c:v>
                </c:pt>
                <c:pt idx="1837">
                  <c:v>150</c:v>
                </c:pt>
                <c:pt idx="1838">
                  <c:v>150</c:v>
                </c:pt>
                <c:pt idx="1839">
                  <c:v>150</c:v>
                </c:pt>
                <c:pt idx="1840">
                  <c:v>150</c:v>
                </c:pt>
                <c:pt idx="1841">
                  <c:v>150</c:v>
                </c:pt>
                <c:pt idx="1842">
                  <c:v>150</c:v>
                </c:pt>
                <c:pt idx="1843">
                  <c:v>150</c:v>
                </c:pt>
                <c:pt idx="1844">
                  <c:v>150</c:v>
                </c:pt>
                <c:pt idx="1845">
                  <c:v>150</c:v>
                </c:pt>
                <c:pt idx="1846">
                  <c:v>150</c:v>
                </c:pt>
                <c:pt idx="1847">
                  <c:v>150</c:v>
                </c:pt>
                <c:pt idx="1848">
                  <c:v>150</c:v>
                </c:pt>
                <c:pt idx="1849">
                  <c:v>150</c:v>
                </c:pt>
                <c:pt idx="1850">
                  <c:v>150</c:v>
                </c:pt>
                <c:pt idx="1851">
                  <c:v>150</c:v>
                </c:pt>
                <c:pt idx="1852">
                  <c:v>150</c:v>
                </c:pt>
                <c:pt idx="1853">
                  <c:v>150</c:v>
                </c:pt>
                <c:pt idx="1854">
                  <c:v>150</c:v>
                </c:pt>
                <c:pt idx="1855">
                  <c:v>150</c:v>
                </c:pt>
                <c:pt idx="1856">
                  <c:v>150</c:v>
                </c:pt>
                <c:pt idx="1857">
                  <c:v>150</c:v>
                </c:pt>
                <c:pt idx="1858">
                  <c:v>150</c:v>
                </c:pt>
                <c:pt idx="1859">
                  <c:v>150</c:v>
                </c:pt>
                <c:pt idx="1860">
                  <c:v>150</c:v>
                </c:pt>
                <c:pt idx="1861">
                  <c:v>150</c:v>
                </c:pt>
                <c:pt idx="1862">
                  <c:v>150</c:v>
                </c:pt>
                <c:pt idx="1863">
                  <c:v>150</c:v>
                </c:pt>
                <c:pt idx="1864">
                  <c:v>150</c:v>
                </c:pt>
                <c:pt idx="1865">
                  <c:v>150</c:v>
                </c:pt>
                <c:pt idx="1866">
                  <c:v>150</c:v>
                </c:pt>
                <c:pt idx="1867">
                  <c:v>150</c:v>
                </c:pt>
                <c:pt idx="1868">
                  <c:v>150</c:v>
                </c:pt>
                <c:pt idx="1869">
                  <c:v>150</c:v>
                </c:pt>
                <c:pt idx="1870">
                  <c:v>150</c:v>
                </c:pt>
                <c:pt idx="1871">
                  <c:v>150</c:v>
                </c:pt>
                <c:pt idx="1872">
                  <c:v>150</c:v>
                </c:pt>
                <c:pt idx="1873">
                  <c:v>150</c:v>
                </c:pt>
                <c:pt idx="1874">
                  <c:v>150</c:v>
                </c:pt>
                <c:pt idx="1875">
                  <c:v>150</c:v>
                </c:pt>
                <c:pt idx="1876">
                  <c:v>150</c:v>
                </c:pt>
                <c:pt idx="1877">
                  <c:v>150</c:v>
                </c:pt>
                <c:pt idx="1878">
                  <c:v>150</c:v>
                </c:pt>
                <c:pt idx="1879">
                  <c:v>150</c:v>
                </c:pt>
                <c:pt idx="1880">
                  <c:v>150</c:v>
                </c:pt>
                <c:pt idx="1881">
                  <c:v>150</c:v>
                </c:pt>
                <c:pt idx="1882">
                  <c:v>150</c:v>
                </c:pt>
                <c:pt idx="1883">
                  <c:v>150</c:v>
                </c:pt>
                <c:pt idx="1884">
                  <c:v>150</c:v>
                </c:pt>
                <c:pt idx="1885">
                  <c:v>150</c:v>
                </c:pt>
                <c:pt idx="1886">
                  <c:v>150</c:v>
                </c:pt>
                <c:pt idx="1887">
                  <c:v>150</c:v>
                </c:pt>
                <c:pt idx="1888">
                  <c:v>150</c:v>
                </c:pt>
                <c:pt idx="1889">
                  <c:v>150</c:v>
                </c:pt>
                <c:pt idx="1890">
                  <c:v>150</c:v>
                </c:pt>
                <c:pt idx="1891">
                  <c:v>150</c:v>
                </c:pt>
                <c:pt idx="1892">
                  <c:v>150</c:v>
                </c:pt>
                <c:pt idx="1893">
                  <c:v>150</c:v>
                </c:pt>
                <c:pt idx="1894">
                  <c:v>150</c:v>
                </c:pt>
                <c:pt idx="1895">
                  <c:v>150</c:v>
                </c:pt>
                <c:pt idx="1896">
                  <c:v>150</c:v>
                </c:pt>
                <c:pt idx="1897">
                  <c:v>150</c:v>
                </c:pt>
                <c:pt idx="1898">
                  <c:v>150</c:v>
                </c:pt>
                <c:pt idx="1899">
                  <c:v>150</c:v>
                </c:pt>
                <c:pt idx="1900">
                  <c:v>150</c:v>
                </c:pt>
                <c:pt idx="1901">
                  <c:v>150</c:v>
                </c:pt>
                <c:pt idx="1902">
                  <c:v>150</c:v>
                </c:pt>
                <c:pt idx="1903">
                  <c:v>150</c:v>
                </c:pt>
                <c:pt idx="1904">
                  <c:v>150</c:v>
                </c:pt>
                <c:pt idx="1905">
                  <c:v>150</c:v>
                </c:pt>
                <c:pt idx="1906">
                  <c:v>150</c:v>
                </c:pt>
                <c:pt idx="1907">
                  <c:v>150</c:v>
                </c:pt>
                <c:pt idx="1908">
                  <c:v>150</c:v>
                </c:pt>
                <c:pt idx="1909">
                  <c:v>150</c:v>
                </c:pt>
                <c:pt idx="1910">
                  <c:v>150</c:v>
                </c:pt>
                <c:pt idx="1911">
                  <c:v>150</c:v>
                </c:pt>
                <c:pt idx="1912">
                  <c:v>150</c:v>
                </c:pt>
                <c:pt idx="1913">
                  <c:v>150</c:v>
                </c:pt>
                <c:pt idx="1914">
                  <c:v>150</c:v>
                </c:pt>
                <c:pt idx="1915">
                  <c:v>150</c:v>
                </c:pt>
                <c:pt idx="1916">
                  <c:v>150</c:v>
                </c:pt>
                <c:pt idx="1917">
                  <c:v>150</c:v>
                </c:pt>
                <c:pt idx="1918">
                  <c:v>150</c:v>
                </c:pt>
                <c:pt idx="1919">
                  <c:v>150</c:v>
                </c:pt>
                <c:pt idx="1920">
                  <c:v>150</c:v>
                </c:pt>
                <c:pt idx="1921">
                  <c:v>150</c:v>
                </c:pt>
                <c:pt idx="1922">
                  <c:v>150</c:v>
                </c:pt>
                <c:pt idx="1923">
                  <c:v>150</c:v>
                </c:pt>
                <c:pt idx="1924">
                  <c:v>150</c:v>
                </c:pt>
                <c:pt idx="1925">
                  <c:v>150</c:v>
                </c:pt>
                <c:pt idx="1926">
                  <c:v>150</c:v>
                </c:pt>
                <c:pt idx="1927">
                  <c:v>150</c:v>
                </c:pt>
                <c:pt idx="1928">
                  <c:v>150</c:v>
                </c:pt>
                <c:pt idx="1929">
                  <c:v>150</c:v>
                </c:pt>
                <c:pt idx="1930">
                  <c:v>150</c:v>
                </c:pt>
                <c:pt idx="1931">
                  <c:v>150</c:v>
                </c:pt>
                <c:pt idx="1932">
                  <c:v>150</c:v>
                </c:pt>
                <c:pt idx="1933">
                  <c:v>150</c:v>
                </c:pt>
                <c:pt idx="1934">
                  <c:v>150</c:v>
                </c:pt>
                <c:pt idx="1935">
                  <c:v>150</c:v>
                </c:pt>
                <c:pt idx="1936">
                  <c:v>150</c:v>
                </c:pt>
                <c:pt idx="1937">
                  <c:v>150</c:v>
                </c:pt>
                <c:pt idx="1938">
                  <c:v>150</c:v>
                </c:pt>
                <c:pt idx="1939">
                  <c:v>150</c:v>
                </c:pt>
                <c:pt idx="1940">
                  <c:v>150</c:v>
                </c:pt>
                <c:pt idx="1941">
                  <c:v>150</c:v>
                </c:pt>
                <c:pt idx="1942">
                  <c:v>150</c:v>
                </c:pt>
                <c:pt idx="1943">
                  <c:v>150</c:v>
                </c:pt>
                <c:pt idx="1944">
                  <c:v>150</c:v>
                </c:pt>
                <c:pt idx="1945">
                  <c:v>150</c:v>
                </c:pt>
                <c:pt idx="1946">
                  <c:v>150</c:v>
                </c:pt>
                <c:pt idx="1947">
                  <c:v>150</c:v>
                </c:pt>
                <c:pt idx="1948">
                  <c:v>150</c:v>
                </c:pt>
                <c:pt idx="1949">
                  <c:v>150</c:v>
                </c:pt>
                <c:pt idx="1950">
                  <c:v>150</c:v>
                </c:pt>
                <c:pt idx="1951">
                  <c:v>150</c:v>
                </c:pt>
                <c:pt idx="1952">
                  <c:v>150</c:v>
                </c:pt>
                <c:pt idx="1953">
                  <c:v>150</c:v>
                </c:pt>
                <c:pt idx="1954">
                  <c:v>150</c:v>
                </c:pt>
                <c:pt idx="1955">
                  <c:v>150</c:v>
                </c:pt>
                <c:pt idx="1956">
                  <c:v>150</c:v>
                </c:pt>
                <c:pt idx="1957">
                  <c:v>150</c:v>
                </c:pt>
                <c:pt idx="1958">
                  <c:v>150</c:v>
                </c:pt>
                <c:pt idx="1959">
                  <c:v>150</c:v>
                </c:pt>
                <c:pt idx="1960">
                  <c:v>150</c:v>
                </c:pt>
                <c:pt idx="1961">
                  <c:v>150</c:v>
                </c:pt>
                <c:pt idx="1962">
                  <c:v>150</c:v>
                </c:pt>
                <c:pt idx="1963">
                  <c:v>150</c:v>
                </c:pt>
                <c:pt idx="1964">
                  <c:v>150</c:v>
                </c:pt>
                <c:pt idx="1965">
                  <c:v>150</c:v>
                </c:pt>
                <c:pt idx="1966">
                  <c:v>150</c:v>
                </c:pt>
                <c:pt idx="1967">
                  <c:v>150</c:v>
                </c:pt>
                <c:pt idx="1968">
                  <c:v>150</c:v>
                </c:pt>
                <c:pt idx="1969">
                  <c:v>150</c:v>
                </c:pt>
                <c:pt idx="1970">
                  <c:v>150</c:v>
                </c:pt>
                <c:pt idx="1971">
                  <c:v>150</c:v>
                </c:pt>
                <c:pt idx="1972">
                  <c:v>150</c:v>
                </c:pt>
                <c:pt idx="1973">
                  <c:v>150</c:v>
                </c:pt>
                <c:pt idx="1974">
                  <c:v>150</c:v>
                </c:pt>
                <c:pt idx="1975">
                  <c:v>150</c:v>
                </c:pt>
                <c:pt idx="1976">
                  <c:v>150</c:v>
                </c:pt>
                <c:pt idx="1977">
                  <c:v>150</c:v>
                </c:pt>
                <c:pt idx="1978">
                  <c:v>150</c:v>
                </c:pt>
                <c:pt idx="1979">
                  <c:v>150</c:v>
                </c:pt>
                <c:pt idx="1980">
                  <c:v>150</c:v>
                </c:pt>
                <c:pt idx="1981">
                  <c:v>150</c:v>
                </c:pt>
                <c:pt idx="1982">
                  <c:v>150</c:v>
                </c:pt>
                <c:pt idx="1983">
                  <c:v>150</c:v>
                </c:pt>
                <c:pt idx="1984">
                  <c:v>150</c:v>
                </c:pt>
                <c:pt idx="1985">
                  <c:v>150</c:v>
                </c:pt>
                <c:pt idx="1986">
                  <c:v>150</c:v>
                </c:pt>
                <c:pt idx="1987">
                  <c:v>150</c:v>
                </c:pt>
                <c:pt idx="1988">
                  <c:v>150</c:v>
                </c:pt>
                <c:pt idx="1989">
                  <c:v>150</c:v>
                </c:pt>
                <c:pt idx="1990">
                  <c:v>150</c:v>
                </c:pt>
                <c:pt idx="1991">
                  <c:v>150</c:v>
                </c:pt>
                <c:pt idx="1992">
                  <c:v>150</c:v>
                </c:pt>
                <c:pt idx="1993">
                  <c:v>150</c:v>
                </c:pt>
                <c:pt idx="1994">
                  <c:v>150</c:v>
                </c:pt>
                <c:pt idx="1995">
                  <c:v>150</c:v>
                </c:pt>
                <c:pt idx="1996">
                  <c:v>150</c:v>
                </c:pt>
                <c:pt idx="1997">
                  <c:v>150</c:v>
                </c:pt>
                <c:pt idx="1998">
                  <c:v>150</c:v>
                </c:pt>
                <c:pt idx="1999">
                  <c:v>150</c:v>
                </c:pt>
                <c:pt idx="2000">
                  <c:v>150</c:v>
                </c:pt>
                <c:pt idx="2001">
                  <c:v>150</c:v>
                </c:pt>
                <c:pt idx="2002">
                  <c:v>150</c:v>
                </c:pt>
                <c:pt idx="2003">
                  <c:v>150</c:v>
                </c:pt>
                <c:pt idx="2004">
                  <c:v>150</c:v>
                </c:pt>
                <c:pt idx="2005">
                  <c:v>150</c:v>
                </c:pt>
                <c:pt idx="2006">
                  <c:v>150</c:v>
                </c:pt>
                <c:pt idx="2007">
                  <c:v>150</c:v>
                </c:pt>
                <c:pt idx="2008">
                  <c:v>150</c:v>
                </c:pt>
                <c:pt idx="2009">
                  <c:v>150</c:v>
                </c:pt>
                <c:pt idx="2010">
                  <c:v>150</c:v>
                </c:pt>
                <c:pt idx="2011">
                  <c:v>150</c:v>
                </c:pt>
                <c:pt idx="2012">
                  <c:v>150</c:v>
                </c:pt>
                <c:pt idx="2013">
                  <c:v>150</c:v>
                </c:pt>
                <c:pt idx="2014">
                  <c:v>150</c:v>
                </c:pt>
                <c:pt idx="2015">
                  <c:v>150</c:v>
                </c:pt>
                <c:pt idx="2016">
                  <c:v>150</c:v>
                </c:pt>
                <c:pt idx="2017">
                  <c:v>150</c:v>
                </c:pt>
                <c:pt idx="2018">
                  <c:v>150</c:v>
                </c:pt>
                <c:pt idx="2019">
                  <c:v>150</c:v>
                </c:pt>
                <c:pt idx="2020">
                  <c:v>150</c:v>
                </c:pt>
                <c:pt idx="2021">
                  <c:v>150</c:v>
                </c:pt>
                <c:pt idx="2022">
                  <c:v>150</c:v>
                </c:pt>
                <c:pt idx="2023">
                  <c:v>150</c:v>
                </c:pt>
                <c:pt idx="2024">
                  <c:v>150</c:v>
                </c:pt>
                <c:pt idx="2025">
                  <c:v>150</c:v>
                </c:pt>
                <c:pt idx="2026">
                  <c:v>150</c:v>
                </c:pt>
                <c:pt idx="2027">
                  <c:v>150</c:v>
                </c:pt>
                <c:pt idx="2028">
                  <c:v>150</c:v>
                </c:pt>
                <c:pt idx="2029">
                  <c:v>150</c:v>
                </c:pt>
                <c:pt idx="2030">
                  <c:v>150</c:v>
                </c:pt>
                <c:pt idx="2031">
                  <c:v>150</c:v>
                </c:pt>
                <c:pt idx="2032">
                  <c:v>150</c:v>
                </c:pt>
                <c:pt idx="2033">
                  <c:v>150</c:v>
                </c:pt>
                <c:pt idx="2034">
                  <c:v>150</c:v>
                </c:pt>
                <c:pt idx="2035">
                  <c:v>150</c:v>
                </c:pt>
                <c:pt idx="2036">
                  <c:v>150</c:v>
                </c:pt>
                <c:pt idx="2037">
                  <c:v>150</c:v>
                </c:pt>
                <c:pt idx="2038">
                  <c:v>150</c:v>
                </c:pt>
                <c:pt idx="2039">
                  <c:v>150</c:v>
                </c:pt>
                <c:pt idx="2040">
                  <c:v>150</c:v>
                </c:pt>
                <c:pt idx="2041">
                  <c:v>150</c:v>
                </c:pt>
                <c:pt idx="2042">
                  <c:v>150</c:v>
                </c:pt>
                <c:pt idx="2043">
                  <c:v>150</c:v>
                </c:pt>
                <c:pt idx="2044">
                  <c:v>150</c:v>
                </c:pt>
                <c:pt idx="2045">
                  <c:v>150</c:v>
                </c:pt>
                <c:pt idx="2046">
                  <c:v>150</c:v>
                </c:pt>
                <c:pt idx="2047">
                  <c:v>150</c:v>
                </c:pt>
                <c:pt idx="2048">
                  <c:v>150</c:v>
                </c:pt>
                <c:pt idx="2049">
                  <c:v>150</c:v>
                </c:pt>
                <c:pt idx="2050">
                  <c:v>150</c:v>
                </c:pt>
                <c:pt idx="2051">
                  <c:v>150</c:v>
                </c:pt>
                <c:pt idx="2052">
                  <c:v>150</c:v>
                </c:pt>
                <c:pt idx="2053">
                  <c:v>150</c:v>
                </c:pt>
                <c:pt idx="2054">
                  <c:v>150</c:v>
                </c:pt>
                <c:pt idx="2055">
                  <c:v>150</c:v>
                </c:pt>
                <c:pt idx="2056">
                  <c:v>150</c:v>
                </c:pt>
                <c:pt idx="2057">
                  <c:v>150</c:v>
                </c:pt>
                <c:pt idx="2058">
                  <c:v>150</c:v>
                </c:pt>
                <c:pt idx="2059">
                  <c:v>150</c:v>
                </c:pt>
                <c:pt idx="2060">
                  <c:v>150</c:v>
                </c:pt>
                <c:pt idx="2061">
                  <c:v>150</c:v>
                </c:pt>
                <c:pt idx="2062">
                  <c:v>150</c:v>
                </c:pt>
                <c:pt idx="2063">
                  <c:v>150</c:v>
                </c:pt>
                <c:pt idx="2064">
                  <c:v>150</c:v>
                </c:pt>
                <c:pt idx="2065">
                  <c:v>150</c:v>
                </c:pt>
                <c:pt idx="2066">
                  <c:v>150</c:v>
                </c:pt>
                <c:pt idx="2067">
                  <c:v>150</c:v>
                </c:pt>
                <c:pt idx="2068">
                  <c:v>150</c:v>
                </c:pt>
                <c:pt idx="2069">
                  <c:v>150</c:v>
                </c:pt>
                <c:pt idx="2070">
                  <c:v>150</c:v>
                </c:pt>
                <c:pt idx="2071">
                  <c:v>150</c:v>
                </c:pt>
                <c:pt idx="2072">
                  <c:v>150</c:v>
                </c:pt>
                <c:pt idx="2073">
                  <c:v>150</c:v>
                </c:pt>
                <c:pt idx="2074">
                  <c:v>150</c:v>
                </c:pt>
                <c:pt idx="2075">
                  <c:v>150</c:v>
                </c:pt>
                <c:pt idx="2076">
                  <c:v>150</c:v>
                </c:pt>
                <c:pt idx="2077">
                  <c:v>150</c:v>
                </c:pt>
                <c:pt idx="2078">
                  <c:v>150</c:v>
                </c:pt>
                <c:pt idx="2079">
                  <c:v>150</c:v>
                </c:pt>
                <c:pt idx="2080">
                  <c:v>150</c:v>
                </c:pt>
                <c:pt idx="2081">
                  <c:v>150</c:v>
                </c:pt>
                <c:pt idx="2082">
                  <c:v>150</c:v>
                </c:pt>
                <c:pt idx="2083">
                  <c:v>150</c:v>
                </c:pt>
                <c:pt idx="2084">
                  <c:v>150</c:v>
                </c:pt>
                <c:pt idx="2085">
                  <c:v>150</c:v>
                </c:pt>
                <c:pt idx="2086">
                  <c:v>150</c:v>
                </c:pt>
                <c:pt idx="2087">
                  <c:v>150</c:v>
                </c:pt>
                <c:pt idx="2088">
                  <c:v>150</c:v>
                </c:pt>
                <c:pt idx="2089">
                  <c:v>150</c:v>
                </c:pt>
                <c:pt idx="2090">
                  <c:v>150</c:v>
                </c:pt>
                <c:pt idx="2091">
                  <c:v>150</c:v>
                </c:pt>
                <c:pt idx="2092">
                  <c:v>150</c:v>
                </c:pt>
                <c:pt idx="2093">
                  <c:v>150</c:v>
                </c:pt>
                <c:pt idx="2094">
                  <c:v>150</c:v>
                </c:pt>
                <c:pt idx="2095">
                  <c:v>150</c:v>
                </c:pt>
                <c:pt idx="2096">
                  <c:v>150</c:v>
                </c:pt>
                <c:pt idx="2097">
                  <c:v>150</c:v>
                </c:pt>
                <c:pt idx="2098">
                  <c:v>150</c:v>
                </c:pt>
                <c:pt idx="2099">
                  <c:v>150</c:v>
                </c:pt>
                <c:pt idx="2100">
                  <c:v>150</c:v>
                </c:pt>
                <c:pt idx="2101">
                  <c:v>150</c:v>
                </c:pt>
                <c:pt idx="2102">
                  <c:v>150</c:v>
                </c:pt>
                <c:pt idx="2103">
                  <c:v>150</c:v>
                </c:pt>
                <c:pt idx="2104">
                  <c:v>150</c:v>
                </c:pt>
                <c:pt idx="2105">
                  <c:v>150</c:v>
                </c:pt>
                <c:pt idx="2106">
                  <c:v>150</c:v>
                </c:pt>
                <c:pt idx="2107">
                  <c:v>150</c:v>
                </c:pt>
                <c:pt idx="2108">
                  <c:v>150</c:v>
                </c:pt>
                <c:pt idx="2109">
                  <c:v>150</c:v>
                </c:pt>
                <c:pt idx="2110">
                  <c:v>150</c:v>
                </c:pt>
                <c:pt idx="2111">
                  <c:v>150</c:v>
                </c:pt>
                <c:pt idx="2112">
                  <c:v>150</c:v>
                </c:pt>
                <c:pt idx="2113">
                  <c:v>150</c:v>
                </c:pt>
                <c:pt idx="2114">
                  <c:v>150</c:v>
                </c:pt>
                <c:pt idx="2115">
                  <c:v>150</c:v>
                </c:pt>
                <c:pt idx="2116">
                  <c:v>150</c:v>
                </c:pt>
                <c:pt idx="2117">
                  <c:v>150</c:v>
                </c:pt>
                <c:pt idx="2118">
                  <c:v>150</c:v>
                </c:pt>
                <c:pt idx="2119">
                  <c:v>150</c:v>
                </c:pt>
                <c:pt idx="2120">
                  <c:v>150</c:v>
                </c:pt>
                <c:pt idx="2121">
                  <c:v>150</c:v>
                </c:pt>
                <c:pt idx="2122">
                  <c:v>150</c:v>
                </c:pt>
                <c:pt idx="2123">
                  <c:v>150</c:v>
                </c:pt>
                <c:pt idx="2124">
                  <c:v>150</c:v>
                </c:pt>
              </c:numCache>
            </c:numRef>
          </c:val>
          <c:smooth val="0"/>
          <c:extLst>
            <c:ext xmlns:c16="http://schemas.microsoft.com/office/drawing/2014/chart" uri="{C3380CC4-5D6E-409C-BE32-E72D297353CC}">
              <c16:uniqueId val="{00000000-308A-41B8-B052-DE4CB5687DA1}"/>
            </c:ext>
          </c:extLst>
        </c:ser>
        <c:dLbls>
          <c:showLegendKey val="0"/>
          <c:showVal val="0"/>
          <c:showCatName val="0"/>
          <c:showSerName val="0"/>
          <c:showPercent val="0"/>
          <c:showBubbleSize val="0"/>
        </c:dLbls>
        <c:marker val="1"/>
        <c:smooth val="0"/>
        <c:axId val="424125152"/>
        <c:axId val="1"/>
      </c:lineChart>
      <c:scatterChart>
        <c:scatterStyle val="lineMarker"/>
        <c:varyColors val="0"/>
        <c:ser>
          <c:idx val="0"/>
          <c:order val="0"/>
          <c:tx>
            <c:strRef>
              <c:f>'Quelen Alto'!$W$1</c:f>
              <c:strCache>
                <c:ptCount val="1"/>
                <c:pt idx="0">
                  <c:v>Mediciones de Material Particulado PM-10 como Concentración de 24 hrs. (ug/m3N)</c:v>
                </c:pt>
              </c:strCache>
            </c:strRef>
          </c:tx>
          <c:spPr>
            <a:ln w="47625">
              <a:noFill/>
            </a:ln>
          </c:spPr>
          <c:marker>
            <c:spPr>
              <a:solidFill>
                <a:schemeClr val="accent5"/>
              </a:solidFill>
              <a:ln>
                <a:solidFill>
                  <a:schemeClr val="tx2"/>
                </a:solidFill>
              </a:ln>
            </c:spPr>
          </c:marker>
          <c:xVal>
            <c:numRef>
              <c:f>'Quelen Alto'!$V$2:$V$2501</c:f>
              <c:numCache>
                <c:formatCode>dd/mm/yy;@</c:formatCode>
                <c:ptCount val="2500"/>
                <c:pt idx="0">
                  <c:v>38362</c:v>
                </c:pt>
                <c:pt idx="1">
                  <c:v>38368</c:v>
                </c:pt>
                <c:pt idx="2">
                  <c:v>38371</c:v>
                </c:pt>
                <c:pt idx="3">
                  <c:v>38372</c:v>
                </c:pt>
                <c:pt idx="4">
                  <c:v>38373</c:v>
                </c:pt>
                <c:pt idx="5">
                  <c:v>38374</c:v>
                </c:pt>
                <c:pt idx="6">
                  <c:v>38375</c:v>
                </c:pt>
                <c:pt idx="7">
                  <c:v>38376</c:v>
                </c:pt>
                <c:pt idx="8">
                  <c:v>38377</c:v>
                </c:pt>
                <c:pt idx="9">
                  <c:v>38380</c:v>
                </c:pt>
                <c:pt idx="10" formatCode="d\-mmm\-yy">
                  <c:v>38383</c:v>
                </c:pt>
                <c:pt idx="11" formatCode="d\-mmm\-yy">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38421</c:v>
                </c:pt>
                <c:pt idx="25">
                  <c:v>38427</c:v>
                </c:pt>
                <c:pt idx="26">
                  <c:v>38430</c:v>
                </c:pt>
                <c:pt idx="27">
                  <c:v>38433</c:v>
                </c:pt>
                <c:pt idx="28">
                  <c:v>38436</c:v>
                </c:pt>
                <c:pt idx="29">
                  <c:v>38439</c:v>
                </c:pt>
                <c:pt idx="30">
                  <c:v>38441</c:v>
                </c:pt>
                <c:pt idx="31">
                  <c:v>38444</c:v>
                </c:pt>
                <c:pt idx="32">
                  <c:v>38447</c:v>
                </c:pt>
                <c:pt idx="33">
                  <c:v>38450</c:v>
                </c:pt>
                <c:pt idx="34">
                  <c:v>38453</c:v>
                </c:pt>
                <c:pt idx="35">
                  <c:v>38456</c:v>
                </c:pt>
                <c:pt idx="36">
                  <c:v>38459</c:v>
                </c:pt>
                <c:pt idx="37">
                  <c:v>38462</c:v>
                </c:pt>
                <c:pt idx="38">
                  <c:v>38465</c:v>
                </c:pt>
                <c:pt idx="39">
                  <c:v>38468</c:v>
                </c:pt>
                <c:pt idx="40">
                  <c:v>38471</c:v>
                </c:pt>
                <c:pt idx="41">
                  <c:v>38474</c:v>
                </c:pt>
                <c:pt idx="42">
                  <c:v>38477</c:v>
                </c:pt>
                <c:pt idx="43">
                  <c:v>38480</c:v>
                </c:pt>
                <c:pt idx="44">
                  <c:v>38483</c:v>
                </c:pt>
                <c:pt idx="45">
                  <c:v>38486</c:v>
                </c:pt>
                <c:pt idx="46">
                  <c:v>38489</c:v>
                </c:pt>
                <c:pt idx="47">
                  <c:v>38492</c:v>
                </c:pt>
                <c:pt idx="48">
                  <c:v>38495</c:v>
                </c:pt>
                <c:pt idx="49">
                  <c:v>38498</c:v>
                </c:pt>
                <c:pt idx="50">
                  <c:v>38501</c:v>
                </c:pt>
                <c:pt idx="51">
                  <c:v>38504</c:v>
                </c:pt>
                <c:pt idx="52">
                  <c:v>38508</c:v>
                </c:pt>
                <c:pt idx="53">
                  <c:v>38511</c:v>
                </c:pt>
                <c:pt idx="54">
                  <c:v>38514</c:v>
                </c:pt>
                <c:pt idx="55">
                  <c:v>38517</c:v>
                </c:pt>
                <c:pt idx="56">
                  <c:v>38520</c:v>
                </c:pt>
                <c:pt idx="57">
                  <c:v>38523</c:v>
                </c:pt>
                <c:pt idx="58">
                  <c:v>38526</c:v>
                </c:pt>
                <c:pt idx="59">
                  <c:v>38529</c:v>
                </c:pt>
                <c:pt idx="60">
                  <c:v>38532</c:v>
                </c:pt>
                <c:pt idx="61">
                  <c:v>38534</c:v>
                </c:pt>
                <c:pt idx="62">
                  <c:v>38538</c:v>
                </c:pt>
                <c:pt idx="63">
                  <c:v>38541</c:v>
                </c:pt>
                <c:pt idx="64">
                  <c:v>38544</c:v>
                </c:pt>
                <c:pt idx="65">
                  <c:v>38547</c:v>
                </c:pt>
                <c:pt idx="66">
                  <c:v>38550</c:v>
                </c:pt>
                <c:pt idx="67">
                  <c:v>38553</c:v>
                </c:pt>
                <c:pt idx="68">
                  <c:v>38556</c:v>
                </c:pt>
                <c:pt idx="69">
                  <c:v>38561</c:v>
                </c:pt>
                <c:pt idx="70">
                  <c:v>38563</c:v>
                </c:pt>
                <c:pt idx="71">
                  <c:v>38566</c:v>
                </c:pt>
                <c:pt idx="72">
                  <c:v>38568</c:v>
                </c:pt>
                <c:pt idx="73">
                  <c:v>38571</c:v>
                </c:pt>
                <c:pt idx="74">
                  <c:v>38574</c:v>
                </c:pt>
                <c:pt idx="75">
                  <c:v>38577</c:v>
                </c:pt>
                <c:pt idx="76">
                  <c:v>38580</c:v>
                </c:pt>
                <c:pt idx="77">
                  <c:v>38585</c:v>
                </c:pt>
                <c:pt idx="78">
                  <c:v>38587</c:v>
                </c:pt>
                <c:pt idx="79">
                  <c:v>38590</c:v>
                </c:pt>
                <c:pt idx="80">
                  <c:v>38591</c:v>
                </c:pt>
                <c:pt idx="81">
                  <c:v>38594</c:v>
                </c:pt>
                <c:pt idx="82">
                  <c:v>38595</c:v>
                </c:pt>
                <c:pt idx="83">
                  <c:v>38597</c:v>
                </c:pt>
                <c:pt idx="84">
                  <c:v>38600</c:v>
                </c:pt>
                <c:pt idx="85">
                  <c:v>38603</c:v>
                </c:pt>
                <c:pt idx="86">
                  <c:v>38606</c:v>
                </c:pt>
                <c:pt idx="87">
                  <c:v>38609</c:v>
                </c:pt>
                <c:pt idx="88">
                  <c:v>38612</c:v>
                </c:pt>
                <c:pt idx="89">
                  <c:v>38615</c:v>
                </c:pt>
                <c:pt idx="90">
                  <c:v>38618</c:v>
                </c:pt>
                <c:pt idx="91">
                  <c:v>38621</c:v>
                </c:pt>
                <c:pt idx="92">
                  <c:v>38624</c:v>
                </c:pt>
                <c:pt idx="93">
                  <c:v>38627</c:v>
                </c:pt>
                <c:pt idx="94">
                  <c:v>38630</c:v>
                </c:pt>
                <c:pt idx="95">
                  <c:v>38633</c:v>
                </c:pt>
                <c:pt idx="96">
                  <c:v>38636</c:v>
                </c:pt>
                <c:pt idx="97">
                  <c:v>38639</c:v>
                </c:pt>
                <c:pt idx="98">
                  <c:v>38642</c:v>
                </c:pt>
                <c:pt idx="99">
                  <c:v>38645</c:v>
                </c:pt>
                <c:pt idx="100">
                  <c:v>38648</c:v>
                </c:pt>
                <c:pt idx="101">
                  <c:v>38651</c:v>
                </c:pt>
                <c:pt idx="102">
                  <c:v>38654</c:v>
                </c:pt>
                <c:pt idx="103">
                  <c:v>38657</c:v>
                </c:pt>
                <c:pt idx="104">
                  <c:v>38660</c:v>
                </c:pt>
                <c:pt idx="105">
                  <c:v>38663</c:v>
                </c:pt>
                <c:pt idx="106">
                  <c:v>38666</c:v>
                </c:pt>
                <c:pt idx="107">
                  <c:v>38669</c:v>
                </c:pt>
                <c:pt idx="108">
                  <c:v>38672</c:v>
                </c:pt>
                <c:pt idx="109">
                  <c:v>38675</c:v>
                </c:pt>
                <c:pt idx="110">
                  <c:v>38678</c:v>
                </c:pt>
                <c:pt idx="111">
                  <c:v>38681</c:v>
                </c:pt>
                <c:pt idx="112">
                  <c:v>38684</c:v>
                </c:pt>
                <c:pt idx="113">
                  <c:v>38687</c:v>
                </c:pt>
                <c:pt idx="114">
                  <c:v>38690</c:v>
                </c:pt>
                <c:pt idx="115">
                  <c:v>38693</c:v>
                </c:pt>
                <c:pt idx="116">
                  <c:v>38696</c:v>
                </c:pt>
                <c:pt idx="117">
                  <c:v>38699</c:v>
                </c:pt>
                <c:pt idx="118">
                  <c:v>38702</c:v>
                </c:pt>
                <c:pt idx="119">
                  <c:v>38705</c:v>
                </c:pt>
                <c:pt idx="120">
                  <c:v>38708</c:v>
                </c:pt>
                <c:pt idx="121">
                  <c:v>38711</c:v>
                </c:pt>
                <c:pt idx="122">
                  <c:v>38714</c:v>
                </c:pt>
                <c:pt idx="123">
                  <c:v>38717</c:v>
                </c:pt>
                <c:pt idx="124">
                  <c:v>38720</c:v>
                </c:pt>
                <c:pt idx="125">
                  <c:v>38723</c:v>
                </c:pt>
                <c:pt idx="126">
                  <c:v>38726</c:v>
                </c:pt>
                <c:pt idx="127">
                  <c:v>38729</c:v>
                </c:pt>
                <c:pt idx="128">
                  <c:v>38732</c:v>
                </c:pt>
                <c:pt idx="129">
                  <c:v>38735</c:v>
                </c:pt>
                <c:pt idx="130">
                  <c:v>38738</c:v>
                </c:pt>
                <c:pt idx="131">
                  <c:v>38741</c:v>
                </c:pt>
                <c:pt idx="132">
                  <c:v>38744</c:v>
                </c:pt>
                <c:pt idx="133">
                  <c:v>38747</c:v>
                </c:pt>
                <c:pt idx="134">
                  <c:v>38750</c:v>
                </c:pt>
                <c:pt idx="135">
                  <c:v>38753</c:v>
                </c:pt>
                <c:pt idx="136">
                  <c:v>38758</c:v>
                </c:pt>
                <c:pt idx="137">
                  <c:v>38759</c:v>
                </c:pt>
                <c:pt idx="138">
                  <c:v>38762</c:v>
                </c:pt>
                <c:pt idx="139">
                  <c:v>38765</c:v>
                </c:pt>
                <c:pt idx="140">
                  <c:v>38768</c:v>
                </c:pt>
                <c:pt idx="141">
                  <c:v>38771</c:v>
                </c:pt>
                <c:pt idx="142">
                  <c:v>38774</c:v>
                </c:pt>
                <c:pt idx="143">
                  <c:v>38777</c:v>
                </c:pt>
                <c:pt idx="144">
                  <c:v>38780</c:v>
                </c:pt>
                <c:pt idx="145">
                  <c:v>38783</c:v>
                </c:pt>
                <c:pt idx="146">
                  <c:v>38786</c:v>
                </c:pt>
                <c:pt idx="147">
                  <c:v>38789</c:v>
                </c:pt>
                <c:pt idx="148">
                  <c:v>38792</c:v>
                </c:pt>
                <c:pt idx="149">
                  <c:v>38795</c:v>
                </c:pt>
                <c:pt idx="150">
                  <c:v>38801</c:v>
                </c:pt>
                <c:pt idx="151">
                  <c:v>38802</c:v>
                </c:pt>
                <c:pt idx="152">
                  <c:v>38807</c:v>
                </c:pt>
                <c:pt idx="153">
                  <c:v>38810</c:v>
                </c:pt>
                <c:pt idx="154">
                  <c:v>38814</c:v>
                </c:pt>
                <c:pt idx="155">
                  <c:v>38816</c:v>
                </c:pt>
                <c:pt idx="156">
                  <c:v>38819</c:v>
                </c:pt>
                <c:pt idx="157">
                  <c:v>38822</c:v>
                </c:pt>
                <c:pt idx="158">
                  <c:v>38825</c:v>
                </c:pt>
                <c:pt idx="159">
                  <c:v>38828</c:v>
                </c:pt>
                <c:pt idx="160">
                  <c:v>38831</c:v>
                </c:pt>
                <c:pt idx="161">
                  <c:v>38834</c:v>
                </c:pt>
                <c:pt idx="162">
                  <c:v>38837</c:v>
                </c:pt>
                <c:pt idx="163">
                  <c:v>38840</c:v>
                </c:pt>
                <c:pt idx="164">
                  <c:v>38843</c:v>
                </c:pt>
                <c:pt idx="165">
                  <c:v>38846</c:v>
                </c:pt>
                <c:pt idx="166">
                  <c:v>38849</c:v>
                </c:pt>
                <c:pt idx="167">
                  <c:v>38852</c:v>
                </c:pt>
                <c:pt idx="168">
                  <c:v>38855</c:v>
                </c:pt>
                <c:pt idx="169">
                  <c:v>38858</c:v>
                </c:pt>
                <c:pt idx="170">
                  <c:v>38861</c:v>
                </c:pt>
                <c:pt idx="171">
                  <c:v>38864</c:v>
                </c:pt>
                <c:pt idx="172">
                  <c:v>38867</c:v>
                </c:pt>
                <c:pt idx="173">
                  <c:v>38870</c:v>
                </c:pt>
                <c:pt idx="174">
                  <c:v>38873</c:v>
                </c:pt>
                <c:pt idx="175">
                  <c:v>38876</c:v>
                </c:pt>
                <c:pt idx="176">
                  <c:v>38879</c:v>
                </c:pt>
                <c:pt idx="177">
                  <c:v>38882</c:v>
                </c:pt>
                <c:pt idx="178">
                  <c:v>38885</c:v>
                </c:pt>
                <c:pt idx="179">
                  <c:v>38888</c:v>
                </c:pt>
                <c:pt idx="180">
                  <c:v>38891</c:v>
                </c:pt>
                <c:pt idx="181">
                  <c:v>38894</c:v>
                </c:pt>
                <c:pt idx="182">
                  <c:v>38897</c:v>
                </c:pt>
                <c:pt idx="183">
                  <c:v>38900</c:v>
                </c:pt>
                <c:pt idx="184">
                  <c:v>38903</c:v>
                </c:pt>
                <c:pt idx="185">
                  <c:v>38906</c:v>
                </c:pt>
                <c:pt idx="186">
                  <c:v>38909</c:v>
                </c:pt>
                <c:pt idx="187">
                  <c:v>38911</c:v>
                </c:pt>
                <c:pt idx="188">
                  <c:v>38914</c:v>
                </c:pt>
                <c:pt idx="189">
                  <c:v>38918</c:v>
                </c:pt>
                <c:pt idx="190">
                  <c:v>38921</c:v>
                </c:pt>
                <c:pt idx="191">
                  <c:v>38925</c:v>
                </c:pt>
                <c:pt idx="192">
                  <c:v>38927</c:v>
                </c:pt>
                <c:pt idx="193">
                  <c:v>38930</c:v>
                </c:pt>
                <c:pt idx="194">
                  <c:v>38933</c:v>
                </c:pt>
                <c:pt idx="195">
                  <c:v>38939</c:v>
                </c:pt>
                <c:pt idx="196">
                  <c:v>38940</c:v>
                </c:pt>
                <c:pt idx="197">
                  <c:v>38943</c:v>
                </c:pt>
                <c:pt idx="198">
                  <c:v>38945</c:v>
                </c:pt>
                <c:pt idx="199">
                  <c:v>38948</c:v>
                </c:pt>
                <c:pt idx="200">
                  <c:v>38951</c:v>
                </c:pt>
                <c:pt idx="201">
                  <c:v>38954</c:v>
                </c:pt>
                <c:pt idx="202">
                  <c:v>38957</c:v>
                </c:pt>
                <c:pt idx="203">
                  <c:v>38960</c:v>
                </c:pt>
                <c:pt idx="204">
                  <c:v>38963</c:v>
                </c:pt>
                <c:pt idx="205">
                  <c:v>38966</c:v>
                </c:pt>
                <c:pt idx="206">
                  <c:v>38969</c:v>
                </c:pt>
                <c:pt idx="207">
                  <c:v>38972</c:v>
                </c:pt>
                <c:pt idx="208">
                  <c:v>38975</c:v>
                </c:pt>
                <c:pt idx="209">
                  <c:v>38978</c:v>
                </c:pt>
                <c:pt idx="210">
                  <c:v>38981</c:v>
                </c:pt>
                <c:pt idx="211">
                  <c:v>38984</c:v>
                </c:pt>
                <c:pt idx="212">
                  <c:v>38987</c:v>
                </c:pt>
                <c:pt idx="213">
                  <c:v>38990</c:v>
                </c:pt>
                <c:pt idx="214">
                  <c:v>38993</c:v>
                </c:pt>
                <c:pt idx="215">
                  <c:v>38996</c:v>
                </c:pt>
                <c:pt idx="216">
                  <c:v>38999</c:v>
                </c:pt>
                <c:pt idx="217">
                  <c:v>39002</c:v>
                </c:pt>
                <c:pt idx="218">
                  <c:v>39005</c:v>
                </c:pt>
                <c:pt idx="219">
                  <c:v>39008</c:v>
                </c:pt>
                <c:pt idx="220">
                  <c:v>39011</c:v>
                </c:pt>
                <c:pt idx="221">
                  <c:v>39014</c:v>
                </c:pt>
                <c:pt idx="222">
                  <c:v>39017</c:v>
                </c:pt>
                <c:pt idx="223">
                  <c:v>39020</c:v>
                </c:pt>
                <c:pt idx="224">
                  <c:v>39023</c:v>
                </c:pt>
                <c:pt idx="225">
                  <c:v>39026</c:v>
                </c:pt>
                <c:pt idx="226">
                  <c:v>39029</c:v>
                </c:pt>
                <c:pt idx="227">
                  <c:v>39032</c:v>
                </c:pt>
                <c:pt idx="228">
                  <c:v>39035</c:v>
                </c:pt>
                <c:pt idx="229">
                  <c:v>39038</c:v>
                </c:pt>
                <c:pt idx="230">
                  <c:v>39041</c:v>
                </c:pt>
                <c:pt idx="231">
                  <c:v>39044</c:v>
                </c:pt>
                <c:pt idx="232">
                  <c:v>39047</c:v>
                </c:pt>
                <c:pt idx="233">
                  <c:v>39050</c:v>
                </c:pt>
                <c:pt idx="234">
                  <c:v>39053</c:v>
                </c:pt>
                <c:pt idx="235">
                  <c:v>39055</c:v>
                </c:pt>
                <c:pt idx="236">
                  <c:v>39058</c:v>
                </c:pt>
                <c:pt idx="237">
                  <c:v>39061</c:v>
                </c:pt>
                <c:pt idx="238">
                  <c:v>39064</c:v>
                </c:pt>
                <c:pt idx="239">
                  <c:v>39067</c:v>
                </c:pt>
                <c:pt idx="240">
                  <c:v>39070</c:v>
                </c:pt>
                <c:pt idx="241">
                  <c:v>39073</c:v>
                </c:pt>
                <c:pt idx="242">
                  <c:v>39076</c:v>
                </c:pt>
                <c:pt idx="243">
                  <c:v>39079</c:v>
                </c:pt>
                <c:pt idx="244">
                  <c:v>39082</c:v>
                </c:pt>
                <c:pt idx="245">
                  <c:v>39085</c:v>
                </c:pt>
                <c:pt idx="246">
                  <c:v>39088</c:v>
                </c:pt>
                <c:pt idx="247">
                  <c:v>39091</c:v>
                </c:pt>
                <c:pt idx="248">
                  <c:v>39094</c:v>
                </c:pt>
                <c:pt idx="249">
                  <c:v>39097</c:v>
                </c:pt>
                <c:pt idx="250">
                  <c:v>39100</c:v>
                </c:pt>
                <c:pt idx="251">
                  <c:v>39103</c:v>
                </c:pt>
                <c:pt idx="252">
                  <c:v>39106</c:v>
                </c:pt>
                <c:pt idx="253">
                  <c:v>39109</c:v>
                </c:pt>
                <c:pt idx="254">
                  <c:v>39112</c:v>
                </c:pt>
                <c:pt idx="255">
                  <c:v>39115</c:v>
                </c:pt>
                <c:pt idx="256">
                  <c:v>39118</c:v>
                </c:pt>
                <c:pt idx="257">
                  <c:v>39121</c:v>
                </c:pt>
                <c:pt idx="258">
                  <c:v>39124</c:v>
                </c:pt>
                <c:pt idx="259">
                  <c:v>39127</c:v>
                </c:pt>
                <c:pt idx="260">
                  <c:v>39130</c:v>
                </c:pt>
                <c:pt idx="261">
                  <c:v>39133</c:v>
                </c:pt>
                <c:pt idx="262">
                  <c:v>39136</c:v>
                </c:pt>
                <c:pt idx="263">
                  <c:v>39139</c:v>
                </c:pt>
                <c:pt idx="264">
                  <c:v>39142</c:v>
                </c:pt>
                <c:pt idx="265">
                  <c:v>39145</c:v>
                </c:pt>
                <c:pt idx="266">
                  <c:v>39148</c:v>
                </c:pt>
                <c:pt idx="267">
                  <c:v>39151</c:v>
                </c:pt>
                <c:pt idx="268">
                  <c:v>39154</c:v>
                </c:pt>
                <c:pt idx="269">
                  <c:v>39157</c:v>
                </c:pt>
                <c:pt idx="270">
                  <c:v>39160</c:v>
                </c:pt>
                <c:pt idx="271">
                  <c:v>39163</c:v>
                </c:pt>
                <c:pt idx="272">
                  <c:v>39166</c:v>
                </c:pt>
                <c:pt idx="273">
                  <c:v>39169</c:v>
                </c:pt>
                <c:pt idx="274">
                  <c:v>39172</c:v>
                </c:pt>
                <c:pt idx="275">
                  <c:v>39541</c:v>
                </c:pt>
                <c:pt idx="276">
                  <c:v>39178</c:v>
                </c:pt>
                <c:pt idx="277">
                  <c:v>39181</c:v>
                </c:pt>
                <c:pt idx="278">
                  <c:v>39184</c:v>
                </c:pt>
                <c:pt idx="279">
                  <c:v>39187</c:v>
                </c:pt>
                <c:pt idx="280">
                  <c:v>39190</c:v>
                </c:pt>
                <c:pt idx="281">
                  <c:v>39193</c:v>
                </c:pt>
                <c:pt idx="282">
                  <c:v>39196</c:v>
                </c:pt>
                <c:pt idx="283">
                  <c:v>39199</c:v>
                </c:pt>
                <c:pt idx="284">
                  <c:v>39202</c:v>
                </c:pt>
                <c:pt idx="285">
                  <c:v>39205</c:v>
                </c:pt>
                <c:pt idx="286">
                  <c:v>39208</c:v>
                </c:pt>
                <c:pt idx="287">
                  <c:v>39211</c:v>
                </c:pt>
                <c:pt idx="288">
                  <c:v>39214</c:v>
                </c:pt>
                <c:pt idx="289">
                  <c:v>39217</c:v>
                </c:pt>
                <c:pt idx="290">
                  <c:v>39220</c:v>
                </c:pt>
                <c:pt idx="291">
                  <c:v>39223</c:v>
                </c:pt>
                <c:pt idx="292">
                  <c:v>39226</c:v>
                </c:pt>
                <c:pt idx="293">
                  <c:v>39229</c:v>
                </c:pt>
                <c:pt idx="294">
                  <c:v>39233</c:v>
                </c:pt>
                <c:pt idx="295">
                  <c:v>39235</c:v>
                </c:pt>
                <c:pt idx="296">
                  <c:v>39238</c:v>
                </c:pt>
                <c:pt idx="297">
                  <c:v>39241</c:v>
                </c:pt>
                <c:pt idx="298">
                  <c:v>39244</c:v>
                </c:pt>
                <c:pt idx="299">
                  <c:v>39247</c:v>
                </c:pt>
                <c:pt idx="300">
                  <c:v>39250</c:v>
                </c:pt>
                <c:pt idx="301">
                  <c:v>39254</c:v>
                </c:pt>
                <c:pt idx="302">
                  <c:v>39258</c:v>
                </c:pt>
                <c:pt idx="303">
                  <c:v>39259</c:v>
                </c:pt>
                <c:pt idx="304">
                  <c:v>39262</c:v>
                </c:pt>
                <c:pt idx="305">
                  <c:v>39265</c:v>
                </c:pt>
                <c:pt idx="306">
                  <c:v>39268</c:v>
                </c:pt>
                <c:pt idx="307">
                  <c:v>39271</c:v>
                </c:pt>
                <c:pt idx="308">
                  <c:v>39274</c:v>
                </c:pt>
                <c:pt idx="309">
                  <c:v>39277</c:v>
                </c:pt>
                <c:pt idx="310">
                  <c:v>39280</c:v>
                </c:pt>
                <c:pt idx="311">
                  <c:v>39254</c:v>
                </c:pt>
                <c:pt idx="312">
                  <c:v>39258</c:v>
                </c:pt>
                <c:pt idx="313">
                  <c:v>39290</c:v>
                </c:pt>
                <c:pt idx="314">
                  <c:v>39293</c:v>
                </c:pt>
                <c:pt idx="315">
                  <c:v>39295</c:v>
                </c:pt>
                <c:pt idx="316">
                  <c:v>39298</c:v>
                </c:pt>
                <c:pt idx="317">
                  <c:v>39301</c:v>
                </c:pt>
                <c:pt idx="318">
                  <c:v>39304</c:v>
                </c:pt>
                <c:pt idx="319">
                  <c:v>39307</c:v>
                </c:pt>
                <c:pt idx="320">
                  <c:v>39310</c:v>
                </c:pt>
                <c:pt idx="321">
                  <c:v>39313</c:v>
                </c:pt>
                <c:pt idx="322">
                  <c:v>39316</c:v>
                </c:pt>
                <c:pt idx="323">
                  <c:v>39319</c:v>
                </c:pt>
                <c:pt idx="324">
                  <c:v>39322</c:v>
                </c:pt>
                <c:pt idx="325">
                  <c:v>39325</c:v>
                </c:pt>
                <c:pt idx="326">
                  <c:v>39328</c:v>
                </c:pt>
                <c:pt idx="327">
                  <c:v>39331</c:v>
                </c:pt>
                <c:pt idx="328">
                  <c:v>39333</c:v>
                </c:pt>
                <c:pt idx="329">
                  <c:v>39336</c:v>
                </c:pt>
                <c:pt idx="330">
                  <c:v>39339</c:v>
                </c:pt>
                <c:pt idx="331">
                  <c:v>39342</c:v>
                </c:pt>
                <c:pt idx="332">
                  <c:v>39345</c:v>
                </c:pt>
                <c:pt idx="333">
                  <c:v>39348</c:v>
                </c:pt>
                <c:pt idx="334">
                  <c:v>39351</c:v>
                </c:pt>
                <c:pt idx="335">
                  <c:v>39354</c:v>
                </c:pt>
                <c:pt idx="336">
                  <c:v>39357</c:v>
                </c:pt>
                <c:pt idx="337">
                  <c:v>39360</c:v>
                </c:pt>
                <c:pt idx="338">
                  <c:v>39363</c:v>
                </c:pt>
                <c:pt idx="339">
                  <c:v>39366</c:v>
                </c:pt>
                <c:pt idx="340">
                  <c:v>39369</c:v>
                </c:pt>
                <c:pt idx="341">
                  <c:v>39372</c:v>
                </c:pt>
                <c:pt idx="342">
                  <c:v>39375</c:v>
                </c:pt>
                <c:pt idx="343">
                  <c:v>39378</c:v>
                </c:pt>
                <c:pt idx="344">
                  <c:v>39381</c:v>
                </c:pt>
                <c:pt idx="345">
                  <c:v>39384</c:v>
                </c:pt>
                <c:pt idx="346">
                  <c:v>39387</c:v>
                </c:pt>
                <c:pt idx="347">
                  <c:v>39390</c:v>
                </c:pt>
                <c:pt idx="348">
                  <c:v>39393</c:v>
                </c:pt>
                <c:pt idx="349">
                  <c:v>39396</c:v>
                </c:pt>
                <c:pt idx="350">
                  <c:v>39399</c:v>
                </c:pt>
                <c:pt idx="351">
                  <c:v>39402</c:v>
                </c:pt>
                <c:pt idx="352">
                  <c:v>39406</c:v>
                </c:pt>
                <c:pt idx="353">
                  <c:v>39408</c:v>
                </c:pt>
                <c:pt idx="354">
                  <c:v>39411</c:v>
                </c:pt>
                <c:pt idx="355">
                  <c:v>39414</c:v>
                </c:pt>
                <c:pt idx="356">
                  <c:v>39417</c:v>
                </c:pt>
                <c:pt idx="357">
                  <c:v>39420</c:v>
                </c:pt>
                <c:pt idx="358">
                  <c:v>39423</c:v>
                </c:pt>
                <c:pt idx="359">
                  <c:v>39426</c:v>
                </c:pt>
                <c:pt idx="360">
                  <c:v>39429</c:v>
                </c:pt>
                <c:pt idx="361">
                  <c:v>39432</c:v>
                </c:pt>
                <c:pt idx="362">
                  <c:v>39435</c:v>
                </c:pt>
                <c:pt idx="363">
                  <c:v>39438</c:v>
                </c:pt>
                <c:pt idx="364">
                  <c:v>39441</c:v>
                </c:pt>
                <c:pt idx="365">
                  <c:v>39444</c:v>
                </c:pt>
                <c:pt idx="366">
                  <c:v>39448</c:v>
                </c:pt>
                <c:pt idx="367">
                  <c:v>39451</c:v>
                </c:pt>
                <c:pt idx="368">
                  <c:v>39454</c:v>
                </c:pt>
                <c:pt idx="369">
                  <c:v>39458</c:v>
                </c:pt>
                <c:pt idx="370">
                  <c:v>39461</c:v>
                </c:pt>
                <c:pt idx="371">
                  <c:v>39464</c:v>
                </c:pt>
                <c:pt idx="372">
                  <c:v>39465</c:v>
                </c:pt>
                <c:pt idx="373">
                  <c:v>39469</c:v>
                </c:pt>
                <c:pt idx="374">
                  <c:v>39472</c:v>
                </c:pt>
                <c:pt idx="375">
                  <c:v>39476</c:v>
                </c:pt>
                <c:pt idx="376">
                  <c:v>39478</c:v>
                </c:pt>
                <c:pt idx="377">
                  <c:v>39481</c:v>
                </c:pt>
                <c:pt idx="378">
                  <c:v>39484</c:v>
                </c:pt>
                <c:pt idx="379">
                  <c:v>39487</c:v>
                </c:pt>
                <c:pt idx="380">
                  <c:v>39490</c:v>
                </c:pt>
                <c:pt idx="381">
                  <c:v>39493</c:v>
                </c:pt>
                <c:pt idx="382">
                  <c:v>39496</c:v>
                </c:pt>
                <c:pt idx="383">
                  <c:v>39499</c:v>
                </c:pt>
                <c:pt idx="384">
                  <c:v>39502</c:v>
                </c:pt>
                <c:pt idx="385">
                  <c:v>39505</c:v>
                </c:pt>
                <c:pt idx="386">
                  <c:v>39508</c:v>
                </c:pt>
                <c:pt idx="387">
                  <c:v>39511</c:v>
                </c:pt>
                <c:pt idx="388">
                  <c:v>39514</c:v>
                </c:pt>
                <c:pt idx="389">
                  <c:v>39517</c:v>
                </c:pt>
                <c:pt idx="390">
                  <c:v>39520</c:v>
                </c:pt>
                <c:pt idx="391">
                  <c:v>39523</c:v>
                </c:pt>
                <c:pt idx="392">
                  <c:v>39526</c:v>
                </c:pt>
                <c:pt idx="393">
                  <c:v>39529</c:v>
                </c:pt>
                <c:pt idx="394">
                  <c:v>39532</c:v>
                </c:pt>
                <c:pt idx="395">
                  <c:v>39535</c:v>
                </c:pt>
                <c:pt idx="396">
                  <c:v>39538</c:v>
                </c:pt>
                <c:pt idx="397">
                  <c:v>39541</c:v>
                </c:pt>
                <c:pt idx="398">
                  <c:v>39544</c:v>
                </c:pt>
                <c:pt idx="399">
                  <c:v>39547</c:v>
                </c:pt>
                <c:pt idx="400">
                  <c:v>39550</c:v>
                </c:pt>
                <c:pt idx="401">
                  <c:v>39553</c:v>
                </c:pt>
                <c:pt idx="402">
                  <c:v>39556</c:v>
                </c:pt>
                <c:pt idx="403">
                  <c:v>39559</c:v>
                </c:pt>
                <c:pt idx="404">
                  <c:v>39562</c:v>
                </c:pt>
                <c:pt idx="405">
                  <c:v>39565</c:v>
                </c:pt>
                <c:pt idx="406">
                  <c:v>39568</c:v>
                </c:pt>
                <c:pt idx="407">
                  <c:v>39571</c:v>
                </c:pt>
                <c:pt idx="408">
                  <c:v>39574</c:v>
                </c:pt>
                <c:pt idx="409">
                  <c:v>39577</c:v>
                </c:pt>
                <c:pt idx="410">
                  <c:v>39580</c:v>
                </c:pt>
                <c:pt idx="411">
                  <c:v>39583</c:v>
                </c:pt>
                <c:pt idx="412">
                  <c:v>39586</c:v>
                </c:pt>
                <c:pt idx="413">
                  <c:v>39589</c:v>
                </c:pt>
                <c:pt idx="414">
                  <c:v>39592</c:v>
                </c:pt>
                <c:pt idx="415">
                  <c:v>39595</c:v>
                </c:pt>
                <c:pt idx="416">
                  <c:v>39598</c:v>
                </c:pt>
                <c:pt idx="417">
                  <c:v>39601</c:v>
                </c:pt>
                <c:pt idx="418">
                  <c:v>39604</c:v>
                </c:pt>
                <c:pt idx="419">
                  <c:v>39607</c:v>
                </c:pt>
                <c:pt idx="420">
                  <c:v>39610</c:v>
                </c:pt>
                <c:pt idx="421">
                  <c:v>39613</c:v>
                </c:pt>
                <c:pt idx="422">
                  <c:v>39617</c:v>
                </c:pt>
                <c:pt idx="423">
                  <c:v>39620</c:v>
                </c:pt>
                <c:pt idx="424">
                  <c:v>39625</c:v>
                </c:pt>
                <c:pt idx="425">
                  <c:v>39628</c:v>
                </c:pt>
                <c:pt idx="426">
                  <c:v>39631</c:v>
                </c:pt>
                <c:pt idx="427">
                  <c:v>39634</c:v>
                </c:pt>
                <c:pt idx="428">
                  <c:v>39637</c:v>
                </c:pt>
                <c:pt idx="429">
                  <c:v>39640</c:v>
                </c:pt>
                <c:pt idx="430">
                  <c:v>39643</c:v>
                </c:pt>
                <c:pt idx="431">
                  <c:v>39646</c:v>
                </c:pt>
                <c:pt idx="432">
                  <c:v>39649</c:v>
                </c:pt>
                <c:pt idx="433">
                  <c:v>39652</c:v>
                </c:pt>
                <c:pt idx="434">
                  <c:v>39655</c:v>
                </c:pt>
                <c:pt idx="435">
                  <c:v>39658</c:v>
                </c:pt>
                <c:pt idx="436">
                  <c:v>39661</c:v>
                </c:pt>
                <c:pt idx="437">
                  <c:v>39664</c:v>
                </c:pt>
                <c:pt idx="438">
                  <c:v>39665</c:v>
                </c:pt>
                <c:pt idx="439">
                  <c:v>39670</c:v>
                </c:pt>
                <c:pt idx="440">
                  <c:v>39673</c:v>
                </c:pt>
                <c:pt idx="441">
                  <c:v>39676</c:v>
                </c:pt>
                <c:pt idx="442">
                  <c:v>39678</c:v>
                </c:pt>
                <c:pt idx="443">
                  <c:v>39680</c:v>
                </c:pt>
                <c:pt idx="444">
                  <c:v>39683</c:v>
                </c:pt>
                <c:pt idx="445">
                  <c:v>39686</c:v>
                </c:pt>
                <c:pt idx="446">
                  <c:v>39689</c:v>
                </c:pt>
                <c:pt idx="447">
                  <c:v>39692</c:v>
                </c:pt>
                <c:pt idx="448">
                  <c:v>39695</c:v>
                </c:pt>
                <c:pt idx="449">
                  <c:v>39696</c:v>
                </c:pt>
                <c:pt idx="450">
                  <c:v>39699</c:v>
                </c:pt>
                <c:pt idx="451">
                  <c:v>39702</c:v>
                </c:pt>
                <c:pt idx="452">
                  <c:v>39705</c:v>
                </c:pt>
                <c:pt idx="453">
                  <c:v>39707</c:v>
                </c:pt>
                <c:pt idx="454">
                  <c:v>39710</c:v>
                </c:pt>
                <c:pt idx="455">
                  <c:v>39713</c:v>
                </c:pt>
                <c:pt idx="456">
                  <c:v>39716</c:v>
                </c:pt>
                <c:pt idx="457">
                  <c:v>39719</c:v>
                </c:pt>
                <c:pt idx="458">
                  <c:v>39722</c:v>
                </c:pt>
                <c:pt idx="459">
                  <c:v>39725</c:v>
                </c:pt>
                <c:pt idx="460">
                  <c:v>39728</c:v>
                </c:pt>
                <c:pt idx="461">
                  <c:v>39731</c:v>
                </c:pt>
                <c:pt idx="462">
                  <c:v>39734</c:v>
                </c:pt>
                <c:pt idx="463">
                  <c:v>39737</c:v>
                </c:pt>
                <c:pt idx="464">
                  <c:v>39740</c:v>
                </c:pt>
                <c:pt idx="465">
                  <c:v>39743</c:v>
                </c:pt>
                <c:pt idx="466">
                  <c:v>39746</c:v>
                </c:pt>
                <c:pt idx="467">
                  <c:v>39749</c:v>
                </c:pt>
                <c:pt idx="468">
                  <c:v>39752</c:v>
                </c:pt>
                <c:pt idx="469">
                  <c:v>39753</c:v>
                </c:pt>
                <c:pt idx="470">
                  <c:v>39756</c:v>
                </c:pt>
                <c:pt idx="471">
                  <c:v>39758</c:v>
                </c:pt>
                <c:pt idx="472">
                  <c:v>39761</c:v>
                </c:pt>
                <c:pt idx="473">
                  <c:v>39764</c:v>
                </c:pt>
                <c:pt idx="474">
                  <c:v>39767</c:v>
                </c:pt>
                <c:pt idx="475">
                  <c:v>39770</c:v>
                </c:pt>
                <c:pt idx="476">
                  <c:v>39773</c:v>
                </c:pt>
                <c:pt idx="477">
                  <c:v>39776</c:v>
                </c:pt>
                <c:pt idx="478">
                  <c:v>39779</c:v>
                </c:pt>
                <c:pt idx="479">
                  <c:v>39782</c:v>
                </c:pt>
                <c:pt idx="480">
                  <c:v>39785</c:v>
                </c:pt>
                <c:pt idx="481">
                  <c:v>39788</c:v>
                </c:pt>
                <c:pt idx="482">
                  <c:v>39791</c:v>
                </c:pt>
                <c:pt idx="483">
                  <c:v>39794</c:v>
                </c:pt>
                <c:pt idx="484">
                  <c:v>39797</c:v>
                </c:pt>
                <c:pt idx="485">
                  <c:v>39800</c:v>
                </c:pt>
                <c:pt idx="486">
                  <c:v>39803</c:v>
                </c:pt>
                <c:pt idx="487">
                  <c:v>39806</c:v>
                </c:pt>
                <c:pt idx="488">
                  <c:v>39809</c:v>
                </c:pt>
                <c:pt idx="489">
                  <c:v>39812</c:v>
                </c:pt>
                <c:pt idx="490" formatCode="d\-mmm\-yy">
                  <c:v>39815</c:v>
                </c:pt>
                <c:pt idx="491" formatCode="d\-mmm\-yy">
                  <c:v>39818</c:v>
                </c:pt>
                <c:pt idx="492" formatCode="d\-mmm\-yy">
                  <c:v>39821</c:v>
                </c:pt>
                <c:pt idx="493" formatCode="d\-mmm\-yy">
                  <c:v>39824</c:v>
                </c:pt>
                <c:pt idx="494" formatCode="d\-mmm\-yy">
                  <c:v>39828</c:v>
                </c:pt>
                <c:pt idx="495" formatCode="d\-mmm\-yy">
                  <c:v>39831</c:v>
                </c:pt>
                <c:pt idx="496" formatCode="d\-mmm\-yy">
                  <c:v>39835</c:v>
                </c:pt>
                <c:pt idx="497" formatCode="d\-mmm\-yy">
                  <c:v>39837</c:v>
                </c:pt>
                <c:pt idx="498" formatCode="d\-mmm\-yy">
                  <c:v>39840</c:v>
                </c:pt>
                <c:pt idx="499" formatCode="d\-mmm\-yy">
                  <c:v>39843</c:v>
                </c:pt>
                <c:pt idx="500" formatCode="d\-mmm\-yy">
                  <c:v>39846</c:v>
                </c:pt>
                <c:pt idx="501" formatCode="d\-mmm\-yy">
                  <c:v>39849</c:v>
                </c:pt>
                <c:pt idx="502" formatCode="d\-mmm\-yy">
                  <c:v>39853</c:v>
                </c:pt>
                <c:pt idx="503" formatCode="d\-mmm\-yy">
                  <c:v>39855</c:v>
                </c:pt>
                <c:pt idx="504" formatCode="d\-mmm\-yy">
                  <c:v>39858</c:v>
                </c:pt>
                <c:pt idx="505" formatCode="d\-mmm\-yy">
                  <c:v>39861</c:v>
                </c:pt>
                <c:pt idx="506" formatCode="d\-mmm\-yy">
                  <c:v>39864</c:v>
                </c:pt>
                <c:pt idx="507" formatCode="d\-mmm\-yy">
                  <c:v>39867</c:v>
                </c:pt>
                <c:pt idx="508" formatCode="d\-mmm\-yy">
                  <c:v>39869</c:v>
                </c:pt>
                <c:pt idx="509" formatCode="d\-mmm\-yy">
                  <c:v>39870</c:v>
                </c:pt>
                <c:pt idx="510" formatCode="d\-mmm\-yy">
                  <c:v>39875</c:v>
                </c:pt>
                <c:pt idx="511" formatCode="d\-mmm\-yy">
                  <c:v>39876</c:v>
                </c:pt>
                <c:pt idx="512" formatCode="d\-mmm\-yy">
                  <c:v>39879</c:v>
                </c:pt>
                <c:pt idx="513" formatCode="d\-mmm\-yy">
                  <c:v>39882</c:v>
                </c:pt>
                <c:pt idx="514" formatCode="d\-mmm\-yy">
                  <c:v>39885</c:v>
                </c:pt>
                <c:pt idx="515" formatCode="d\-mmm\-yy">
                  <c:v>39888</c:v>
                </c:pt>
                <c:pt idx="516" formatCode="d\-mmm\-yy">
                  <c:v>39891</c:v>
                </c:pt>
                <c:pt idx="517" formatCode="d\-mmm\-yy">
                  <c:v>39894</c:v>
                </c:pt>
                <c:pt idx="518" formatCode="d\-mmm\-yy">
                  <c:v>39897</c:v>
                </c:pt>
                <c:pt idx="519" formatCode="d\-mmm\-yy">
                  <c:v>39900</c:v>
                </c:pt>
                <c:pt idx="520" formatCode="d\-mmm\-yy">
                  <c:v>39903</c:v>
                </c:pt>
                <c:pt idx="521" formatCode="d\-mmm\-yy">
                  <c:v>39906</c:v>
                </c:pt>
                <c:pt idx="522" formatCode="d\-mmm\-yy">
                  <c:v>39909</c:v>
                </c:pt>
                <c:pt idx="523" formatCode="d\-mmm\-yy">
                  <c:v>39912</c:v>
                </c:pt>
                <c:pt idx="524" formatCode="d\-mmm\-yy">
                  <c:v>39915</c:v>
                </c:pt>
                <c:pt idx="525" formatCode="d\-mmm\-yy">
                  <c:v>39918</c:v>
                </c:pt>
                <c:pt idx="526" formatCode="d\-mmm\-yy">
                  <c:v>39921</c:v>
                </c:pt>
                <c:pt idx="527" formatCode="d\-mmm\-yy">
                  <c:v>39924</c:v>
                </c:pt>
                <c:pt idx="528" formatCode="d\-mmm\-yy">
                  <c:v>39927</c:v>
                </c:pt>
                <c:pt idx="529" formatCode="d\-mmm\-yy">
                  <c:v>39930</c:v>
                </c:pt>
                <c:pt idx="530" formatCode="d\-mmm\-yy">
                  <c:v>39933</c:v>
                </c:pt>
                <c:pt idx="531" formatCode="d\-mmm\-yy">
                  <c:v>39936</c:v>
                </c:pt>
                <c:pt idx="532" formatCode="d\-mmm\-yy">
                  <c:v>39939</c:v>
                </c:pt>
                <c:pt idx="533" formatCode="d\-mmm\-yy">
                  <c:v>39942</c:v>
                </c:pt>
                <c:pt idx="534" formatCode="d\-mmm\-yy">
                  <c:v>39945</c:v>
                </c:pt>
                <c:pt idx="535" formatCode="d\-mmm\-yy">
                  <c:v>39948</c:v>
                </c:pt>
                <c:pt idx="536" formatCode="d\-mmm\-yy">
                  <c:v>39951</c:v>
                </c:pt>
                <c:pt idx="537" formatCode="d\-mmm\-yy">
                  <c:v>39954</c:v>
                </c:pt>
                <c:pt idx="538" formatCode="d\-mmm\-yy">
                  <c:v>39956</c:v>
                </c:pt>
                <c:pt idx="539" formatCode="d\-mmm\-yy">
                  <c:v>39959</c:v>
                </c:pt>
                <c:pt idx="540" formatCode="d\-mmm\-yy">
                  <c:v>39962</c:v>
                </c:pt>
                <c:pt idx="541" formatCode="d\-mmm\-yy">
                  <c:v>39966</c:v>
                </c:pt>
                <c:pt idx="542" formatCode="d\-mmm\-yy">
                  <c:v>39969</c:v>
                </c:pt>
                <c:pt idx="543" formatCode="d\-mmm\-yy">
                  <c:v>39972</c:v>
                </c:pt>
                <c:pt idx="544" formatCode="d\-mmm\-yy">
                  <c:v>39975</c:v>
                </c:pt>
                <c:pt idx="545" formatCode="d\-mmm\-yy">
                  <c:v>39978</c:v>
                </c:pt>
                <c:pt idx="546" formatCode="d\-mmm\-yy">
                  <c:v>39981</c:v>
                </c:pt>
                <c:pt idx="547" formatCode="d\-mmm\-yy">
                  <c:v>39984</c:v>
                </c:pt>
                <c:pt idx="548" formatCode="d\-mmm\-yy">
                  <c:v>39988</c:v>
                </c:pt>
                <c:pt idx="549" formatCode="d\-mmm\-yy">
                  <c:v>39990</c:v>
                </c:pt>
                <c:pt idx="550" formatCode="d\-mmm\-yy">
                  <c:v>39994</c:v>
                </c:pt>
                <c:pt idx="551" formatCode="d\-mmm\-yy">
                  <c:v>39996</c:v>
                </c:pt>
                <c:pt idx="552" formatCode="d\-mmm\-yy">
                  <c:v>39999</c:v>
                </c:pt>
                <c:pt idx="553" formatCode="d\-mmm\-yy">
                  <c:v>40002</c:v>
                </c:pt>
                <c:pt idx="554" formatCode="d\-mmm\-yy">
                  <c:v>40005</c:v>
                </c:pt>
                <c:pt idx="555" formatCode="d\-mmm\-yy">
                  <c:v>40008</c:v>
                </c:pt>
                <c:pt idx="556" formatCode="d\-mmm\-yy">
                  <c:v>40011</c:v>
                </c:pt>
                <c:pt idx="557" formatCode="d\-mmm\-yy">
                  <c:v>40014</c:v>
                </c:pt>
                <c:pt idx="558" formatCode="d\-mmm\-yy">
                  <c:v>40017</c:v>
                </c:pt>
                <c:pt idx="559" formatCode="d\-mmm\-yy">
                  <c:v>40020</c:v>
                </c:pt>
                <c:pt idx="560" formatCode="d\-mmm\-yy">
                  <c:v>40023</c:v>
                </c:pt>
                <c:pt idx="561" formatCode="d\-mmm\-yy">
                  <c:v>40026</c:v>
                </c:pt>
                <c:pt idx="562" formatCode="d\-mmm\-yy">
                  <c:v>40029</c:v>
                </c:pt>
                <c:pt idx="563" formatCode="d\-mmm\-yy">
                  <c:v>40032</c:v>
                </c:pt>
                <c:pt idx="564" formatCode="d\-mmm\-yy">
                  <c:v>40036</c:v>
                </c:pt>
                <c:pt idx="565" formatCode="d\-mmm\-yy">
                  <c:v>40038</c:v>
                </c:pt>
                <c:pt idx="566" formatCode="d\-mmm\-yy">
                  <c:v>40041</c:v>
                </c:pt>
                <c:pt idx="567" formatCode="d\-mmm\-yy">
                  <c:v>40044</c:v>
                </c:pt>
                <c:pt idx="568" formatCode="d\-mmm\-yy">
                  <c:v>40047</c:v>
                </c:pt>
                <c:pt idx="569" formatCode="d\-mmm\-yy">
                  <c:v>40050</c:v>
                </c:pt>
                <c:pt idx="570" formatCode="d\-mmm\-yy">
                  <c:v>40053</c:v>
                </c:pt>
                <c:pt idx="571" formatCode="d\-mmm\-yy">
                  <c:v>40056</c:v>
                </c:pt>
                <c:pt idx="572" formatCode="d\-mmm\-yy">
                  <c:v>40059</c:v>
                </c:pt>
                <c:pt idx="573" formatCode="d\-mmm\-yy">
                  <c:v>40062</c:v>
                </c:pt>
                <c:pt idx="574" formatCode="d\-mmm\-yy">
                  <c:v>40064</c:v>
                </c:pt>
                <c:pt idx="575" formatCode="d\-mmm\-yy">
                  <c:v>40066</c:v>
                </c:pt>
                <c:pt idx="576" formatCode="d\-mmm\-yy">
                  <c:v>40068</c:v>
                </c:pt>
                <c:pt idx="577" formatCode="d\-mmm\-yy">
                  <c:v>40071</c:v>
                </c:pt>
                <c:pt idx="578" formatCode="d\-mmm\-yy">
                  <c:v>40074</c:v>
                </c:pt>
                <c:pt idx="579" formatCode="d\-mmm\-yy">
                  <c:v>40077</c:v>
                </c:pt>
                <c:pt idx="580" formatCode="d\-mmm\-yy">
                  <c:v>40080</c:v>
                </c:pt>
                <c:pt idx="581" formatCode="d\-mmm\-yy">
                  <c:v>40083</c:v>
                </c:pt>
                <c:pt idx="582" formatCode="d\-mmm\-yy">
                  <c:v>40086</c:v>
                </c:pt>
                <c:pt idx="583" formatCode="d\-mmm\-yy">
                  <c:v>40089</c:v>
                </c:pt>
                <c:pt idx="584" formatCode="d\-mmm\-yy">
                  <c:v>40092</c:v>
                </c:pt>
                <c:pt idx="585" formatCode="d\-mmm\-yy">
                  <c:v>40095</c:v>
                </c:pt>
                <c:pt idx="586" formatCode="d\-mmm\-yy">
                  <c:v>40098</c:v>
                </c:pt>
                <c:pt idx="587" formatCode="d\-mmm\-yy">
                  <c:v>40101</c:v>
                </c:pt>
                <c:pt idx="588" formatCode="d\-mmm\-yy">
                  <c:v>40104</c:v>
                </c:pt>
                <c:pt idx="589" formatCode="d\-mmm\-yy">
                  <c:v>40107</c:v>
                </c:pt>
                <c:pt idx="590" formatCode="d\-mmm\-yy">
                  <c:v>40110</c:v>
                </c:pt>
                <c:pt idx="591" formatCode="d\-mmm\-yy">
                  <c:v>40113</c:v>
                </c:pt>
                <c:pt idx="592" formatCode="d\-mmm\-yy">
                  <c:v>40116</c:v>
                </c:pt>
                <c:pt idx="593" formatCode="d\-mmm\-yy">
                  <c:v>40119</c:v>
                </c:pt>
                <c:pt idx="594" formatCode="d\-mmm\-yy">
                  <c:v>40122</c:v>
                </c:pt>
                <c:pt idx="595" formatCode="d\-mmm\-yy">
                  <c:v>40125</c:v>
                </c:pt>
                <c:pt idx="596" formatCode="d\-mmm\-yy">
                  <c:v>40128</c:v>
                </c:pt>
                <c:pt idx="597" formatCode="d\-mmm\-yy">
                  <c:v>40131</c:v>
                </c:pt>
                <c:pt idx="598" formatCode="d\-mmm\-yy">
                  <c:v>40134</c:v>
                </c:pt>
                <c:pt idx="599" formatCode="d\-mmm\-yy">
                  <c:v>40137</c:v>
                </c:pt>
                <c:pt idx="600" formatCode="d\-mmm\-yy">
                  <c:v>40140</c:v>
                </c:pt>
                <c:pt idx="601" formatCode="d\-mmm\-yy">
                  <c:v>40143</c:v>
                </c:pt>
                <c:pt idx="602" formatCode="d\-mmm\-yy">
                  <c:v>40146</c:v>
                </c:pt>
                <c:pt idx="603" formatCode="d\-mmm\-yy">
                  <c:v>40149</c:v>
                </c:pt>
                <c:pt idx="604" formatCode="d\-mmm\-yy">
                  <c:v>40152</c:v>
                </c:pt>
                <c:pt idx="605" formatCode="d\-mmm\-yy">
                  <c:v>40155</c:v>
                </c:pt>
                <c:pt idx="606" formatCode="d\-mmm\-yy">
                  <c:v>40158</c:v>
                </c:pt>
                <c:pt idx="607" formatCode="d\-mmm\-yy">
                  <c:v>40161</c:v>
                </c:pt>
                <c:pt idx="608" formatCode="d\-mmm\-yy">
                  <c:v>40164</c:v>
                </c:pt>
                <c:pt idx="609" formatCode="d\-mmm\-yy">
                  <c:v>40167</c:v>
                </c:pt>
                <c:pt idx="610" formatCode="d\-mmm\-yy">
                  <c:v>40170</c:v>
                </c:pt>
                <c:pt idx="611" formatCode="d\-mmm\-yy">
                  <c:v>40173</c:v>
                </c:pt>
                <c:pt idx="612" formatCode="d\-mmm\-yy">
                  <c:v>40176</c:v>
                </c:pt>
                <c:pt idx="613" formatCode="d\-mmm\-yy">
                  <c:v>40179</c:v>
                </c:pt>
                <c:pt idx="614" formatCode="d\-mmm\-yy">
                  <c:v>40182</c:v>
                </c:pt>
                <c:pt idx="615" formatCode="d\-mmm\-yy">
                  <c:v>40185</c:v>
                </c:pt>
                <c:pt idx="616" formatCode="d\-mmm\-yy">
                  <c:v>40188</c:v>
                </c:pt>
                <c:pt idx="617" formatCode="d\-mmm\-yy">
                  <c:v>40191</c:v>
                </c:pt>
                <c:pt idx="618" formatCode="d\-mmm\-yy">
                  <c:v>40194</c:v>
                </c:pt>
                <c:pt idx="619" formatCode="d\-mmm\-yy">
                  <c:v>40197</c:v>
                </c:pt>
                <c:pt idx="620" formatCode="d\-mmm\-yy">
                  <c:v>40200</c:v>
                </c:pt>
                <c:pt idx="621" formatCode="d\-mmm\-yy">
                  <c:v>40203</c:v>
                </c:pt>
                <c:pt idx="622" formatCode="d\-mmm\-yy">
                  <c:v>40206</c:v>
                </c:pt>
                <c:pt idx="623" formatCode="d\-mmm\-yy">
                  <c:v>40209</c:v>
                </c:pt>
                <c:pt idx="624" formatCode="d\-mmm\-yy">
                  <c:v>40212</c:v>
                </c:pt>
                <c:pt idx="625" formatCode="d\-mmm\-yy">
                  <c:v>40215</c:v>
                </c:pt>
                <c:pt idx="626" formatCode="d\-mmm\-yy">
                  <c:v>40218</c:v>
                </c:pt>
                <c:pt idx="627" formatCode="d\-mmm\-yy">
                  <c:v>40221</c:v>
                </c:pt>
                <c:pt idx="628" formatCode="d\-mmm\-yy">
                  <c:v>40224</c:v>
                </c:pt>
                <c:pt idx="629" formatCode="d\-mmm\-yy">
                  <c:v>40227</c:v>
                </c:pt>
                <c:pt idx="630" formatCode="d\-mmm\-yy">
                  <c:v>40230</c:v>
                </c:pt>
                <c:pt idx="631" formatCode="d\-mmm\-yy">
                  <c:v>40233</c:v>
                </c:pt>
                <c:pt idx="632" formatCode="d\-mmm\-yy">
                  <c:v>40236</c:v>
                </c:pt>
                <c:pt idx="633" formatCode="d\-mmm\-yy">
                  <c:v>40239</c:v>
                </c:pt>
                <c:pt idx="634" formatCode="d\-mmm\-yy">
                  <c:v>40242</c:v>
                </c:pt>
                <c:pt idx="635" formatCode="d\-mmm\-yy">
                  <c:v>40245</c:v>
                </c:pt>
                <c:pt idx="636" formatCode="d\-mmm\-yy">
                  <c:v>40248</c:v>
                </c:pt>
                <c:pt idx="637" formatCode="d\-mmm\-yy">
                  <c:v>40251</c:v>
                </c:pt>
                <c:pt idx="638" formatCode="d\-mmm\-yy">
                  <c:v>40254</c:v>
                </c:pt>
                <c:pt idx="639" formatCode="d\-mmm\-yy">
                  <c:v>40257</c:v>
                </c:pt>
                <c:pt idx="640" formatCode="d\-mmm\-yy">
                  <c:v>40260</c:v>
                </c:pt>
                <c:pt idx="641" formatCode="d\-mmm\-yy">
                  <c:v>40263</c:v>
                </c:pt>
                <c:pt idx="642" formatCode="d\-mmm\-yy">
                  <c:v>40266</c:v>
                </c:pt>
                <c:pt idx="643" formatCode="d\-mmm\-yy">
                  <c:v>40269</c:v>
                </c:pt>
                <c:pt idx="644" formatCode="d\-mmm\-yy">
                  <c:v>40272</c:v>
                </c:pt>
                <c:pt idx="645" formatCode="d\-mmm\-yy">
                  <c:v>40275</c:v>
                </c:pt>
                <c:pt idx="646" formatCode="d\-mmm\-yy">
                  <c:v>40278</c:v>
                </c:pt>
                <c:pt idx="647" formatCode="d\-mmm\-yy">
                  <c:v>40281</c:v>
                </c:pt>
                <c:pt idx="648" formatCode="d\-mmm\-yy">
                  <c:v>40284</c:v>
                </c:pt>
                <c:pt idx="649" formatCode="d\-mmm\-yy">
                  <c:v>40287</c:v>
                </c:pt>
                <c:pt idx="650" formatCode="d\-mmm\-yy">
                  <c:v>40290</c:v>
                </c:pt>
                <c:pt idx="651" formatCode="d\-mmm\-yy">
                  <c:v>40293</c:v>
                </c:pt>
                <c:pt idx="652" formatCode="d\-mmm\-yy">
                  <c:v>40296</c:v>
                </c:pt>
                <c:pt idx="653" formatCode="d\-mmm\-yy">
                  <c:v>40299</c:v>
                </c:pt>
                <c:pt idx="654" formatCode="d\-mmm\-yy">
                  <c:v>40302</c:v>
                </c:pt>
                <c:pt idx="655" formatCode="d\-mmm\-yy">
                  <c:v>40305</c:v>
                </c:pt>
                <c:pt idx="656" formatCode="d\-mmm\-yy">
                  <c:v>40308</c:v>
                </c:pt>
                <c:pt idx="657" formatCode="d\-mmm\-yy">
                  <c:v>40311</c:v>
                </c:pt>
                <c:pt idx="658" formatCode="d\-mmm\-yy">
                  <c:v>40314</c:v>
                </c:pt>
                <c:pt idx="659" formatCode="d\-mmm\-yy">
                  <c:v>40317</c:v>
                </c:pt>
                <c:pt idx="660" formatCode="d\-mmm\-yy">
                  <c:v>40320</c:v>
                </c:pt>
                <c:pt idx="661" formatCode="d\-mmm\-yy">
                  <c:v>40323</c:v>
                </c:pt>
                <c:pt idx="662" formatCode="d\-mmm\-yy">
                  <c:v>40326</c:v>
                </c:pt>
                <c:pt idx="663" formatCode="d\-mmm\-yy">
                  <c:v>40329</c:v>
                </c:pt>
                <c:pt idx="664" formatCode="d\-mmm\-yy">
                  <c:v>40332</c:v>
                </c:pt>
                <c:pt idx="665" formatCode="d\-mmm\-yy">
                  <c:v>40335</c:v>
                </c:pt>
                <c:pt idx="666" formatCode="d\-mmm\-yy">
                  <c:v>40338</c:v>
                </c:pt>
                <c:pt idx="667" formatCode="d\-mmm\-yy">
                  <c:v>40341</c:v>
                </c:pt>
                <c:pt idx="668" formatCode="d\-mmm\-yy">
                  <c:v>40344</c:v>
                </c:pt>
                <c:pt idx="669" formatCode="d\-mmm\-yy">
                  <c:v>40347</c:v>
                </c:pt>
                <c:pt idx="670" formatCode="d\-mmm\-yy">
                  <c:v>40350</c:v>
                </c:pt>
                <c:pt idx="671" formatCode="d\-mmm\-yy">
                  <c:v>40353</c:v>
                </c:pt>
                <c:pt idx="672" formatCode="d\-mmm\-yy">
                  <c:v>40356</c:v>
                </c:pt>
                <c:pt idx="673" formatCode="d\-mmm\-yy">
                  <c:v>40359</c:v>
                </c:pt>
                <c:pt idx="674" formatCode="d\-mmm\-yy">
                  <c:v>40362</c:v>
                </c:pt>
                <c:pt idx="675" formatCode="d\-mmm\-yy">
                  <c:v>40365</c:v>
                </c:pt>
                <c:pt idx="676" formatCode="d\-mmm\-yy">
                  <c:v>40368</c:v>
                </c:pt>
                <c:pt idx="677" formatCode="d\-mmm\-yy">
                  <c:v>40371</c:v>
                </c:pt>
                <c:pt idx="678" formatCode="d\-mmm\-yy">
                  <c:v>40374</c:v>
                </c:pt>
                <c:pt idx="679" formatCode="d\-mmm\-yy">
                  <c:v>40377</c:v>
                </c:pt>
                <c:pt idx="680" formatCode="d\-mmm\-yy">
                  <c:v>40380</c:v>
                </c:pt>
                <c:pt idx="681" formatCode="d\-mmm\-yy">
                  <c:v>40383</c:v>
                </c:pt>
                <c:pt idx="682" formatCode="d\-mmm\-yy">
                  <c:v>40386</c:v>
                </c:pt>
                <c:pt idx="683" formatCode="d\-mmm\-yy">
                  <c:v>40389</c:v>
                </c:pt>
                <c:pt idx="684" formatCode="d\-mmm\-yy">
                  <c:v>40392</c:v>
                </c:pt>
                <c:pt idx="685" formatCode="d\-mmm\-yy">
                  <c:v>40395</c:v>
                </c:pt>
                <c:pt idx="686" formatCode="d\-mmm\-yy">
                  <c:v>40398</c:v>
                </c:pt>
                <c:pt idx="687" formatCode="d\-mmm\-yy">
                  <c:v>40401</c:v>
                </c:pt>
                <c:pt idx="688" formatCode="d\-mmm\-yy">
                  <c:v>40404</c:v>
                </c:pt>
                <c:pt idx="689" formatCode="d\-mmm\-yy">
                  <c:v>40407</c:v>
                </c:pt>
                <c:pt idx="690" formatCode="d\-mmm\-yy">
                  <c:v>40410</c:v>
                </c:pt>
                <c:pt idx="691" formatCode="d\-mmm\-yy">
                  <c:v>40413</c:v>
                </c:pt>
                <c:pt idx="692" formatCode="d\-mmm\-yy">
                  <c:v>40416</c:v>
                </c:pt>
                <c:pt idx="693" formatCode="d\-mmm\-yy">
                  <c:v>40419</c:v>
                </c:pt>
                <c:pt idx="694" formatCode="d\-mmm\-yy">
                  <c:v>40422</c:v>
                </c:pt>
                <c:pt idx="695" formatCode="d\-mmm\-yy">
                  <c:v>40425</c:v>
                </c:pt>
                <c:pt idx="696" formatCode="d\-mmm\-yy">
                  <c:v>40428</c:v>
                </c:pt>
                <c:pt idx="697" formatCode="d\-mmm\-yy">
                  <c:v>40431</c:v>
                </c:pt>
                <c:pt idx="698" formatCode="d\-mmm\-yy">
                  <c:v>40434</c:v>
                </c:pt>
                <c:pt idx="699" formatCode="d\-mmm\-yy">
                  <c:v>40437</c:v>
                </c:pt>
                <c:pt idx="700" formatCode="d\-mmm\-yy">
                  <c:v>40440</c:v>
                </c:pt>
                <c:pt idx="701" formatCode="d\-mmm\-yy">
                  <c:v>40443</c:v>
                </c:pt>
                <c:pt idx="702" formatCode="d\-mmm\-yy">
                  <c:v>40446</c:v>
                </c:pt>
                <c:pt idx="703" formatCode="d\-mmm\-yy">
                  <c:v>40449</c:v>
                </c:pt>
                <c:pt idx="704" formatCode="d\-mmm\-yy">
                  <c:v>40452</c:v>
                </c:pt>
                <c:pt idx="705" formatCode="d\-mmm\-yy">
                  <c:v>40455</c:v>
                </c:pt>
                <c:pt idx="706" formatCode="d\-mmm\-yy">
                  <c:v>40458</c:v>
                </c:pt>
                <c:pt idx="707" formatCode="d\-mmm\-yy">
                  <c:v>40461</c:v>
                </c:pt>
                <c:pt idx="708" formatCode="d\-mmm\-yy">
                  <c:v>40464</c:v>
                </c:pt>
                <c:pt idx="709" formatCode="d\-mmm\-yy">
                  <c:v>40467</c:v>
                </c:pt>
                <c:pt idx="710" formatCode="d\-mmm\-yy">
                  <c:v>40470</c:v>
                </c:pt>
                <c:pt idx="711" formatCode="d\-mmm\-yy">
                  <c:v>40473</c:v>
                </c:pt>
                <c:pt idx="712" formatCode="d\-mmm\-yy">
                  <c:v>40476</c:v>
                </c:pt>
                <c:pt idx="713" formatCode="d\-mmm\-yy">
                  <c:v>40479</c:v>
                </c:pt>
                <c:pt idx="714" formatCode="d\-mmm\-yy">
                  <c:v>40482</c:v>
                </c:pt>
                <c:pt idx="715" formatCode="d\-mmm\-yy">
                  <c:v>40485</c:v>
                </c:pt>
                <c:pt idx="716" formatCode="d\-mmm\-yy">
                  <c:v>40488</c:v>
                </c:pt>
                <c:pt idx="717" formatCode="d\-mmm\-yy">
                  <c:v>40491</c:v>
                </c:pt>
                <c:pt idx="718" formatCode="d\-mmm\-yy">
                  <c:v>40494</c:v>
                </c:pt>
                <c:pt idx="719" formatCode="d\-mmm\-yy">
                  <c:v>40497</c:v>
                </c:pt>
                <c:pt idx="720" formatCode="d\-mmm\-yy">
                  <c:v>40500</c:v>
                </c:pt>
                <c:pt idx="721" formatCode="d\-mmm\-yy">
                  <c:v>40503</c:v>
                </c:pt>
                <c:pt idx="722" formatCode="d\-mmm\-yy">
                  <c:v>40506</c:v>
                </c:pt>
                <c:pt idx="723" formatCode="d\-mmm\-yy">
                  <c:v>40509</c:v>
                </c:pt>
                <c:pt idx="724" formatCode="d\-mmm\-yy">
                  <c:v>40512</c:v>
                </c:pt>
                <c:pt idx="725" formatCode="d\-mmm\-yy">
                  <c:v>40515</c:v>
                </c:pt>
                <c:pt idx="726" formatCode="d\-mmm\-yy">
                  <c:v>40518</c:v>
                </c:pt>
                <c:pt idx="727" formatCode="d\-mmm\-yy">
                  <c:v>40521</c:v>
                </c:pt>
                <c:pt idx="728" formatCode="d\-mmm\-yy">
                  <c:v>40524</c:v>
                </c:pt>
                <c:pt idx="729" formatCode="d\-mmm\-yy">
                  <c:v>40527</c:v>
                </c:pt>
                <c:pt idx="730" formatCode="d\-mmm\-yy">
                  <c:v>40530</c:v>
                </c:pt>
                <c:pt idx="731" formatCode="d\-mmm\-yy">
                  <c:v>40533</c:v>
                </c:pt>
                <c:pt idx="732" formatCode="d\-mmm\-yy">
                  <c:v>40536</c:v>
                </c:pt>
                <c:pt idx="733" formatCode="d\-mmm\-yy">
                  <c:v>40539</c:v>
                </c:pt>
                <c:pt idx="734" formatCode="d\-mmm\-yy">
                  <c:v>40542</c:v>
                </c:pt>
                <c:pt idx="735" formatCode="d\-mmm\-yy">
                  <c:v>40545</c:v>
                </c:pt>
                <c:pt idx="736" formatCode="d\-mmm\-yy">
                  <c:v>40548</c:v>
                </c:pt>
                <c:pt idx="737" formatCode="d\-mmm\-yy">
                  <c:v>40551</c:v>
                </c:pt>
                <c:pt idx="738" formatCode="d\-mmm\-yy">
                  <c:v>40554</c:v>
                </c:pt>
                <c:pt idx="739" formatCode="d\-mmm\-yy">
                  <c:v>40557</c:v>
                </c:pt>
                <c:pt idx="740" formatCode="d\-mmm\-yy">
                  <c:v>40560</c:v>
                </c:pt>
                <c:pt idx="741" formatCode="d\-mmm\-yy">
                  <c:v>40563</c:v>
                </c:pt>
                <c:pt idx="742" formatCode="d\-mmm\-yy">
                  <c:v>40566</c:v>
                </c:pt>
                <c:pt idx="743" formatCode="d\-mmm\-yy">
                  <c:v>40569</c:v>
                </c:pt>
                <c:pt idx="744" formatCode="d\-mmm\-yy">
                  <c:v>40572</c:v>
                </c:pt>
                <c:pt idx="745" formatCode="d\-mmm\-yy">
                  <c:v>40575</c:v>
                </c:pt>
                <c:pt idx="746" formatCode="d\-mmm\-yy">
                  <c:v>40578</c:v>
                </c:pt>
                <c:pt idx="747" formatCode="d\-mmm\-yy">
                  <c:v>40581</c:v>
                </c:pt>
                <c:pt idx="748" formatCode="d\-mmm\-yy">
                  <c:v>40584</c:v>
                </c:pt>
                <c:pt idx="749" formatCode="d\-mmm\-yy">
                  <c:v>40587</c:v>
                </c:pt>
                <c:pt idx="750" formatCode="d\-mmm\-yy">
                  <c:v>40590</c:v>
                </c:pt>
                <c:pt idx="751" formatCode="d\-mmm\-yy">
                  <c:v>40593</c:v>
                </c:pt>
                <c:pt idx="752" formatCode="d\-mmm\-yy">
                  <c:v>40596</c:v>
                </c:pt>
                <c:pt idx="753" formatCode="d\-mmm\-yy">
                  <c:v>40599</c:v>
                </c:pt>
                <c:pt idx="754" formatCode="d\-mmm\-yy">
                  <c:v>40602</c:v>
                </c:pt>
                <c:pt idx="755" formatCode="d\-mmm\-yy">
                  <c:v>40605</c:v>
                </c:pt>
                <c:pt idx="756" formatCode="d\-mmm\-yy">
                  <c:v>40608</c:v>
                </c:pt>
                <c:pt idx="757" formatCode="d\-mmm\-yy">
                  <c:v>40611</c:v>
                </c:pt>
                <c:pt idx="758" formatCode="d\-mmm\-yy">
                  <c:v>40614</c:v>
                </c:pt>
                <c:pt idx="759" formatCode="d\-mmm\-yy">
                  <c:v>40617</c:v>
                </c:pt>
                <c:pt idx="760" formatCode="d\-mmm\-yy">
                  <c:v>40620</c:v>
                </c:pt>
                <c:pt idx="761" formatCode="d\-mmm\-yy">
                  <c:v>40623</c:v>
                </c:pt>
                <c:pt idx="762" formatCode="d\-mmm\-yy">
                  <c:v>40626</c:v>
                </c:pt>
                <c:pt idx="763" formatCode="d\-mmm\-yy">
                  <c:v>40629</c:v>
                </c:pt>
                <c:pt idx="764" formatCode="d\-mmm\-yy">
                  <c:v>40632</c:v>
                </c:pt>
                <c:pt idx="765" formatCode="d\-mmm\-yy">
                  <c:v>40635</c:v>
                </c:pt>
                <c:pt idx="766" formatCode="d\-mmm\-yy">
                  <c:v>40638</c:v>
                </c:pt>
                <c:pt idx="767" formatCode="d\-mmm\-yy">
                  <c:v>40641</c:v>
                </c:pt>
                <c:pt idx="768" formatCode="d\-mmm\-yy">
                  <c:v>40644</c:v>
                </c:pt>
                <c:pt idx="769" formatCode="d\-mmm\-yy">
                  <c:v>40647</c:v>
                </c:pt>
                <c:pt idx="770" formatCode="d\-mmm\-yy">
                  <c:v>40650</c:v>
                </c:pt>
                <c:pt idx="771" formatCode="d\-mmm\-yy">
                  <c:v>40653</c:v>
                </c:pt>
                <c:pt idx="772" formatCode="d\-mmm\-yy">
                  <c:v>40656</c:v>
                </c:pt>
                <c:pt idx="773" formatCode="d\-mmm\-yy">
                  <c:v>40659</c:v>
                </c:pt>
                <c:pt idx="774" formatCode="d\-mmm\-yy">
                  <c:v>40662</c:v>
                </c:pt>
                <c:pt idx="775" formatCode="d\-mmm\-yy">
                  <c:v>40665</c:v>
                </c:pt>
                <c:pt idx="776" formatCode="d\-mmm\-yy">
                  <c:v>40668</c:v>
                </c:pt>
                <c:pt idx="777" formatCode="d\-mmm\-yy">
                  <c:v>40671</c:v>
                </c:pt>
                <c:pt idx="778" formatCode="d\-mmm\-yy">
                  <c:v>40674</c:v>
                </c:pt>
                <c:pt idx="779" formatCode="d\-mmm\-yy">
                  <c:v>40677</c:v>
                </c:pt>
                <c:pt idx="780" formatCode="d\-mmm\-yy">
                  <c:v>40680</c:v>
                </c:pt>
                <c:pt idx="781" formatCode="d\-mmm\-yy">
                  <c:v>40683</c:v>
                </c:pt>
                <c:pt idx="782" formatCode="d\-mmm\-yy">
                  <c:v>40686</c:v>
                </c:pt>
                <c:pt idx="783" formatCode="d\-mmm\-yy">
                  <c:v>40689</c:v>
                </c:pt>
                <c:pt idx="784" formatCode="d\-mmm\-yy">
                  <c:v>40692</c:v>
                </c:pt>
                <c:pt idx="785" formatCode="d\-mmm\-yy">
                  <c:v>40695</c:v>
                </c:pt>
                <c:pt idx="786" formatCode="d\-mmm\-yy">
                  <c:v>40698</c:v>
                </c:pt>
                <c:pt idx="787" formatCode="d\-mmm\-yy">
                  <c:v>40701</c:v>
                </c:pt>
                <c:pt idx="788" formatCode="d\-mmm\-yy">
                  <c:v>40704</c:v>
                </c:pt>
                <c:pt idx="789" formatCode="d\-mmm\-yy">
                  <c:v>40707</c:v>
                </c:pt>
                <c:pt idx="790" formatCode="d\-mmm\-yy">
                  <c:v>40710</c:v>
                </c:pt>
                <c:pt idx="791" formatCode="d\-mmm\-yy">
                  <c:v>40713</c:v>
                </c:pt>
                <c:pt idx="792" formatCode="d\-mmm\-yy">
                  <c:v>40716</c:v>
                </c:pt>
                <c:pt idx="793" formatCode="d\-mmm\-yy">
                  <c:v>40719</c:v>
                </c:pt>
                <c:pt idx="794" formatCode="d\-mmm\-yy">
                  <c:v>40722</c:v>
                </c:pt>
                <c:pt idx="795" formatCode="d\-mmm\-yy">
                  <c:v>40725</c:v>
                </c:pt>
                <c:pt idx="796" formatCode="d\-mmm\-yy">
                  <c:v>40728</c:v>
                </c:pt>
                <c:pt idx="797" formatCode="d\-mmm\-yy">
                  <c:v>40731</c:v>
                </c:pt>
                <c:pt idx="798" formatCode="d\-mmm\-yy">
                  <c:v>40734</c:v>
                </c:pt>
                <c:pt idx="799" formatCode="d\-mmm\-yy">
                  <c:v>40737</c:v>
                </c:pt>
                <c:pt idx="800" formatCode="d\-mmm\-yy">
                  <c:v>40740</c:v>
                </c:pt>
                <c:pt idx="801" formatCode="d\-mmm\-yy">
                  <c:v>40743</c:v>
                </c:pt>
                <c:pt idx="802" formatCode="d\-mmm\-yy">
                  <c:v>40746</c:v>
                </c:pt>
                <c:pt idx="803" formatCode="d\-mmm\-yy">
                  <c:v>40749</c:v>
                </c:pt>
                <c:pt idx="804" formatCode="d\-mmm\-yy">
                  <c:v>40752</c:v>
                </c:pt>
                <c:pt idx="805" formatCode="d\-mmm\-yy">
                  <c:v>40755</c:v>
                </c:pt>
                <c:pt idx="806" formatCode="d\-mmm\-yy">
                  <c:v>40758</c:v>
                </c:pt>
                <c:pt idx="807" formatCode="d\-mmm\-yy">
                  <c:v>40761</c:v>
                </c:pt>
                <c:pt idx="808" formatCode="d\-mmm\-yy">
                  <c:v>40764</c:v>
                </c:pt>
                <c:pt idx="809" formatCode="d\-mmm\-yy">
                  <c:v>40767</c:v>
                </c:pt>
                <c:pt idx="810" formatCode="d\-mmm\-yy">
                  <c:v>40770</c:v>
                </c:pt>
                <c:pt idx="811" formatCode="d\-mmm\-yy">
                  <c:v>40773</c:v>
                </c:pt>
                <c:pt idx="812" formatCode="d\-mmm\-yy">
                  <c:v>40776</c:v>
                </c:pt>
                <c:pt idx="813" formatCode="d\-mmm\-yy">
                  <c:v>40779</c:v>
                </c:pt>
                <c:pt idx="814" formatCode="d\-mmm\-yy">
                  <c:v>40782</c:v>
                </c:pt>
                <c:pt idx="815" formatCode="d\-mmm\-yy">
                  <c:v>40785</c:v>
                </c:pt>
                <c:pt idx="816" formatCode="d\-mmm\-yy">
                  <c:v>40788</c:v>
                </c:pt>
                <c:pt idx="817" formatCode="d\-mmm\-yy">
                  <c:v>40791</c:v>
                </c:pt>
                <c:pt idx="818" formatCode="d\-mmm\-yy">
                  <c:v>40794</c:v>
                </c:pt>
                <c:pt idx="819" formatCode="d\-mmm\-yy">
                  <c:v>40797</c:v>
                </c:pt>
                <c:pt idx="820" formatCode="d\-mmm\-yy">
                  <c:v>40800</c:v>
                </c:pt>
                <c:pt idx="821" formatCode="d\-mmm\-yy">
                  <c:v>40803</c:v>
                </c:pt>
                <c:pt idx="822" formatCode="d\-mmm\-yy">
                  <c:v>40806</c:v>
                </c:pt>
                <c:pt idx="823" formatCode="d\-mmm\-yy">
                  <c:v>40809</c:v>
                </c:pt>
                <c:pt idx="824" formatCode="d\-mmm\-yy">
                  <c:v>40812</c:v>
                </c:pt>
                <c:pt idx="825" formatCode="d\-mmm\-yy">
                  <c:v>40815</c:v>
                </c:pt>
                <c:pt idx="826" formatCode="d\-mmm\-yy">
                  <c:v>40818</c:v>
                </c:pt>
                <c:pt idx="827" formatCode="d\-mmm\-yy">
                  <c:v>40821</c:v>
                </c:pt>
                <c:pt idx="828" formatCode="d\-mmm\-yy">
                  <c:v>40824</c:v>
                </c:pt>
                <c:pt idx="829" formatCode="d\-mmm\-yy">
                  <c:v>40827</c:v>
                </c:pt>
                <c:pt idx="830" formatCode="d\-mmm\-yy">
                  <c:v>40830</c:v>
                </c:pt>
                <c:pt idx="831" formatCode="d\-mmm\-yy">
                  <c:v>40833</c:v>
                </c:pt>
                <c:pt idx="832" formatCode="d\-mmm\-yy">
                  <c:v>40836</c:v>
                </c:pt>
                <c:pt idx="833" formatCode="d\-mmm\-yy">
                  <c:v>40839</c:v>
                </c:pt>
                <c:pt idx="834" formatCode="d\-mmm\-yy">
                  <c:v>40842</c:v>
                </c:pt>
                <c:pt idx="835" formatCode="d\-mmm\-yy">
                  <c:v>40845</c:v>
                </c:pt>
                <c:pt idx="836" formatCode="d\-mmm\-yy">
                  <c:v>40848</c:v>
                </c:pt>
                <c:pt idx="837" formatCode="d\-mmm\-yy">
                  <c:v>40851</c:v>
                </c:pt>
                <c:pt idx="838" formatCode="d\-mmm\-yy">
                  <c:v>40854</c:v>
                </c:pt>
                <c:pt idx="839" formatCode="d\-mmm\-yy">
                  <c:v>40857</c:v>
                </c:pt>
                <c:pt idx="840" formatCode="d\-mmm\-yy">
                  <c:v>40860</c:v>
                </c:pt>
                <c:pt idx="841" formatCode="d\-mmm\-yy">
                  <c:v>40863</c:v>
                </c:pt>
                <c:pt idx="842" formatCode="d\-mmm\-yy">
                  <c:v>40866</c:v>
                </c:pt>
                <c:pt idx="843" formatCode="d\-mmm\-yy">
                  <c:v>40869</c:v>
                </c:pt>
                <c:pt idx="844" formatCode="d\-mmm\-yy">
                  <c:v>40872</c:v>
                </c:pt>
                <c:pt idx="845" formatCode="d\-mmm\-yy">
                  <c:v>40875</c:v>
                </c:pt>
                <c:pt idx="846" formatCode="d\-mmm\-yy">
                  <c:v>40878</c:v>
                </c:pt>
                <c:pt idx="847" formatCode="d\-mmm\-yy">
                  <c:v>40881</c:v>
                </c:pt>
                <c:pt idx="848" formatCode="d\-mmm\-yy">
                  <c:v>40884</c:v>
                </c:pt>
                <c:pt idx="849" formatCode="d\-mmm\-yy">
                  <c:v>40887</c:v>
                </c:pt>
                <c:pt idx="850" formatCode="d\-mmm\-yy">
                  <c:v>40890</c:v>
                </c:pt>
                <c:pt idx="851" formatCode="d\-mmm\-yy">
                  <c:v>40893</c:v>
                </c:pt>
                <c:pt idx="852" formatCode="d\-mmm\-yy">
                  <c:v>40896</c:v>
                </c:pt>
                <c:pt idx="853" formatCode="d\-mmm\-yy">
                  <c:v>40899</c:v>
                </c:pt>
                <c:pt idx="854" formatCode="d\-mmm\-yy">
                  <c:v>40902</c:v>
                </c:pt>
                <c:pt idx="855" formatCode="d\-mmm\-yy">
                  <c:v>40905</c:v>
                </c:pt>
                <c:pt idx="856" formatCode="d\-mmm\-yy">
                  <c:v>40908</c:v>
                </c:pt>
                <c:pt idx="857" formatCode="d\-mmm\-yy">
                  <c:v>40911</c:v>
                </c:pt>
                <c:pt idx="858" formatCode="d\-mmm\-yy">
                  <c:v>40914</c:v>
                </c:pt>
                <c:pt idx="859" formatCode="d\-mmm\-yy">
                  <c:v>40917</c:v>
                </c:pt>
                <c:pt idx="860" formatCode="d\-mmm\-yy">
                  <c:v>40920</c:v>
                </c:pt>
                <c:pt idx="861" formatCode="d\-mmm\-yy">
                  <c:v>40923</c:v>
                </c:pt>
                <c:pt idx="862" formatCode="d\-mmm\-yy">
                  <c:v>40926</c:v>
                </c:pt>
                <c:pt idx="863" formatCode="d\-mmm\-yy">
                  <c:v>40929</c:v>
                </c:pt>
                <c:pt idx="864" formatCode="d\-mmm\-yy">
                  <c:v>40932</c:v>
                </c:pt>
                <c:pt idx="865" formatCode="d\-mmm\-yy">
                  <c:v>40935</c:v>
                </c:pt>
                <c:pt idx="866" formatCode="d\-mmm\-yy">
                  <c:v>40938</c:v>
                </c:pt>
                <c:pt idx="867" formatCode="d\-mmm\-yy">
                  <c:v>40941</c:v>
                </c:pt>
                <c:pt idx="868" formatCode="d\-mmm\-yy">
                  <c:v>40944</c:v>
                </c:pt>
                <c:pt idx="869" formatCode="d\-mmm\-yy">
                  <c:v>40947</c:v>
                </c:pt>
                <c:pt idx="870" formatCode="d\-mmm\-yy">
                  <c:v>40950</c:v>
                </c:pt>
                <c:pt idx="871" formatCode="d\-mmm\-yy">
                  <c:v>40953</c:v>
                </c:pt>
                <c:pt idx="872" formatCode="d\-mmm\-yy">
                  <c:v>40956</c:v>
                </c:pt>
                <c:pt idx="873" formatCode="d\-mmm\-yy">
                  <c:v>40959</c:v>
                </c:pt>
                <c:pt idx="874" formatCode="d\-mmm\-yy">
                  <c:v>40962</c:v>
                </c:pt>
                <c:pt idx="875" formatCode="d\-mmm\-yy">
                  <c:v>40965</c:v>
                </c:pt>
                <c:pt idx="876" formatCode="d\-mmm\-yy">
                  <c:v>40968</c:v>
                </c:pt>
                <c:pt idx="877" formatCode="d\-mmm\-yy">
                  <c:v>40971</c:v>
                </c:pt>
                <c:pt idx="878" formatCode="d\-mmm\-yy">
                  <c:v>40974</c:v>
                </c:pt>
                <c:pt idx="879" formatCode="d\-mmm\-yy">
                  <c:v>40977</c:v>
                </c:pt>
                <c:pt idx="880" formatCode="d\-mmm\-yy">
                  <c:v>40980</c:v>
                </c:pt>
                <c:pt idx="881" formatCode="d\-mmm\-yy">
                  <c:v>40983</c:v>
                </c:pt>
                <c:pt idx="882" formatCode="d\-mmm\-yy">
                  <c:v>40986</c:v>
                </c:pt>
                <c:pt idx="883" formatCode="d\-mmm\-yy">
                  <c:v>40989</c:v>
                </c:pt>
                <c:pt idx="884" formatCode="d\-mmm\-yy">
                  <c:v>40992</c:v>
                </c:pt>
                <c:pt idx="885" formatCode="d\-mmm\-yy">
                  <c:v>40995</c:v>
                </c:pt>
                <c:pt idx="886" formatCode="d\-mmm\-yy">
                  <c:v>40998</c:v>
                </c:pt>
                <c:pt idx="887" formatCode="d\-mmm\-yy">
                  <c:v>41001</c:v>
                </c:pt>
                <c:pt idx="888" formatCode="d\-mmm\-yy">
                  <c:v>41004</c:v>
                </c:pt>
                <c:pt idx="889" formatCode="d\-mmm\-yy">
                  <c:v>41007</c:v>
                </c:pt>
                <c:pt idx="890" formatCode="d\-mmm\-yy">
                  <c:v>41010</c:v>
                </c:pt>
                <c:pt idx="891" formatCode="d\-mmm\-yy">
                  <c:v>41013</c:v>
                </c:pt>
                <c:pt idx="892" formatCode="d\-mmm\-yy">
                  <c:v>41016</c:v>
                </c:pt>
                <c:pt idx="893" formatCode="d\-mmm\-yy">
                  <c:v>41019</c:v>
                </c:pt>
                <c:pt idx="894" formatCode="d\-mmm\-yy">
                  <c:v>41022</c:v>
                </c:pt>
                <c:pt idx="895" formatCode="d\-mmm\-yy">
                  <c:v>41025</c:v>
                </c:pt>
                <c:pt idx="896" formatCode="d\-mmm\-yy">
                  <c:v>41028</c:v>
                </c:pt>
                <c:pt idx="897" formatCode="d\-mmm\-yy">
                  <c:v>41031</c:v>
                </c:pt>
                <c:pt idx="898" formatCode="d\-mmm\-yy">
                  <c:v>41034</c:v>
                </c:pt>
                <c:pt idx="899" formatCode="d\-mmm\-yy">
                  <c:v>41037</c:v>
                </c:pt>
                <c:pt idx="900" formatCode="d\-mmm\-yy">
                  <c:v>41040</c:v>
                </c:pt>
                <c:pt idx="901" formatCode="d\-mmm\-yy">
                  <c:v>41043</c:v>
                </c:pt>
                <c:pt idx="902" formatCode="d\-mmm\-yy">
                  <c:v>41046</c:v>
                </c:pt>
                <c:pt idx="903" formatCode="d\-mmm\-yy">
                  <c:v>41049</c:v>
                </c:pt>
                <c:pt idx="904" formatCode="d\-mmm\-yy">
                  <c:v>41052</c:v>
                </c:pt>
                <c:pt idx="905" formatCode="d\-mmm\-yy">
                  <c:v>41055</c:v>
                </c:pt>
                <c:pt idx="906" formatCode="d\-mmm\-yy">
                  <c:v>41058</c:v>
                </c:pt>
                <c:pt idx="907" formatCode="d\-mmm\-yy">
                  <c:v>41061</c:v>
                </c:pt>
                <c:pt idx="908" formatCode="d\-mmm\-yy">
                  <c:v>41064</c:v>
                </c:pt>
                <c:pt idx="909" formatCode="d\-mmm\-yy">
                  <c:v>41067</c:v>
                </c:pt>
                <c:pt idx="910" formatCode="d\-mmm\-yy">
                  <c:v>41070</c:v>
                </c:pt>
                <c:pt idx="911" formatCode="d\-mmm\-yy">
                  <c:v>41073</c:v>
                </c:pt>
                <c:pt idx="912" formatCode="d\-mmm\-yy">
                  <c:v>41076</c:v>
                </c:pt>
                <c:pt idx="913" formatCode="d\-mmm\-yy">
                  <c:v>41079</c:v>
                </c:pt>
                <c:pt idx="914" formatCode="d\-mmm\-yy">
                  <c:v>41082</c:v>
                </c:pt>
                <c:pt idx="915" formatCode="d\-mmm\-yy">
                  <c:v>41085</c:v>
                </c:pt>
                <c:pt idx="916" formatCode="d\-mmm\-yy">
                  <c:v>41088</c:v>
                </c:pt>
                <c:pt idx="917" formatCode="d\-mmm\-yy">
                  <c:v>41091</c:v>
                </c:pt>
                <c:pt idx="918" formatCode="d\-mmm\-yy">
                  <c:v>41094</c:v>
                </c:pt>
                <c:pt idx="919" formatCode="d\-mmm\-yy">
                  <c:v>41097</c:v>
                </c:pt>
                <c:pt idx="920" formatCode="d\-mmm\-yy">
                  <c:v>41100</c:v>
                </c:pt>
                <c:pt idx="921" formatCode="d\-mmm\-yy">
                  <c:v>41103</c:v>
                </c:pt>
                <c:pt idx="922" formatCode="d\-mmm\-yy">
                  <c:v>41106</c:v>
                </c:pt>
                <c:pt idx="923" formatCode="d\-mmm\-yy">
                  <c:v>41109</c:v>
                </c:pt>
                <c:pt idx="924" formatCode="d\-mmm\-yy">
                  <c:v>41112</c:v>
                </c:pt>
                <c:pt idx="925" formatCode="d\-mmm\-yy">
                  <c:v>41115</c:v>
                </c:pt>
                <c:pt idx="926" formatCode="d\-mmm\-yy">
                  <c:v>41118</c:v>
                </c:pt>
                <c:pt idx="927" formatCode="d\-mmm\-yy">
                  <c:v>41121</c:v>
                </c:pt>
                <c:pt idx="928" formatCode="d\-mmm\-yy">
                  <c:v>41124</c:v>
                </c:pt>
                <c:pt idx="929" formatCode="d\-mmm\-yy">
                  <c:v>41127</c:v>
                </c:pt>
                <c:pt idx="930" formatCode="d\-mmm\-yy">
                  <c:v>41130</c:v>
                </c:pt>
                <c:pt idx="931" formatCode="d\-mmm\-yy">
                  <c:v>41133</c:v>
                </c:pt>
                <c:pt idx="932" formatCode="d\-mmm\-yy">
                  <c:v>41136</c:v>
                </c:pt>
                <c:pt idx="933" formatCode="d\-mmm\-yy">
                  <c:v>41139</c:v>
                </c:pt>
                <c:pt idx="934" formatCode="d\-mmm\-yy">
                  <c:v>41142</c:v>
                </c:pt>
                <c:pt idx="935" formatCode="d\-mmm\-yy">
                  <c:v>41145</c:v>
                </c:pt>
                <c:pt idx="936" formatCode="d\-mmm\-yy">
                  <c:v>41148</c:v>
                </c:pt>
                <c:pt idx="937" formatCode="d\-mmm\-yy">
                  <c:v>41151</c:v>
                </c:pt>
                <c:pt idx="938" formatCode="d\-mmm\-yy">
                  <c:v>41154</c:v>
                </c:pt>
                <c:pt idx="939" formatCode="d\-mmm\-yy">
                  <c:v>41157</c:v>
                </c:pt>
                <c:pt idx="940" formatCode="d\-mmm\-yy">
                  <c:v>41160</c:v>
                </c:pt>
                <c:pt idx="941" formatCode="d\-mmm\-yy">
                  <c:v>41163</c:v>
                </c:pt>
                <c:pt idx="942" formatCode="d\-mmm\-yy">
                  <c:v>41166</c:v>
                </c:pt>
                <c:pt idx="943" formatCode="d\-mmm\-yy">
                  <c:v>41169</c:v>
                </c:pt>
                <c:pt idx="944" formatCode="d\-mmm\-yy">
                  <c:v>41172</c:v>
                </c:pt>
                <c:pt idx="945" formatCode="d\-mmm\-yy">
                  <c:v>41175</c:v>
                </c:pt>
                <c:pt idx="946" formatCode="d\-mmm\-yy">
                  <c:v>41178</c:v>
                </c:pt>
                <c:pt idx="947" formatCode="d\-mmm\-yy">
                  <c:v>41181</c:v>
                </c:pt>
                <c:pt idx="948" formatCode="d\-mmm\-yy">
                  <c:v>41184</c:v>
                </c:pt>
                <c:pt idx="949" formatCode="d\-mmm\-yy">
                  <c:v>41187</c:v>
                </c:pt>
                <c:pt idx="950" formatCode="d\-mmm\-yy">
                  <c:v>41190</c:v>
                </c:pt>
                <c:pt idx="951" formatCode="d\-mmm\-yy">
                  <c:v>41193</c:v>
                </c:pt>
                <c:pt idx="952" formatCode="d\-mmm\-yy">
                  <c:v>41196</c:v>
                </c:pt>
                <c:pt idx="953" formatCode="d\-mmm\-yy">
                  <c:v>41199</c:v>
                </c:pt>
                <c:pt idx="954" formatCode="d\-mmm\-yy">
                  <c:v>41202</c:v>
                </c:pt>
                <c:pt idx="955" formatCode="d\-mmm\-yy">
                  <c:v>41205</c:v>
                </c:pt>
                <c:pt idx="956" formatCode="d\-mmm\-yy">
                  <c:v>41208</c:v>
                </c:pt>
                <c:pt idx="957" formatCode="d\-mmm\-yy">
                  <c:v>41211</c:v>
                </c:pt>
                <c:pt idx="958" formatCode="d\-mmm\-yy">
                  <c:v>41214</c:v>
                </c:pt>
                <c:pt idx="959" formatCode="d\-mmm\-yy">
                  <c:v>41217</c:v>
                </c:pt>
                <c:pt idx="960" formatCode="d\-mmm\-yy">
                  <c:v>41220</c:v>
                </c:pt>
                <c:pt idx="961" formatCode="d\-mmm\-yy">
                  <c:v>41223</c:v>
                </c:pt>
                <c:pt idx="962" formatCode="d\-mmm\-yy">
                  <c:v>41226</c:v>
                </c:pt>
                <c:pt idx="963" formatCode="d\-mmm\-yy">
                  <c:v>41229</c:v>
                </c:pt>
                <c:pt idx="964" formatCode="d\-mmm\-yy">
                  <c:v>41232</c:v>
                </c:pt>
                <c:pt idx="965" formatCode="d\-mmm\-yy">
                  <c:v>41235</c:v>
                </c:pt>
                <c:pt idx="966" formatCode="d\-mmm\-yy">
                  <c:v>41238</c:v>
                </c:pt>
                <c:pt idx="967" formatCode="d\-mmm\-yy">
                  <c:v>41241</c:v>
                </c:pt>
                <c:pt idx="968" formatCode="d\-mmm\-yy">
                  <c:v>41244</c:v>
                </c:pt>
                <c:pt idx="969" formatCode="d\-mmm\-yy">
                  <c:v>41247</c:v>
                </c:pt>
                <c:pt idx="970" formatCode="d\-mmm\-yy">
                  <c:v>41250</c:v>
                </c:pt>
                <c:pt idx="971" formatCode="d\-mmm\-yy">
                  <c:v>41253</c:v>
                </c:pt>
                <c:pt idx="972" formatCode="d\-mmm\-yy">
                  <c:v>41256</c:v>
                </c:pt>
                <c:pt idx="973" formatCode="d\-mmm\-yy">
                  <c:v>41259</c:v>
                </c:pt>
                <c:pt idx="974" formatCode="d\-mmm\-yy">
                  <c:v>41262</c:v>
                </c:pt>
                <c:pt idx="975" formatCode="d\-mmm\-yy">
                  <c:v>41265</c:v>
                </c:pt>
                <c:pt idx="976" formatCode="d\-mmm\-yy">
                  <c:v>41268</c:v>
                </c:pt>
                <c:pt idx="977" formatCode="d\-mmm\-yy">
                  <c:v>41271</c:v>
                </c:pt>
                <c:pt idx="978" formatCode="d\-mmm\-yy">
                  <c:v>41274</c:v>
                </c:pt>
                <c:pt idx="979" formatCode="d\-mmm\-yy">
                  <c:v>41277</c:v>
                </c:pt>
                <c:pt idx="980" formatCode="d\-mmm\-yy">
                  <c:v>41280</c:v>
                </c:pt>
                <c:pt idx="981" formatCode="d\-mmm\-yy">
                  <c:v>41283</c:v>
                </c:pt>
                <c:pt idx="982" formatCode="d\-mmm\-yy">
                  <c:v>41286</c:v>
                </c:pt>
                <c:pt idx="983" formatCode="d\-mmm\-yy">
                  <c:v>41289</c:v>
                </c:pt>
                <c:pt idx="984" formatCode="d\-mmm\-yy">
                  <c:v>41292</c:v>
                </c:pt>
                <c:pt idx="985" formatCode="d\-mmm\-yy">
                  <c:v>41295</c:v>
                </c:pt>
                <c:pt idx="986" formatCode="d\-mmm\-yy">
                  <c:v>41298</c:v>
                </c:pt>
                <c:pt idx="987" formatCode="d\-mmm\-yy">
                  <c:v>41301</c:v>
                </c:pt>
                <c:pt idx="988" formatCode="d\-mmm\-yy">
                  <c:v>41304</c:v>
                </c:pt>
                <c:pt idx="989" formatCode="d\-mmm\-yy">
                  <c:v>41307</c:v>
                </c:pt>
                <c:pt idx="990" formatCode="d\-mmm\-yy">
                  <c:v>41310</c:v>
                </c:pt>
                <c:pt idx="991" formatCode="d\-mmm\-yy">
                  <c:v>41313</c:v>
                </c:pt>
                <c:pt idx="992" formatCode="d\-mmm\-yy">
                  <c:v>41316</c:v>
                </c:pt>
                <c:pt idx="993" formatCode="d\-mmm\-yy">
                  <c:v>41319</c:v>
                </c:pt>
                <c:pt idx="994" formatCode="d\-mmm\-yy">
                  <c:v>41322</c:v>
                </c:pt>
                <c:pt idx="995" formatCode="d\-mmm\-yy">
                  <c:v>41325</c:v>
                </c:pt>
                <c:pt idx="996" formatCode="d\-mmm\-yy">
                  <c:v>41328</c:v>
                </c:pt>
                <c:pt idx="997" formatCode="d\-mmm\-yy">
                  <c:v>41331</c:v>
                </c:pt>
                <c:pt idx="998" formatCode="d\-mmm\-yy">
                  <c:v>41334</c:v>
                </c:pt>
                <c:pt idx="999" formatCode="d\-mmm\-yy">
                  <c:v>41337</c:v>
                </c:pt>
                <c:pt idx="1000" formatCode="d\-mmm\-yy">
                  <c:v>41340</c:v>
                </c:pt>
                <c:pt idx="1001" formatCode="d\-mmm\-yy">
                  <c:v>41343</c:v>
                </c:pt>
                <c:pt idx="1002" formatCode="d\-mmm\-yy">
                  <c:v>41346</c:v>
                </c:pt>
                <c:pt idx="1003" formatCode="d\-mmm\-yy">
                  <c:v>41349</c:v>
                </c:pt>
                <c:pt idx="1004" formatCode="d\-mmm\-yy">
                  <c:v>41352</c:v>
                </c:pt>
                <c:pt idx="1005" formatCode="d\-mmm\-yy">
                  <c:v>41355</c:v>
                </c:pt>
                <c:pt idx="1006" formatCode="d\-mmm\-yy">
                  <c:v>41358</c:v>
                </c:pt>
                <c:pt idx="1007" formatCode="d\-mmm\-yy">
                  <c:v>41361</c:v>
                </c:pt>
                <c:pt idx="1008" formatCode="d\-mmm\-yy">
                  <c:v>41364</c:v>
                </c:pt>
                <c:pt idx="1009" formatCode="d\-mmm\-yy">
                  <c:v>41367</c:v>
                </c:pt>
                <c:pt idx="1010" formatCode="d\-mmm\-yy">
                  <c:v>41370</c:v>
                </c:pt>
                <c:pt idx="1011" formatCode="d\-mmm\-yy">
                  <c:v>41373</c:v>
                </c:pt>
                <c:pt idx="1012" formatCode="d\-mmm\-yy">
                  <c:v>41376</c:v>
                </c:pt>
                <c:pt idx="1013" formatCode="d\-mmm\-yy">
                  <c:v>41379</c:v>
                </c:pt>
                <c:pt idx="1014" formatCode="d\-mmm\-yy">
                  <c:v>41382</c:v>
                </c:pt>
                <c:pt idx="1015" formatCode="d\-mmm\-yy">
                  <c:v>41385</c:v>
                </c:pt>
                <c:pt idx="1016" formatCode="d\-mmm\-yy">
                  <c:v>41388</c:v>
                </c:pt>
                <c:pt idx="1017" formatCode="d\-mmm\-yy">
                  <c:v>41391</c:v>
                </c:pt>
                <c:pt idx="1018" formatCode="d\-mmm\-yy">
                  <c:v>41394</c:v>
                </c:pt>
                <c:pt idx="1019" formatCode="d\-mmm\-yy">
                  <c:v>41397</c:v>
                </c:pt>
                <c:pt idx="1020" formatCode="d\-mmm\-yy">
                  <c:v>41400</c:v>
                </c:pt>
                <c:pt idx="1021" formatCode="d\-mmm\-yy">
                  <c:v>41403</c:v>
                </c:pt>
                <c:pt idx="1022" formatCode="d\-mmm\-yy">
                  <c:v>41406</c:v>
                </c:pt>
                <c:pt idx="1023" formatCode="d\-mmm\-yy">
                  <c:v>41409</c:v>
                </c:pt>
                <c:pt idx="1024" formatCode="d\-mmm\-yy">
                  <c:v>41412</c:v>
                </c:pt>
                <c:pt idx="1025" formatCode="d\-mmm\-yy">
                  <c:v>41415</c:v>
                </c:pt>
                <c:pt idx="1026" formatCode="d\-mmm\-yy">
                  <c:v>41418</c:v>
                </c:pt>
                <c:pt idx="1027" formatCode="d\-mmm\-yy">
                  <c:v>41421</c:v>
                </c:pt>
                <c:pt idx="1028" formatCode="d\-mmm\-yy">
                  <c:v>41424</c:v>
                </c:pt>
                <c:pt idx="1029" formatCode="d\-mmm\-yy">
                  <c:v>41427</c:v>
                </c:pt>
                <c:pt idx="1030" formatCode="d\-mmm\-yy">
                  <c:v>41430</c:v>
                </c:pt>
                <c:pt idx="1031" formatCode="d\-mmm\-yy">
                  <c:v>41433</c:v>
                </c:pt>
                <c:pt idx="1032" formatCode="d\-mmm\-yy">
                  <c:v>41436</c:v>
                </c:pt>
                <c:pt idx="1033" formatCode="d\-mmm\-yy">
                  <c:v>41439</c:v>
                </c:pt>
                <c:pt idx="1034" formatCode="d\-mmm\-yy">
                  <c:v>41442</c:v>
                </c:pt>
                <c:pt idx="1035" formatCode="d\-mmm\-yy">
                  <c:v>41445</c:v>
                </c:pt>
                <c:pt idx="1036" formatCode="d\-mmm\-yy">
                  <c:v>41448</c:v>
                </c:pt>
                <c:pt idx="1037" formatCode="d\-mmm\-yy">
                  <c:v>41451</c:v>
                </c:pt>
                <c:pt idx="1038" formatCode="d\-mmm\-yy">
                  <c:v>41454</c:v>
                </c:pt>
                <c:pt idx="1039" formatCode="d\-mmm\-yy">
                  <c:v>41457</c:v>
                </c:pt>
                <c:pt idx="1040" formatCode="d\-mmm\-yy">
                  <c:v>41460</c:v>
                </c:pt>
                <c:pt idx="1041" formatCode="d\-mmm\-yy">
                  <c:v>41463</c:v>
                </c:pt>
                <c:pt idx="1042" formatCode="d\-mmm\-yy">
                  <c:v>41466</c:v>
                </c:pt>
                <c:pt idx="1043" formatCode="d\-mmm\-yy">
                  <c:v>41469</c:v>
                </c:pt>
                <c:pt idx="1044" formatCode="d\-mmm\-yy">
                  <c:v>41472</c:v>
                </c:pt>
                <c:pt idx="1045" formatCode="d\-mmm\-yy">
                  <c:v>41475</c:v>
                </c:pt>
                <c:pt idx="1046" formatCode="d\-mmm\-yy">
                  <c:v>41478</c:v>
                </c:pt>
                <c:pt idx="1047" formatCode="d\-mmm\-yy">
                  <c:v>41481</c:v>
                </c:pt>
                <c:pt idx="1048" formatCode="d\-mmm\-yy">
                  <c:v>41484</c:v>
                </c:pt>
                <c:pt idx="1049" formatCode="d\-mmm\-yy">
                  <c:v>41487</c:v>
                </c:pt>
                <c:pt idx="1050" formatCode="d\-mmm\-yy">
                  <c:v>41490</c:v>
                </c:pt>
                <c:pt idx="1051" formatCode="d\-mmm\-yy">
                  <c:v>41493</c:v>
                </c:pt>
                <c:pt idx="1052" formatCode="d\-mmm\-yy">
                  <c:v>41496</c:v>
                </c:pt>
                <c:pt idx="1053" formatCode="d\-mmm\-yy">
                  <c:v>41499</c:v>
                </c:pt>
                <c:pt idx="1054" formatCode="d\-mmm\-yy">
                  <c:v>41502</c:v>
                </c:pt>
                <c:pt idx="1055" formatCode="d\-mmm\-yy">
                  <c:v>41505</c:v>
                </c:pt>
                <c:pt idx="1056" formatCode="d\-mmm\-yy">
                  <c:v>41508</c:v>
                </c:pt>
                <c:pt idx="1057" formatCode="d\-mmm\-yy">
                  <c:v>41511</c:v>
                </c:pt>
                <c:pt idx="1058" formatCode="d\-mmm\-yy">
                  <c:v>41514</c:v>
                </c:pt>
                <c:pt idx="1059" formatCode="d\-mmm\-yy">
                  <c:v>41517</c:v>
                </c:pt>
                <c:pt idx="1060" formatCode="d\-mmm\-yy">
                  <c:v>41520</c:v>
                </c:pt>
                <c:pt idx="1061" formatCode="d\-mmm\-yy">
                  <c:v>41523</c:v>
                </c:pt>
                <c:pt idx="1062" formatCode="d\-mmm\-yy">
                  <c:v>41526</c:v>
                </c:pt>
                <c:pt idx="1063" formatCode="d\-mmm\-yy">
                  <c:v>41529</c:v>
                </c:pt>
                <c:pt idx="1064" formatCode="d\-mmm\-yy">
                  <c:v>41532</c:v>
                </c:pt>
                <c:pt idx="1065" formatCode="d\-mmm\-yy">
                  <c:v>41535</c:v>
                </c:pt>
                <c:pt idx="1066" formatCode="d\-mmm\-yy">
                  <c:v>41538</c:v>
                </c:pt>
                <c:pt idx="1067" formatCode="d\-mmm\-yy">
                  <c:v>41541</c:v>
                </c:pt>
                <c:pt idx="1068" formatCode="d\-mmm\-yy">
                  <c:v>41544</c:v>
                </c:pt>
                <c:pt idx="1069" formatCode="d\-mmm\-yy">
                  <c:v>41547</c:v>
                </c:pt>
                <c:pt idx="1070" formatCode="d\-mmm\-yy">
                  <c:v>41550</c:v>
                </c:pt>
                <c:pt idx="1071" formatCode="d\-mmm\-yy">
                  <c:v>41553</c:v>
                </c:pt>
                <c:pt idx="1072" formatCode="d\-mmm\-yy">
                  <c:v>41556</c:v>
                </c:pt>
                <c:pt idx="1073" formatCode="d\-mmm\-yy">
                  <c:v>41559</c:v>
                </c:pt>
                <c:pt idx="1074" formatCode="d\-mmm\-yy">
                  <c:v>41562</c:v>
                </c:pt>
                <c:pt idx="1075" formatCode="d\-mmm\-yy">
                  <c:v>41565</c:v>
                </c:pt>
                <c:pt idx="1076" formatCode="d\-mmm\-yy">
                  <c:v>41568</c:v>
                </c:pt>
                <c:pt idx="1077" formatCode="d\-mmm\-yy">
                  <c:v>41571</c:v>
                </c:pt>
                <c:pt idx="1078" formatCode="d\-mmm\-yy">
                  <c:v>41574</c:v>
                </c:pt>
                <c:pt idx="1079" formatCode="d\-mmm\-yy">
                  <c:v>41577</c:v>
                </c:pt>
                <c:pt idx="1080" formatCode="d\-mmm\-yy">
                  <c:v>41580</c:v>
                </c:pt>
                <c:pt idx="1081" formatCode="d\-mmm\-yy">
                  <c:v>41583</c:v>
                </c:pt>
                <c:pt idx="1082" formatCode="d\-mmm\-yy">
                  <c:v>41586</c:v>
                </c:pt>
                <c:pt idx="1083" formatCode="d\-mmm\-yy">
                  <c:v>41589</c:v>
                </c:pt>
                <c:pt idx="1084" formatCode="d\-mmm\-yy">
                  <c:v>41592</c:v>
                </c:pt>
                <c:pt idx="1085" formatCode="d\-mmm\-yy">
                  <c:v>41595</c:v>
                </c:pt>
                <c:pt idx="1086" formatCode="d\-mmm\-yy">
                  <c:v>41598</c:v>
                </c:pt>
                <c:pt idx="1087" formatCode="d\-mmm\-yy">
                  <c:v>41601</c:v>
                </c:pt>
                <c:pt idx="1088" formatCode="d\-mmm\-yy">
                  <c:v>41604</c:v>
                </c:pt>
                <c:pt idx="1089" formatCode="d\-mmm\-yy">
                  <c:v>41607</c:v>
                </c:pt>
                <c:pt idx="1090" formatCode="d\-mmm\-yy">
                  <c:v>41610</c:v>
                </c:pt>
                <c:pt idx="1091" formatCode="d\-mmm\-yy">
                  <c:v>41613</c:v>
                </c:pt>
                <c:pt idx="1092" formatCode="d\-mmm\-yy">
                  <c:v>41616</c:v>
                </c:pt>
                <c:pt idx="1093" formatCode="d\-mmm\-yy">
                  <c:v>41619</c:v>
                </c:pt>
                <c:pt idx="1094" formatCode="d\-mmm\-yy">
                  <c:v>41622</c:v>
                </c:pt>
                <c:pt idx="1095" formatCode="d\-mmm\-yy">
                  <c:v>41625</c:v>
                </c:pt>
                <c:pt idx="1096" formatCode="d\-mmm\-yy">
                  <c:v>41628</c:v>
                </c:pt>
                <c:pt idx="1097" formatCode="d\-mmm\-yy">
                  <c:v>41631</c:v>
                </c:pt>
                <c:pt idx="1098" formatCode="d\-mmm\-yy">
                  <c:v>41634</c:v>
                </c:pt>
                <c:pt idx="1099" formatCode="d\-mmm\-yy">
                  <c:v>41637</c:v>
                </c:pt>
                <c:pt idx="1100" formatCode="d\-mmm\-yy">
                  <c:v>41640</c:v>
                </c:pt>
                <c:pt idx="1101" formatCode="d\-mmm\-yy">
                  <c:v>41643</c:v>
                </c:pt>
                <c:pt idx="1102" formatCode="d\-mmm\-yy">
                  <c:v>41646</c:v>
                </c:pt>
                <c:pt idx="1103" formatCode="d\-mmm\-yy">
                  <c:v>41649</c:v>
                </c:pt>
                <c:pt idx="1104" formatCode="d\-mmm\-yy">
                  <c:v>41652</c:v>
                </c:pt>
                <c:pt idx="1105" formatCode="d\-mmm\-yy">
                  <c:v>41655</c:v>
                </c:pt>
                <c:pt idx="1106" formatCode="d\-mmm\-yy">
                  <c:v>41658</c:v>
                </c:pt>
                <c:pt idx="1107" formatCode="d\-mmm\-yy">
                  <c:v>41661</c:v>
                </c:pt>
                <c:pt idx="1108" formatCode="d\-mmm\-yy">
                  <c:v>41664</c:v>
                </c:pt>
                <c:pt idx="1109" formatCode="d\-mmm\-yy">
                  <c:v>41667</c:v>
                </c:pt>
                <c:pt idx="1110" formatCode="d\-mmm\-yy">
                  <c:v>41670</c:v>
                </c:pt>
                <c:pt idx="1111" formatCode="d\-mmm\-yy">
                  <c:v>41673</c:v>
                </c:pt>
                <c:pt idx="1112" formatCode="d\-mmm\-yy">
                  <c:v>41676</c:v>
                </c:pt>
                <c:pt idx="1113" formatCode="d\-mmm\-yy">
                  <c:v>41679</c:v>
                </c:pt>
                <c:pt idx="1114" formatCode="d\-mmm\-yy">
                  <c:v>41682</c:v>
                </c:pt>
                <c:pt idx="1115" formatCode="d\-mmm\-yy">
                  <c:v>41685</c:v>
                </c:pt>
                <c:pt idx="1116" formatCode="d\-mmm\-yy">
                  <c:v>41688</c:v>
                </c:pt>
                <c:pt idx="1117" formatCode="d\-mmm\-yy">
                  <c:v>41691</c:v>
                </c:pt>
                <c:pt idx="1118" formatCode="d\-mmm\-yy">
                  <c:v>41694</c:v>
                </c:pt>
                <c:pt idx="1119" formatCode="d\-mmm\-yy">
                  <c:v>41697</c:v>
                </c:pt>
                <c:pt idx="1120" formatCode="d\-mmm\-yy">
                  <c:v>41700</c:v>
                </c:pt>
                <c:pt idx="1121" formatCode="d\-mmm\-yy">
                  <c:v>41703</c:v>
                </c:pt>
                <c:pt idx="1122" formatCode="d\-mmm\-yy">
                  <c:v>41706</c:v>
                </c:pt>
                <c:pt idx="1123" formatCode="d\-mmm\-yy">
                  <c:v>41709</c:v>
                </c:pt>
                <c:pt idx="1124" formatCode="d\-mmm\-yy">
                  <c:v>41712</c:v>
                </c:pt>
                <c:pt idx="1125" formatCode="d\-mmm\-yy">
                  <c:v>41715</c:v>
                </c:pt>
                <c:pt idx="1126" formatCode="d\-mmm\-yy">
                  <c:v>41718</c:v>
                </c:pt>
                <c:pt idx="1127" formatCode="d\-mmm\-yy">
                  <c:v>41721</c:v>
                </c:pt>
                <c:pt idx="1128" formatCode="d\-mmm\-yy">
                  <c:v>41724</c:v>
                </c:pt>
                <c:pt idx="1129" formatCode="d\-mmm\-yy">
                  <c:v>41727</c:v>
                </c:pt>
                <c:pt idx="1130" formatCode="d\-mmm\-yy">
                  <c:v>41730</c:v>
                </c:pt>
                <c:pt idx="1131" formatCode="d\-mmm\-yy">
                  <c:v>41733</c:v>
                </c:pt>
                <c:pt idx="1132" formatCode="d\-mmm\-yy">
                  <c:v>41736</c:v>
                </c:pt>
                <c:pt idx="1133" formatCode="d\-mmm\-yy">
                  <c:v>41739</c:v>
                </c:pt>
                <c:pt idx="1134" formatCode="d\-mmm\-yy">
                  <c:v>41742</c:v>
                </c:pt>
                <c:pt idx="1135" formatCode="d\-mmm\-yy">
                  <c:v>41745</c:v>
                </c:pt>
                <c:pt idx="1136" formatCode="d\-mmm\-yy">
                  <c:v>41748</c:v>
                </c:pt>
                <c:pt idx="1137" formatCode="d\-mmm\-yy">
                  <c:v>41751</c:v>
                </c:pt>
                <c:pt idx="1138" formatCode="d\-mmm\-yy">
                  <c:v>41754</c:v>
                </c:pt>
                <c:pt idx="1139" formatCode="d\-mmm\-yy">
                  <c:v>41757</c:v>
                </c:pt>
                <c:pt idx="1140" formatCode="d\-mmm\-yy">
                  <c:v>41760</c:v>
                </c:pt>
                <c:pt idx="1141" formatCode="d\-mmm\-yy">
                  <c:v>41763</c:v>
                </c:pt>
                <c:pt idx="1142" formatCode="d\-mmm\-yy">
                  <c:v>41766</c:v>
                </c:pt>
                <c:pt idx="1143" formatCode="d\-mmm\-yy">
                  <c:v>41769</c:v>
                </c:pt>
                <c:pt idx="1144" formatCode="d\-mmm\-yy">
                  <c:v>41772</c:v>
                </c:pt>
                <c:pt idx="1145" formatCode="d\-mmm\-yy">
                  <c:v>41775</c:v>
                </c:pt>
                <c:pt idx="1146" formatCode="d\-mmm\-yy">
                  <c:v>41778</c:v>
                </c:pt>
                <c:pt idx="1147" formatCode="d\-mmm\-yy">
                  <c:v>41781</c:v>
                </c:pt>
                <c:pt idx="1148" formatCode="d\-mmm\-yy">
                  <c:v>41784</c:v>
                </c:pt>
                <c:pt idx="1149" formatCode="d\-mmm\-yy">
                  <c:v>41787</c:v>
                </c:pt>
                <c:pt idx="1150" formatCode="d\-mmm\-yy">
                  <c:v>41790</c:v>
                </c:pt>
                <c:pt idx="1151" formatCode="d\-mmm\-yy">
                  <c:v>41793</c:v>
                </c:pt>
                <c:pt idx="1152" formatCode="d\-mmm\-yy">
                  <c:v>41796</c:v>
                </c:pt>
                <c:pt idx="1153" formatCode="d\-mmm\-yy">
                  <c:v>41799</c:v>
                </c:pt>
                <c:pt idx="1154" formatCode="d\-mmm\-yy">
                  <c:v>41802</c:v>
                </c:pt>
                <c:pt idx="1155" formatCode="d\-mmm\-yy">
                  <c:v>41805</c:v>
                </c:pt>
                <c:pt idx="1156" formatCode="d\-mmm\-yy">
                  <c:v>41808</c:v>
                </c:pt>
                <c:pt idx="1157" formatCode="d\-mmm\-yy">
                  <c:v>41811</c:v>
                </c:pt>
                <c:pt idx="1158" formatCode="d\-mmm\-yy">
                  <c:v>41814</c:v>
                </c:pt>
                <c:pt idx="1159" formatCode="d\-mmm\-yy">
                  <c:v>41817</c:v>
                </c:pt>
                <c:pt idx="1160" formatCode="d\-mmm\-yy">
                  <c:v>41820</c:v>
                </c:pt>
                <c:pt idx="1161" formatCode="d\-mmm\-yy">
                  <c:v>41823</c:v>
                </c:pt>
                <c:pt idx="1162" formatCode="d\-mmm\-yy">
                  <c:v>41826</c:v>
                </c:pt>
                <c:pt idx="1163" formatCode="d\-mmm\-yy">
                  <c:v>41829</c:v>
                </c:pt>
                <c:pt idx="1164" formatCode="d\-mmm\-yy">
                  <c:v>41832</c:v>
                </c:pt>
                <c:pt idx="1165" formatCode="d\-mmm\-yy">
                  <c:v>41835</c:v>
                </c:pt>
                <c:pt idx="1166" formatCode="d\-mmm\-yy">
                  <c:v>41838</c:v>
                </c:pt>
                <c:pt idx="1167" formatCode="d\-mmm\-yy">
                  <c:v>41841</c:v>
                </c:pt>
                <c:pt idx="1168" formatCode="d\-mmm\-yy">
                  <c:v>41844</c:v>
                </c:pt>
                <c:pt idx="1169" formatCode="d\-mmm\-yy">
                  <c:v>41847</c:v>
                </c:pt>
                <c:pt idx="1170" formatCode="d\-mmm\-yy">
                  <c:v>41850</c:v>
                </c:pt>
                <c:pt idx="1171" formatCode="d\-mmm\-yy">
                  <c:v>41853</c:v>
                </c:pt>
                <c:pt idx="1172" formatCode="d\-mmm\-yy">
                  <c:v>41856</c:v>
                </c:pt>
                <c:pt idx="1173" formatCode="d\-mmm\-yy">
                  <c:v>41859</c:v>
                </c:pt>
                <c:pt idx="1174" formatCode="d\-mmm\-yy">
                  <c:v>41862</c:v>
                </c:pt>
                <c:pt idx="1175" formatCode="d\-mmm\-yy">
                  <c:v>41865</c:v>
                </c:pt>
                <c:pt idx="1176" formatCode="d\-mmm\-yy">
                  <c:v>41868</c:v>
                </c:pt>
                <c:pt idx="1177" formatCode="d\-mmm\-yy">
                  <c:v>41871</c:v>
                </c:pt>
                <c:pt idx="1178" formatCode="d\-mmm\-yy">
                  <c:v>41874</c:v>
                </c:pt>
                <c:pt idx="1179" formatCode="d\-mmm\-yy">
                  <c:v>41877</c:v>
                </c:pt>
                <c:pt idx="1180" formatCode="d\-mmm\-yy">
                  <c:v>41880</c:v>
                </c:pt>
                <c:pt idx="1181" formatCode="d\-mmm\-yy">
                  <c:v>41883</c:v>
                </c:pt>
                <c:pt idx="1182" formatCode="d\-mmm\-yy">
                  <c:v>41886</c:v>
                </c:pt>
                <c:pt idx="1183" formatCode="d\-mmm\-yy">
                  <c:v>41889</c:v>
                </c:pt>
                <c:pt idx="1184" formatCode="d\-mmm\-yy">
                  <c:v>41892</c:v>
                </c:pt>
                <c:pt idx="1185" formatCode="d\-mmm\-yy">
                  <c:v>41895</c:v>
                </c:pt>
                <c:pt idx="1186" formatCode="d\-mmm\-yy">
                  <c:v>41898</c:v>
                </c:pt>
                <c:pt idx="1187" formatCode="d\-mmm\-yy">
                  <c:v>41901</c:v>
                </c:pt>
                <c:pt idx="1188" formatCode="d\-mmm\-yy">
                  <c:v>41904</c:v>
                </c:pt>
                <c:pt idx="1189" formatCode="d\-mmm\-yy">
                  <c:v>41907</c:v>
                </c:pt>
                <c:pt idx="1190" formatCode="d\-mmm\-yy">
                  <c:v>41910</c:v>
                </c:pt>
                <c:pt idx="1191" formatCode="d\-mmm\-yy">
                  <c:v>41913</c:v>
                </c:pt>
                <c:pt idx="1192" formatCode="d\-mmm\-yy">
                  <c:v>41916</c:v>
                </c:pt>
                <c:pt idx="1193" formatCode="d\-mmm\-yy">
                  <c:v>41919</c:v>
                </c:pt>
                <c:pt idx="1194" formatCode="d\-mmm\-yy">
                  <c:v>41922</c:v>
                </c:pt>
                <c:pt idx="1195" formatCode="d\-mmm\-yy">
                  <c:v>41925</c:v>
                </c:pt>
                <c:pt idx="1196" formatCode="d\-mmm\-yy">
                  <c:v>41928</c:v>
                </c:pt>
                <c:pt idx="1197" formatCode="d\-mmm\-yy">
                  <c:v>41931</c:v>
                </c:pt>
                <c:pt idx="1198" formatCode="d\-mmm\-yy">
                  <c:v>41934</c:v>
                </c:pt>
                <c:pt idx="1199" formatCode="d\-mmm\-yy">
                  <c:v>41937</c:v>
                </c:pt>
                <c:pt idx="1200" formatCode="d\-mmm\-yy">
                  <c:v>41940</c:v>
                </c:pt>
                <c:pt idx="1201" formatCode="d\-mmm\-yy">
                  <c:v>41943</c:v>
                </c:pt>
                <c:pt idx="1202" formatCode="d\-mmm\-yy">
                  <c:v>41946</c:v>
                </c:pt>
                <c:pt idx="1203" formatCode="d\-mmm\-yy">
                  <c:v>41949</c:v>
                </c:pt>
                <c:pt idx="1204" formatCode="d\-mmm\-yy">
                  <c:v>41952</c:v>
                </c:pt>
                <c:pt idx="1205" formatCode="d\-mmm\-yy">
                  <c:v>41955</c:v>
                </c:pt>
                <c:pt idx="1206" formatCode="d\-mmm\-yy">
                  <c:v>41958</c:v>
                </c:pt>
                <c:pt idx="1207" formatCode="d\-mmm\-yy">
                  <c:v>41961</c:v>
                </c:pt>
                <c:pt idx="1208" formatCode="d\-mmm\-yy">
                  <c:v>41964</c:v>
                </c:pt>
                <c:pt idx="1209" formatCode="d\-mmm\-yy">
                  <c:v>41967</c:v>
                </c:pt>
                <c:pt idx="1210" formatCode="d\-mmm\-yy">
                  <c:v>41970</c:v>
                </c:pt>
                <c:pt idx="1211" formatCode="d\-mmm\-yy">
                  <c:v>41973</c:v>
                </c:pt>
                <c:pt idx="1212" formatCode="d\-mmm\-yy">
                  <c:v>41976</c:v>
                </c:pt>
                <c:pt idx="1213" formatCode="d\-mmm\-yy">
                  <c:v>41979</c:v>
                </c:pt>
                <c:pt idx="1214" formatCode="d\-mmm\-yy">
                  <c:v>41982</c:v>
                </c:pt>
                <c:pt idx="1215" formatCode="d\-mmm\-yy">
                  <c:v>41985</c:v>
                </c:pt>
                <c:pt idx="1216" formatCode="d\-mmm\-yy">
                  <c:v>41988</c:v>
                </c:pt>
                <c:pt idx="1217" formatCode="d\-mmm\-yy">
                  <c:v>41991</c:v>
                </c:pt>
                <c:pt idx="1218" formatCode="d\-mmm\-yy">
                  <c:v>41994</c:v>
                </c:pt>
                <c:pt idx="1219" formatCode="d\-mmm\-yy">
                  <c:v>41997</c:v>
                </c:pt>
                <c:pt idx="1220" formatCode="d\-mmm\-yy">
                  <c:v>42000</c:v>
                </c:pt>
                <c:pt idx="1221" formatCode="d\-mmm\-yy">
                  <c:v>42003</c:v>
                </c:pt>
                <c:pt idx="1222" formatCode="d\-mmm\-yy">
                  <c:v>42006</c:v>
                </c:pt>
                <c:pt idx="1223" formatCode="d\-mmm\-yy">
                  <c:v>42009</c:v>
                </c:pt>
                <c:pt idx="1224" formatCode="d\-mmm\-yy">
                  <c:v>42012</c:v>
                </c:pt>
                <c:pt idx="1225" formatCode="d\-mmm\-yy">
                  <c:v>42015</c:v>
                </c:pt>
                <c:pt idx="1226" formatCode="d\-mmm\-yy">
                  <c:v>42018</c:v>
                </c:pt>
                <c:pt idx="1227" formatCode="d\-mmm\-yy">
                  <c:v>42021</c:v>
                </c:pt>
                <c:pt idx="1228" formatCode="d\-mmm\-yy">
                  <c:v>42024</c:v>
                </c:pt>
                <c:pt idx="1229" formatCode="d\-mmm\-yy">
                  <c:v>42027</c:v>
                </c:pt>
                <c:pt idx="1230" formatCode="d\-mmm\-yy">
                  <c:v>42030</c:v>
                </c:pt>
                <c:pt idx="1231" formatCode="d\-mmm\-yy">
                  <c:v>42033</c:v>
                </c:pt>
                <c:pt idx="1232" formatCode="d\-mmm\-yy">
                  <c:v>42036</c:v>
                </c:pt>
                <c:pt idx="1233" formatCode="d\-mmm\-yy">
                  <c:v>42039</c:v>
                </c:pt>
                <c:pt idx="1234" formatCode="d\-mmm\-yy">
                  <c:v>42042</c:v>
                </c:pt>
                <c:pt idx="1235" formatCode="d\-mmm\-yy">
                  <c:v>42045</c:v>
                </c:pt>
                <c:pt idx="1236" formatCode="d\-mmm\-yy">
                  <c:v>42048</c:v>
                </c:pt>
                <c:pt idx="1237" formatCode="d\-mmm\-yy">
                  <c:v>42051</c:v>
                </c:pt>
                <c:pt idx="1238" formatCode="d\-mmm\-yy">
                  <c:v>42054</c:v>
                </c:pt>
                <c:pt idx="1239" formatCode="d\-mmm\-yy">
                  <c:v>42057</c:v>
                </c:pt>
                <c:pt idx="1240" formatCode="d\-mmm\-yy">
                  <c:v>42060</c:v>
                </c:pt>
                <c:pt idx="1241" formatCode="d\-mmm\-yy">
                  <c:v>42063</c:v>
                </c:pt>
                <c:pt idx="1242" formatCode="d\-mmm\-yy">
                  <c:v>42066</c:v>
                </c:pt>
                <c:pt idx="1243" formatCode="d\-mmm\-yy">
                  <c:v>42161</c:v>
                </c:pt>
                <c:pt idx="1244" formatCode="d\-mmm\-yy">
                  <c:v>42072</c:v>
                </c:pt>
                <c:pt idx="1245" formatCode="d\-mmm\-yy">
                  <c:v>42075</c:v>
                </c:pt>
                <c:pt idx="1246" formatCode="d\-mmm\-yy">
                  <c:v>42078</c:v>
                </c:pt>
                <c:pt idx="1247" formatCode="d\-mmm\-yy">
                  <c:v>42081</c:v>
                </c:pt>
                <c:pt idx="1248" formatCode="d\-mmm\-yy">
                  <c:v>42084</c:v>
                </c:pt>
                <c:pt idx="1249" formatCode="d\-mmm\-yy">
                  <c:v>42087</c:v>
                </c:pt>
                <c:pt idx="1250" formatCode="d\-mmm\-yy">
                  <c:v>42090</c:v>
                </c:pt>
                <c:pt idx="1251" formatCode="d\-mmm\-yy">
                  <c:v>42093</c:v>
                </c:pt>
                <c:pt idx="1252" formatCode="d\-mmm\-yy">
                  <c:v>42096</c:v>
                </c:pt>
                <c:pt idx="1253" formatCode="d\-mmm\-yy">
                  <c:v>42099</c:v>
                </c:pt>
                <c:pt idx="1254" formatCode="d\-mmm\-yy">
                  <c:v>42102</c:v>
                </c:pt>
                <c:pt idx="1255" formatCode="d\-mmm\-yy">
                  <c:v>42105</c:v>
                </c:pt>
                <c:pt idx="1256" formatCode="d\-mmm\-yy">
                  <c:v>42108</c:v>
                </c:pt>
                <c:pt idx="1257" formatCode="d\-mmm\-yy">
                  <c:v>42111</c:v>
                </c:pt>
                <c:pt idx="1258" formatCode="d\-mmm\-yy">
                  <c:v>42114</c:v>
                </c:pt>
                <c:pt idx="1259" formatCode="d\-mmm\-yy">
                  <c:v>42117</c:v>
                </c:pt>
                <c:pt idx="1260" formatCode="d\-mmm\-yy">
                  <c:v>42120</c:v>
                </c:pt>
                <c:pt idx="1261" formatCode="d\-mmm\-yy">
                  <c:v>42123</c:v>
                </c:pt>
                <c:pt idx="1262" formatCode="d\-mmm\-yy">
                  <c:v>42126</c:v>
                </c:pt>
                <c:pt idx="1263" formatCode="d\-mmm\-yy">
                  <c:v>42129</c:v>
                </c:pt>
                <c:pt idx="1264" formatCode="d\-mmm\-yy">
                  <c:v>42132</c:v>
                </c:pt>
                <c:pt idx="1265" formatCode="d\-mmm\-yy">
                  <c:v>42135</c:v>
                </c:pt>
                <c:pt idx="1266" formatCode="d\-mmm\-yy">
                  <c:v>42138</c:v>
                </c:pt>
                <c:pt idx="1267" formatCode="d\-mmm\-yy">
                  <c:v>42141</c:v>
                </c:pt>
                <c:pt idx="1268" formatCode="d\-mmm\-yy">
                  <c:v>42144</c:v>
                </c:pt>
                <c:pt idx="1269" formatCode="d\-mmm\-yy">
                  <c:v>42147</c:v>
                </c:pt>
                <c:pt idx="1270" formatCode="d\-mmm\-yy">
                  <c:v>42150</c:v>
                </c:pt>
                <c:pt idx="1271" formatCode="d\-mmm\-yy">
                  <c:v>42153</c:v>
                </c:pt>
                <c:pt idx="1272" formatCode="d\-mmm\-yy">
                  <c:v>42156</c:v>
                </c:pt>
                <c:pt idx="1273" formatCode="d\-mmm\-yy">
                  <c:v>42159</c:v>
                </c:pt>
                <c:pt idx="1274" formatCode="d\-mmm\-yy">
                  <c:v>42162</c:v>
                </c:pt>
                <c:pt idx="1275" formatCode="d\-mmm\-yy">
                  <c:v>42165</c:v>
                </c:pt>
                <c:pt idx="1276" formatCode="d\-mmm\-yy">
                  <c:v>42168</c:v>
                </c:pt>
                <c:pt idx="1277" formatCode="d\-mmm\-yy">
                  <c:v>42171</c:v>
                </c:pt>
                <c:pt idx="1278" formatCode="d\-mmm\-yy">
                  <c:v>42174</c:v>
                </c:pt>
                <c:pt idx="1279" formatCode="d\-mmm\-yy">
                  <c:v>42177</c:v>
                </c:pt>
                <c:pt idx="1280" formatCode="d\-mmm\-yy">
                  <c:v>42180</c:v>
                </c:pt>
                <c:pt idx="1281" formatCode="d\-mmm\-yy">
                  <c:v>42183</c:v>
                </c:pt>
                <c:pt idx="1282" formatCode="d\-mmm\-yy">
                  <c:v>42186</c:v>
                </c:pt>
                <c:pt idx="1283" formatCode="d\-mmm\-yy">
                  <c:v>42189</c:v>
                </c:pt>
                <c:pt idx="1284" formatCode="d\-mmm\-yy">
                  <c:v>42192</c:v>
                </c:pt>
                <c:pt idx="1285" formatCode="d\-mmm\-yy">
                  <c:v>42195</c:v>
                </c:pt>
                <c:pt idx="1286" formatCode="d\-mmm\-yy">
                  <c:v>42198</c:v>
                </c:pt>
                <c:pt idx="1287" formatCode="d\-mmm\-yy">
                  <c:v>42201</c:v>
                </c:pt>
                <c:pt idx="1288" formatCode="d\-mmm\-yy">
                  <c:v>42204</c:v>
                </c:pt>
                <c:pt idx="1289" formatCode="d\-mmm\-yy">
                  <c:v>42207</c:v>
                </c:pt>
                <c:pt idx="1290" formatCode="d\-mmm\-yy">
                  <c:v>42210</c:v>
                </c:pt>
                <c:pt idx="1291" formatCode="d\-mmm\-yy">
                  <c:v>42213</c:v>
                </c:pt>
                <c:pt idx="1292" formatCode="d\-mmm\-yy">
                  <c:v>42216</c:v>
                </c:pt>
                <c:pt idx="1293" formatCode="d\-mmm\-yy">
                  <c:v>42219</c:v>
                </c:pt>
                <c:pt idx="1294" formatCode="d\-mmm\-yy">
                  <c:v>42222</c:v>
                </c:pt>
                <c:pt idx="1295" formatCode="d\-mmm\-yy">
                  <c:v>42225</c:v>
                </c:pt>
                <c:pt idx="1296" formatCode="d\-mmm\-yy">
                  <c:v>42228</c:v>
                </c:pt>
                <c:pt idx="1297" formatCode="d\-mmm\-yy">
                  <c:v>42231</c:v>
                </c:pt>
                <c:pt idx="1298" formatCode="d\-mmm\-yy">
                  <c:v>42234</c:v>
                </c:pt>
                <c:pt idx="1299" formatCode="d\-mmm\-yy">
                  <c:v>42237</c:v>
                </c:pt>
                <c:pt idx="1300" formatCode="d\-mmm\-yy">
                  <c:v>42240</c:v>
                </c:pt>
                <c:pt idx="1301" formatCode="d\-mmm\-yy">
                  <c:v>42243</c:v>
                </c:pt>
                <c:pt idx="1302" formatCode="d\-mmm\-yy">
                  <c:v>42246</c:v>
                </c:pt>
                <c:pt idx="1303" formatCode="d\-mmm\-yy">
                  <c:v>42249</c:v>
                </c:pt>
                <c:pt idx="1304" formatCode="d\-mmm\-yy">
                  <c:v>42252</c:v>
                </c:pt>
                <c:pt idx="1305" formatCode="d\-mmm\-yy">
                  <c:v>42255</c:v>
                </c:pt>
                <c:pt idx="1306" formatCode="d\-mmm\-yy">
                  <c:v>42258</c:v>
                </c:pt>
                <c:pt idx="1307" formatCode="d\-mmm\-yy">
                  <c:v>42261</c:v>
                </c:pt>
                <c:pt idx="1308" formatCode="d\-mmm\-yy">
                  <c:v>42264</c:v>
                </c:pt>
                <c:pt idx="1309" formatCode="d\-mmm\-yy">
                  <c:v>42267</c:v>
                </c:pt>
                <c:pt idx="1310" formatCode="d\-mmm\-yy">
                  <c:v>42270</c:v>
                </c:pt>
                <c:pt idx="1311" formatCode="d\-mmm\-yy">
                  <c:v>42273</c:v>
                </c:pt>
                <c:pt idx="1312" formatCode="d\-mmm\-yy">
                  <c:v>42276</c:v>
                </c:pt>
                <c:pt idx="1313" formatCode="d\-mmm\-yy">
                  <c:v>42279</c:v>
                </c:pt>
                <c:pt idx="1314" formatCode="d\-mmm\-yy">
                  <c:v>42282</c:v>
                </c:pt>
                <c:pt idx="1315" formatCode="d\-mmm\-yy">
                  <c:v>42285</c:v>
                </c:pt>
                <c:pt idx="1316" formatCode="d\-mmm\-yy">
                  <c:v>42288</c:v>
                </c:pt>
                <c:pt idx="1317" formatCode="d\-mmm\-yy">
                  <c:v>42291</c:v>
                </c:pt>
                <c:pt idx="1318" formatCode="d\-mmm\-yy">
                  <c:v>42294</c:v>
                </c:pt>
                <c:pt idx="1319" formatCode="d\-mmm\-yy">
                  <c:v>42297</c:v>
                </c:pt>
                <c:pt idx="1320" formatCode="d\-mmm\-yy">
                  <c:v>42300</c:v>
                </c:pt>
                <c:pt idx="1321" formatCode="d\-mmm\-yy">
                  <c:v>42303</c:v>
                </c:pt>
                <c:pt idx="1322" formatCode="d\-mmm\-yy">
                  <c:v>42306</c:v>
                </c:pt>
                <c:pt idx="1323" formatCode="d\-mmm\-yy">
                  <c:v>42309</c:v>
                </c:pt>
                <c:pt idx="1324" formatCode="d\-mmm\-yy">
                  <c:v>42312</c:v>
                </c:pt>
                <c:pt idx="1325" formatCode="d\-mmm\-yy">
                  <c:v>42315</c:v>
                </c:pt>
                <c:pt idx="1326" formatCode="d\-mmm\-yy">
                  <c:v>42318</c:v>
                </c:pt>
                <c:pt idx="1327" formatCode="d\-mmm\-yy">
                  <c:v>42321</c:v>
                </c:pt>
                <c:pt idx="1328" formatCode="d\-mmm\-yy">
                  <c:v>42324</c:v>
                </c:pt>
                <c:pt idx="1329" formatCode="d\-mmm\-yy">
                  <c:v>42327</c:v>
                </c:pt>
                <c:pt idx="1330" formatCode="d\-mmm\-yy">
                  <c:v>42330</c:v>
                </c:pt>
                <c:pt idx="1331" formatCode="d\-mmm\-yy">
                  <c:v>42333</c:v>
                </c:pt>
                <c:pt idx="1332" formatCode="d\-mmm\-yy">
                  <c:v>42336</c:v>
                </c:pt>
                <c:pt idx="1333" formatCode="d\-mmm\-yy">
                  <c:v>42339</c:v>
                </c:pt>
                <c:pt idx="1334" formatCode="d\-mmm\-yy">
                  <c:v>42342</c:v>
                </c:pt>
                <c:pt idx="1335" formatCode="d\-mmm\-yy">
                  <c:v>42345</c:v>
                </c:pt>
                <c:pt idx="1336" formatCode="d\-mmm\-yy">
                  <c:v>42348</c:v>
                </c:pt>
                <c:pt idx="1337" formatCode="d\-mmm\-yy">
                  <c:v>42351</c:v>
                </c:pt>
                <c:pt idx="1338" formatCode="d\-mmm\-yy">
                  <c:v>42354</c:v>
                </c:pt>
                <c:pt idx="1339" formatCode="d\-mmm\-yy">
                  <c:v>42357</c:v>
                </c:pt>
                <c:pt idx="1340" formatCode="d\-mmm\-yy">
                  <c:v>42360</c:v>
                </c:pt>
                <c:pt idx="1341" formatCode="d\-mmm\-yy">
                  <c:v>42363</c:v>
                </c:pt>
                <c:pt idx="1342" formatCode="d\-mmm\-yy">
                  <c:v>42366</c:v>
                </c:pt>
                <c:pt idx="1343" formatCode="d\-mmm\-yy">
                  <c:v>42369</c:v>
                </c:pt>
                <c:pt idx="1344" formatCode="d\-mmm\-yy">
                  <c:v>42372</c:v>
                </c:pt>
                <c:pt idx="1345" formatCode="d\-mmm\-yy">
                  <c:v>42375</c:v>
                </c:pt>
                <c:pt idx="1346" formatCode="d\-mmm\-yy">
                  <c:v>42378</c:v>
                </c:pt>
                <c:pt idx="1347" formatCode="d\-mmm\-yy">
                  <c:v>42381</c:v>
                </c:pt>
                <c:pt idx="1348" formatCode="d\-mmm\-yy">
                  <c:v>42384</c:v>
                </c:pt>
                <c:pt idx="1349" formatCode="d\-mmm\-yy">
                  <c:v>42387</c:v>
                </c:pt>
                <c:pt idx="1350" formatCode="d\-mmm\-yy">
                  <c:v>42390</c:v>
                </c:pt>
                <c:pt idx="1351" formatCode="d\-mmm\-yy">
                  <c:v>42393</c:v>
                </c:pt>
                <c:pt idx="1352" formatCode="d\-mmm\-yy">
                  <c:v>42396</c:v>
                </c:pt>
                <c:pt idx="1353" formatCode="d\-mmm\-yy">
                  <c:v>42399</c:v>
                </c:pt>
                <c:pt idx="1354" formatCode="d\-mmm\-yy">
                  <c:v>42402</c:v>
                </c:pt>
                <c:pt idx="1355" formatCode="d\-mmm\-yy">
                  <c:v>42405</c:v>
                </c:pt>
                <c:pt idx="1356" formatCode="d\-mmm\-yy">
                  <c:v>42408</c:v>
                </c:pt>
                <c:pt idx="1357" formatCode="d\-mmm\-yy">
                  <c:v>42411</c:v>
                </c:pt>
                <c:pt idx="1358" formatCode="d\-mmm\-yy">
                  <c:v>42414</c:v>
                </c:pt>
                <c:pt idx="1359" formatCode="d\-mmm\-yy">
                  <c:v>42417</c:v>
                </c:pt>
                <c:pt idx="1360" formatCode="d\-mmm\-yy">
                  <c:v>42420</c:v>
                </c:pt>
                <c:pt idx="1361" formatCode="d\-mmm\-yy">
                  <c:v>42423</c:v>
                </c:pt>
                <c:pt idx="1362" formatCode="d\-mmm\-yy">
                  <c:v>42426</c:v>
                </c:pt>
                <c:pt idx="1363" formatCode="d\-mmm\-yy">
                  <c:v>42429</c:v>
                </c:pt>
                <c:pt idx="1364" formatCode="d\-mmm\-yy">
                  <c:v>42432</c:v>
                </c:pt>
                <c:pt idx="1365" formatCode="d\-mmm\-yy">
                  <c:v>42435</c:v>
                </c:pt>
                <c:pt idx="1366" formatCode="d\-mmm\-yy">
                  <c:v>42438</c:v>
                </c:pt>
                <c:pt idx="1367" formatCode="d\-mmm\-yy">
                  <c:v>42441</c:v>
                </c:pt>
                <c:pt idx="1368" formatCode="d\-mmm\-yy">
                  <c:v>42444</c:v>
                </c:pt>
                <c:pt idx="1369" formatCode="d\-mmm\-yy">
                  <c:v>42447</c:v>
                </c:pt>
                <c:pt idx="1370" formatCode="d\-mmm\-yy">
                  <c:v>42450</c:v>
                </c:pt>
                <c:pt idx="1371" formatCode="d\-mmm\-yy">
                  <c:v>42453</c:v>
                </c:pt>
                <c:pt idx="1372" formatCode="d\-mmm\-yy">
                  <c:v>42456</c:v>
                </c:pt>
                <c:pt idx="1373" formatCode="d\-mmm\-yy">
                  <c:v>42459</c:v>
                </c:pt>
                <c:pt idx="1374" formatCode="d\-mmm\-yy">
                  <c:v>42462</c:v>
                </c:pt>
                <c:pt idx="1375" formatCode="d\-mmm\-yy">
                  <c:v>42465</c:v>
                </c:pt>
                <c:pt idx="1376" formatCode="d\-mmm\-yy">
                  <c:v>42468</c:v>
                </c:pt>
                <c:pt idx="1377" formatCode="d\-mmm\-yy">
                  <c:v>42471</c:v>
                </c:pt>
                <c:pt idx="1378" formatCode="d\-mmm\-yy">
                  <c:v>42474</c:v>
                </c:pt>
                <c:pt idx="1379" formatCode="d\-mmm\-yy">
                  <c:v>42477</c:v>
                </c:pt>
                <c:pt idx="1380" formatCode="d\-mmm\-yy">
                  <c:v>42480</c:v>
                </c:pt>
                <c:pt idx="1381" formatCode="d\-mmm\-yy">
                  <c:v>42483</c:v>
                </c:pt>
                <c:pt idx="1382" formatCode="d\-mmm\-yy">
                  <c:v>42486</c:v>
                </c:pt>
                <c:pt idx="1383" formatCode="d\-mmm\-yy">
                  <c:v>42489</c:v>
                </c:pt>
                <c:pt idx="1384" formatCode="d\-mmm\-yy">
                  <c:v>42492</c:v>
                </c:pt>
                <c:pt idx="1385" formatCode="d\-mmm\-yy">
                  <c:v>42495</c:v>
                </c:pt>
                <c:pt idx="1386" formatCode="d\-mmm\-yy">
                  <c:v>42498</c:v>
                </c:pt>
                <c:pt idx="1387" formatCode="d\-mmm\-yy">
                  <c:v>42501</c:v>
                </c:pt>
                <c:pt idx="1388" formatCode="d\-mmm\-yy">
                  <c:v>42504</c:v>
                </c:pt>
                <c:pt idx="1389" formatCode="d\-mmm\-yy">
                  <c:v>42507</c:v>
                </c:pt>
                <c:pt idx="1390" formatCode="d\-mmm\-yy">
                  <c:v>42510</c:v>
                </c:pt>
                <c:pt idx="1391" formatCode="d\-mmm\-yy">
                  <c:v>42513</c:v>
                </c:pt>
                <c:pt idx="1392" formatCode="d\-mmm\-yy">
                  <c:v>42516</c:v>
                </c:pt>
                <c:pt idx="1393" formatCode="d\-mmm\-yy">
                  <c:v>42519</c:v>
                </c:pt>
                <c:pt idx="1394" formatCode="d\-mmm\-yy">
                  <c:v>42523</c:v>
                </c:pt>
                <c:pt idx="1395" formatCode="d\-mmm\-yy">
                  <c:v>42526</c:v>
                </c:pt>
                <c:pt idx="1396" formatCode="d\-mmm\-yy">
                  <c:v>42529</c:v>
                </c:pt>
                <c:pt idx="1397" formatCode="d\-mmm\-yy">
                  <c:v>42532</c:v>
                </c:pt>
                <c:pt idx="1398" formatCode="d\-mmm\-yy">
                  <c:v>42535</c:v>
                </c:pt>
                <c:pt idx="1399" formatCode="d\-mmm\-yy">
                  <c:v>42538</c:v>
                </c:pt>
                <c:pt idx="1400" formatCode="d\-mmm\-yy">
                  <c:v>42541</c:v>
                </c:pt>
                <c:pt idx="1401" formatCode="d\-mmm\-yy">
                  <c:v>42544</c:v>
                </c:pt>
                <c:pt idx="1402" formatCode="d\-mmm\-yy">
                  <c:v>42547</c:v>
                </c:pt>
                <c:pt idx="1403" formatCode="d\-mmm\-yy">
                  <c:v>42550</c:v>
                </c:pt>
                <c:pt idx="1404" formatCode="d\-mmm\-yy">
                  <c:v>42552</c:v>
                </c:pt>
                <c:pt idx="1405" formatCode="d\-mmm\-yy">
                  <c:v>42555</c:v>
                </c:pt>
                <c:pt idx="1406" formatCode="d\-mmm\-yy">
                  <c:v>42558</c:v>
                </c:pt>
                <c:pt idx="1407" formatCode="d\-mmm\-yy">
                  <c:v>42561</c:v>
                </c:pt>
                <c:pt idx="1408" formatCode="d\-mmm\-yy">
                  <c:v>42564</c:v>
                </c:pt>
                <c:pt idx="1409" formatCode="d\-mmm\-yy">
                  <c:v>42567</c:v>
                </c:pt>
                <c:pt idx="1410" formatCode="d\-mmm\-yy">
                  <c:v>42570</c:v>
                </c:pt>
                <c:pt idx="1411" formatCode="d\-mmm\-yy">
                  <c:v>42573</c:v>
                </c:pt>
                <c:pt idx="1412" formatCode="d\-mmm\-yy">
                  <c:v>42576</c:v>
                </c:pt>
                <c:pt idx="1413" formatCode="d\-mmm\-yy">
                  <c:v>42579</c:v>
                </c:pt>
                <c:pt idx="1414" formatCode="d\-mmm\-yy">
                  <c:v>42582</c:v>
                </c:pt>
                <c:pt idx="1415" formatCode="d\-mmm\-yy">
                  <c:v>42585</c:v>
                </c:pt>
                <c:pt idx="1416" formatCode="d\-mmm\-yy">
                  <c:v>42588</c:v>
                </c:pt>
                <c:pt idx="1417" formatCode="d\-mmm\-yy">
                  <c:v>42591</c:v>
                </c:pt>
                <c:pt idx="1418" formatCode="d\-mmm\-yy">
                  <c:v>42594</c:v>
                </c:pt>
                <c:pt idx="1419" formatCode="d\-mmm\-yy">
                  <c:v>42597</c:v>
                </c:pt>
                <c:pt idx="1420" formatCode="d\-mmm\-yy">
                  <c:v>42600</c:v>
                </c:pt>
                <c:pt idx="1421" formatCode="d\-mmm\-yy">
                  <c:v>42603</c:v>
                </c:pt>
                <c:pt idx="1422" formatCode="d\-mmm\-yy">
                  <c:v>42606</c:v>
                </c:pt>
                <c:pt idx="1423" formatCode="d\-mmm\-yy">
                  <c:v>42609</c:v>
                </c:pt>
                <c:pt idx="1424" formatCode="d\-mmm\-yy">
                  <c:v>42612</c:v>
                </c:pt>
                <c:pt idx="1425" formatCode="d\-mmm\-yy">
                  <c:v>42615</c:v>
                </c:pt>
                <c:pt idx="1426" formatCode="d\-mmm\-yy">
                  <c:v>42618</c:v>
                </c:pt>
                <c:pt idx="1427" formatCode="d\-mmm\-yy">
                  <c:v>42621</c:v>
                </c:pt>
                <c:pt idx="1428" formatCode="d\-mmm\-yy">
                  <c:v>42624</c:v>
                </c:pt>
                <c:pt idx="1429" formatCode="d\-mmm\-yy">
                  <c:v>42627</c:v>
                </c:pt>
                <c:pt idx="1430" formatCode="d\-mmm\-yy">
                  <c:v>42630</c:v>
                </c:pt>
                <c:pt idx="1431" formatCode="d\-mmm\-yy">
                  <c:v>42633</c:v>
                </c:pt>
                <c:pt idx="1432" formatCode="d\-mmm\-yy">
                  <c:v>42636</c:v>
                </c:pt>
                <c:pt idx="1433" formatCode="d\-mmm\-yy">
                  <c:v>42639</c:v>
                </c:pt>
                <c:pt idx="1434" formatCode="d\-mmm\-yy">
                  <c:v>42642</c:v>
                </c:pt>
                <c:pt idx="1435" formatCode="d\-mmm\-yy">
                  <c:v>42645</c:v>
                </c:pt>
                <c:pt idx="1436" formatCode="d\-mmm\-yy">
                  <c:v>42648</c:v>
                </c:pt>
                <c:pt idx="1437" formatCode="d\-mmm\-yy">
                  <c:v>42651</c:v>
                </c:pt>
                <c:pt idx="1438" formatCode="d\-mmm\-yy">
                  <c:v>42654</c:v>
                </c:pt>
                <c:pt idx="1439" formatCode="d\-mmm\-yy">
                  <c:v>42657</c:v>
                </c:pt>
                <c:pt idx="1440" formatCode="d\-mmm\-yy">
                  <c:v>42660</c:v>
                </c:pt>
                <c:pt idx="1441" formatCode="d\-mmm\-yy">
                  <c:v>42663</c:v>
                </c:pt>
                <c:pt idx="1442" formatCode="d\-mmm\-yy">
                  <c:v>42666</c:v>
                </c:pt>
                <c:pt idx="1443" formatCode="d\-mmm\-yy">
                  <c:v>42669</c:v>
                </c:pt>
                <c:pt idx="1444" formatCode="d\-mmm\-yy">
                  <c:v>42672</c:v>
                </c:pt>
                <c:pt idx="1445" formatCode="d\-mmm\-yy">
                  <c:v>42675</c:v>
                </c:pt>
                <c:pt idx="1446" formatCode="d\-mmm\-yy">
                  <c:v>42678</c:v>
                </c:pt>
                <c:pt idx="1447" formatCode="d\-mmm\-yy">
                  <c:v>42681</c:v>
                </c:pt>
                <c:pt idx="1448" formatCode="d\-mmm\-yy">
                  <c:v>42684</c:v>
                </c:pt>
                <c:pt idx="1449" formatCode="d\-mmm\-yy">
                  <c:v>42687</c:v>
                </c:pt>
                <c:pt idx="1450" formatCode="d\-mmm\-yy">
                  <c:v>42690</c:v>
                </c:pt>
                <c:pt idx="1451" formatCode="d\-mmm\-yy">
                  <c:v>42693</c:v>
                </c:pt>
                <c:pt idx="1452" formatCode="d\-mmm\-yy">
                  <c:v>42696</c:v>
                </c:pt>
                <c:pt idx="1453" formatCode="d\-mmm\-yy">
                  <c:v>42699</c:v>
                </c:pt>
                <c:pt idx="1454" formatCode="d\-mmm\-yy">
                  <c:v>42702</c:v>
                </c:pt>
                <c:pt idx="1455" formatCode="d\-mmm\-yy">
                  <c:v>42705</c:v>
                </c:pt>
                <c:pt idx="1456" formatCode="d\-mmm\-yy">
                  <c:v>42708</c:v>
                </c:pt>
                <c:pt idx="1457" formatCode="d\-mmm\-yy">
                  <c:v>42711</c:v>
                </c:pt>
                <c:pt idx="1458" formatCode="d\-mmm\-yy">
                  <c:v>42714</c:v>
                </c:pt>
                <c:pt idx="1459" formatCode="d\-mmm\-yy">
                  <c:v>42717</c:v>
                </c:pt>
                <c:pt idx="1460" formatCode="d\-mmm\-yy">
                  <c:v>42720</c:v>
                </c:pt>
                <c:pt idx="1461" formatCode="d\-mmm\-yy">
                  <c:v>42723</c:v>
                </c:pt>
                <c:pt idx="1462" formatCode="d\-mmm\-yy">
                  <c:v>42726</c:v>
                </c:pt>
                <c:pt idx="1463" formatCode="d\-mmm\-yy">
                  <c:v>42729</c:v>
                </c:pt>
                <c:pt idx="1464" formatCode="d\-mmm\-yy">
                  <c:v>42732</c:v>
                </c:pt>
                <c:pt idx="1465" formatCode="d\-mmm\-yy">
                  <c:v>42735</c:v>
                </c:pt>
                <c:pt idx="1466" formatCode="d\-mmm\-yy">
                  <c:v>42738</c:v>
                </c:pt>
                <c:pt idx="1467" formatCode="d\-mmm\-yy">
                  <c:v>42741</c:v>
                </c:pt>
                <c:pt idx="1468" formatCode="d\-mmm\-yy">
                  <c:v>42744</c:v>
                </c:pt>
                <c:pt idx="1469" formatCode="d\-mmm\-yy">
                  <c:v>42747</c:v>
                </c:pt>
                <c:pt idx="1470" formatCode="d\-mmm\-yy">
                  <c:v>42750</c:v>
                </c:pt>
                <c:pt idx="1471" formatCode="d\-mmm\-yy">
                  <c:v>42753</c:v>
                </c:pt>
                <c:pt idx="1472" formatCode="d\-mmm\-yy">
                  <c:v>42756</c:v>
                </c:pt>
                <c:pt idx="1473" formatCode="d\-mmm\-yy">
                  <c:v>42759</c:v>
                </c:pt>
                <c:pt idx="1474" formatCode="d\-mmm\-yy">
                  <c:v>42762</c:v>
                </c:pt>
                <c:pt idx="1475" formatCode="d\-mmm\-yy">
                  <c:v>42765</c:v>
                </c:pt>
                <c:pt idx="1476" formatCode="d\-mmm\-yy">
                  <c:v>42768</c:v>
                </c:pt>
                <c:pt idx="1477" formatCode="d\-mmm\-yy">
                  <c:v>42771</c:v>
                </c:pt>
                <c:pt idx="1478" formatCode="d\-mmm\-yy">
                  <c:v>42774</c:v>
                </c:pt>
                <c:pt idx="1479" formatCode="d\-mmm\-yy">
                  <c:v>42777</c:v>
                </c:pt>
                <c:pt idx="1480" formatCode="d\-mmm\-yy">
                  <c:v>42780</c:v>
                </c:pt>
                <c:pt idx="1481" formatCode="d\-mmm\-yy">
                  <c:v>42783</c:v>
                </c:pt>
                <c:pt idx="1482" formatCode="d\-mmm\-yy">
                  <c:v>42786</c:v>
                </c:pt>
                <c:pt idx="1483" formatCode="d\-mmm\-yy">
                  <c:v>42789</c:v>
                </c:pt>
                <c:pt idx="1484" formatCode="d\-mmm\-yy">
                  <c:v>42792</c:v>
                </c:pt>
                <c:pt idx="1485" formatCode="d\-mmm\-yy">
                  <c:v>42795</c:v>
                </c:pt>
                <c:pt idx="1486" formatCode="d\-mmm\-yy">
                  <c:v>42798</c:v>
                </c:pt>
                <c:pt idx="1487" formatCode="d\-mmm\-yy">
                  <c:v>42801</c:v>
                </c:pt>
                <c:pt idx="1488" formatCode="d\-mmm\-yy">
                  <c:v>42804</c:v>
                </c:pt>
                <c:pt idx="1489" formatCode="d\-mmm\-yy">
                  <c:v>42807</c:v>
                </c:pt>
                <c:pt idx="1490" formatCode="d\-mmm\-yy">
                  <c:v>42810</c:v>
                </c:pt>
                <c:pt idx="1491" formatCode="d\-mmm\-yy">
                  <c:v>42813</c:v>
                </c:pt>
                <c:pt idx="1492" formatCode="d\-mmm\-yy">
                  <c:v>42816</c:v>
                </c:pt>
                <c:pt idx="1493" formatCode="d\-mmm\-yy">
                  <c:v>42819</c:v>
                </c:pt>
                <c:pt idx="1494" formatCode="d\-mmm\-yy">
                  <c:v>42822</c:v>
                </c:pt>
                <c:pt idx="1495" formatCode="d\-mmm\-yy">
                  <c:v>42825</c:v>
                </c:pt>
                <c:pt idx="1496" formatCode="d\-mmm\-yy">
                  <c:v>42828</c:v>
                </c:pt>
                <c:pt idx="1497" formatCode="d\-mmm\-yy">
                  <c:v>42831</c:v>
                </c:pt>
                <c:pt idx="1498" formatCode="d\-mmm\-yy">
                  <c:v>42834</c:v>
                </c:pt>
                <c:pt idx="1499" formatCode="d\-mmm\-yy">
                  <c:v>42837</c:v>
                </c:pt>
                <c:pt idx="1500" formatCode="d\-mmm\-yy">
                  <c:v>42840</c:v>
                </c:pt>
                <c:pt idx="1501" formatCode="d\-mmm\-yy">
                  <c:v>42843</c:v>
                </c:pt>
                <c:pt idx="1502" formatCode="d\-mmm\-yy">
                  <c:v>42846</c:v>
                </c:pt>
                <c:pt idx="1503" formatCode="d\-mmm\-yy">
                  <c:v>42849</c:v>
                </c:pt>
                <c:pt idx="1504" formatCode="d\-mmm\-yy">
                  <c:v>42852</c:v>
                </c:pt>
                <c:pt idx="1505" formatCode="d\-mmm\-yy">
                  <c:v>42855</c:v>
                </c:pt>
                <c:pt idx="1506" formatCode="d\-mmm\-yy">
                  <c:v>42858</c:v>
                </c:pt>
                <c:pt idx="1507" formatCode="d\-mmm\-yy">
                  <c:v>42861</c:v>
                </c:pt>
                <c:pt idx="1508" formatCode="d\-mmm\-yy">
                  <c:v>42864</c:v>
                </c:pt>
                <c:pt idx="1509" formatCode="d\-mmm\-yy">
                  <c:v>42867</c:v>
                </c:pt>
                <c:pt idx="1510" formatCode="d\-mmm\-yy">
                  <c:v>42870</c:v>
                </c:pt>
                <c:pt idx="1511" formatCode="d\-mmm\-yy">
                  <c:v>42873</c:v>
                </c:pt>
                <c:pt idx="1512" formatCode="d\-mmm\-yy">
                  <c:v>42876</c:v>
                </c:pt>
                <c:pt idx="1513" formatCode="d\-mmm\-yy">
                  <c:v>42879</c:v>
                </c:pt>
                <c:pt idx="1514" formatCode="d\-mmm\-yy">
                  <c:v>42882</c:v>
                </c:pt>
                <c:pt idx="1515" formatCode="d\-mmm\-yy">
                  <c:v>42885</c:v>
                </c:pt>
                <c:pt idx="1516" formatCode="d\-mmm\-yy">
                  <c:v>42888</c:v>
                </c:pt>
                <c:pt idx="1517" formatCode="d\-mmm\-yy">
                  <c:v>42891</c:v>
                </c:pt>
                <c:pt idx="1518" formatCode="d\-mmm\-yy">
                  <c:v>42894</c:v>
                </c:pt>
                <c:pt idx="1519" formatCode="d\-mmm\-yy">
                  <c:v>42897</c:v>
                </c:pt>
                <c:pt idx="1520" formatCode="d\-mmm\-yy">
                  <c:v>42900</c:v>
                </c:pt>
                <c:pt idx="1521" formatCode="d\-mmm\-yy">
                  <c:v>42903</c:v>
                </c:pt>
                <c:pt idx="1522" formatCode="d\-mmm\-yy">
                  <c:v>42906</c:v>
                </c:pt>
                <c:pt idx="1523" formatCode="d\-mmm\-yy">
                  <c:v>42909</c:v>
                </c:pt>
                <c:pt idx="1524" formatCode="d\-mmm\-yy">
                  <c:v>42912</c:v>
                </c:pt>
                <c:pt idx="1525" formatCode="d\-mmm\-yy">
                  <c:v>42915</c:v>
                </c:pt>
                <c:pt idx="1526" formatCode="d\-mmm\-yy">
                  <c:v>42918</c:v>
                </c:pt>
                <c:pt idx="1527" formatCode="d\-mmm\-yy">
                  <c:v>42921</c:v>
                </c:pt>
                <c:pt idx="1528" formatCode="d\-mmm\-yy">
                  <c:v>42924</c:v>
                </c:pt>
                <c:pt idx="1529" formatCode="d\-mmm\-yy">
                  <c:v>42927</c:v>
                </c:pt>
                <c:pt idx="1530" formatCode="d\-mmm\-yy">
                  <c:v>42930</c:v>
                </c:pt>
                <c:pt idx="1531" formatCode="d\-mmm\-yy">
                  <c:v>42933</c:v>
                </c:pt>
                <c:pt idx="1532" formatCode="d\-mmm\-yy">
                  <c:v>42936</c:v>
                </c:pt>
                <c:pt idx="1533" formatCode="d\-mmm\-yy">
                  <c:v>42939</c:v>
                </c:pt>
                <c:pt idx="1534" formatCode="d\-mmm\-yy">
                  <c:v>42942</c:v>
                </c:pt>
                <c:pt idx="1535" formatCode="d\-mmm\-yy">
                  <c:v>42945</c:v>
                </c:pt>
                <c:pt idx="1536" formatCode="d\-mmm\-yy">
                  <c:v>42948</c:v>
                </c:pt>
                <c:pt idx="1537" formatCode="d\-mmm\-yy">
                  <c:v>42951</c:v>
                </c:pt>
                <c:pt idx="1538" formatCode="d\-mmm\-yy">
                  <c:v>42954</c:v>
                </c:pt>
                <c:pt idx="1539" formatCode="d\-mmm\-yy">
                  <c:v>42957</c:v>
                </c:pt>
                <c:pt idx="1540" formatCode="d\-mmm\-yy">
                  <c:v>42960</c:v>
                </c:pt>
                <c:pt idx="1541" formatCode="d\-mmm\-yy">
                  <c:v>42963</c:v>
                </c:pt>
                <c:pt idx="1542" formatCode="d\-mmm\-yy">
                  <c:v>42966</c:v>
                </c:pt>
                <c:pt idx="1543" formatCode="d\-mmm\-yy">
                  <c:v>42969</c:v>
                </c:pt>
                <c:pt idx="1544" formatCode="d\-mmm\-yy">
                  <c:v>42972</c:v>
                </c:pt>
                <c:pt idx="1545" formatCode="d\-mmm\-yy">
                  <c:v>42975</c:v>
                </c:pt>
                <c:pt idx="1546" formatCode="d\-mmm\-yy">
                  <c:v>42978</c:v>
                </c:pt>
                <c:pt idx="1547" formatCode="d\-mmm\-yy">
                  <c:v>42981</c:v>
                </c:pt>
                <c:pt idx="1548" formatCode="d\-mmm\-yy">
                  <c:v>42984</c:v>
                </c:pt>
                <c:pt idx="1549" formatCode="d\-mmm\-yy">
                  <c:v>42987</c:v>
                </c:pt>
                <c:pt idx="1550" formatCode="d\-mmm\-yy">
                  <c:v>42990</c:v>
                </c:pt>
                <c:pt idx="1551" formatCode="d\-mmm\-yy">
                  <c:v>42993</c:v>
                </c:pt>
                <c:pt idx="1552" formatCode="d\-mmm\-yy">
                  <c:v>42996</c:v>
                </c:pt>
                <c:pt idx="1553" formatCode="d\-mmm\-yy">
                  <c:v>42999</c:v>
                </c:pt>
                <c:pt idx="1554" formatCode="d\-mmm\-yy">
                  <c:v>43002</c:v>
                </c:pt>
                <c:pt idx="1555" formatCode="d\-mmm\-yy">
                  <c:v>43005</c:v>
                </c:pt>
                <c:pt idx="1556" formatCode="d\-mmm\-yy">
                  <c:v>43008</c:v>
                </c:pt>
                <c:pt idx="1557" formatCode="d\-mmm\-yy">
                  <c:v>43011</c:v>
                </c:pt>
                <c:pt idx="1558" formatCode="d\-mmm\-yy">
                  <c:v>43014</c:v>
                </c:pt>
                <c:pt idx="1559" formatCode="d\-mmm\-yy">
                  <c:v>43017</c:v>
                </c:pt>
                <c:pt idx="1560" formatCode="d\-mmm\-yy">
                  <c:v>43020</c:v>
                </c:pt>
                <c:pt idx="1561" formatCode="d\-mmm\-yy">
                  <c:v>43023</c:v>
                </c:pt>
                <c:pt idx="1562" formatCode="d\-mmm\-yy">
                  <c:v>43026</c:v>
                </c:pt>
                <c:pt idx="1563" formatCode="d\-mmm\-yy">
                  <c:v>43029</c:v>
                </c:pt>
                <c:pt idx="1564" formatCode="d\-mmm\-yy">
                  <c:v>43032</c:v>
                </c:pt>
                <c:pt idx="1565" formatCode="d\-mmm\-yy">
                  <c:v>43035</c:v>
                </c:pt>
                <c:pt idx="1566" formatCode="d\-mmm\-yy">
                  <c:v>43038</c:v>
                </c:pt>
                <c:pt idx="1567" formatCode="d\-mmm\-yy">
                  <c:v>43041</c:v>
                </c:pt>
                <c:pt idx="1568" formatCode="d\-mmm\-yy">
                  <c:v>43044</c:v>
                </c:pt>
                <c:pt idx="1569" formatCode="d\-mmm\-yy">
                  <c:v>43047</c:v>
                </c:pt>
                <c:pt idx="1570" formatCode="d\-mmm\-yy">
                  <c:v>43050</c:v>
                </c:pt>
                <c:pt idx="1571" formatCode="d\-mmm\-yy">
                  <c:v>43053</c:v>
                </c:pt>
                <c:pt idx="1572" formatCode="d\-mmm\-yy">
                  <c:v>43056</c:v>
                </c:pt>
                <c:pt idx="1573" formatCode="d\-mmm\-yy">
                  <c:v>43059</c:v>
                </c:pt>
                <c:pt idx="1574" formatCode="d\-mmm\-yy">
                  <c:v>43062</c:v>
                </c:pt>
                <c:pt idx="1575" formatCode="d\-mmm\-yy">
                  <c:v>43065</c:v>
                </c:pt>
                <c:pt idx="1576" formatCode="d\-mmm\-yy">
                  <c:v>43068</c:v>
                </c:pt>
                <c:pt idx="1577" formatCode="d\-mmm\-yy">
                  <c:v>43071</c:v>
                </c:pt>
                <c:pt idx="1578" formatCode="d\-mmm\-yy">
                  <c:v>43074</c:v>
                </c:pt>
                <c:pt idx="1579" formatCode="d\-mmm\-yy">
                  <c:v>43077</c:v>
                </c:pt>
                <c:pt idx="1580" formatCode="d\-mmm\-yy">
                  <c:v>43080</c:v>
                </c:pt>
                <c:pt idx="1581" formatCode="d\-mmm\-yy">
                  <c:v>43083</c:v>
                </c:pt>
                <c:pt idx="1582" formatCode="d\-mmm\-yy">
                  <c:v>43086</c:v>
                </c:pt>
                <c:pt idx="1583" formatCode="d\-mmm\-yy">
                  <c:v>43089</c:v>
                </c:pt>
                <c:pt idx="1584" formatCode="d\-mmm\-yy">
                  <c:v>43092</c:v>
                </c:pt>
                <c:pt idx="1585" formatCode="d\-mmm\-yy">
                  <c:v>43095</c:v>
                </c:pt>
                <c:pt idx="1586" formatCode="d\-mmm\-yy">
                  <c:v>43098</c:v>
                </c:pt>
                <c:pt idx="1587" formatCode="d\-mmm\-yy">
                  <c:v>43101</c:v>
                </c:pt>
                <c:pt idx="1588" formatCode="d\-mmm\-yy">
                  <c:v>43104</c:v>
                </c:pt>
                <c:pt idx="1589" formatCode="d\-mmm\-yy">
                  <c:v>43107</c:v>
                </c:pt>
                <c:pt idx="1590" formatCode="d\-mmm\-yy">
                  <c:v>43110</c:v>
                </c:pt>
                <c:pt idx="1591" formatCode="d\-mmm\-yy">
                  <c:v>43113</c:v>
                </c:pt>
                <c:pt idx="1592" formatCode="d\-mmm\-yy">
                  <c:v>43116</c:v>
                </c:pt>
                <c:pt idx="1593" formatCode="d\-mmm\-yy">
                  <c:v>43119</c:v>
                </c:pt>
                <c:pt idx="1594" formatCode="d\-mmm\-yy">
                  <c:v>43122</c:v>
                </c:pt>
                <c:pt idx="1595" formatCode="d\-mmm\-yy">
                  <c:v>43125</c:v>
                </c:pt>
                <c:pt idx="1596" formatCode="d\-mmm\-yy">
                  <c:v>43128</c:v>
                </c:pt>
                <c:pt idx="1597" formatCode="d\-mmm\-yy">
                  <c:v>43131</c:v>
                </c:pt>
                <c:pt idx="1598" formatCode="d\-mmm\-yy">
                  <c:v>43134</c:v>
                </c:pt>
                <c:pt idx="1599" formatCode="d\-mmm\-yy">
                  <c:v>43137</c:v>
                </c:pt>
                <c:pt idx="1600" formatCode="d\-mmm\-yy">
                  <c:v>43140</c:v>
                </c:pt>
                <c:pt idx="1601" formatCode="d\-mmm\-yy">
                  <c:v>43143</c:v>
                </c:pt>
                <c:pt idx="1602" formatCode="d\-mmm\-yy">
                  <c:v>43146</c:v>
                </c:pt>
                <c:pt idx="1603" formatCode="d\-mmm\-yy">
                  <c:v>43149</c:v>
                </c:pt>
                <c:pt idx="1604" formatCode="d\-mmm\-yy">
                  <c:v>43152</c:v>
                </c:pt>
                <c:pt idx="1605" formatCode="d\-mmm\-yy">
                  <c:v>43155</c:v>
                </c:pt>
                <c:pt idx="1606" formatCode="d\-mmm\-yy">
                  <c:v>43158</c:v>
                </c:pt>
                <c:pt idx="1607" formatCode="d\-mmm\-yy">
                  <c:v>43161</c:v>
                </c:pt>
                <c:pt idx="1608" formatCode="d\-mmm\-yy">
                  <c:v>43164</c:v>
                </c:pt>
                <c:pt idx="1609" formatCode="d\-mmm\-yy">
                  <c:v>43167</c:v>
                </c:pt>
                <c:pt idx="1610" formatCode="d\-mmm\-yy">
                  <c:v>43170</c:v>
                </c:pt>
                <c:pt idx="1611" formatCode="d\-mmm\-yy">
                  <c:v>43173</c:v>
                </c:pt>
                <c:pt idx="1612" formatCode="d\-mmm\-yy">
                  <c:v>43176</c:v>
                </c:pt>
                <c:pt idx="1613" formatCode="d\-mmm\-yy">
                  <c:v>43179</c:v>
                </c:pt>
                <c:pt idx="1614" formatCode="d\-mmm\-yy">
                  <c:v>43182</c:v>
                </c:pt>
                <c:pt idx="1615" formatCode="d\-mmm\-yy">
                  <c:v>43185</c:v>
                </c:pt>
                <c:pt idx="1616" formatCode="d\-mmm\-yy">
                  <c:v>43188</c:v>
                </c:pt>
                <c:pt idx="1617" formatCode="d\-mmm\-yy">
                  <c:v>43191</c:v>
                </c:pt>
                <c:pt idx="1618" formatCode="d\-mmm\-yy">
                  <c:v>43194</c:v>
                </c:pt>
                <c:pt idx="1619" formatCode="d\-mmm\-yy">
                  <c:v>43197</c:v>
                </c:pt>
                <c:pt idx="1620" formatCode="d\-mmm\-yy">
                  <c:v>43200</c:v>
                </c:pt>
                <c:pt idx="1621" formatCode="d\-mmm\-yy">
                  <c:v>43203</c:v>
                </c:pt>
                <c:pt idx="1622" formatCode="d\-mmm\-yy">
                  <c:v>43206</c:v>
                </c:pt>
                <c:pt idx="1623" formatCode="d\-mmm\-yy">
                  <c:v>43209</c:v>
                </c:pt>
                <c:pt idx="1624" formatCode="d\-mmm\-yy">
                  <c:v>43212</c:v>
                </c:pt>
                <c:pt idx="1625" formatCode="d\-mmm\-yy">
                  <c:v>43215</c:v>
                </c:pt>
                <c:pt idx="1626" formatCode="d\-mmm\-yy">
                  <c:v>43218</c:v>
                </c:pt>
                <c:pt idx="1627" formatCode="d\-mmm\-yy">
                  <c:v>43221</c:v>
                </c:pt>
                <c:pt idx="1628" formatCode="d\-mmm\-yy">
                  <c:v>43224</c:v>
                </c:pt>
                <c:pt idx="1629" formatCode="d\-mmm\-yy">
                  <c:v>43227</c:v>
                </c:pt>
                <c:pt idx="1630" formatCode="d\-mmm\-yy">
                  <c:v>43230</c:v>
                </c:pt>
                <c:pt idx="1631" formatCode="d\-mmm\-yy">
                  <c:v>43233</c:v>
                </c:pt>
                <c:pt idx="1632" formatCode="d\-mmm\-yy">
                  <c:v>43236</c:v>
                </c:pt>
                <c:pt idx="1633" formatCode="d\-mmm\-yy">
                  <c:v>43239</c:v>
                </c:pt>
                <c:pt idx="1634" formatCode="d\-mmm\-yy">
                  <c:v>43242</c:v>
                </c:pt>
                <c:pt idx="1635" formatCode="d\-mmm\-yy">
                  <c:v>43245</c:v>
                </c:pt>
                <c:pt idx="1636" formatCode="d\-mmm\-yy">
                  <c:v>43248</c:v>
                </c:pt>
                <c:pt idx="1637" formatCode="d\-mmm\-yy">
                  <c:v>43251</c:v>
                </c:pt>
                <c:pt idx="1638" formatCode="d\-mmm\-yy">
                  <c:v>43254</c:v>
                </c:pt>
                <c:pt idx="1639" formatCode="d\-mmm\-yy">
                  <c:v>43257</c:v>
                </c:pt>
                <c:pt idx="1640" formatCode="d\-mmm\-yy">
                  <c:v>43260</c:v>
                </c:pt>
                <c:pt idx="1641" formatCode="d\-mmm\-yy">
                  <c:v>43263</c:v>
                </c:pt>
                <c:pt idx="1642" formatCode="d\-mmm\-yy">
                  <c:v>43266</c:v>
                </c:pt>
                <c:pt idx="1643" formatCode="d\-mmm\-yy">
                  <c:v>43269</c:v>
                </c:pt>
                <c:pt idx="1644" formatCode="d\-mmm\-yy">
                  <c:v>43272</c:v>
                </c:pt>
                <c:pt idx="1645" formatCode="d\-mmm\-yy">
                  <c:v>43275</c:v>
                </c:pt>
                <c:pt idx="1646" formatCode="d\-mmm\-yy">
                  <c:v>43278</c:v>
                </c:pt>
                <c:pt idx="1647" formatCode="d\-mmm\-yy">
                  <c:v>43281</c:v>
                </c:pt>
                <c:pt idx="1648" formatCode="d\-mmm\-yy">
                  <c:v>43284</c:v>
                </c:pt>
                <c:pt idx="1649" formatCode="d\-mmm\-yy">
                  <c:v>43287</c:v>
                </c:pt>
                <c:pt idx="1650" formatCode="d\-mmm\-yy">
                  <c:v>43290</c:v>
                </c:pt>
                <c:pt idx="1651" formatCode="d\-mmm\-yy">
                  <c:v>43293</c:v>
                </c:pt>
                <c:pt idx="1652" formatCode="d\-mmm\-yy">
                  <c:v>43296</c:v>
                </c:pt>
                <c:pt idx="1653" formatCode="d\-mmm\-yy">
                  <c:v>43299</c:v>
                </c:pt>
                <c:pt idx="1654" formatCode="d\-mmm\-yy">
                  <c:v>43302</c:v>
                </c:pt>
                <c:pt idx="1655" formatCode="d\-mmm\-yy">
                  <c:v>43305</c:v>
                </c:pt>
                <c:pt idx="1656" formatCode="d\-mmm\-yy">
                  <c:v>43308</c:v>
                </c:pt>
                <c:pt idx="1657" formatCode="d\-mmm\-yy">
                  <c:v>43311</c:v>
                </c:pt>
                <c:pt idx="1658" formatCode="d\-mmm\-yy">
                  <c:v>43314</c:v>
                </c:pt>
                <c:pt idx="1659" formatCode="d\-mmm\-yy">
                  <c:v>43317</c:v>
                </c:pt>
                <c:pt idx="1660" formatCode="d\-mmm\-yy">
                  <c:v>43320</c:v>
                </c:pt>
                <c:pt idx="1661" formatCode="d\-mmm\-yy">
                  <c:v>43323</c:v>
                </c:pt>
                <c:pt idx="1662" formatCode="d\-mmm\-yy">
                  <c:v>43326</c:v>
                </c:pt>
                <c:pt idx="1663" formatCode="d\-mmm\-yy">
                  <c:v>43329</c:v>
                </c:pt>
                <c:pt idx="1664" formatCode="d\-mmm\-yy">
                  <c:v>43332</c:v>
                </c:pt>
                <c:pt idx="1665" formatCode="d\-mmm\-yy">
                  <c:v>43335</c:v>
                </c:pt>
                <c:pt idx="1666" formatCode="d\-mmm\-yy">
                  <c:v>43338</c:v>
                </c:pt>
                <c:pt idx="1667" formatCode="d\-mmm\-yy">
                  <c:v>43341</c:v>
                </c:pt>
                <c:pt idx="1668" formatCode="d\-mmm\-yy">
                  <c:v>43344</c:v>
                </c:pt>
                <c:pt idx="1669" formatCode="d\-mmm\-yy">
                  <c:v>43347</c:v>
                </c:pt>
                <c:pt idx="1670" formatCode="d\-mmm\-yy">
                  <c:v>43350</c:v>
                </c:pt>
                <c:pt idx="1671" formatCode="d\-mmm\-yy">
                  <c:v>43353</c:v>
                </c:pt>
                <c:pt idx="1672" formatCode="d\-mmm\-yy">
                  <c:v>43356</c:v>
                </c:pt>
                <c:pt idx="1673" formatCode="d\-mmm\-yy">
                  <c:v>43359</c:v>
                </c:pt>
                <c:pt idx="1674" formatCode="d\-mmm\-yy">
                  <c:v>43362</c:v>
                </c:pt>
                <c:pt idx="1675" formatCode="d\-mmm\-yy">
                  <c:v>43365</c:v>
                </c:pt>
                <c:pt idx="1676" formatCode="d\-mmm\-yy">
                  <c:v>43368</c:v>
                </c:pt>
                <c:pt idx="1677" formatCode="d\-mmm\-yy">
                  <c:v>43371</c:v>
                </c:pt>
                <c:pt idx="1678" formatCode="d\-mmm\-yy">
                  <c:v>43374</c:v>
                </c:pt>
                <c:pt idx="1679" formatCode="d\-mmm\-yy">
                  <c:v>43377</c:v>
                </c:pt>
                <c:pt idx="1680" formatCode="d\-mmm\-yy">
                  <c:v>43380</c:v>
                </c:pt>
                <c:pt idx="1681" formatCode="d\-mmm\-yy">
                  <c:v>43383</c:v>
                </c:pt>
                <c:pt idx="1682" formatCode="d\-mmm\-yy">
                  <c:v>43386</c:v>
                </c:pt>
                <c:pt idx="1683" formatCode="d\-mmm\-yy">
                  <c:v>43389</c:v>
                </c:pt>
                <c:pt idx="1684" formatCode="d\-mmm\-yy">
                  <c:v>43392</c:v>
                </c:pt>
                <c:pt idx="1685" formatCode="d\-mmm\-yy">
                  <c:v>43395</c:v>
                </c:pt>
                <c:pt idx="1686" formatCode="d\-mmm\-yy">
                  <c:v>43398</c:v>
                </c:pt>
                <c:pt idx="1687" formatCode="d\-mmm\-yy">
                  <c:v>43401</c:v>
                </c:pt>
                <c:pt idx="1688" formatCode="d\-mmm\-yy">
                  <c:v>43404</c:v>
                </c:pt>
                <c:pt idx="1689" formatCode="d\-mmm\-yy">
                  <c:v>43407</c:v>
                </c:pt>
                <c:pt idx="1690" formatCode="d\-mmm\-yy">
                  <c:v>43410</c:v>
                </c:pt>
                <c:pt idx="1691" formatCode="d\-mmm\-yy">
                  <c:v>43413</c:v>
                </c:pt>
                <c:pt idx="1692" formatCode="d\-mmm\-yy">
                  <c:v>43416</c:v>
                </c:pt>
                <c:pt idx="1693" formatCode="d\-mmm\-yy">
                  <c:v>43419</c:v>
                </c:pt>
                <c:pt idx="1694" formatCode="d\-mmm\-yy">
                  <c:v>43422</c:v>
                </c:pt>
                <c:pt idx="1695" formatCode="d\-mmm\-yy">
                  <c:v>43425</c:v>
                </c:pt>
                <c:pt idx="1696" formatCode="d\-mmm\-yy">
                  <c:v>43428</c:v>
                </c:pt>
                <c:pt idx="1697" formatCode="d\-mmm\-yy">
                  <c:v>43431</c:v>
                </c:pt>
                <c:pt idx="1698" formatCode="d\-mmm\-yy">
                  <c:v>43434</c:v>
                </c:pt>
                <c:pt idx="1699" formatCode="d\-mmm\-yy">
                  <c:v>43437</c:v>
                </c:pt>
                <c:pt idx="1700" formatCode="d\-mmm\-yy">
                  <c:v>43440</c:v>
                </c:pt>
                <c:pt idx="1701" formatCode="d\-mmm\-yy">
                  <c:v>43443</c:v>
                </c:pt>
                <c:pt idx="1702" formatCode="d\-mmm\-yy">
                  <c:v>43446</c:v>
                </c:pt>
                <c:pt idx="1703" formatCode="d\-mmm\-yy">
                  <c:v>43449</c:v>
                </c:pt>
                <c:pt idx="1704" formatCode="d\-mmm\-yy">
                  <c:v>43452</c:v>
                </c:pt>
                <c:pt idx="1705" formatCode="d\-mmm\-yy">
                  <c:v>43455</c:v>
                </c:pt>
                <c:pt idx="1706" formatCode="d\-mmm\-yy">
                  <c:v>43458</c:v>
                </c:pt>
                <c:pt idx="1707" formatCode="d\-mmm\-yy">
                  <c:v>43461</c:v>
                </c:pt>
                <c:pt idx="1708" formatCode="d\-mmm\-yy">
                  <c:v>43464</c:v>
                </c:pt>
                <c:pt idx="1709" formatCode="d\-mmm\-yy">
                  <c:v>43467</c:v>
                </c:pt>
                <c:pt idx="1710" formatCode="d\-mmm\-yy">
                  <c:v>43470</c:v>
                </c:pt>
                <c:pt idx="1711" formatCode="d\-mmm\-yy">
                  <c:v>43473</c:v>
                </c:pt>
                <c:pt idx="1712" formatCode="d\-mmm\-yy">
                  <c:v>43476</c:v>
                </c:pt>
                <c:pt idx="1713" formatCode="d\-mmm\-yy">
                  <c:v>43479</c:v>
                </c:pt>
                <c:pt idx="1714" formatCode="d\-mmm\-yy">
                  <c:v>43482</c:v>
                </c:pt>
                <c:pt idx="1715" formatCode="d\-mmm\-yy">
                  <c:v>43485</c:v>
                </c:pt>
                <c:pt idx="1716" formatCode="d\-mmm\-yy">
                  <c:v>43488</c:v>
                </c:pt>
                <c:pt idx="1717" formatCode="d\-mmm\-yy">
                  <c:v>43491</c:v>
                </c:pt>
                <c:pt idx="1718" formatCode="d\-mmm\-yy">
                  <c:v>43494</c:v>
                </c:pt>
                <c:pt idx="1719" formatCode="d\-mmm\-yy">
                  <c:v>43497</c:v>
                </c:pt>
                <c:pt idx="1720" formatCode="d\-mmm\-yy">
                  <c:v>43500</c:v>
                </c:pt>
                <c:pt idx="1721" formatCode="d\-mmm\-yy">
                  <c:v>43503</c:v>
                </c:pt>
                <c:pt idx="1722" formatCode="d\-mmm\-yy">
                  <c:v>43506</c:v>
                </c:pt>
                <c:pt idx="1723" formatCode="d\-mmm\-yy">
                  <c:v>43509</c:v>
                </c:pt>
                <c:pt idx="1724" formatCode="d\-mmm\-yy">
                  <c:v>43512</c:v>
                </c:pt>
                <c:pt idx="1725" formatCode="d\-mmm\-yy">
                  <c:v>43515</c:v>
                </c:pt>
                <c:pt idx="1726" formatCode="d\-mmm\-yy">
                  <c:v>43518</c:v>
                </c:pt>
                <c:pt idx="1727" formatCode="d\-mmm\-yy">
                  <c:v>43521</c:v>
                </c:pt>
                <c:pt idx="1728" formatCode="d\-mmm\-yy">
                  <c:v>43524</c:v>
                </c:pt>
                <c:pt idx="1729" formatCode="d\-mmm\-yy">
                  <c:v>43527</c:v>
                </c:pt>
                <c:pt idx="1730" formatCode="d\-mmm\-yy">
                  <c:v>43530</c:v>
                </c:pt>
                <c:pt idx="1731" formatCode="d\-mmm\-yy">
                  <c:v>43533</c:v>
                </c:pt>
                <c:pt idx="1732" formatCode="d\-mmm\-yy">
                  <c:v>43536</c:v>
                </c:pt>
                <c:pt idx="1733" formatCode="d\-mmm\-yy">
                  <c:v>43539</c:v>
                </c:pt>
                <c:pt idx="1734" formatCode="d\-mmm\-yy">
                  <c:v>43542</c:v>
                </c:pt>
                <c:pt idx="1735" formatCode="d\-mmm\-yy">
                  <c:v>43545</c:v>
                </c:pt>
                <c:pt idx="1736" formatCode="d\-mmm\-yy">
                  <c:v>43548</c:v>
                </c:pt>
                <c:pt idx="1737" formatCode="d\-mmm\-yy">
                  <c:v>43551</c:v>
                </c:pt>
                <c:pt idx="1738" formatCode="d\-mmm\-yy">
                  <c:v>43554</c:v>
                </c:pt>
                <c:pt idx="1739" formatCode="d\-mmm\-yy">
                  <c:v>43557</c:v>
                </c:pt>
                <c:pt idx="1740" formatCode="d\-mmm\-yy">
                  <c:v>43560</c:v>
                </c:pt>
                <c:pt idx="1741" formatCode="d\-mmm\-yy">
                  <c:v>43563</c:v>
                </c:pt>
                <c:pt idx="1742" formatCode="d\-mmm\-yy">
                  <c:v>43566</c:v>
                </c:pt>
                <c:pt idx="1743" formatCode="d\-mmm\-yy">
                  <c:v>43569</c:v>
                </c:pt>
                <c:pt idx="1744" formatCode="d\-mmm\-yy">
                  <c:v>43572</c:v>
                </c:pt>
                <c:pt idx="1745" formatCode="d\-mmm\-yy">
                  <c:v>43575</c:v>
                </c:pt>
                <c:pt idx="1746" formatCode="d\-mmm\-yy">
                  <c:v>43578</c:v>
                </c:pt>
                <c:pt idx="1747" formatCode="d\-mmm\-yy">
                  <c:v>43581</c:v>
                </c:pt>
                <c:pt idx="1748" formatCode="d\-mmm\-yy">
                  <c:v>43584</c:v>
                </c:pt>
                <c:pt idx="1749" formatCode="d\-mmm\-yy">
                  <c:v>43587</c:v>
                </c:pt>
                <c:pt idx="1750" formatCode="d\-mmm\-yy">
                  <c:v>43590</c:v>
                </c:pt>
                <c:pt idx="1751" formatCode="d\-mmm\-yy">
                  <c:v>43593</c:v>
                </c:pt>
                <c:pt idx="1752" formatCode="d\-mmm\-yy">
                  <c:v>43596</c:v>
                </c:pt>
                <c:pt idx="1753" formatCode="d\-mmm\-yy">
                  <c:v>43599</c:v>
                </c:pt>
                <c:pt idx="1754" formatCode="d\-mmm\-yy">
                  <c:v>43602</c:v>
                </c:pt>
                <c:pt idx="1755" formatCode="d\-mmm\-yy">
                  <c:v>43605</c:v>
                </c:pt>
                <c:pt idx="1756" formatCode="d\-mmm\-yy">
                  <c:v>43608</c:v>
                </c:pt>
                <c:pt idx="1757" formatCode="d\-mmm\-yy">
                  <c:v>43611</c:v>
                </c:pt>
                <c:pt idx="1758" formatCode="d\-mmm\-yy">
                  <c:v>43614</c:v>
                </c:pt>
                <c:pt idx="1759" formatCode="d\-mmm\-yy">
                  <c:v>43617</c:v>
                </c:pt>
                <c:pt idx="1760" formatCode="d\-mmm\-yy">
                  <c:v>43620</c:v>
                </c:pt>
                <c:pt idx="1761" formatCode="d\-mmm\-yy">
                  <c:v>43623</c:v>
                </c:pt>
                <c:pt idx="1762" formatCode="d\-mmm\-yy">
                  <c:v>43626</c:v>
                </c:pt>
                <c:pt idx="1763" formatCode="d\-mmm\-yy">
                  <c:v>43629</c:v>
                </c:pt>
                <c:pt idx="1764" formatCode="d\-mmm\-yy">
                  <c:v>43632</c:v>
                </c:pt>
                <c:pt idx="1765" formatCode="d\-mmm\-yy">
                  <c:v>43635</c:v>
                </c:pt>
                <c:pt idx="1766" formatCode="d\-mmm\-yy">
                  <c:v>43638</c:v>
                </c:pt>
                <c:pt idx="1767" formatCode="d\-mmm\-yy">
                  <c:v>43641</c:v>
                </c:pt>
                <c:pt idx="1768" formatCode="d\-mmm\-yy">
                  <c:v>43644</c:v>
                </c:pt>
                <c:pt idx="1769" formatCode="d\-mmm\-yy">
                  <c:v>43647</c:v>
                </c:pt>
                <c:pt idx="1770" formatCode="d\-mmm\-yy">
                  <c:v>43650</c:v>
                </c:pt>
                <c:pt idx="1771" formatCode="d\-mmm\-yy">
                  <c:v>43653</c:v>
                </c:pt>
                <c:pt idx="1772" formatCode="d\-mmm\-yy">
                  <c:v>43656</c:v>
                </c:pt>
                <c:pt idx="1773" formatCode="d\-mmm\-yy">
                  <c:v>43659</c:v>
                </c:pt>
                <c:pt idx="1774" formatCode="d\-mmm\-yy">
                  <c:v>43662</c:v>
                </c:pt>
                <c:pt idx="1775" formatCode="d\-mmm\-yy">
                  <c:v>43665</c:v>
                </c:pt>
                <c:pt idx="1776" formatCode="d\-mmm\-yy">
                  <c:v>43668</c:v>
                </c:pt>
                <c:pt idx="1777" formatCode="d\-mmm\-yy">
                  <c:v>43671</c:v>
                </c:pt>
                <c:pt idx="1778" formatCode="d\-mmm\-yy">
                  <c:v>43674</c:v>
                </c:pt>
                <c:pt idx="1779" formatCode="d\-mmm\-yy">
                  <c:v>43677</c:v>
                </c:pt>
                <c:pt idx="1780" formatCode="d\-mmm\-yy">
                  <c:v>43680</c:v>
                </c:pt>
                <c:pt idx="1781" formatCode="d\-mmm\-yy">
                  <c:v>43683</c:v>
                </c:pt>
                <c:pt idx="1782" formatCode="d\-mmm\-yy">
                  <c:v>43686</c:v>
                </c:pt>
                <c:pt idx="1783" formatCode="d\-mmm\-yy">
                  <c:v>43689</c:v>
                </c:pt>
                <c:pt idx="1784" formatCode="d\-mmm\-yy">
                  <c:v>43692</c:v>
                </c:pt>
                <c:pt idx="1785" formatCode="d\-mmm\-yy">
                  <c:v>43695</c:v>
                </c:pt>
                <c:pt idx="1786" formatCode="d\-mmm\-yy">
                  <c:v>43698</c:v>
                </c:pt>
                <c:pt idx="1787" formatCode="d\-mmm\-yy">
                  <c:v>43701</c:v>
                </c:pt>
                <c:pt idx="1788" formatCode="d\-mmm\-yy">
                  <c:v>43704</c:v>
                </c:pt>
                <c:pt idx="1789" formatCode="d\-mmm\-yy">
                  <c:v>43707</c:v>
                </c:pt>
                <c:pt idx="1790" formatCode="d\-mmm\-yy">
                  <c:v>43710</c:v>
                </c:pt>
                <c:pt idx="1791" formatCode="d\-mmm\-yy">
                  <c:v>43713</c:v>
                </c:pt>
                <c:pt idx="1792" formatCode="d\-mmm\-yy">
                  <c:v>43716</c:v>
                </c:pt>
                <c:pt idx="1793" formatCode="d\-mmm\-yy">
                  <c:v>43719</c:v>
                </c:pt>
                <c:pt idx="1794" formatCode="d\-mmm\-yy">
                  <c:v>43722</c:v>
                </c:pt>
                <c:pt idx="1795" formatCode="d\-mmm\-yy">
                  <c:v>43725</c:v>
                </c:pt>
                <c:pt idx="1796" formatCode="d\-mmm\-yy">
                  <c:v>43728</c:v>
                </c:pt>
                <c:pt idx="1797" formatCode="d\-mmm\-yy">
                  <c:v>43731</c:v>
                </c:pt>
                <c:pt idx="1798" formatCode="d\-mmm\-yy">
                  <c:v>43734</c:v>
                </c:pt>
                <c:pt idx="1799" formatCode="d\-mmm\-yy">
                  <c:v>43737</c:v>
                </c:pt>
                <c:pt idx="1800" formatCode="d\-mmm\-yy">
                  <c:v>43740</c:v>
                </c:pt>
                <c:pt idx="1801" formatCode="d\-mmm\-yy">
                  <c:v>43743</c:v>
                </c:pt>
                <c:pt idx="1802" formatCode="d\-mmm\-yy">
                  <c:v>43746</c:v>
                </c:pt>
                <c:pt idx="1803" formatCode="d\-mmm\-yy">
                  <c:v>43749</c:v>
                </c:pt>
                <c:pt idx="1804" formatCode="d\-mmm\-yy">
                  <c:v>43752</c:v>
                </c:pt>
                <c:pt idx="1805" formatCode="d\-mmm\-yy">
                  <c:v>43755</c:v>
                </c:pt>
                <c:pt idx="1806" formatCode="d\-mmm\-yy">
                  <c:v>43758</c:v>
                </c:pt>
                <c:pt idx="1807" formatCode="d\-mmm\-yy">
                  <c:v>43761</c:v>
                </c:pt>
                <c:pt idx="1808" formatCode="d\-mmm\-yy">
                  <c:v>43764</c:v>
                </c:pt>
                <c:pt idx="1809" formatCode="d\-mmm\-yy">
                  <c:v>43767</c:v>
                </c:pt>
                <c:pt idx="1810" formatCode="d\-mmm\-yy">
                  <c:v>43770</c:v>
                </c:pt>
                <c:pt idx="1811" formatCode="d\-mmm\-yy">
                  <c:v>43773</c:v>
                </c:pt>
                <c:pt idx="1812" formatCode="d\-mmm\-yy">
                  <c:v>43776</c:v>
                </c:pt>
                <c:pt idx="1813" formatCode="d\-mmm\-yy">
                  <c:v>43779</c:v>
                </c:pt>
                <c:pt idx="1814" formatCode="d\-mmm\-yy">
                  <c:v>43782</c:v>
                </c:pt>
                <c:pt idx="1815" formatCode="d\-mmm\-yy">
                  <c:v>43785</c:v>
                </c:pt>
                <c:pt idx="1816" formatCode="d\-mmm\-yy">
                  <c:v>43788</c:v>
                </c:pt>
                <c:pt idx="1817" formatCode="d\-mmm\-yy">
                  <c:v>43791</c:v>
                </c:pt>
                <c:pt idx="1818" formatCode="d\-mmm\-yy">
                  <c:v>43794</c:v>
                </c:pt>
                <c:pt idx="1819" formatCode="d\-mmm\-yy">
                  <c:v>43797</c:v>
                </c:pt>
                <c:pt idx="1820" formatCode="d\-mmm\-yy">
                  <c:v>43800</c:v>
                </c:pt>
                <c:pt idx="1821" formatCode="d\-mmm\-yy">
                  <c:v>43803</c:v>
                </c:pt>
                <c:pt idx="1822" formatCode="d\-mmm\-yy">
                  <c:v>43806</c:v>
                </c:pt>
                <c:pt idx="1823" formatCode="d\-mmm\-yy">
                  <c:v>43809</c:v>
                </c:pt>
                <c:pt idx="1824" formatCode="d\-mmm\-yy">
                  <c:v>43812</c:v>
                </c:pt>
                <c:pt idx="1825" formatCode="d\-mmm\-yy">
                  <c:v>43815</c:v>
                </c:pt>
                <c:pt idx="1826" formatCode="d\-mmm\-yy">
                  <c:v>43818</c:v>
                </c:pt>
                <c:pt idx="1827" formatCode="d\-mmm\-yy">
                  <c:v>43821</c:v>
                </c:pt>
                <c:pt idx="1828" formatCode="d\-mmm\-yy">
                  <c:v>43824</c:v>
                </c:pt>
                <c:pt idx="1829" formatCode="d\-mmm\-yy">
                  <c:v>43827</c:v>
                </c:pt>
                <c:pt idx="1830" formatCode="d\-mmm\-yy">
                  <c:v>43830</c:v>
                </c:pt>
                <c:pt idx="1831" formatCode="d\-mmm\-yy">
                  <c:v>43833</c:v>
                </c:pt>
                <c:pt idx="1832" formatCode="d\-mmm\-yy">
                  <c:v>43836</c:v>
                </c:pt>
                <c:pt idx="1833" formatCode="d\-mmm\-yy">
                  <c:v>43839</c:v>
                </c:pt>
                <c:pt idx="1834" formatCode="d\-mmm\-yy">
                  <c:v>43842</c:v>
                </c:pt>
                <c:pt idx="1835" formatCode="d\-mmm\-yy">
                  <c:v>43845</c:v>
                </c:pt>
                <c:pt idx="1836" formatCode="d\-mmm\-yy">
                  <c:v>43848</c:v>
                </c:pt>
                <c:pt idx="1837" formatCode="d\-mmm\-yy">
                  <c:v>43851</c:v>
                </c:pt>
                <c:pt idx="1838" formatCode="d\-mmm\-yy">
                  <c:v>43854</c:v>
                </c:pt>
                <c:pt idx="1839" formatCode="d\-mmm\-yy">
                  <c:v>43857</c:v>
                </c:pt>
                <c:pt idx="1840" formatCode="d\-mmm\-yy">
                  <c:v>43860</c:v>
                </c:pt>
                <c:pt idx="1841" formatCode="d\-mmm\-yy">
                  <c:v>43863</c:v>
                </c:pt>
                <c:pt idx="1842" formatCode="d\-mmm\-yy">
                  <c:v>43866</c:v>
                </c:pt>
                <c:pt idx="1843" formatCode="d\-mmm\-yy">
                  <c:v>43869</c:v>
                </c:pt>
                <c:pt idx="1844" formatCode="d\-mmm\-yy">
                  <c:v>43872</c:v>
                </c:pt>
                <c:pt idx="1845" formatCode="d\-mmm\-yy">
                  <c:v>43875</c:v>
                </c:pt>
                <c:pt idx="1846" formatCode="d\-mmm\-yy">
                  <c:v>43878</c:v>
                </c:pt>
                <c:pt idx="1847" formatCode="d\-mmm\-yy">
                  <c:v>43881</c:v>
                </c:pt>
                <c:pt idx="1848" formatCode="d\-mmm\-yy">
                  <c:v>43884</c:v>
                </c:pt>
                <c:pt idx="1849" formatCode="d\-mmm\-yy">
                  <c:v>43887</c:v>
                </c:pt>
                <c:pt idx="1850" formatCode="d\-mmm\-yy">
                  <c:v>43890</c:v>
                </c:pt>
                <c:pt idx="1851" formatCode="d\-mmm\-yy">
                  <c:v>43893</c:v>
                </c:pt>
                <c:pt idx="1852" formatCode="d\-mmm\-yy">
                  <c:v>43896</c:v>
                </c:pt>
                <c:pt idx="1853" formatCode="d\-mmm\-yy">
                  <c:v>43899</c:v>
                </c:pt>
                <c:pt idx="1854" formatCode="d\-mmm\-yy">
                  <c:v>43902</c:v>
                </c:pt>
                <c:pt idx="1855" formatCode="d\-mmm\-yy">
                  <c:v>43905</c:v>
                </c:pt>
                <c:pt idx="1856" formatCode="d\-mmm\-yy">
                  <c:v>43908</c:v>
                </c:pt>
                <c:pt idx="1857" formatCode="d\-mmm\-yy">
                  <c:v>43911</c:v>
                </c:pt>
                <c:pt idx="1858" formatCode="d\-mmm\-yy">
                  <c:v>43914</c:v>
                </c:pt>
                <c:pt idx="1859" formatCode="d\-mmm\-yy">
                  <c:v>43917</c:v>
                </c:pt>
                <c:pt idx="1860" formatCode="d\-mmm\-yy">
                  <c:v>43920</c:v>
                </c:pt>
                <c:pt idx="1861" formatCode="d\-mmm\-yy">
                  <c:v>43923</c:v>
                </c:pt>
                <c:pt idx="1862" formatCode="d\-mmm\-yy">
                  <c:v>43926</c:v>
                </c:pt>
                <c:pt idx="1863" formatCode="d\-mmm\-yy">
                  <c:v>43929</c:v>
                </c:pt>
                <c:pt idx="1864" formatCode="d\-mmm\-yy">
                  <c:v>43932</c:v>
                </c:pt>
                <c:pt idx="1865" formatCode="d\-mmm\-yy">
                  <c:v>43935</c:v>
                </c:pt>
                <c:pt idx="1866" formatCode="d\-mmm\-yy">
                  <c:v>43938</c:v>
                </c:pt>
                <c:pt idx="1867" formatCode="d\-mmm\-yy">
                  <c:v>43941</c:v>
                </c:pt>
                <c:pt idx="1868" formatCode="d\-mmm\-yy">
                  <c:v>43944</c:v>
                </c:pt>
                <c:pt idx="1869" formatCode="d\-mmm\-yy">
                  <c:v>43947</c:v>
                </c:pt>
                <c:pt idx="1870" formatCode="d\-mmm\-yy">
                  <c:v>43950</c:v>
                </c:pt>
                <c:pt idx="1871" formatCode="d\-mmm\-yy">
                  <c:v>43953</c:v>
                </c:pt>
                <c:pt idx="1872" formatCode="d\-mmm\-yy">
                  <c:v>43956</c:v>
                </c:pt>
                <c:pt idx="1873" formatCode="d\-mmm\-yy">
                  <c:v>43959</c:v>
                </c:pt>
                <c:pt idx="1874" formatCode="d\-mmm\-yy">
                  <c:v>43962</c:v>
                </c:pt>
                <c:pt idx="1875" formatCode="d\-mmm\-yy">
                  <c:v>43965</c:v>
                </c:pt>
                <c:pt idx="1876" formatCode="d\-mmm\-yy">
                  <c:v>43968</c:v>
                </c:pt>
                <c:pt idx="1877" formatCode="d\-mmm\-yy">
                  <c:v>43971</c:v>
                </c:pt>
                <c:pt idx="1878" formatCode="d\-mmm\-yy">
                  <c:v>43974</c:v>
                </c:pt>
                <c:pt idx="1879" formatCode="d\-mmm\-yy">
                  <c:v>43977</c:v>
                </c:pt>
                <c:pt idx="1880" formatCode="d\-mmm\-yy">
                  <c:v>43980</c:v>
                </c:pt>
                <c:pt idx="1881" formatCode="d\-mmm\-yy">
                  <c:v>43983</c:v>
                </c:pt>
                <c:pt idx="1882" formatCode="d\-mmm\-yy">
                  <c:v>43986</c:v>
                </c:pt>
                <c:pt idx="1883" formatCode="d\-mmm\-yy">
                  <c:v>43989</c:v>
                </c:pt>
                <c:pt idx="1884" formatCode="d\-mmm\-yy">
                  <c:v>43992</c:v>
                </c:pt>
                <c:pt idx="1885" formatCode="d\-mmm\-yy">
                  <c:v>43995</c:v>
                </c:pt>
                <c:pt idx="1886" formatCode="d\-mmm\-yy">
                  <c:v>43998</c:v>
                </c:pt>
                <c:pt idx="1887" formatCode="d\-mmm\-yy">
                  <c:v>44001</c:v>
                </c:pt>
                <c:pt idx="1888" formatCode="d\-mmm\-yy">
                  <c:v>44004</c:v>
                </c:pt>
                <c:pt idx="1889" formatCode="d\-mmm\-yy">
                  <c:v>44007</c:v>
                </c:pt>
                <c:pt idx="1890" formatCode="d\-mmm\-yy">
                  <c:v>44010</c:v>
                </c:pt>
                <c:pt idx="1891">
                  <c:v>44013</c:v>
                </c:pt>
                <c:pt idx="1892">
                  <c:v>44016</c:v>
                </c:pt>
                <c:pt idx="1893">
                  <c:v>44019</c:v>
                </c:pt>
                <c:pt idx="1894">
                  <c:v>44022</c:v>
                </c:pt>
                <c:pt idx="1895">
                  <c:v>44025</c:v>
                </c:pt>
                <c:pt idx="1896">
                  <c:v>44028</c:v>
                </c:pt>
                <c:pt idx="1897">
                  <c:v>44031</c:v>
                </c:pt>
                <c:pt idx="1898">
                  <c:v>44034</c:v>
                </c:pt>
                <c:pt idx="1899">
                  <c:v>44037</c:v>
                </c:pt>
                <c:pt idx="1900">
                  <c:v>44040</c:v>
                </c:pt>
                <c:pt idx="1901">
                  <c:v>44043</c:v>
                </c:pt>
                <c:pt idx="1902">
                  <c:v>44046</c:v>
                </c:pt>
                <c:pt idx="1903">
                  <c:v>44049</c:v>
                </c:pt>
                <c:pt idx="1904">
                  <c:v>44052</c:v>
                </c:pt>
                <c:pt idx="1905">
                  <c:v>44055</c:v>
                </c:pt>
                <c:pt idx="1906">
                  <c:v>44058</c:v>
                </c:pt>
                <c:pt idx="1907">
                  <c:v>44061</c:v>
                </c:pt>
                <c:pt idx="1908">
                  <c:v>44064</c:v>
                </c:pt>
                <c:pt idx="1909">
                  <c:v>44067</c:v>
                </c:pt>
                <c:pt idx="1910">
                  <c:v>44070</c:v>
                </c:pt>
                <c:pt idx="1911">
                  <c:v>44073</c:v>
                </c:pt>
                <c:pt idx="1912">
                  <c:v>44076</c:v>
                </c:pt>
                <c:pt idx="1913">
                  <c:v>44079</c:v>
                </c:pt>
                <c:pt idx="1914">
                  <c:v>44082</c:v>
                </c:pt>
                <c:pt idx="1915">
                  <c:v>44085</c:v>
                </c:pt>
                <c:pt idx="1916">
                  <c:v>44088</c:v>
                </c:pt>
                <c:pt idx="1917">
                  <c:v>44091</c:v>
                </c:pt>
                <c:pt idx="1918">
                  <c:v>44094</c:v>
                </c:pt>
                <c:pt idx="1919">
                  <c:v>44097</c:v>
                </c:pt>
                <c:pt idx="1920">
                  <c:v>44100</c:v>
                </c:pt>
                <c:pt idx="1921">
                  <c:v>44103</c:v>
                </c:pt>
                <c:pt idx="1922">
                  <c:v>44106</c:v>
                </c:pt>
                <c:pt idx="1923">
                  <c:v>44109</c:v>
                </c:pt>
                <c:pt idx="1924">
                  <c:v>44112</c:v>
                </c:pt>
                <c:pt idx="1925">
                  <c:v>44115</c:v>
                </c:pt>
                <c:pt idx="1926">
                  <c:v>44118</c:v>
                </c:pt>
                <c:pt idx="1927">
                  <c:v>44121</c:v>
                </c:pt>
                <c:pt idx="1928">
                  <c:v>44124</c:v>
                </c:pt>
                <c:pt idx="1929">
                  <c:v>44127</c:v>
                </c:pt>
                <c:pt idx="1930">
                  <c:v>44130</c:v>
                </c:pt>
                <c:pt idx="1931">
                  <c:v>44133</c:v>
                </c:pt>
                <c:pt idx="1932">
                  <c:v>44136</c:v>
                </c:pt>
                <c:pt idx="1933">
                  <c:v>44139</c:v>
                </c:pt>
                <c:pt idx="1934">
                  <c:v>44142</c:v>
                </c:pt>
                <c:pt idx="1935">
                  <c:v>44145</c:v>
                </c:pt>
                <c:pt idx="1936">
                  <c:v>44148</c:v>
                </c:pt>
                <c:pt idx="1937">
                  <c:v>44151</c:v>
                </c:pt>
                <c:pt idx="1938">
                  <c:v>44154</c:v>
                </c:pt>
                <c:pt idx="1939">
                  <c:v>44157</c:v>
                </c:pt>
                <c:pt idx="1940">
                  <c:v>44160</c:v>
                </c:pt>
                <c:pt idx="1941">
                  <c:v>44163</c:v>
                </c:pt>
                <c:pt idx="1942">
                  <c:v>44166</c:v>
                </c:pt>
                <c:pt idx="1943">
                  <c:v>44169</c:v>
                </c:pt>
                <c:pt idx="1944">
                  <c:v>44172</c:v>
                </c:pt>
                <c:pt idx="1945">
                  <c:v>44175</c:v>
                </c:pt>
                <c:pt idx="1946">
                  <c:v>44178</c:v>
                </c:pt>
                <c:pt idx="1947">
                  <c:v>44181</c:v>
                </c:pt>
                <c:pt idx="1948">
                  <c:v>44184</c:v>
                </c:pt>
                <c:pt idx="1949">
                  <c:v>44187</c:v>
                </c:pt>
                <c:pt idx="1950">
                  <c:v>44190</c:v>
                </c:pt>
                <c:pt idx="1951">
                  <c:v>44193</c:v>
                </c:pt>
                <c:pt idx="1952">
                  <c:v>44196</c:v>
                </c:pt>
                <c:pt idx="1953">
                  <c:v>44199</c:v>
                </c:pt>
                <c:pt idx="1954">
                  <c:v>44202</c:v>
                </c:pt>
                <c:pt idx="1955">
                  <c:v>44205</c:v>
                </c:pt>
                <c:pt idx="1956">
                  <c:v>44208</c:v>
                </c:pt>
                <c:pt idx="1957">
                  <c:v>44211</c:v>
                </c:pt>
                <c:pt idx="1958">
                  <c:v>44214</c:v>
                </c:pt>
                <c:pt idx="1959">
                  <c:v>44217</c:v>
                </c:pt>
                <c:pt idx="1960">
                  <c:v>44220</c:v>
                </c:pt>
                <c:pt idx="1961">
                  <c:v>44223</c:v>
                </c:pt>
                <c:pt idx="1962">
                  <c:v>44226</c:v>
                </c:pt>
                <c:pt idx="1963">
                  <c:v>44229</c:v>
                </c:pt>
                <c:pt idx="1964">
                  <c:v>44232</c:v>
                </c:pt>
                <c:pt idx="1965">
                  <c:v>44235</c:v>
                </c:pt>
                <c:pt idx="1966">
                  <c:v>44238</c:v>
                </c:pt>
                <c:pt idx="1967">
                  <c:v>44241</c:v>
                </c:pt>
                <c:pt idx="1968">
                  <c:v>44244</c:v>
                </c:pt>
                <c:pt idx="1969">
                  <c:v>44247</c:v>
                </c:pt>
                <c:pt idx="1970">
                  <c:v>44250</c:v>
                </c:pt>
                <c:pt idx="1971">
                  <c:v>44253</c:v>
                </c:pt>
                <c:pt idx="1972">
                  <c:v>44256</c:v>
                </c:pt>
                <c:pt idx="1973">
                  <c:v>44259</c:v>
                </c:pt>
                <c:pt idx="1974">
                  <c:v>44262</c:v>
                </c:pt>
                <c:pt idx="1975">
                  <c:v>44265</c:v>
                </c:pt>
                <c:pt idx="1976">
                  <c:v>44268</c:v>
                </c:pt>
                <c:pt idx="1977">
                  <c:v>44271</c:v>
                </c:pt>
                <c:pt idx="1978">
                  <c:v>44274</c:v>
                </c:pt>
                <c:pt idx="1979">
                  <c:v>44277</c:v>
                </c:pt>
                <c:pt idx="1980">
                  <c:v>44280</c:v>
                </c:pt>
                <c:pt idx="1981">
                  <c:v>44283</c:v>
                </c:pt>
                <c:pt idx="1982">
                  <c:v>44286</c:v>
                </c:pt>
                <c:pt idx="1983">
                  <c:v>44289</c:v>
                </c:pt>
                <c:pt idx="1984">
                  <c:v>44292</c:v>
                </c:pt>
                <c:pt idx="1985">
                  <c:v>44295</c:v>
                </c:pt>
                <c:pt idx="1986">
                  <c:v>44298</c:v>
                </c:pt>
                <c:pt idx="1987">
                  <c:v>44301</c:v>
                </c:pt>
                <c:pt idx="1988">
                  <c:v>44304</c:v>
                </c:pt>
                <c:pt idx="1989">
                  <c:v>44307</c:v>
                </c:pt>
                <c:pt idx="1990">
                  <c:v>44310</c:v>
                </c:pt>
                <c:pt idx="1991">
                  <c:v>44313</c:v>
                </c:pt>
                <c:pt idx="1992">
                  <c:v>44316</c:v>
                </c:pt>
                <c:pt idx="1993">
                  <c:v>44319</c:v>
                </c:pt>
                <c:pt idx="1994">
                  <c:v>44322</c:v>
                </c:pt>
                <c:pt idx="1995">
                  <c:v>44325</c:v>
                </c:pt>
                <c:pt idx="1996">
                  <c:v>44328</c:v>
                </c:pt>
                <c:pt idx="1997">
                  <c:v>44331</c:v>
                </c:pt>
                <c:pt idx="1998">
                  <c:v>44334</c:v>
                </c:pt>
                <c:pt idx="1999">
                  <c:v>44337</c:v>
                </c:pt>
                <c:pt idx="2000">
                  <c:v>44340</c:v>
                </c:pt>
                <c:pt idx="2001">
                  <c:v>44343</c:v>
                </c:pt>
                <c:pt idx="2002">
                  <c:v>44346</c:v>
                </c:pt>
                <c:pt idx="2003">
                  <c:v>44349</c:v>
                </c:pt>
                <c:pt idx="2004">
                  <c:v>44352</c:v>
                </c:pt>
                <c:pt idx="2005">
                  <c:v>44355</c:v>
                </c:pt>
                <c:pt idx="2006">
                  <c:v>44358</c:v>
                </c:pt>
                <c:pt idx="2007">
                  <c:v>44361</c:v>
                </c:pt>
                <c:pt idx="2008">
                  <c:v>44364</c:v>
                </c:pt>
                <c:pt idx="2009">
                  <c:v>44367</c:v>
                </c:pt>
                <c:pt idx="2010">
                  <c:v>44370</c:v>
                </c:pt>
                <c:pt idx="2011">
                  <c:v>44373</c:v>
                </c:pt>
                <c:pt idx="2012">
                  <c:v>44376</c:v>
                </c:pt>
                <c:pt idx="2013">
                  <c:v>44379</c:v>
                </c:pt>
                <c:pt idx="2014">
                  <c:v>44382</c:v>
                </c:pt>
                <c:pt idx="2015">
                  <c:v>44385</c:v>
                </c:pt>
                <c:pt idx="2016">
                  <c:v>44388</c:v>
                </c:pt>
                <c:pt idx="2017">
                  <c:v>44391</c:v>
                </c:pt>
                <c:pt idx="2018">
                  <c:v>44394</c:v>
                </c:pt>
                <c:pt idx="2019">
                  <c:v>44397</c:v>
                </c:pt>
                <c:pt idx="2020">
                  <c:v>44400</c:v>
                </c:pt>
                <c:pt idx="2021">
                  <c:v>44403</c:v>
                </c:pt>
                <c:pt idx="2022">
                  <c:v>44406</c:v>
                </c:pt>
                <c:pt idx="2023">
                  <c:v>44409</c:v>
                </c:pt>
                <c:pt idx="2024">
                  <c:v>44412</c:v>
                </c:pt>
                <c:pt idx="2025">
                  <c:v>44415</c:v>
                </c:pt>
                <c:pt idx="2026">
                  <c:v>44418</c:v>
                </c:pt>
                <c:pt idx="2027">
                  <c:v>44421</c:v>
                </c:pt>
                <c:pt idx="2028">
                  <c:v>44424</c:v>
                </c:pt>
                <c:pt idx="2029">
                  <c:v>44427</c:v>
                </c:pt>
                <c:pt idx="2030">
                  <c:v>44430</c:v>
                </c:pt>
                <c:pt idx="2031">
                  <c:v>44433</c:v>
                </c:pt>
                <c:pt idx="2032">
                  <c:v>44436</c:v>
                </c:pt>
                <c:pt idx="2033">
                  <c:v>44439</c:v>
                </c:pt>
                <c:pt idx="2034">
                  <c:v>44442</c:v>
                </c:pt>
                <c:pt idx="2035">
                  <c:v>44445</c:v>
                </c:pt>
                <c:pt idx="2036">
                  <c:v>44448</c:v>
                </c:pt>
                <c:pt idx="2037">
                  <c:v>44451</c:v>
                </c:pt>
                <c:pt idx="2038">
                  <c:v>44454</c:v>
                </c:pt>
                <c:pt idx="2039">
                  <c:v>44457</c:v>
                </c:pt>
                <c:pt idx="2040">
                  <c:v>44460</c:v>
                </c:pt>
                <c:pt idx="2041">
                  <c:v>44463</c:v>
                </c:pt>
                <c:pt idx="2042">
                  <c:v>44466</c:v>
                </c:pt>
                <c:pt idx="2043">
                  <c:v>44469</c:v>
                </c:pt>
                <c:pt idx="2044">
                  <c:v>44472</c:v>
                </c:pt>
                <c:pt idx="2045">
                  <c:v>44475</c:v>
                </c:pt>
                <c:pt idx="2046">
                  <c:v>44478</c:v>
                </c:pt>
                <c:pt idx="2047">
                  <c:v>44481</c:v>
                </c:pt>
                <c:pt idx="2048">
                  <c:v>44484</c:v>
                </c:pt>
                <c:pt idx="2049">
                  <c:v>44487</c:v>
                </c:pt>
                <c:pt idx="2050">
                  <c:v>44490</c:v>
                </c:pt>
                <c:pt idx="2051">
                  <c:v>44493</c:v>
                </c:pt>
                <c:pt idx="2052">
                  <c:v>44496</c:v>
                </c:pt>
                <c:pt idx="2053">
                  <c:v>44499</c:v>
                </c:pt>
                <c:pt idx="2054">
                  <c:v>44502</c:v>
                </c:pt>
                <c:pt idx="2055">
                  <c:v>44505</c:v>
                </c:pt>
                <c:pt idx="2056">
                  <c:v>44508</c:v>
                </c:pt>
                <c:pt idx="2057">
                  <c:v>44511</c:v>
                </c:pt>
                <c:pt idx="2058">
                  <c:v>44514</c:v>
                </c:pt>
                <c:pt idx="2059">
                  <c:v>44517</c:v>
                </c:pt>
                <c:pt idx="2060">
                  <c:v>44520</c:v>
                </c:pt>
                <c:pt idx="2061">
                  <c:v>44523</c:v>
                </c:pt>
                <c:pt idx="2062">
                  <c:v>44526</c:v>
                </c:pt>
                <c:pt idx="2063">
                  <c:v>44529</c:v>
                </c:pt>
                <c:pt idx="2064">
                  <c:v>44532</c:v>
                </c:pt>
                <c:pt idx="2065">
                  <c:v>44535</c:v>
                </c:pt>
                <c:pt idx="2066">
                  <c:v>44538</c:v>
                </c:pt>
                <c:pt idx="2067">
                  <c:v>44541</c:v>
                </c:pt>
                <c:pt idx="2068">
                  <c:v>44544</c:v>
                </c:pt>
                <c:pt idx="2069">
                  <c:v>44547</c:v>
                </c:pt>
                <c:pt idx="2070">
                  <c:v>44550</c:v>
                </c:pt>
                <c:pt idx="2071">
                  <c:v>44553</c:v>
                </c:pt>
                <c:pt idx="2072">
                  <c:v>44556</c:v>
                </c:pt>
                <c:pt idx="2073">
                  <c:v>44559</c:v>
                </c:pt>
                <c:pt idx="2074">
                  <c:v>44562</c:v>
                </c:pt>
                <c:pt idx="2075">
                  <c:v>44565</c:v>
                </c:pt>
                <c:pt idx="2076">
                  <c:v>44568</c:v>
                </c:pt>
                <c:pt idx="2077">
                  <c:v>44571</c:v>
                </c:pt>
                <c:pt idx="2078">
                  <c:v>44574</c:v>
                </c:pt>
                <c:pt idx="2079">
                  <c:v>44577</c:v>
                </c:pt>
                <c:pt idx="2080">
                  <c:v>44580</c:v>
                </c:pt>
                <c:pt idx="2081">
                  <c:v>44583</c:v>
                </c:pt>
                <c:pt idx="2082">
                  <c:v>44586</c:v>
                </c:pt>
                <c:pt idx="2083">
                  <c:v>44589</c:v>
                </c:pt>
                <c:pt idx="2084">
                  <c:v>44592</c:v>
                </c:pt>
                <c:pt idx="2085">
                  <c:v>44595</c:v>
                </c:pt>
                <c:pt idx="2086">
                  <c:v>44598</c:v>
                </c:pt>
                <c:pt idx="2087">
                  <c:v>44601</c:v>
                </c:pt>
                <c:pt idx="2088">
                  <c:v>44604</c:v>
                </c:pt>
                <c:pt idx="2089">
                  <c:v>44607</c:v>
                </c:pt>
                <c:pt idx="2090">
                  <c:v>44610</c:v>
                </c:pt>
                <c:pt idx="2091">
                  <c:v>44613</c:v>
                </c:pt>
                <c:pt idx="2092">
                  <c:v>44616</c:v>
                </c:pt>
                <c:pt idx="2093">
                  <c:v>44619</c:v>
                </c:pt>
                <c:pt idx="2094">
                  <c:v>44622</c:v>
                </c:pt>
                <c:pt idx="2095">
                  <c:v>44625</c:v>
                </c:pt>
                <c:pt idx="2096">
                  <c:v>44628</c:v>
                </c:pt>
                <c:pt idx="2097">
                  <c:v>44631</c:v>
                </c:pt>
                <c:pt idx="2098">
                  <c:v>44634</c:v>
                </c:pt>
                <c:pt idx="2099">
                  <c:v>44637</c:v>
                </c:pt>
                <c:pt idx="2100">
                  <c:v>44640</c:v>
                </c:pt>
                <c:pt idx="2101">
                  <c:v>44643</c:v>
                </c:pt>
                <c:pt idx="2102">
                  <c:v>44646</c:v>
                </c:pt>
                <c:pt idx="2103">
                  <c:v>44649</c:v>
                </c:pt>
                <c:pt idx="2104">
                  <c:v>44652</c:v>
                </c:pt>
                <c:pt idx="2105">
                  <c:v>44655</c:v>
                </c:pt>
                <c:pt idx="2106">
                  <c:v>44658</c:v>
                </c:pt>
                <c:pt idx="2107">
                  <c:v>44661</c:v>
                </c:pt>
                <c:pt idx="2108">
                  <c:v>44664</c:v>
                </c:pt>
                <c:pt idx="2109">
                  <c:v>44667</c:v>
                </c:pt>
                <c:pt idx="2110">
                  <c:v>44670</c:v>
                </c:pt>
                <c:pt idx="2111">
                  <c:v>44673</c:v>
                </c:pt>
                <c:pt idx="2112">
                  <c:v>44676</c:v>
                </c:pt>
                <c:pt idx="2113">
                  <c:v>44679</c:v>
                </c:pt>
                <c:pt idx="2114">
                  <c:v>44682</c:v>
                </c:pt>
                <c:pt idx="2115">
                  <c:v>44685</c:v>
                </c:pt>
                <c:pt idx="2116">
                  <c:v>44688</c:v>
                </c:pt>
                <c:pt idx="2117">
                  <c:v>44691</c:v>
                </c:pt>
                <c:pt idx="2118">
                  <c:v>44694</c:v>
                </c:pt>
                <c:pt idx="2119">
                  <c:v>44697</c:v>
                </c:pt>
                <c:pt idx="2120">
                  <c:v>44700</c:v>
                </c:pt>
                <c:pt idx="2121">
                  <c:v>44703</c:v>
                </c:pt>
                <c:pt idx="2122">
                  <c:v>44706</c:v>
                </c:pt>
                <c:pt idx="2123">
                  <c:v>44709</c:v>
                </c:pt>
                <c:pt idx="2124">
                  <c:v>44712</c:v>
                </c:pt>
                <c:pt idx="2125">
                  <c:v>44715</c:v>
                </c:pt>
                <c:pt idx="2126">
                  <c:v>44718</c:v>
                </c:pt>
                <c:pt idx="2127">
                  <c:v>44721</c:v>
                </c:pt>
                <c:pt idx="2128">
                  <c:v>44724</c:v>
                </c:pt>
                <c:pt idx="2129">
                  <c:v>44727</c:v>
                </c:pt>
                <c:pt idx="2130">
                  <c:v>44730</c:v>
                </c:pt>
                <c:pt idx="2131">
                  <c:v>44733</c:v>
                </c:pt>
                <c:pt idx="2132">
                  <c:v>44736</c:v>
                </c:pt>
                <c:pt idx="2133">
                  <c:v>44739</c:v>
                </c:pt>
                <c:pt idx="2134">
                  <c:v>44742</c:v>
                </c:pt>
                <c:pt idx="2135">
                  <c:v>44745</c:v>
                </c:pt>
                <c:pt idx="2136">
                  <c:v>44748</c:v>
                </c:pt>
                <c:pt idx="2137">
                  <c:v>44751</c:v>
                </c:pt>
                <c:pt idx="2138">
                  <c:v>44754</c:v>
                </c:pt>
                <c:pt idx="2139">
                  <c:v>44757</c:v>
                </c:pt>
                <c:pt idx="2140">
                  <c:v>44760</c:v>
                </c:pt>
                <c:pt idx="2141">
                  <c:v>44763</c:v>
                </c:pt>
                <c:pt idx="2142">
                  <c:v>44766</c:v>
                </c:pt>
                <c:pt idx="2143">
                  <c:v>44769</c:v>
                </c:pt>
                <c:pt idx="2144">
                  <c:v>44772</c:v>
                </c:pt>
                <c:pt idx="2145">
                  <c:v>44775</c:v>
                </c:pt>
                <c:pt idx="2146">
                  <c:v>44778</c:v>
                </c:pt>
                <c:pt idx="2147">
                  <c:v>44781</c:v>
                </c:pt>
                <c:pt idx="2148">
                  <c:v>44784</c:v>
                </c:pt>
                <c:pt idx="2149">
                  <c:v>44787</c:v>
                </c:pt>
                <c:pt idx="2150">
                  <c:v>44790</c:v>
                </c:pt>
                <c:pt idx="2151">
                  <c:v>44793</c:v>
                </c:pt>
                <c:pt idx="2152">
                  <c:v>44796</c:v>
                </c:pt>
                <c:pt idx="2153">
                  <c:v>44799</c:v>
                </c:pt>
                <c:pt idx="2154">
                  <c:v>44802</c:v>
                </c:pt>
                <c:pt idx="2155">
                  <c:v>44805</c:v>
                </c:pt>
                <c:pt idx="2156">
                  <c:v>44808</c:v>
                </c:pt>
                <c:pt idx="2157">
                  <c:v>44811</c:v>
                </c:pt>
                <c:pt idx="2158">
                  <c:v>44814</c:v>
                </c:pt>
                <c:pt idx="2159">
                  <c:v>44817</c:v>
                </c:pt>
                <c:pt idx="2160">
                  <c:v>44820</c:v>
                </c:pt>
                <c:pt idx="2161">
                  <c:v>44823</c:v>
                </c:pt>
                <c:pt idx="2162">
                  <c:v>44826</c:v>
                </c:pt>
                <c:pt idx="2163">
                  <c:v>44829</c:v>
                </c:pt>
                <c:pt idx="2164">
                  <c:v>44832</c:v>
                </c:pt>
                <c:pt idx="2165">
                  <c:v>44835</c:v>
                </c:pt>
                <c:pt idx="2166">
                  <c:v>44838</c:v>
                </c:pt>
                <c:pt idx="2167">
                  <c:v>44841</c:v>
                </c:pt>
                <c:pt idx="2168">
                  <c:v>44844</c:v>
                </c:pt>
                <c:pt idx="2169">
                  <c:v>44847</c:v>
                </c:pt>
                <c:pt idx="2170">
                  <c:v>44850</c:v>
                </c:pt>
                <c:pt idx="2171">
                  <c:v>44853</c:v>
                </c:pt>
                <c:pt idx="2172">
                  <c:v>44856</c:v>
                </c:pt>
                <c:pt idx="2173">
                  <c:v>44859</c:v>
                </c:pt>
                <c:pt idx="2174">
                  <c:v>44862</c:v>
                </c:pt>
                <c:pt idx="2175">
                  <c:v>44865</c:v>
                </c:pt>
                <c:pt idx="2176">
                  <c:v>44868</c:v>
                </c:pt>
                <c:pt idx="2177">
                  <c:v>44871</c:v>
                </c:pt>
                <c:pt idx="2178">
                  <c:v>44874</c:v>
                </c:pt>
                <c:pt idx="2179">
                  <c:v>44877</c:v>
                </c:pt>
                <c:pt idx="2180">
                  <c:v>44880</c:v>
                </c:pt>
                <c:pt idx="2181">
                  <c:v>44883</c:v>
                </c:pt>
                <c:pt idx="2182">
                  <c:v>44886</c:v>
                </c:pt>
                <c:pt idx="2183">
                  <c:v>44889</c:v>
                </c:pt>
                <c:pt idx="2184">
                  <c:v>44892</c:v>
                </c:pt>
                <c:pt idx="2185">
                  <c:v>44895</c:v>
                </c:pt>
                <c:pt idx="2186">
                  <c:v>44898</c:v>
                </c:pt>
                <c:pt idx="2187">
                  <c:v>44901</c:v>
                </c:pt>
                <c:pt idx="2188">
                  <c:v>44904</c:v>
                </c:pt>
                <c:pt idx="2189">
                  <c:v>44907</c:v>
                </c:pt>
                <c:pt idx="2190">
                  <c:v>44910</c:v>
                </c:pt>
                <c:pt idx="2191">
                  <c:v>44913</c:v>
                </c:pt>
                <c:pt idx="2192">
                  <c:v>44916</c:v>
                </c:pt>
                <c:pt idx="2193">
                  <c:v>44919</c:v>
                </c:pt>
                <c:pt idx="2194">
                  <c:v>44922</c:v>
                </c:pt>
                <c:pt idx="2195">
                  <c:v>44925</c:v>
                </c:pt>
                <c:pt idx="2196">
                  <c:v>44928</c:v>
                </c:pt>
                <c:pt idx="2197">
                  <c:v>44931</c:v>
                </c:pt>
                <c:pt idx="2198">
                  <c:v>44934</c:v>
                </c:pt>
                <c:pt idx="2199">
                  <c:v>44937</c:v>
                </c:pt>
                <c:pt idx="2200">
                  <c:v>44940</c:v>
                </c:pt>
                <c:pt idx="2201">
                  <c:v>44943</c:v>
                </c:pt>
                <c:pt idx="2202">
                  <c:v>44946</c:v>
                </c:pt>
                <c:pt idx="2203">
                  <c:v>44949</c:v>
                </c:pt>
                <c:pt idx="2204">
                  <c:v>44952</c:v>
                </c:pt>
                <c:pt idx="2205">
                  <c:v>44955</c:v>
                </c:pt>
                <c:pt idx="2206">
                  <c:v>44958</c:v>
                </c:pt>
                <c:pt idx="2207">
                  <c:v>44961</c:v>
                </c:pt>
                <c:pt idx="2208">
                  <c:v>44964</c:v>
                </c:pt>
                <c:pt idx="2209">
                  <c:v>44967</c:v>
                </c:pt>
                <c:pt idx="2210">
                  <c:v>44970</c:v>
                </c:pt>
                <c:pt idx="2211">
                  <c:v>44973</c:v>
                </c:pt>
                <c:pt idx="2212">
                  <c:v>44976</c:v>
                </c:pt>
                <c:pt idx="2213">
                  <c:v>44979</c:v>
                </c:pt>
                <c:pt idx="2214">
                  <c:v>44982</c:v>
                </c:pt>
                <c:pt idx="2215">
                  <c:v>44985</c:v>
                </c:pt>
                <c:pt idx="2216">
                  <c:v>44988</c:v>
                </c:pt>
                <c:pt idx="2217">
                  <c:v>44991</c:v>
                </c:pt>
                <c:pt idx="2218">
                  <c:v>44994</c:v>
                </c:pt>
                <c:pt idx="2219">
                  <c:v>44997</c:v>
                </c:pt>
                <c:pt idx="2220">
                  <c:v>45000</c:v>
                </c:pt>
                <c:pt idx="2221">
                  <c:v>45003</c:v>
                </c:pt>
                <c:pt idx="2222">
                  <c:v>45006</c:v>
                </c:pt>
                <c:pt idx="2223">
                  <c:v>45009</c:v>
                </c:pt>
                <c:pt idx="2224">
                  <c:v>45012</c:v>
                </c:pt>
                <c:pt idx="2225">
                  <c:v>45015</c:v>
                </c:pt>
                <c:pt idx="2226">
                  <c:v>45018</c:v>
                </c:pt>
                <c:pt idx="2227">
                  <c:v>45021</c:v>
                </c:pt>
                <c:pt idx="2228">
                  <c:v>45024</c:v>
                </c:pt>
                <c:pt idx="2229">
                  <c:v>45027</c:v>
                </c:pt>
                <c:pt idx="2230">
                  <c:v>45030</c:v>
                </c:pt>
                <c:pt idx="2231">
                  <c:v>45033</c:v>
                </c:pt>
                <c:pt idx="2232">
                  <c:v>45036</c:v>
                </c:pt>
                <c:pt idx="2233">
                  <c:v>45039</c:v>
                </c:pt>
                <c:pt idx="2234">
                  <c:v>45042</c:v>
                </c:pt>
                <c:pt idx="2235">
                  <c:v>45045</c:v>
                </c:pt>
                <c:pt idx="2236">
                  <c:v>45048</c:v>
                </c:pt>
                <c:pt idx="2237">
                  <c:v>45051</c:v>
                </c:pt>
                <c:pt idx="2238">
                  <c:v>45054</c:v>
                </c:pt>
                <c:pt idx="2239">
                  <c:v>45057</c:v>
                </c:pt>
                <c:pt idx="2240">
                  <c:v>45060</c:v>
                </c:pt>
                <c:pt idx="2241">
                  <c:v>45063</c:v>
                </c:pt>
                <c:pt idx="2242">
                  <c:v>45066</c:v>
                </c:pt>
                <c:pt idx="2243">
                  <c:v>45069</c:v>
                </c:pt>
                <c:pt idx="2244">
                  <c:v>45072</c:v>
                </c:pt>
                <c:pt idx="2245">
                  <c:v>45075</c:v>
                </c:pt>
                <c:pt idx="2246">
                  <c:v>45078</c:v>
                </c:pt>
                <c:pt idx="2247">
                  <c:v>45081</c:v>
                </c:pt>
                <c:pt idx="2248">
                  <c:v>45084</c:v>
                </c:pt>
                <c:pt idx="2249">
                  <c:v>45087</c:v>
                </c:pt>
                <c:pt idx="2250">
                  <c:v>45090</c:v>
                </c:pt>
                <c:pt idx="2251">
                  <c:v>45093</c:v>
                </c:pt>
                <c:pt idx="2252">
                  <c:v>45096</c:v>
                </c:pt>
                <c:pt idx="2253">
                  <c:v>45099</c:v>
                </c:pt>
                <c:pt idx="2254">
                  <c:v>45102</c:v>
                </c:pt>
                <c:pt idx="2255">
                  <c:v>45105</c:v>
                </c:pt>
                <c:pt idx="2256">
                  <c:v>45108</c:v>
                </c:pt>
                <c:pt idx="2257">
                  <c:v>45111</c:v>
                </c:pt>
                <c:pt idx="2258">
                  <c:v>45114</c:v>
                </c:pt>
                <c:pt idx="2259">
                  <c:v>45117</c:v>
                </c:pt>
                <c:pt idx="2260">
                  <c:v>45120</c:v>
                </c:pt>
                <c:pt idx="2261">
                  <c:v>45123</c:v>
                </c:pt>
                <c:pt idx="2262">
                  <c:v>45126</c:v>
                </c:pt>
                <c:pt idx="2263">
                  <c:v>45129</c:v>
                </c:pt>
                <c:pt idx="2264">
                  <c:v>45132</c:v>
                </c:pt>
                <c:pt idx="2265">
                  <c:v>45135</c:v>
                </c:pt>
                <c:pt idx="2266">
                  <c:v>45138</c:v>
                </c:pt>
                <c:pt idx="2267">
                  <c:v>45141</c:v>
                </c:pt>
                <c:pt idx="2268">
                  <c:v>45144</c:v>
                </c:pt>
                <c:pt idx="2269">
                  <c:v>45147</c:v>
                </c:pt>
                <c:pt idx="2270">
                  <c:v>45150</c:v>
                </c:pt>
                <c:pt idx="2271">
                  <c:v>45153</c:v>
                </c:pt>
                <c:pt idx="2272">
                  <c:v>45156</c:v>
                </c:pt>
                <c:pt idx="2273">
                  <c:v>45159</c:v>
                </c:pt>
                <c:pt idx="2274">
                  <c:v>45162</c:v>
                </c:pt>
                <c:pt idx="2275">
                  <c:v>45165</c:v>
                </c:pt>
                <c:pt idx="2276">
                  <c:v>45168</c:v>
                </c:pt>
                <c:pt idx="2277">
                  <c:v>45171</c:v>
                </c:pt>
                <c:pt idx="2278">
                  <c:v>45174</c:v>
                </c:pt>
                <c:pt idx="2279">
                  <c:v>45177</c:v>
                </c:pt>
                <c:pt idx="2280">
                  <c:v>45180</c:v>
                </c:pt>
                <c:pt idx="2281">
                  <c:v>45183</c:v>
                </c:pt>
                <c:pt idx="2282">
                  <c:v>45186</c:v>
                </c:pt>
                <c:pt idx="2283">
                  <c:v>45189</c:v>
                </c:pt>
                <c:pt idx="2284">
                  <c:v>45192</c:v>
                </c:pt>
                <c:pt idx="2285">
                  <c:v>45195</c:v>
                </c:pt>
                <c:pt idx="2286">
                  <c:v>45198</c:v>
                </c:pt>
                <c:pt idx="2287">
                  <c:v>45201</c:v>
                </c:pt>
                <c:pt idx="2288">
                  <c:v>45204</c:v>
                </c:pt>
                <c:pt idx="2289">
                  <c:v>45207</c:v>
                </c:pt>
                <c:pt idx="2290">
                  <c:v>45210</c:v>
                </c:pt>
                <c:pt idx="2291">
                  <c:v>45213</c:v>
                </c:pt>
                <c:pt idx="2292">
                  <c:v>45216</c:v>
                </c:pt>
                <c:pt idx="2293">
                  <c:v>45219</c:v>
                </c:pt>
                <c:pt idx="2294">
                  <c:v>45222</c:v>
                </c:pt>
                <c:pt idx="2295">
                  <c:v>45225</c:v>
                </c:pt>
                <c:pt idx="2296">
                  <c:v>45228</c:v>
                </c:pt>
                <c:pt idx="2297">
                  <c:v>45231</c:v>
                </c:pt>
                <c:pt idx="2298">
                  <c:v>45234</c:v>
                </c:pt>
                <c:pt idx="2299">
                  <c:v>45237</c:v>
                </c:pt>
                <c:pt idx="2300">
                  <c:v>45240</c:v>
                </c:pt>
                <c:pt idx="2301">
                  <c:v>45243</c:v>
                </c:pt>
                <c:pt idx="2302">
                  <c:v>45246</c:v>
                </c:pt>
                <c:pt idx="2303">
                  <c:v>45249</c:v>
                </c:pt>
                <c:pt idx="2304">
                  <c:v>45252</c:v>
                </c:pt>
                <c:pt idx="2305">
                  <c:v>45255</c:v>
                </c:pt>
                <c:pt idx="2306">
                  <c:v>45258</c:v>
                </c:pt>
                <c:pt idx="2307">
                  <c:v>45261</c:v>
                </c:pt>
                <c:pt idx="2308">
                  <c:v>45264</c:v>
                </c:pt>
                <c:pt idx="2309">
                  <c:v>45267</c:v>
                </c:pt>
                <c:pt idx="2310">
                  <c:v>45270</c:v>
                </c:pt>
                <c:pt idx="2311">
                  <c:v>45273</c:v>
                </c:pt>
                <c:pt idx="2312">
                  <c:v>45276</c:v>
                </c:pt>
                <c:pt idx="2313">
                  <c:v>45279</c:v>
                </c:pt>
                <c:pt idx="2314">
                  <c:v>45282</c:v>
                </c:pt>
                <c:pt idx="2315">
                  <c:v>45285</c:v>
                </c:pt>
                <c:pt idx="2316">
                  <c:v>45288</c:v>
                </c:pt>
                <c:pt idx="2317">
                  <c:v>45291</c:v>
                </c:pt>
                <c:pt idx="2318">
                  <c:v>45294</c:v>
                </c:pt>
                <c:pt idx="2319">
                  <c:v>45297</c:v>
                </c:pt>
                <c:pt idx="2320">
                  <c:v>45300</c:v>
                </c:pt>
                <c:pt idx="2321">
                  <c:v>45303</c:v>
                </c:pt>
                <c:pt idx="2322">
                  <c:v>45306</c:v>
                </c:pt>
                <c:pt idx="2323">
                  <c:v>45309</c:v>
                </c:pt>
                <c:pt idx="2324">
                  <c:v>45312</c:v>
                </c:pt>
                <c:pt idx="2325">
                  <c:v>45315</c:v>
                </c:pt>
                <c:pt idx="2326">
                  <c:v>45318</c:v>
                </c:pt>
                <c:pt idx="2327">
                  <c:v>45321</c:v>
                </c:pt>
                <c:pt idx="2328">
                  <c:v>45324</c:v>
                </c:pt>
                <c:pt idx="2329">
                  <c:v>45327</c:v>
                </c:pt>
                <c:pt idx="2330">
                  <c:v>45330</c:v>
                </c:pt>
                <c:pt idx="2331">
                  <c:v>45333</c:v>
                </c:pt>
                <c:pt idx="2332">
                  <c:v>45336</c:v>
                </c:pt>
                <c:pt idx="2333">
                  <c:v>45339</c:v>
                </c:pt>
                <c:pt idx="2334">
                  <c:v>45342</c:v>
                </c:pt>
                <c:pt idx="2335">
                  <c:v>45345</c:v>
                </c:pt>
                <c:pt idx="2336">
                  <c:v>45348</c:v>
                </c:pt>
                <c:pt idx="2337">
                  <c:v>45351</c:v>
                </c:pt>
                <c:pt idx="2338">
                  <c:v>45354</c:v>
                </c:pt>
                <c:pt idx="2339">
                  <c:v>45357</c:v>
                </c:pt>
                <c:pt idx="2340">
                  <c:v>45360</c:v>
                </c:pt>
                <c:pt idx="2341">
                  <c:v>45363</c:v>
                </c:pt>
                <c:pt idx="2342">
                  <c:v>45366</c:v>
                </c:pt>
                <c:pt idx="2343">
                  <c:v>45369</c:v>
                </c:pt>
                <c:pt idx="2344">
                  <c:v>45372</c:v>
                </c:pt>
                <c:pt idx="2345">
                  <c:v>45375</c:v>
                </c:pt>
                <c:pt idx="2346">
                  <c:v>45378</c:v>
                </c:pt>
                <c:pt idx="2347">
                  <c:v>45381</c:v>
                </c:pt>
                <c:pt idx="2348">
                  <c:v>45384</c:v>
                </c:pt>
                <c:pt idx="2349">
                  <c:v>45387</c:v>
                </c:pt>
                <c:pt idx="2350">
                  <c:v>45390</c:v>
                </c:pt>
                <c:pt idx="2351">
                  <c:v>45393</c:v>
                </c:pt>
                <c:pt idx="2352">
                  <c:v>45396</c:v>
                </c:pt>
                <c:pt idx="2353">
                  <c:v>45399</c:v>
                </c:pt>
                <c:pt idx="2354">
                  <c:v>45402</c:v>
                </c:pt>
                <c:pt idx="2355">
                  <c:v>45405</c:v>
                </c:pt>
                <c:pt idx="2356">
                  <c:v>45408</c:v>
                </c:pt>
                <c:pt idx="2357">
                  <c:v>45411</c:v>
                </c:pt>
                <c:pt idx="2358">
                  <c:v>45414</c:v>
                </c:pt>
                <c:pt idx="2359">
                  <c:v>45417</c:v>
                </c:pt>
                <c:pt idx="2360">
                  <c:v>45420</c:v>
                </c:pt>
                <c:pt idx="2361">
                  <c:v>45423</c:v>
                </c:pt>
                <c:pt idx="2362">
                  <c:v>45426</c:v>
                </c:pt>
                <c:pt idx="2363">
                  <c:v>45429</c:v>
                </c:pt>
                <c:pt idx="2364">
                  <c:v>45432</c:v>
                </c:pt>
                <c:pt idx="2365">
                  <c:v>45435</c:v>
                </c:pt>
                <c:pt idx="2366">
                  <c:v>45438</c:v>
                </c:pt>
                <c:pt idx="2367">
                  <c:v>45441</c:v>
                </c:pt>
                <c:pt idx="2368">
                  <c:v>45444</c:v>
                </c:pt>
                <c:pt idx="2369">
                  <c:v>45447</c:v>
                </c:pt>
                <c:pt idx="2370">
                  <c:v>45450</c:v>
                </c:pt>
                <c:pt idx="2371">
                  <c:v>45453</c:v>
                </c:pt>
                <c:pt idx="2372">
                  <c:v>45456</c:v>
                </c:pt>
                <c:pt idx="2373">
                  <c:v>45459</c:v>
                </c:pt>
                <c:pt idx="2374">
                  <c:v>45462</c:v>
                </c:pt>
                <c:pt idx="2375">
                  <c:v>45465</c:v>
                </c:pt>
                <c:pt idx="2376">
                  <c:v>45468</c:v>
                </c:pt>
                <c:pt idx="2377">
                  <c:v>45471</c:v>
                </c:pt>
                <c:pt idx="2378">
                  <c:v>45474</c:v>
                </c:pt>
                <c:pt idx="2379">
                  <c:v>45477</c:v>
                </c:pt>
                <c:pt idx="2380">
                  <c:v>45480</c:v>
                </c:pt>
                <c:pt idx="2381">
                  <c:v>45483</c:v>
                </c:pt>
                <c:pt idx="2382">
                  <c:v>45486</c:v>
                </c:pt>
                <c:pt idx="2383">
                  <c:v>45489</c:v>
                </c:pt>
                <c:pt idx="2384">
                  <c:v>45492</c:v>
                </c:pt>
                <c:pt idx="2385">
                  <c:v>45495</c:v>
                </c:pt>
                <c:pt idx="2386">
                  <c:v>45498</c:v>
                </c:pt>
                <c:pt idx="2387">
                  <c:v>45501</c:v>
                </c:pt>
                <c:pt idx="2388">
                  <c:v>45504</c:v>
                </c:pt>
                <c:pt idx="2389">
                  <c:v>45507</c:v>
                </c:pt>
                <c:pt idx="2390">
                  <c:v>45510</c:v>
                </c:pt>
                <c:pt idx="2391">
                  <c:v>45513</c:v>
                </c:pt>
                <c:pt idx="2392">
                  <c:v>45516</c:v>
                </c:pt>
                <c:pt idx="2393">
                  <c:v>45519</c:v>
                </c:pt>
                <c:pt idx="2394">
                  <c:v>45522</c:v>
                </c:pt>
                <c:pt idx="2395">
                  <c:v>45525</c:v>
                </c:pt>
                <c:pt idx="2396">
                  <c:v>45528</c:v>
                </c:pt>
                <c:pt idx="2397">
                  <c:v>45531</c:v>
                </c:pt>
                <c:pt idx="2398">
                  <c:v>45534</c:v>
                </c:pt>
                <c:pt idx="2399">
                  <c:v>45537</c:v>
                </c:pt>
                <c:pt idx="2400">
                  <c:v>45540</c:v>
                </c:pt>
                <c:pt idx="2401">
                  <c:v>45543</c:v>
                </c:pt>
                <c:pt idx="2402">
                  <c:v>45546</c:v>
                </c:pt>
                <c:pt idx="2403">
                  <c:v>45549</c:v>
                </c:pt>
                <c:pt idx="2404">
                  <c:v>45552</c:v>
                </c:pt>
                <c:pt idx="2405">
                  <c:v>45555</c:v>
                </c:pt>
                <c:pt idx="2406">
                  <c:v>45558</c:v>
                </c:pt>
                <c:pt idx="2407">
                  <c:v>45561</c:v>
                </c:pt>
                <c:pt idx="2408">
                  <c:v>45564</c:v>
                </c:pt>
                <c:pt idx="2409">
                  <c:v>45567</c:v>
                </c:pt>
                <c:pt idx="2410">
                  <c:v>45570</c:v>
                </c:pt>
                <c:pt idx="2411">
                  <c:v>45573</c:v>
                </c:pt>
                <c:pt idx="2412">
                  <c:v>45576</c:v>
                </c:pt>
                <c:pt idx="2413">
                  <c:v>45579</c:v>
                </c:pt>
                <c:pt idx="2414">
                  <c:v>45582</c:v>
                </c:pt>
                <c:pt idx="2415">
                  <c:v>45585</c:v>
                </c:pt>
                <c:pt idx="2416">
                  <c:v>45588</c:v>
                </c:pt>
                <c:pt idx="2417">
                  <c:v>45591</c:v>
                </c:pt>
                <c:pt idx="2418">
                  <c:v>45594</c:v>
                </c:pt>
                <c:pt idx="2419">
                  <c:v>45597</c:v>
                </c:pt>
                <c:pt idx="2420">
                  <c:v>45600</c:v>
                </c:pt>
                <c:pt idx="2421">
                  <c:v>45603</c:v>
                </c:pt>
                <c:pt idx="2422">
                  <c:v>45606</c:v>
                </c:pt>
                <c:pt idx="2423">
                  <c:v>45609</c:v>
                </c:pt>
                <c:pt idx="2424">
                  <c:v>45612</c:v>
                </c:pt>
                <c:pt idx="2425">
                  <c:v>45615</c:v>
                </c:pt>
                <c:pt idx="2426">
                  <c:v>45618</c:v>
                </c:pt>
                <c:pt idx="2427">
                  <c:v>45621</c:v>
                </c:pt>
                <c:pt idx="2428">
                  <c:v>45624</c:v>
                </c:pt>
                <c:pt idx="2429">
                  <c:v>45627</c:v>
                </c:pt>
                <c:pt idx="2430">
                  <c:v>45630</c:v>
                </c:pt>
                <c:pt idx="2431">
                  <c:v>45633</c:v>
                </c:pt>
                <c:pt idx="2432">
                  <c:v>45636</c:v>
                </c:pt>
                <c:pt idx="2433">
                  <c:v>45639</c:v>
                </c:pt>
                <c:pt idx="2434">
                  <c:v>45642</c:v>
                </c:pt>
                <c:pt idx="2435">
                  <c:v>45645</c:v>
                </c:pt>
                <c:pt idx="2436">
                  <c:v>45648</c:v>
                </c:pt>
                <c:pt idx="2437">
                  <c:v>45651</c:v>
                </c:pt>
                <c:pt idx="2438">
                  <c:v>45654</c:v>
                </c:pt>
                <c:pt idx="2439">
                  <c:v>45657</c:v>
                </c:pt>
                <c:pt idx="2440">
                  <c:v>45660</c:v>
                </c:pt>
                <c:pt idx="2441">
                  <c:v>45663</c:v>
                </c:pt>
                <c:pt idx="2442">
                  <c:v>45666</c:v>
                </c:pt>
                <c:pt idx="2443">
                  <c:v>45669</c:v>
                </c:pt>
                <c:pt idx="2444">
                  <c:v>45672</c:v>
                </c:pt>
                <c:pt idx="2445">
                  <c:v>45675</c:v>
                </c:pt>
                <c:pt idx="2446">
                  <c:v>45678</c:v>
                </c:pt>
                <c:pt idx="2447">
                  <c:v>45681</c:v>
                </c:pt>
                <c:pt idx="2448">
                  <c:v>45684</c:v>
                </c:pt>
                <c:pt idx="2449">
                  <c:v>45687</c:v>
                </c:pt>
                <c:pt idx="2450">
                  <c:v>45690</c:v>
                </c:pt>
                <c:pt idx="2451">
                  <c:v>45693</c:v>
                </c:pt>
                <c:pt idx="2452">
                  <c:v>45696</c:v>
                </c:pt>
                <c:pt idx="2453">
                  <c:v>45699</c:v>
                </c:pt>
                <c:pt idx="2454">
                  <c:v>45702</c:v>
                </c:pt>
                <c:pt idx="2455">
                  <c:v>45705</c:v>
                </c:pt>
                <c:pt idx="2456">
                  <c:v>45708</c:v>
                </c:pt>
                <c:pt idx="2457">
                  <c:v>45711</c:v>
                </c:pt>
                <c:pt idx="2458">
                  <c:v>45714</c:v>
                </c:pt>
                <c:pt idx="2459">
                  <c:v>45717</c:v>
                </c:pt>
                <c:pt idx="2460">
                  <c:v>45720</c:v>
                </c:pt>
                <c:pt idx="2461">
                  <c:v>45723</c:v>
                </c:pt>
                <c:pt idx="2462">
                  <c:v>45726</c:v>
                </c:pt>
                <c:pt idx="2463">
                  <c:v>45729</c:v>
                </c:pt>
                <c:pt idx="2464">
                  <c:v>45732</c:v>
                </c:pt>
                <c:pt idx="2465">
                  <c:v>45735</c:v>
                </c:pt>
                <c:pt idx="2466">
                  <c:v>45738</c:v>
                </c:pt>
                <c:pt idx="2467">
                  <c:v>45741</c:v>
                </c:pt>
                <c:pt idx="2468">
                  <c:v>45744</c:v>
                </c:pt>
                <c:pt idx="2469">
                  <c:v>45747</c:v>
                </c:pt>
                <c:pt idx="2470">
                  <c:v>45750</c:v>
                </c:pt>
                <c:pt idx="2471">
                  <c:v>45753</c:v>
                </c:pt>
                <c:pt idx="2472">
                  <c:v>45756</c:v>
                </c:pt>
                <c:pt idx="2473">
                  <c:v>45759</c:v>
                </c:pt>
                <c:pt idx="2474">
                  <c:v>45762</c:v>
                </c:pt>
                <c:pt idx="2475">
                  <c:v>45765</c:v>
                </c:pt>
                <c:pt idx="2476">
                  <c:v>45768</c:v>
                </c:pt>
                <c:pt idx="2477">
                  <c:v>45771</c:v>
                </c:pt>
                <c:pt idx="2478">
                  <c:v>45774</c:v>
                </c:pt>
                <c:pt idx="2479">
                  <c:v>45777</c:v>
                </c:pt>
                <c:pt idx="2480">
                  <c:v>45780</c:v>
                </c:pt>
                <c:pt idx="2481">
                  <c:v>45783</c:v>
                </c:pt>
                <c:pt idx="2482">
                  <c:v>45786</c:v>
                </c:pt>
                <c:pt idx="2483">
                  <c:v>45789</c:v>
                </c:pt>
                <c:pt idx="2484">
                  <c:v>45792</c:v>
                </c:pt>
                <c:pt idx="2485">
                  <c:v>45795</c:v>
                </c:pt>
                <c:pt idx="2486">
                  <c:v>45798</c:v>
                </c:pt>
                <c:pt idx="2487">
                  <c:v>45801</c:v>
                </c:pt>
                <c:pt idx="2488">
                  <c:v>45804</c:v>
                </c:pt>
                <c:pt idx="2489">
                  <c:v>45807</c:v>
                </c:pt>
                <c:pt idx="2490">
                  <c:v>45810</c:v>
                </c:pt>
                <c:pt idx="2491">
                  <c:v>45813</c:v>
                </c:pt>
                <c:pt idx="2492">
                  <c:v>45816</c:v>
                </c:pt>
                <c:pt idx="2493">
                  <c:v>45819</c:v>
                </c:pt>
                <c:pt idx="2494">
                  <c:v>45822</c:v>
                </c:pt>
                <c:pt idx="2495">
                  <c:v>45825</c:v>
                </c:pt>
                <c:pt idx="2496">
                  <c:v>45828</c:v>
                </c:pt>
                <c:pt idx="2497">
                  <c:v>45831</c:v>
                </c:pt>
                <c:pt idx="2498">
                  <c:v>45835</c:v>
                </c:pt>
                <c:pt idx="2499">
                  <c:v>45837</c:v>
                </c:pt>
              </c:numCache>
            </c:numRef>
          </c:xVal>
          <c:yVal>
            <c:numRef>
              <c:f>'Quelen Alto'!$W$2:$W$2501</c:f>
              <c:numCache>
                <c:formatCode>General</c:formatCode>
                <c:ptCount val="2500"/>
                <c:pt idx="25" formatCode="0">
                  <c:v>46.373038304831496</c:v>
                </c:pt>
                <c:pt idx="27" formatCode="0">
                  <c:v>2.8504670265343868</c:v>
                </c:pt>
                <c:pt idx="28" formatCode="0">
                  <c:v>16.357352627527508</c:v>
                </c:pt>
                <c:pt idx="30" formatCode="0">
                  <c:v>38.50653724024216</c:v>
                </c:pt>
                <c:pt idx="31" formatCode="0">
                  <c:v>25.746084420002166</c:v>
                </c:pt>
                <c:pt idx="32" formatCode="0">
                  <c:v>31.821349768484424</c:v>
                </c:pt>
                <c:pt idx="33" formatCode="0">
                  <c:v>37.043441121515528</c:v>
                </c:pt>
                <c:pt idx="34" formatCode="0">
                  <c:v>165.01262391401735</c:v>
                </c:pt>
                <c:pt idx="35" formatCode="0">
                  <c:v>34.329987779841119</c:v>
                </c:pt>
                <c:pt idx="36" formatCode="0">
                  <c:v>59.023574252877388</c:v>
                </c:pt>
                <c:pt idx="37" formatCode="0">
                  <c:v>21.024139452942194</c:v>
                </c:pt>
                <c:pt idx="38" formatCode="0">
                  <c:v>32.709358728789418</c:v>
                </c:pt>
                <c:pt idx="39" formatCode="0">
                  <c:v>33.43191325645418</c:v>
                </c:pt>
                <c:pt idx="40" formatCode="0">
                  <c:v>10.873097277141257</c:v>
                </c:pt>
                <c:pt idx="41" formatCode="0">
                  <c:v>46.176514513934066</c:v>
                </c:pt>
                <c:pt idx="42" formatCode="0">
                  <c:v>26.542784636382365</c:v>
                </c:pt>
                <c:pt idx="43" formatCode="0">
                  <c:v>6.5495387812319459</c:v>
                </c:pt>
                <c:pt idx="44" formatCode="0">
                  <c:v>12.239550379002317</c:v>
                </c:pt>
                <c:pt idx="45" formatCode="0">
                  <c:v>13.549161814505212</c:v>
                </c:pt>
                <c:pt idx="46" formatCode="0">
                  <c:v>16.797858176748548</c:v>
                </c:pt>
                <c:pt idx="47" formatCode="0">
                  <c:v>3.66507353096247</c:v>
                </c:pt>
                <c:pt idx="48" formatCode="0">
                  <c:v>17.782852407744393</c:v>
                </c:pt>
                <c:pt idx="49" formatCode="0">
                  <c:v>13.957179115848575</c:v>
                </c:pt>
                <c:pt idx="50" formatCode="0">
                  <c:v>7.1314345968469484</c:v>
                </c:pt>
                <c:pt idx="51" formatCode="0">
                  <c:v>26.867324719837974</c:v>
                </c:pt>
                <c:pt idx="52" formatCode="0">
                  <c:v>20.793957610251713</c:v>
                </c:pt>
                <c:pt idx="53" formatCode="0">
                  <c:v>30.438972430095532</c:v>
                </c:pt>
                <c:pt idx="55" formatCode="0">
                  <c:v>22.26184172335573</c:v>
                </c:pt>
                <c:pt idx="56" formatCode="0">
                  <c:v>30.679733993044742</c:v>
                </c:pt>
                <c:pt idx="57" formatCode="0">
                  <c:v>34.647642350227066</c:v>
                </c:pt>
                <c:pt idx="58" formatCode="0">
                  <c:v>20.644392297542286</c:v>
                </c:pt>
                <c:pt idx="59" formatCode="0">
                  <c:v>30.947001658796609</c:v>
                </c:pt>
                <c:pt idx="60" formatCode="0">
                  <c:v>5</c:v>
                </c:pt>
                <c:pt idx="62" formatCode="0">
                  <c:v>43.222015380941947</c:v>
                </c:pt>
                <c:pt idx="63" formatCode="0">
                  <c:v>36.883071650319202</c:v>
                </c:pt>
                <c:pt idx="64" formatCode="0">
                  <c:v>54.326823806115762</c:v>
                </c:pt>
                <c:pt idx="65" formatCode="0">
                  <c:v>12.429717683045332</c:v>
                </c:pt>
                <c:pt idx="66" formatCode="0">
                  <c:v>9.2972788144244483</c:v>
                </c:pt>
                <c:pt idx="67" formatCode="0">
                  <c:v>22.075179774092902</c:v>
                </c:pt>
                <c:pt idx="68" formatCode="0">
                  <c:v>9.5109152997420416</c:v>
                </c:pt>
                <c:pt idx="69" formatCode="0">
                  <c:v>29.888068412416828</c:v>
                </c:pt>
                <c:pt idx="70" formatCode="0">
                  <c:v>28.835777370995121</c:v>
                </c:pt>
                <c:pt idx="71" formatCode="0">
                  <c:v>25.329117777645685</c:v>
                </c:pt>
                <c:pt idx="72" formatCode="0">
                  <c:v>27.706420115988724</c:v>
                </c:pt>
                <c:pt idx="74" formatCode="0">
                  <c:v>24.95424552835361</c:v>
                </c:pt>
                <c:pt idx="75" formatCode="0">
                  <c:v>30.515075100563461</c:v>
                </c:pt>
                <c:pt idx="76" formatCode="0">
                  <c:v>18.77685721344557</c:v>
                </c:pt>
                <c:pt idx="77" formatCode="0">
                  <c:v>23.846211300038906</c:v>
                </c:pt>
                <c:pt idx="78" formatCode="0">
                  <c:v>26.196802915430112</c:v>
                </c:pt>
                <c:pt idx="79" formatCode="0">
                  <c:v>14.434641777819852</c:v>
                </c:pt>
                <c:pt idx="80" formatCode="0">
                  <c:v>8.2519405455297363</c:v>
                </c:pt>
                <c:pt idx="81" formatCode="0">
                  <c:v>5.337446822307359</c:v>
                </c:pt>
                <c:pt idx="82" formatCode="0">
                  <c:v>7.451429905566413</c:v>
                </c:pt>
                <c:pt idx="83" formatCode="0">
                  <c:v>22.687152817385606</c:v>
                </c:pt>
                <c:pt idx="84" formatCode="0">
                  <c:v>5</c:v>
                </c:pt>
                <c:pt idx="85" formatCode="0">
                  <c:v>19.944068057137159</c:v>
                </c:pt>
                <c:pt idx="86" formatCode="0">
                  <c:v>14.571300109992043</c:v>
                </c:pt>
                <c:pt idx="87" formatCode="0">
                  <c:v>16.488723842845424</c:v>
                </c:pt>
                <c:pt idx="88" formatCode="0">
                  <c:v>17.120000925741405</c:v>
                </c:pt>
                <c:pt idx="89" formatCode="0">
                  <c:v>13.746349176534403</c:v>
                </c:pt>
                <c:pt idx="90" formatCode="0">
                  <c:v>24.75399040231013</c:v>
                </c:pt>
                <c:pt idx="91" formatCode="0">
                  <c:v>29.490044875061226</c:v>
                </c:pt>
                <c:pt idx="92" formatCode="0">
                  <c:v>6.5069690040103536</c:v>
                </c:pt>
                <c:pt idx="93" formatCode="0">
                  <c:v>24.204962097090895</c:v>
                </c:pt>
                <c:pt idx="94" formatCode="0">
                  <c:v>28.481948510609442</c:v>
                </c:pt>
                <c:pt idx="95" formatCode="0">
                  <c:v>33.198176134584827</c:v>
                </c:pt>
                <c:pt idx="96" formatCode="0">
                  <c:v>43.498551405761958</c:v>
                </c:pt>
                <c:pt idx="97" formatCode="0">
                  <c:v>39.749007537866902</c:v>
                </c:pt>
                <c:pt idx="98" formatCode="0">
                  <c:v>23.967467129037708</c:v>
                </c:pt>
                <c:pt idx="99" formatCode="0">
                  <c:v>41.010437612133252</c:v>
                </c:pt>
                <c:pt idx="100" formatCode="0">
                  <c:v>36.2590873321071</c:v>
                </c:pt>
                <c:pt idx="101" formatCode="0">
                  <c:v>24.806513111188675</c:v>
                </c:pt>
                <c:pt idx="102" formatCode="0">
                  <c:v>20.897418874794862</c:v>
                </c:pt>
                <c:pt idx="103" formatCode="0">
                  <c:v>30.602740304961003</c:v>
                </c:pt>
                <c:pt idx="104" formatCode="0">
                  <c:v>33.540266279505495</c:v>
                </c:pt>
                <c:pt idx="105" formatCode="0">
                  <c:v>27.800585463372713</c:v>
                </c:pt>
                <c:pt idx="106" formatCode="0">
                  <c:v>34.685000000321978</c:v>
                </c:pt>
                <c:pt idx="107" formatCode="0">
                  <c:v>42.200002220949628</c:v>
                </c:pt>
                <c:pt idx="108" formatCode="0">
                  <c:v>38.559368584730535</c:v>
                </c:pt>
                <c:pt idx="109" formatCode="0">
                  <c:v>26.677487356258691</c:v>
                </c:pt>
                <c:pt idx="110" formatCode="0">
                  <c:v>36.582745131325545</c:v>
                </c:pt>
                <c:pt idx="111" formatCode="0">
                  <c:v>32.701685370586752</c:v>
                </c:pt>
                <c:pt idx="112" formatCode="0">
                  <c:v>14.926056761318183</c:v>
                </c:pt>
                <c:pt idx="113" formatCode="0">
                  <c:v>40.674760092618818</c:v>
                </c:pt>
                <c:pt idx="114" formatCode="0">
                  <c:v>32.674866685515923</c:v>
                </c:pt>
                <c:pt idx="115" formatCode="0">
                  <c:v>21.325084288519559</c:v>
                </c:pt>
                <c:pt idx="116" formatCode="0">
                  <c:v>54.398330141466126</c:v>
                </c:pt>
                <c:pt idx="117" formatCode="0">
                  <c:v>38.23497771664848</c:v>
                </c:pt>
                <c:pt idx="118" formatCode="0">
                  <c:v>54.087328617718391</c:v>
                </c:pt>
                <c:pt idx="119" formatCode="0">
                  <c:v>44.235976709982232</c:v>
                </c:pt>
                <c:pt idx="120" formatCode="0">
                  <c:v>50.422596063306855</c:v>
                </c:pt>
                <c:pt idx="121" formatCode="0">
                  <c:v>50.761623838581265</c:v>
                </c:pt>
                <c:pt idx="122" formatCode="0">
                  <c:v>45.321685806674836</c:v>
                </c:pt>
                <c:pt idx="123" formatCode="0">
                  <c:v>58.023748793339792</c:v>
                </c:pt>
                <c:pt idx="124" formatCode="0">
                  <c:v>46</c:v>
                </c:pt>
                <c:pt idx="125" formatCode="0">
                  <c:v>42</c:v>
                </c:pt>
                <c:pt idx="126" formatCode="0">
                  <c:v>51</c:v>
                </c:pt>
                <c:pt idx="127" formatCode="0">
                  <c:v>57</c:v>
                </c:pt>
                <c:pt idx="128" formatCode="0">
                  <c:v>42</c:v>
                </c:pt>
                <c:pt idx="129" formatCode="0">
                  <c:v>61</c:v>
                </c:pt>
                <c:pt idx="130" formatCode="0">
                  <c:v>60</c:v>
                </c:pt>
                <c:pt idx="131" formatCode="0">
                  <c:v>47</c:v>
                </c:pt>
                <c:pt idx="132" formatCode="0">
                  <c:v>77</c:v>
                </c:pt>
                <c:pt idx="133" formatCode="0">
                  <c:v>63</c:v>
                </c:pt>
                <c:pt idx="134" formatCode="0">
                  <c:v>58</c:v>
                </c:pt>
                <c:pt idx="135" formatCode="0">
                  <c:v>77</c:v>
                </c:pt>
                <c:pt idx="136" formatCode="0">
                  <c:v>85</c:v>
                </c:pt>
                <c:pt idx="137" formatCode="0">
                  <c:v>77</c:v>
                </c:pt>
                <c:pt idx="138" formatCode="0">
                  <c:v>43</c:v>
                </c:pt>
                <c:pt idx="139" formatCode="0">
                  <c:v>43</c:v>
                </c:pt>
                <c:pt idx="140" formatCode="0">
                  <c:v>32</c:v>
                </c:pt>
                <c:pt idx="141" formatCode="0">
                  <c:v>61</c:v>
                </c:pt>
                <c:pt idx="142" formatCode="0">
                  <c:v>53</c:v>
                </c:pt>
                <c:pt idx="143" formatCode="0">
                  <c:v>38</c:v>
                </c:pt>
                <c:pt idx="144" formatCode="0">
                  <c:v>33</c:v>
                </c:pt>
                <c:pt idx="145" formatCode="0">
                  <c:v>42</c:v>
                </c:pt>
                <c:pt idx="146" formatCode="0">
                  <c:v>46</c:v>
                </c:pt>
                <c:pt idx="147" formatCode="0">
                  <c:v>45</c:v>
                </c:pt>
                <c:pt idx="148" formatCode="0">
                  <c:v>40</c:v>
                </c:pt>
                <c:pt idx="149" formatCode="0">
                  <c:v>63</c:v>
                </c:pt>
                <c:pt idx="150" formatCode="0">
                  <c:v>51</c:v>
                </c:pt>
                <c:pt idx="151" formatCode="0">
                  <c:v>67</c:v>
                </c:pt>
                <c:pt idx="152" formatCode="0">
                  <c:v>66</c:v>
                </c:pt>
                <c:pt idx="153" formatCode="0">
                  <c:v>69</c:v>
                </c:pt>
                <c:pt idx="154" formatCode="0">
                  <c:v>63</c:v>
                </c:pt>
                <c:pt idx="155" formatCode="0">
                  <c:v>64</c:v>
                </c:pt>
                <c:pt idx="156" formatCode="0">
                  <c:v>63</c:v>
                </c:pt>
                <c:pt idx="157" formatCode="0">
                  <c:v>23</c:v>
                </c:pt>
                <c:pt idx="158" formatCode="0">
                  <c:v>45</c:v>
                </c:pt>
                <c:pt idx="159" formatCode="0">
                  <c:v>32</c:v>
                </c:pt>
                <c:pt idx="160" formatCode="0">
                  <c:v>34</c:v>
                </c:pt>
                <c:pt idx="161" formatCode="0">
                  <c:v>51</c:v>
                </c:pt>
                <c:pt idx="162" formatCode="0">
                  <c:v>46</c:v>
                </c:pt>
                <c:pt idx="163" formatCode="0">
                  <c:v>50</c:v>
                </c:pt>
                <c:pt idx="164" formatCode="0">
                  <c:v>16</c:v>
                </c:pt>
                <c:pt idx="165" formatCode="0">
                  <c:v>57</c:v>
                </c:pt>
                <c:pt idx="166" formatCode="0">
                  <c:v>40</c:v>
                </c:pt>
                <c:pt idx="167" formatCode="0">
                  <c:v>39</c:v>
                </c:pt>
                <c:pt idx="168" formatCode="0">
                  <c:v>112</c:v>
                </c:pt>
                <c:pt idx="169" formatCode="0">
                  <c:v>74</c:v>
                </c:pt>
                <c:pt idx="170" formatCode="0">
                  <c:v>80</c:v>
                </c:pt>
                <c:pt idx="171" formatCode="0">
                  <c:v>106</c:v>
                </c:pt>
                <c:pt idx="172" formatCode="0">
                  <c:v>45</c:v>
                </c:pt>
                <c:pt idx="173" formatCode="0">
                  <c:v>46</c:v>
                </c:pt>
                <c:pt idx="174" formatCode="0">
                  <c:v>65</c:v>
                </c:pt>
                <c:pt idx="175" formatCode="0">
                  <c:v>45</c:v>
                </c:pt>
                <c:pt idx="176" formatCode="0">
                  <c:v>28</c:v>
                </c:pt>
                <c:pt idx="177" formatCode="0">
                  <c:v>32</c:v>
                </c:pt>
                <c:pt idx="178" formatCode="0">
                  <c:v>41</c:v>
                </c:pt>
                <c:pt idx="179" formatCode="0">
                  <c:v>29</c:v>
                </c:pt>
                <c:pt idx="180" formatCode="0">
                  <c:v>60</c:v>
                </c:pt>
                <c:pt idx="181" formatCode="0">
                  <c:v>29</c:v>
                </c:pt>
                <c:pt idx="182" formatCode="0">
                  <c:v>69</c:v>
                </c:pt>
                <c:pt idx="183" formatCode="0">
                  <c:v>36.087489869879754</c:v>
                </c:pt>
                <c:pt idx="184" formatCode="0">
                  <c:v>66.048718971049183</c:v>
                </c:pt>
                <c:pt idx="185" formatCode="0">
                  <c:v>34.366577016943268</c:v>
                </c:pt>
                <c:pt idx="186" formatCode="0">
                  <c:v>40.518898423465181</c:v>
                </c:pt>
                <c:pt idx="187" formatCode="0">
                  <c:v>29.115733582053771</c:v>
                </c:pt>
                <c:pt idx="188" formatCode="0">
                  <c:v>22.77951967982229</c:v>
                </c:pt>
                <c:pt idx="189" formatCode="0">
                  <c:v>35.356159958353878</c:v>
                </c:pt>
                <c:pt idx="190" formatCode="0">
                  <c:v>27.168727749371374</c:v>
                </c:pt>
                <c:pt idx="191" formatCode="0">
                  <c:v>5</c:v>
                </c:pt>
                <c:pt idx="192" formatCode="0">
                  <c:v>15.323435840762064</c:v>
                </c:pt>
                <c:pt idx="193" formatCode="0">
                  <c:v>25.26620351719388</c:v>
                </c:pt>
                <c:pt idx="194" formatCode="0">
                  <c:v>33.841516744282785</c:v>
                </c:pt>
                <c:pt idx="195" formatCode="0">
                  <c:v>28.064882321330984</c:v>
                </c:pt>
                <c:pt idx="196" formatCode="0">
                  <c:v>16.907488465958576</c:v>
                </c:pt>
                <c:pt idx="197" formatCode="0">
                  <c:v>25.606436912111249</c:v>
                </c:pt>
                <c:pt idx="198" formatCode="0">
                  <c:v>32.824007054496057</c:v>
                </c:pt>
                <c:pt idx="199" formatCode="0">
                  <c:v>13.319846046393682</c:v>
                </c:pt>
                <c:pt idx="200" formatCode="0">
                  <c:v>30.799243609674246</c:v>
                </c:pt>
                <c:pt idx="201" formatCode="0">
                  <c:v>21.959404502103059</c:v>
                </c:pt>
                <c:pt idx="202" formatCode="0">
                  <c:v>48.815325724676384</c:v>
                </c:pt>
                <c:pt idx="203" formatCode="0">
                  <c:v>57.556319987251442</c:v>
                </c:pt>
                <c:pt idx="204" formatCode="0">
                  <c:v>16.773377011620294</c:v>
                </c:pt>
                <c:pt idx="205" formatCode="0">
                  <c:v>39.05775678004332</c:v>
                </c:pt>
                <c:pt idx="206" formatCode="0">
                  <c:v>35.242553842454505</c:v>
                </c:pt>
                <c:pt idx="207" formatCode="0">
                  <c:v>30.731787619522162</c:v>
                </c:pt>
                <c:pt idx="208" formatCode="0">
                  <c:v>36.875162868412751</c:v>
                </c:pt>
                <c:pt idx="209" formatCode="0">
                  <c:v>15.308419407555705</c:v>
                </c:pt>
                <c:pt idx="210" formatCode="0">
                  <c:v>47.279118415446455</c:v>
                </c:pt>
                <c:pt idx="211" formatCode="0">
                  <c:v>11.430286490974684</c:v>
                </c:pt>
                <c:pt idx="212" formatCode="0">
                  <c:v>33.905685833605915</c:v>
                </c:pt>
                <c:pt idx="213" formatCode="0">
                  <c:v>42.721531458580252</c:v>
                </c:pt>
                <c:pt idx="214" formatCode="0">
                  <c:v>12.291920813066199</c:v>
                </c:pt>
                <c:pt idx="215" formatCode="0">
                  <c:v>28.026655209666412</c:v>
                </c:pt>
                <c:pt idx="216" formatCode="0">
                  <c:v>35.005279872866247</c:v>
                </c:pt>
                <c:pt idx="217" formatCode="0">
                  <c:v>32.218873307598599</c:v>
                </c:pt>
                <c:pt idx="218" formatCode="0">
                  <c:v>25.164965565442763</c:v>
                </c:pt>
                <c:pt idx="219" formatCode="0">
                  <c:v>17.518808288986001</c:v>
                </c:pt>
                <c:pt idx="220" formatCode="0">
                  <c:v>30.4436652072668</c:v>
                </c:pt>
                <c:pt idx="221" formatCode="0">
                  <c:v>26.068552157254139</c:v>
                </c:pt>
                <c:pt idx="222" formatCode="0">
                  <c:v>18.200031109281312</c:v>
                </c:pt>
                <c:pt idx="223" formatCode="0">
                  <c:v>35.790650174912557</c:v>
                </c:pt>
                <c:pt idx="224" formatCode="0">
                  <c:v>40.174274025091293</c:v>
                </c:pt>
                <c:pt idx="225" formatCode="0">
                  <c:v>32.958900459387259</c:v>
                </c:pt>
                <c:pt idx="226" formatCode="0">
                  <c:v>60.794509760092275</c:v>
                </c:pt>
                <c:pt idx="227" formatCode="0">
                  <c:v>66.31768351170453</c:v>
                </c:pt>
                <c:pt idx="228" formatCode="0">
                  <c:v>43.235009127473845</c:v>
                </c:pt>
                <c:pt idx="229" formatCode="0">
                  <c:v>41.802163683548407</c:v>
                </c:pt>
                <c:pt idx="230" formatCode="0">
                  <c:v>47.995896372447049</c:v>
                </c:pt>
                <c:pt idx="231" formatCode="0">
                  <c:v>50.093702883332242</c:v>
                </c:pt>
                <c:pt idx="232" formatCode="0">
                  <c:v>49.82215332909982</c:v>
                </c:pt>
                <c:pt idx="233" formatCode="0">
                  <c:v>47.778593749520816</c:v>
                </c:pt>
                <c:pt idx="234" formatCode="0">
                  <c:v>34.028433313271883</c:v>
                </c:pt>
                <c:pt idx="235" formatCode="0">
                  <c:v>43.127073851111383</c:v>
                </c:pt>
                <c:pt idx="236" formatCode="0">
                  <c:v>63.13592692444179</c:v>
                </c:pt>
                <c:pt idx="237" formatCode="0">
                  <c:v>36.755831342110923</c:v>
                </c:pt>
                <c:pt idx="238" formatCode="0">
                  <c:v>35.392287309025129</c:v>
                </c:pt>
                <c:pt idx="239" formatCode="0">
                  <c:v>25.426780308982462</c:v>
                </c:pt>
                <c:pt idx="240" formatCode="0">
                  <c:v>43.584795534479184</c:v>
                </c:pt>
                <c:pt idx="241" formatCode="0">
                  <c:v>42.36021390018184</c:v>
                </c:pt>
                <c:pt idx="242" formatCode="0">
                  <c:v>23.587433849103448</c:v>
                </c:pt>
                <c:pt idx="243" formatCode="0">
                  <c:v>42.897636314809731</c:v>
                </c:pt>
                <c:pt idx="244" formatCode="0">
                  <c:v>46.812007302269386</c:v>
                </c:pt>
                <c:pt idx="245" formatCode="0">
                  <c:v>35</c:v>
                </c:pt>
                <c:pt idx="246" formatCode="0">
                  <c:v>25</c:v>
                </c:pt>
                <c:pt idx="247" formatCode="0">
                  <c:v>26</c:v>
                </c:pt>
                <c:pt idx="248" formatCode="0">
                  <c:v>48</c:v>
                </c:pt>
                <c:pt idx="249" formatCode="0">
                  <c:v>30</c:v>
                </c:pt>
                <c:pt idx="250" formatCode="0">
                  <c:v>38</c:v>
                </c:pt>
                <c:pt idx="251" formatCode="0">
                  <c:v>23</c:v>
                </c:pt>
                <c:pt idx="252" formatCode="0">
                  <c:v>21</c:v>
                </c:pt>
                <c:pt idx="253" formatCode="0">
                  <c:v>20</c:v>
                </c:pt>
                <c:pt idx="254" formatCode="0">
                  <c:v>34</c:v>
                </c:pt>
                <c:pt idx="255" formatCode="0">
                  <c:v>54</c:v>
                </c:pt>
                <c:pt idx="256" formatCode="0">
                  <c:v>26</c:v>
                </c:pt>
                <c:pt idx="257" formatCode="0">
                  <c:v>46</c:v>
                </c:pt>
                <c:pt idx="258" formatCode="0">
                  <c:v>51</c:v>
                </c:pt>
                <c:pt idx="259" formatCode="0">
                  <c:v>43</c:v>
                </c:pt>
                <c:pt idx="260" formatCode="0">
                  <c:v>29</c:v>
                </c:pt>
                <c:pt idx="261" formatCode="0">
                  <c:v>46</c:v>
                </c:pt>
                <c:pt idx="262" formatCode="0">
                  <c:v>37</c:v>
                </c:pt>
                <c:pt idx="263" formatCode="0">
                  <c:v>42</c:v>
                </c:pt>
                <c:pt idx="264" formatCode="0">
                  <c:v>46</c:v>
                </c:pt>
                <c:pt idx="265" formatCode="0">
                  <c:v>38</c:v>
                </c:pt>
                <c:pt idx="266" formatCode="0">
                  <c:v>40</c:v>
                </c:pt>
                <c:pt idx="267" formatCode="0">
                  <c:v>31</c:v>
                </c:pt>
                <c:pt idx="268" formatCode="0">
                  <c:v>34</c:v>
                </c:pt>
                <c:pt idx="269" formatCode="0">
                  <c:v>44</c:v>
                </c:pt>
                <c:pt idx="270" formatCode="0">
                  <c:v>34</c:v>
                </c:pt>
                <c:pt idx="271" formatCode="0">
                  <c:v>24</c:v>
                </c:pt>
                <c:pt idx="272" formatCode="0">
                  <c:v>38</c:v>
                </c:pt>
                <c:pt idx="273" formatCode="0">
                  <c:v>44</c:v>
                </c:pt>
                <c:pt idx="274" formatCode="0">
                  <c:v>39</c:v>
                </c:pt>
                <c:pt idx="275" formatCode="0">
                  <c:v>39</c:v>
                </c:pt>
                <c:pt idx="276" formatCode="0">
                  <c:v>32</c:v>
                </c:pt>
                <c:pt idx="277" formatCode="0">
                  <c:v>30</c:v>
                </c:pt>
                <c:pt idx="278" formatCode="0">
                  <c:v>14</c:v>
                </c:pt>
                <c:pt idx="279" formatCode="0">
                  <c:v>17</c:v>
                </c:pt>
                <c:pt idx="280" formatCode="0">
                  <c:v>19</c:v>
                </c:pt>
                <c:pt idx="281" formatCode="0">
                  <c:v>46</c:v>
                </c:pt>
                <c:pt idx="282" formatCode="0">
                  <c:v>40</c:v>
                </c:pt>
                <c:pt idx="283" formatCode="0">
                  <c:v>62</c:v>
                </c:pt>
                <c:pt idx="284" formatCode="0">
                  <c:v>19</c:v>
                </c:pt>
                <c:pt idx="285" formatCode="0">
                  <c:v>40</c:v>
                </c:pt>
                <c:pt idx="286" formatCode="0">
                  <c:v>20</c:v>
                </c:pt>
                <c:pt idx="287" formatCode="0">
                  <c:v>36</c:v>
                </c:pt>
                <c:pt idx="288" formatCode="0">
                  <c:v>37</c:v>
                </c:pt>
                <c:pt idx="289" formatCode="0">
                  <c:v>70</c:v>
                </c:pt>
                <c:pt idx="290" formatCode="0">
                  <c:v>66</c:v>
                </c:pt>
                <c:pt idx="291" formatCode="0">
                  <c:v>43</c:v>
                </c:pt>
                <c:pt idx="292" formatCode="0">
                  <c:v>60</c:v>
                </c:pt>
                <c:pt idx="293" formatCode="0">
                  <c:v>65</c:v>
                </c:pt>
                <c:pt idx="294" formatCode="0">
                  <c:v>21</c:v>
                </c:pt>
                <c:pt idx="295" formatCode="0">
                  <c:v>22</c:v>
                </c:pt>
                <c:pt idx="296" formatCode="0">
                  <c:v>56</c:v>
                </c:pt>
                <c:pt idx="297" formatCode="0">
                  <c:v>52</c:v>
                </c:pt>
                <c:pt idx="298" formatCode="0">
                  <c:v>68</c:v>
                </c:pt>
                <c:pt idx="299" formatCode="0">
                  <c:v>27</c:v>
                </c:pt>
                <c:pt idx="300" formatCode="0">
                  <c:v>32</c:v>
                </c:pt>
                <c:pt idx="301" formatCode="0">
                  <c:v>22</c:v>
                </c:pt>
                <c:pt idx="302" formatCode="0">
                  <c:v>22</c:v>
                </c:pt>
                <c:pt idx="303" formatCode="0">
                  <c:v>7</c:v>
                </c:pt>
                <c:pt idx="304" formatCode="0">
                  <c:v>33</c:v>
                </c:pt>
                <c:pt idx="305" formatCode="0">
                  <c:v>39.143178894621357</c:v>
                </c:pt>
                <c:pt idx="306" formatCode="0">
                  <c:v>34.351385733512537</c:v>
                </c:pt>
                <c:pt idx="307" formatCode="0">
                  <c:v>11.880680817075907</c:v>
                </c:pt>
                <c:pt idx="308" formatCode="0">
                  <c:v>35.13258135115538</c:v>
                </c:pt>
                <c:pt idx="312" formatCode="0">
                  <c:v>5</c:v>
                </c:pt>
                <c:pt idx="313" formatCode="0">
                  <c:v>4.9807566297304184</c:v>
                </c:pt>
                <c:pt idx="314" formatCode="0">
                  <c:v>13</c:v>
                </c:pt>
                <c:pt idx="316" formatCode="0">
                  <c:v>31.081166932887371</c:v>
                </c:pt>
                <c:pt idx="317" formatCode="0">
                  <c:v>24.005423419851027</c:v>
                </c:pt>
                <c:pt idx="318" formatCode="0">
                  <c:v>10.283329364250235</c:v>
                </c:pt>
                <c:pt idx="319" formatCode="0">
                  <c:v>27.677072143069715</c:v>
                </c:pt>
                <c:pt idx="320" formatCode="0">
                  <c:v>8.4246541623889843</c:v>
                </c:pt>
                <c:pt idx="321" formatCode="0">
                  <c:v>28.327067040652604</c:v>
                </c:pt>
                <c:pt idx="322" formatCode="0">
                  <c:v>28.946247634876478</c:v>
                </c:pt>
                <c:pt idx="323" formatCode="0">
                  <c:v>10.496428074757262</c:v>
                </c:pt>
                <c:pt idx="324" formatCode="0">
                  <c:v>23.194850680999142</c:v>
                </c:pt>
                <c:pt idx="325" formatCode="0">
                  <c:v>44.319293623909083</c:v>
                </c:pt>
                <c:pt idx="326" formatCode="0">
                  <c:v>15.759101165938025</c:v>
                </c:pt>
                <c:pt idx="327" formatCode="0">
                  <c:v>29.49994884505082</c:v>
                </c:pt>
                <c:pt idx="328" formatCode="0">
                  <c:v>26.652732982397595</c:v>
                </c:pt>
                <c:pt idx="329" formatCode="0">
                  <c:v>45.042216276889448</c:v>
                </c:pt>
                <c:pt idx="330" formatCode="0">
                  <c:v>29.658907787393975</c:v>
                </c:pt>
                <c:pt idx="331" formatCode="0">
                  <c:v>22.189576305708176</c:v>
                </c:pt>
                <c:pt idx="332" formatCode="0">
                  <c:v>32.042793353632476</c:v>
                </c:pt>
                <c:pt idx="333" formatCode="0">
                  <c:v>39.945447591137459</c:v>
                </c:pt>
                <c:pt idx="334" formatCode="0">
                  <c:v>26.554789359323138</c:v>
                </c:pt>
                <c:pt idx="335" formatCode="0">
                  <c:v>22.071899748311036</c:v>
                </c:pt>
                <c:pt idx="336" formatCode="0">
                  <c:v>29.372866913527389</c:v>
                </c:pt>
                <c:pt idx="337" formatCode="0">
                  <c:v>43.282583677374376</c:v>
                </c:pt>
                <c:pt idx="338" formatCode="0">
                  <c:v>8.292595610546444</c:v>
                </c:pt>
                <c:pt idx="339" formatCode="0">
                  <c:v>8.7387300212142023</c:v>
                </c:pt>
                <c:pt idx="340" formatCode="0">
                  <c:v>5</c:v>
                </c:pt>
                <c:pt idx="341" formatCode="0">
                  <c:v>23.939197029947074</c:v>
                </c:pt>
                <c:pt idx="342" formatCode="0">
                  <c:v>8.7825501679681732</c:v>
                </c:pt>
                <c:pt idx="343" formatCode="0">
                  <c:v>12.456939093864486</c:v>
                </c:pt>
                <c:pt idx="344" formatCode="0">
                  <c:v>13.097433025502504</c:v>
                </c:pt>
                <c:pt idx="345" formatCode="0">
                  <c:v>38.476398893610451</c:v>
                </c:pt>
                <c:pt idx="346" formatCode="0">
                  <c:v>30.677426619182619</c:v>
                </c:pt>
                <c:pt idx="347" formatCode="0">
                  <c:v>29.128380593149526</c:v>
                </c:pt>
                <c:pt idx="348" formatCode="0">
                  <c:v>53.925970931969083</c:v>
                </c:pt>
                <c:pt idx="349" formatCode="0">
                  <c:v>11.317830238742618</c:v>
                </c:pt>
                <c:pt idx="350" formatCode="0">
                  <c:v>18.963923780886734</c:v>
                </c:pt>
                <c:pt idx="351" formatCode="0">
                  <c:v>11.751363844447249</c:v>
                </c:pt>
                <c:pt idx="352" formatCode="0">
                  <c:v>16.670004642198471</c:v>
                </c:pt>
                <c:pt idx="353" formatCode="0">
                  <c:v>23.410234331906462</c:v>
                </c:pt>
                <c:pt idx="354" formatCode="0">
                  <c:v>5</c:v>
                </c:pt>
                <c:pt idx="355" formatCode="0">
                  <c:v>13.188920939627392</c:v>
                </c:pt>
                <c:pt idx="356" formatCode="0">
                  <c:v>11.718193503591962</c:v>
                </c:pt>
                <c:pt idx="357" formatCode="0">
                  <c:v>14.148184291950207</c:v>
                </c:pt>
                <c:pt idx="358" formatCode="0">
                  <c:v>23.057458592237854</c:v>
                </c:pt>
                <c:pt idx="359" formatCode="0">
                  <c:v>25.1563874924571</c:v>
                </c:pt>
                <c:pt idx="360" formatCode="0">
                  <c:v>21.171656573828535</c:v>
                </c:pt>
                <c:pt idx="361" formatCode="0">
                  <c:v>31.467183943859247</c:v>
                </c:pt>
                <c:pt idx="362" formatCode="0">
                  <c:v>47.440732155443278</c:v>
                </c:pt>
                <c:pt idx="363" formatCode="0">
                  <c:v>51.995612405134331</c:v>
                </c:pt>
                <c:pt idx="364" formatCode="0">
                  <c:v>59.506928448409731</c:v>
                </c:pt>
                <c:pt idx="365" formatCode="0">
                  <c:v>43.386660673936653</c:v>
                </c:pt>
                <c:pt idx="366" formatCode="0">
                  <c:v>56.676938816001268</c:v>
                </c:pt>
                <c:pt idx="367" formatCode="0">
                  <c:v>42.509045555277112</c:v>
                </c:pt>
                <c:pt idx="368" formatCode="0">
                  <c:v>48.332712774064674</c:v>
                </c:pt>
                <c:pt idx="369" formatCode="0">
                  <c:v>47.846222619086333</c:v>
                </c:pt>
                <c:pt idx="371" formatCode="0">
                  <c:v>61.493870457456914</c:v>
                </c:pt>
                <c:pt idx="372" formatCode="0">
                  <c:v>56.921250912884268</c:v>
                </c:pt>
                <c:pt idx="373" formatCode="0">
                  <c:v>43.863733480673993</c:v>
                </c:pt>
                <c:pt idx="374" formatCode="0">
                  <c:v>37.362031851729327</c:v>
                </c:pt>
                <c:pt idx="375" formatCode="0">
                  <c:v>48.234262079473496</c:v>
                </c:pt>
                <c:pt idx="376" formatCode="0">
                  <c:v>33.437811750225634</c:v>
                </c:pt>
                <c:pt idx="377" formatCode="0">
                  <c:v>33.056018361245243</c:v>
                </c:pt>
                <c:pt idx="378" formatCode="0">
                  <c:v>30.685058563595771</c:v>
                </c:pt>
                <c:pt idx="379" formatCode="0">
                  <c:v>28.578604748267399</c:v>
                </c:pt>
                <c:pt idx="380" formatCode="0">
                  <c:v>14.884688956163187</c:v>
                </c:pt>
                <c:pt idx="381" formatCode="0">
                  <c:v>19.071347128577468</c:v>
                </c:pt>
                <c:pt idx="382" formatCode="0">
                  <c:v>32.111854353911767</c:v>
                </c:pt>
                <c:pt idx="383" formatCode="0">
                  <c:v>22.604515294557604</c:v>
                </c:pt>
                <c:pt idx="384" formatCode="0">
                  <c:v>22.728304750414122</c:v>
                </c:pt>
                <c:pt idx="385" formatCode="0">
                  <c:v>26.579996056787113</c:v>
                </c:pt>
                <c:pt idx="386" formatCode="0">
                  <c:v>20.76101478927847</c:v>
                </c:pt>
                <c:pt idx="387" formatCode="0">
                  <c:v>54.716679666519447</c:v>
                </c:pt>
                <c:pt idx="388" formatCode="0">
                  <c:v>35.726496002777196</c:v>
                </c:pt>
                <c:pt idx="389" formatCode="0">
                  <c:v>37.263382012126272</c:v>
                </c:pt>
                <c:pt idx="390" formatCode="0">
                  <c:v>21.811436257591676</c:v>
                </c:pt>
                <c:pt idx="391" formatCode="0">
                  <c:v>20.278509988806896</c:v>
                </c:pt>
                <c:pt idx="392" formatCode="0">
                  <c:v>25.648766275330122</c:v>
                </c:pt>
                <c:pt idx="393" formatCode="0">
                  <c:v>26.985860429012586</c:v>
                </c:pt>
                <c:pt idx="394" formatCode="0">
                  <c:v>46.314223969416858</c:v>
                </c:pt>
                <c:pt idx="395" formatCode="0">
                  <c:v>53.50271423096401</c:v>
                </c:pt>
                <c:pt idx="396" formatCode="0">
                  <c:v>44.626443285117695</c:v>
                </c:pt>
                <c:pt idx="397" formatCode="0">
                  <c:v>48.615138913131361</c:v>
                </c:pt>
                <c:pt idx="398" formatCode="0">
                  <c:v>33.963205182362856</c:v>
                </c:pt>
                <c:pt idx="399" formatCode="0">
                  <c:v>43.579433970337348</c:v>
                </c:pt>
                <c:pt idx="400" formatCode="0">
                  <c:v>22.184823030204779</c:v>
                </c:pt>
                <c:pt idx="401" formatCode="0">
                  <c:v>35.347892856892862</c:v>
                </c:pt>
                <c:pt idx="402" formatCode="0">
                  <c:v>29.84120214354996</c:v>
                </c:pt>
                <c:pt idx="403" formatCode="0">
                  <c:v>42.035431739521968</c:v>
                </c:pt>
                <c:pt idx="404" formatCode="0">
                  <c:v>69.293396112948372</c:v>
                </c:pt>
                <c:pt idx="405" formatCode="0">
                  <c:v>69.546433968660239</c:v>
                </c:pt>
                <c:pt idx="406" formatCode="0">
                  <c:v>35.283510604198838</c:v>
                </c:pt>
                <c:pt idx="407" formatCode="0">
                  <c:v>26.367487051793272</c:v>
                </c:pt>
                <c:pt idx="408" formatCode="0">
                  <c:v>50.371178680275392</c:v>
                </c:pt>
                <c:pt idx="409" formatCode="0">
                  <c:v>45.043976507586734</c:v>
                </c:pt>
                <c:pt idx="410" formatCode="0">
                  <c:v>47.791171613720536</c:v>
                </c:pt>
                <c:pt idx="411" formatCode="0">
                  <c:v>58.937619943194747</c:v>
                </c:pt>
                <c:pt idx="412" formatCode="0">
                  <c:v>70.21308120322449</c:v>
                </c:pt>
                <c:pt idx="413" formatCode="0">
                  <c:v>39.71360193550661</c:v>
                </c:pt>
                <c:pt idx="414" formatCode="0">
                  <c:v>48.843563122534526</c:v>
                </c:pt>
                <c:pt idx="415" formatCode="0">
                  <c:v>74.623965238292243</c:v>
                </c:pt>
                <c:pt idx="416" formatCode="0">
                  <c:v>9.7718077722171799</c:v>
                </c:pt>
                <c:pt idx="417" formatCode="0">
                  <c:v>40.616956510098639</c:v>
                </c:pt>
                <c:pt idx="418" formatCode="0">
                  <c:v>17.408847462341413</c:v>
                </c:pt>
                <c:pt idx="419" formatCode="0">
                  <c:v>8.4089391801449374</c:v>
                </c:pt>
                <c:pt idx="420" formatCode="0">
                  <c:v>12.58011504653579</c:v>
                </c:pt>
                <c:pt idx="421" formatCode="0">
                  <c:v>5.4627364613380296</c:v>
                </c:pt>
                <c:pt idx="422" formatCode="0">
                  <c:v>22.184498253101886</c:v>
                </c:pt>
                <c:pt idx="423" formatCode="0">
                  <c:v>18.293003258630545</c:v>
                </c:pt>
                <c:pt idx="424" formatCode="0">
                  <c:v>31.655711078815301</c:v>
                </c:pt>
                <c:pt idx="426" formatCode="0">
                  <c:v>13.952407012062306</c:v>
                </c:pt>
                <c:pt idx="427" formatCode="0">
                  <c:v>31.308527528660036</c:v>
                </c:pt>
                <c:pt idx="428" formatCode="0">
                  <c:v>17.840565195461721</c:v>
                </c:pt>
                <c:pt idx="429" formatCode="0">
                  <c:v>36.527776228171639</c:v>
                </c:pt>
                <c:pt idx="430" formatCode="0">
                  <c:v>8.1129118175630826</c:v>
                </c:pt>
                <c:pt idx="431" formatCode="0">
                  <c:v>18.188293162829542</c:v>
                </c:pt>
                <c:pt idx="433" formatCode="0">
                  <c:v>11.05299556405366</c:v>
                </c:pt>
                <c:pt idx="434" formatCode="0">
                  <c:v>148.73710140359205</c:v>
                </c:pt>
                <c:pt idx="435" formatCode="0">
                  <c:v>37.626463096443217</c:v>
                </c:pt>
                <c:pt idx="436" formatCode="0">
                  <c:v>31.992028358679065</c:v>
                </c:pt>
                <c:pt idx="438" formatCode="0">
                  <c:v>30.982504710341438</c:v>
                </c:pt>
                <c:pt idx="439" formatCode="0">
                  <c:v>43.969436280447468</c:v>
                </c:pt>
                <c:pt idx="440" formatCode="0">
                  <c:v>19.287925239157701</c:v>
                </c:pt>
                <c:pt idx="441" formatCode="0">
                  <c:v>9.0302650466282088</c:v>
                </c:pt>
                <c:pt idx="442" formatCode="0">
                  <c:v>23.276308305478477</c:v>
                </c:pt>
                <c:pt idx="443" formatCode="0">
                  <c:v>26.109244591339603</c:v>
                </c:pt>
                <c:pt idx="444" formatCode="0">
                  <c:v>19.360455371011234</c:v>
                </c:pt>
                <c:pt idx="445" formatCode="0">
                  <c:v>14.187544131311334</c:v>
                </c:pt>
                <c:pt idx="449" formatCode="0">
                  <c:v>8.8642735752333781</c:v>
                </c:pt>
                <c:pt idx="450" formatCode="0">
                  <c:v>35</c:v>
                </c:pt>
                <c:pt idx="451" formatCode="0">
                  <c:v>21</c:v>
                </c:pt>
                <c:pt idx="452" formatCode="0">
                  <c:v>18</c:v>
                </c:pt>
                <c:pt idx="453" formatCode="0">
                  <c:v>38</c:v>
                </c:pt>
                <c:pt idx="454" formatCode="0">
                  <c:v>30</c:v>
                </c:pt>
                <c:pt idx="455" formatCode="0">
                  <c:v>19.7864413818148</c:v>
                </c:pt>
                <c:pt idx="456" formatCode="0">
                  <c:v>15.866940846372938</c:v>
                </c:pt>
                <c:pt idx="457" formatCode="0">
                  <c:v>6</c:v>
                </c:pt>
                <c:pt idx="458" formatCode="0">
                  <c:v>12</c:v>
                </c:pt>
                <c:pt idx="459" formatCode="0">
                  <c:v>30</c:v>
                </c:pt>
                <c:pt idx="460" formatCode="0">
                  <c:v>6.4016030134325046</c:v>
                </c:pt>
                <c:pt idx="461" formatCode="0">
                  <c:v>5</c:v>
                </c:pt>
                <c:pt idx="462" formatCode="0">
                  <c:v>18.413013045676134</c:v>
                </c:pt>
                <c:pt idx="463" formatCode="0">
                  <c:v>31</c:v>
                </c:pt>
                <c:pt idx="464" formatCode="0">
                  <c:v>20</c:v>
                </c:pt>
                <c:pt idx="465" formatCode="0">
                  <c:v>27</c:v>
                </c:pt>
                <c:pt idx="466" formatCode="0">
                  <c:v>17.364387163146166</c:v>
                </c:pt>
                <c:pt idx="467" formatCode="0">
                  <c:v>30.588736813989328</c:v>
                </c:pt>
                <c:pt idx="468" formatCode="0">
                  <c:v>42</c:v>
                </c:pt>
                <c:pt idx="469" formatCode="0">
                  <c:v>35.89236343197787</c:v>
                </c:pt>
                <c:pt idx="471" formatCode="0">
                  <c:v>48.498352619781798</c:v>
                </c:pt>
                <c:pt idx="472" formatCode="0">
                  <c:v>39.189553683342204</c:v>
                </c:pt>
                <c:pt idx="473" formatCode="0">
                  <c:v>35.203033166527035</c:v>
                </c:pt>
                <c:pt idx="474" formatCode="0">
                  <c:v>22.01616613873103</c:v>
                </c:pt>
                <c:pt idx="475" formatCode="0">
                  <c:v>54</c:v>
                </c:pt>
                <c:pt idx="476" formatCode="0">
                  <c:v>56.98794327080644</c:v>
                </c:pt>
                <c:pt idx="477" formatCode="0">
                  <c:v>42.178591203557481</c:v>
                </c:pt>
                <c:pt idx="478" formatCode="0">
                  <c:v>37.346270290245052</c:v>
                </c:pt>
                <c:pt idx="479" formatCode="0">
                  <c:v>55.590944583718162</c:v>
                </c:pt>
                <c:pt idx="480" formatCode="0">
                  <c:v>21.577030978631662</c:v>
                </c:pt>
                <c:pt idx="481" formatCode="0">
                  <c:v>18.495918395246925</c:v>
                </c:pt>
                <c:pt idx="482" formatCode="0">
                  <c:v>20.172110944664571</c:v>
                </c:pt>
                <c:pt idx="483" formatCode="0">
                  <c:v>22.211955940805652</c:v>
                </c:pt>
                <c:pt idx="484" formatCode="0">
                  <c:v>19.910515056649746</c:v>
                </c:pt>
                <c:pt idx="485" formatCode="0">
                  <c:v>17.240807356888407</c:v>
                </c:pt>
                <c:pt idx="486" formatCode="0">
                  <c:v>11.379428700298989</c:v>
                </c:pt>
                <c:pt idx="487" formatCode="0">
                  <c:v>24</c:v>
                </c:pt>
                <c:pt idx="490" formatCode="0">
                  <c:v>18.605899026403414</c:v>
                </c:pt>
                <c:pt idx="491" formatCode="0">
                  <c:v>19.535359012229218</c:v>
                </c:pt>
                <c:pt idx="492" formatCode="0">
                  <c:v>10.129795526472346</c:v>
                </c:pt>
                <c:pt idx="493" formatCode="0">
                  <c:v>35.876494111510198</c:v>
                </c:pt>
                <c:pt idx="494" formatCode="0">
                  <c:v>19.523297388262545</c:v>
                </c:pt>
                <c:pt idx="495" formatCode="0">
                  <c:v>27.348610134370091</c:v>
                </c:pt>
                <c:pt idx="496" formatCode="0">
                  <c:v>33.260656278418779</c:v>
                </c:pt>
                <c:pt idx="497" formatCode="0">
                  <c:v>27.712559026094457</c:v>
                </c:pt>
                <c:pt idx="498" formatCode="0">
                  <c:v>39.586710434899153</c:v>
                </c:pt>
                <c:pt idx="499" formatCode="0">
                  <c:v>34.238339330524006</c:v>
                </c:pt>
                <c:pt idx="500" formatCode="0">
                  <c:v>25.256054819246099</c:v>
                </c:pt>
                <c:pt idx="501" formatCode="0">
                  <c:v>24.700578469296005</c:v>
                </c:pt>
                <c:pt idx="502" formatCode="0">
                  <c:v>23.616909718091751</c:v>
                </c:pt>
                <c:pt idx="503" formatCode="0">
                  <c:v>29.118506348345612</c:v>
                </c:pt>
                <c:pt idx="504" formatCode="0">
                  <c:v>39.46055628774257</c:v>
                </c:pt>
                <c:pt idx="505" formatCode="0">
                  <c:v>33.131958413143856</c:v>
                </c:pt>
                <c:pt idx="506" formatCode="0">
                  <c:v>30.930874038424541</c:v>
                </c:pt>
                <c:pt idx="508" formatCode="0">
                  <c:v>34.486489513227305</c:v>
                </c:pt>
                <c:pt idx="510" formatCode="0">
                  <c:v>5</c:v>
                </c:pt>
                <c:pt idx="511" formatCode="0">
                  <c:v>9.2369043385839245</c:v>
                </c:pt>
                <c:pt idx="512" formatCode="0">
                  <c:v>17.926508819020196</c:v>
                </c:pt>
                <c:pt idx="513" formatCode="0">
                  <c:v>21.227875718133966</c:v>
                </c:pt>
                <c:pt idx="514" formatCode="0">
                  <c:v>36.30272980927397</c:v>
                </c:pt>
                <c:pt idx="515" formatCode="0">
                  <c:v>12.333687355570959</c:v>
                </c:pt>
                <c:pt idx="516" formatCode="0">
                  <c:v>23.595590702476155</c:v>
                </c:pt>
                <c:pt idx="517" formatCode="0">
                  <c:v>24</c:v>
                </c:pt>
                <c:pt idx="518" formatCode="0">
                  <c:v>40</c:v>
                </c:pt>
                <c:pt idx="519" formatCode="0">
                  <c:v>14</c:v>
                </c:pt>
                <c:pt idx="520" formatCode="0">
                  <c:v>29.566764118721157</c:v>
                </c:pt>
                <c:pt idx="521" formatCode="0">
                  <c:v>30.619643362031351</c:v>
                </c:pt>
                <c:pt idx="522" formatCode="0">
                  <c:v>40.061944997945879</c:v>
                </c:pt>
                <c:pt idx="523" formatCode="0">
                  <c:v>36.478128831993935</c:v>
                </c:pt>
                <c:pt idx="524" formatCode="0">
                  <c:v>10.980514953015446</c:v>
                </c:pt>
                <c:pt idx="525" formatCode="0">
                  <c:v>44.421370098389083</c:v>
                </c:pt>
                <c:pt idx="526" formatCode="0">
                  <c:v>22.446600056138895</c:v>
                </c:pt>
                <c:pt idx="527" formatCode="0">
                  <c:v>43.171490137693617</c:v>
                </c:pt>
                <c:pt idx="528" formatCode="0">
                  <c:v>50.231092554348045</c:v>
                </c:pt>
                <c:pt idx="529" formatCode="0">
                  <c:v>42.567854366998674</c:v>
                </c:pt>
                <c:pt idx="530" formatCode="0">
                  <c:v>49.331495809404451</c:v>
                </c:pt>
                <c:pt idx="531" formatCode="0">
                  <c:v>47.086541072620626</c:v>
                </c:pt>
                <c:pt idx="532" formatCode="0">
                  <c:v>75</c:v>
                </c:pt>
                <c:pt idx="533" formatCode="0">
                  <c:v>48</c:v>
                </c:pt>
                <c:pt idx="534" formatCode="0">
                  <c:v>40</c:v>
                </c:pt>
                <c:pt idx="535" formatCode="0">
                  <c:v>39</c:v>
                </c:pt>
                <c:pt idx="536" formatCode="0">
                  <c:v>48.475639427486584</c:v>
                </c:pt>
                <c:pt idx="538" formatCode="0">
                  <c:v>46.834428881661069</c:v>
                </c:pt>
                <c:pt idx="539" formatCode="0">
                  <c:v>48.43601057788689</c:v>
                </c:pt>
                <c:pt idx="540" formatCode="0">
                  <c:v>10.962766610078601</c:v>
                </c:pt>
                <c:pt idx="541" formatCode="0">
                  <c:v>13.440168936232881</c:v>
                </c:pt>
                <c:pt idx="542" formatCode="0">
                  <c:v>11.012454229051503</c:v>
                </c:pt>
                <c:pt idx="543" formatCode="0">
                  <c:v>28.037864383719846</c:v>
                </c:pt>
                <c:pt idx="544" formatCode="0">
                  <c:v>40.994644110146211</c:v>
                </c:pt>
                <c:pt idx="545" formatCode="0">
                  <c:v>26.499955732761052</c:v>
                </c:pt>
                <c:pt idx="546" formatCode="0">
                  <c:v>45.075283555006806</c:v>
                </c:pt>
                <c:pt idx="547" formatCode="0">
                  <c:v>20.612191445898826</c:v>
                </c:pt>
                <c:pt idx="548" formatCode="0">
                  <c:v>23.826936900764196</c:v>
                </c:pt>
                <c:pt idx="549" formatCode="0">
                  <c:v>30.352917406228592</c:v>
                </c:pt>
                <c:pt idx="550" formatCode="0">
                  <c:v>30.183751477110132</c:v>
                </c:pt>
                <c:pt idx="551" formatCode="0">
                  <c:v>15.402220485524252</c:v>
                </c:pt>
                <c:pt idx="552" formatCode="0">
                  <c:v>11.031082051436536</c:v>
                </c:pt>
                <c:pt idx="553" formatCode="0">
                  <c:v>27.537536641405676</c:v>
                </c:pt>
                <c:pt idx="554" formatCode="0">
                  <c:v>11.095711870490701</c:v>
                </c:pt>
                <c:pt idx="555" formatCode="0">
                  <c:v>25</c:v>
                </c:pt>
                <c:pt idx="556" formatCode="0">
                  <c:v>30</c:v>
                </c:pt>
                <c:pt idx="557" formatCode="0">
                  <c:v>12.08112245081943</c:v>
                </c:pt>
                <c:pt idx="558" formatCode="0">
                  <c:v>11.701610750794009</c:v>
                </c:pt>
                <c:pt idx="559" formatCode="0">
                  <c:v>10.314955801286159</c:v>
                </c:pt>
                <c:pt idx="560" formatCode="0">
                  <c:v>12.117504367362487</c:v>
                </c:pt>
                <c:pt idx="564" formatCode="0">
                  <c:v>38.134596735061358</c:v>
                </c:pt>
                <c:pt idx="565" formatCode="0">
                  <c:v>51.190770618461698</c:v>
                </c:pt>
                <c:pt idx="566" formatCode="0">
                  <c:v>29.514500912658352</c:v>
                </c:pt>
                <c:pt idx="567" formatCode="0">
                  <c:v>20.7469008367332</c:v>
                </c:pt>
                <c:pt idx="568" formatCode="0">
                  <c:v>28.769341277315128</c:v>
                </c:pt>
                <c:pt idx="569" formatCode="0">
                  <c:v>18.75024360002385</c:v>
                </c:pt>
                <c:pt idx="570" formatCode="0">
                  <c:v>37.623198580260087</c:v>
                </c:pt>
                <c:pt idx="571" formatCode="0">
                  <c:v>55.4493011207446</c:v>
                </c:pt>
                <c:pt idx="572" formatCode="0">
                  <c:v>25.980921412565618</c:v>
                </c:pt>
                <c:pt idx="574" formatCode="0">
                  <c:v>30.95736686580122</c:v>
                </c:pt>
                <c:pt idx="575" formatCode="0">
                  <c:v>31.797784670216885</c:v>
                </c:pt>
                <c:pt idx="576" formatCode="0">
                  <c:v>34.831173455650543</c:v>
                </c:pt>
                <c:pt idx="577" formatCode="0">
                  <c:v>50.90780969714605</c:v>
                </c:pt>
                <c:pt idx="578" formatCode="0">
                  <c:v>21.462199286946355</c:v>
                </c:pt>
                <c:pt idx="579" formatCode="0">
                  <c:v>35.428270515154296</c:v>
                </c:pt>
                <c:pt idx="580" formatCode="0">
                  <c:v>36.430102222097617</c:v>
                </c:pt>
                <c:pt idx="581" formatCode="0">
                  <c:v>14.381106363488268</c:v>
                </c:pt>
                <c:pt idx="582" formatCode="0">
                  <c:v>20.190952405035322</c:v>
                </c:pt>
                <c:pt idx="583" formatCode="0">
                  <c:v>43.582013648069569</c:v>
                </c:pt>
                <c:pt idx="584" formatCode="0">
                  <c:v>18.960505332237744</c:v>
                </c:pt>
                <c:pt idx="585" formatCode="0">
                  <c:v>36.89706755135564</c:v>
                </c:pt>
                <c:pt idx="586" formatCode="0">
                  <c:v>37.788016354826475</c:v>
                </c:pt>
                <c:pt idx="587" formatCode="0">
                  <c:v>44.793414505822206</c:v>
                </c:pt>
                <c:pt idx="588" formatCode="0">
                  <c:v>18.705068095640684</c:v>
                </c:pt>
                <c:pt idx="589" formatCode="0">
                  <c:v>35</c:v>
                </c:pt>
                <c:pt idx="590" formatCode="0">
                  <c:v>31.449525146338392</c:v>
                </c:pt>
                <c:pt idx="591" formatCode="0">
                  <c:v>31.953694213903788</c:v>
                </c:pt>
                <c:pt idx="592" formatCode="0">
                  <c:v>47.861836013518378</c:v>
                </c:pt>
                <c:pt idx="593" formatCode="0">
                  <c:v>41.739004512768275</c:v>
                </c:pt>
                <c:pt idx="594" formatCode="0">
                  <c:v>35.584203321952074</c:v>
                </c:pt>
                <c:pt idx="595" formatCode="0">
                  <c:v>34.850482711411935</c:v>
                </c:pt>
                <c:pt idx="596" formatCode="0">
                  <c:v>34.27643383409545</c:v>
                </c:pt>
                <c:pt idx="597" formatCode="0">
                  <c:v>37.985979034624393</c:v>
                </c:pt>
                <c:pt idx="598" formatCode="0">
                  <c:v>45.266366799217707</c:v>
                </c:pt>
                <c:pt idx="599" formatCode="0">
                  <c:v>25.957250966007933</c:v>
                </c:pt>
                <c:pt idx="600" formatCode="0">
                  <c:v>13.080164411155392</c:v>
                </c:pt>
                <c:pt idx="601" formatCode="0">
                  <c:v>19.626017253597361</c:v>
                </c:pt>
                <c:pt idx="602" formatCode="0">
                  <c:v>29.066776838170373</c:v>
                </c:pt>
                <c:pt idx="603" formatCode="0">
                  <c:v>28.159791152155744</c:v>
                </c:pt>
                <c:pt idx="604" formatCode="0">
                  <c:v>29.649796927093899</c:v>
                </c:pt>
                <c:pt idx="605" formatCode="0">
                  <c:v>17.578928255724978</c:v>
                </c:pt>
                <c:pt idx="606" formatCode="0">
                  <c:v>13.630360006084901</c:v>
                </c:pt>
                <c:pt idx="607" formatCode="0">
                  <c:v>14.05424359018885</c:v>
                </c:pt>
                <c:pt idx="608" formatCode="0">
                  <c:v>30.541681870010819</c:v>
                </c:pt>
                <c:pt idx="609" formatCode="0">
                  <c:v>22</c:v>
                </c:pt>
                <c:pt idx="610" formatCode="0">
                  <c:v>15</c:v>
                </c:pt>
                <c:pt idx="611" formatCode="0">
                  <c:v>11</c:v>
                </c:pt>
                <c:pt idx="612" formatCode="0">
                  <c:v>17.652341425357847</c:v>
                </c:pt>
                <c:pt idx="613" formatCode="0">
                  <c:v>17.08429637375345</c:v>
                </c:pt>
                <c:pt idx="614" formatCode="0">
                  <c:v>14.853138265240952</c:v>
                </c:pt>
                <c:pt idx="615" formatCode="0">
                  <c:v>24.627919856412937</c:v>
                </c:pt>
                <c:pt idx="616" formatCode="0">
                  <c:v>31.844598763868945</c:v>
                </c:pt>
                <c:pt idx="617" formatCode="0">
                  <c:v>23.666086063813808</c:v>
                </c:pt>
                <c:pt idx="618" formatCode="0">
                  <c:v>35.631325122287201</c:v>
                </c:pt>
                <c:pt idx="619" formatCode="0">
                  <c:v>22.341857014227056</c:v>
                </c:pt>
                <c:pt idx="620" formatCode="0">
                  <c:v>40.412323943423338</c:v>
                </c:pt>
                <c:pt idx="621" formatCode="0">
                  <c:v>31.024487832082034</c:v>
                </c:pt>
                <c:pt idx="622" formatCode="0">
                  <c:v>29.560922358491585</c:v>
                </c:pt>
                <c:pt idx="623" formatCode="0">
                  <c:v>35.362720475736694</c:v>
                </c:pt>
                <c:pt idx="625" formatCode="0">
                  <c:v>25.90310288771126</c:v>
                </c:pt>
                <c:pt idx="626" formatCode="0">
                  <c:v>43.435672815140634</c:v>
                </c:pt>
                <c:pt idx="627" formatCode="0">
                  <c:v>30.303777129808207</c:v>
                </c:pt>
                <c:pt idx="628" formatCode="0">
                  <c:v>27.765423753189204</c:v>
                </c:pt>
                <c:pt idx="629" formatCode="0">
                  <c:v>25.675794430067199</c:v>
                </c:pt>
                <c:pt idx="630" formatCode="0">
                  <c:v>34.337910922434538</c:v>
                </c:pt>
                <c:pt idx="631" formatCode="0">
                  <c:v>43</c:v>
                </c:pt>
                <c:pt idx="633" formatCode="0">
                  <c:v>30</c:v>
                </c:pt>
                <c:pt idx="634" formatCode="0">
                  <c:v>24</c:v>
                </c:pt>
                <c:pt idx="635" formatCode="0">
                  <c:v>27</c:v>
                </c:pt>
                <c:pt idx="636" formatCode="0">
                  <c:v>38</c:v>
                </c:pt>
                <c:pt idx="637" formatCode="0">
                  <c:v>39.056039355472166</c:v>
                </c:pt>
                <c:pt idx="638" formatCode="0">
                  <c:v>28.46163730354947</c:v>
                </c:pt>
                <c:pt idx="639" formatCode="0">
                  <c:v>42.837168950363953</c:v>
                </c:pt>
                <c:pt idx="640" formatCode="0">
                  <c:v>30.808918516011524</c:v>
                </c:pt>
                <c:pt idx="641" formatCode="0">
                  <c:v>42.653653750440917</c:v>
                </c:pt>
                <c:pt idx="642" formatCode="0">
                  <c:v>48.815707928769996</c:v>
                </c:pt>
                <c:pt idx="643" formatCode="0">
                  <c:v>53.201696518239942</c:v>
                </c:pt>
                <c:pt idx="644" formatCode="0">
                  <c:v>44.662417629998139</c:v>
                </c:pt>
                <c:pt idx="645" formatCode="0">
                  <c:v>37.802986154694125</c:v>
                </c:pt>
                <c:pt idx="646" formatCode="0">
                  <c:v>44.69763957705829</c:v>
                </c:pt>
                <c:pt idx="647" formatCode="0">
                  <c:v>54.439179691682682</c:v>
                </c:pt>
                <c:pt idx="648" formatCode="0">
                  <c:v>43.199380767107982</c:v>
                </c:pt>
                <c:pt idx="649" formatCode="0">
                  <c:v>72.165798463210081</c:v>
                </c:pt>
                <c:pt idx="650" formatCode="0">
                  <c:v>53.14931905564665</c:v>
                </c:pt>
                <c:pt idx="651" formatCode="0">
                  <c:v>31.286930102327965</c:v>
                </c:pt>
                <c:pt idx="652" formatCode="0">
                  <c:v>78.150449114550895</c:v>
                </c:pt>
                <c:pt idx="653" formatCode="0">
                  <c:v>34.232340122036248</c:v>
                </c:pt>
                <c:pt idx="654" formatCode="0">
                  <c:v>44.577137778056219</c:v>
                </c:pt>
                <c:pt idx="655" formatCode="0">
                  <c:v>24.420826802476924</c:v>
                </c:pt>
                <c:pt idx="656" formatCode="0">
                  <c:v>34.118023802705352</c:v>
                </c:pt>
                <c:pt idx="657" formatCode="0">
                  <c:v>72.38973343232405</c:v>
                </c:pt>
                <c:pt idx="658" formatCode="0">
                  <c:v>46.036463764015849</c:v>
                </c:pt>
                <c:pt idx="659" formatCode="0">
                  <c:v>42.081395455774661</c:v>
                </c:pt>
                <c:pt idx="660" formatCode="0">
                  <c:v>57.124066229558252</c:v>
                </c:pt>
                <c:pt idx="661" formatCode="0">
                  <c:v>50.278581255875601</c:v>
                </c:pt>
                <c:pt idx="662" formatCode="0">
                  <c:v>47.806061996387335</c:v>
                </c:pt>
                <c:pt idx="663" formatCode="0">
                  <c:v>31.495922224627883</c:v>
                </c:pt>
                <c:pt idx="664" formatCode="0">
                  <c:v>37.340298716047315</c:v>
                </c:pt>
                <c:pt idx="665" formatCode="0">
                  <c:v>25.7649929516238</c:v>
                </c:pt>
                <c:pt idx="666" formatCode="0">
                  <c:v>61.74931748563754</c:v>
                </c:pt>
                <c:pt idx="668" formatCode="0">
                  <c:v>18.511241819755934</c:v>
                </c:pt>
                <c:pt idx="669" formatCode="0">
                  <c:v>10.071409885586908</c:v>
                </c:pt>
                <c:pt idx="670" formatCode="0">
                  <c:v>6.957714500471476</c:v>
                </c:pt>
                <c:pt idx="672" formatCode="0">
                  <c:v>7.1550637689142009</c:v>
                </c:pt>
                <c:pt idx="673" formatCode="0">
                  <c:v>5.4500685046477955</c:v>
                </c:pt>
                <c:pt idx="674" formatCode="0">
                  <c:v>22.745863607685806</c:v>
                </c:pt>
                <c:pt idx="675" formatCode="0">
                  <c:v>5</c:v>
                </c:pt>
                <c:pt idx="676" formatCode="0">
                  <c:v>4.797754729213012</c:v>
                </c:pt>
                <c:pt idx="677" formatCode="0">
                  <c:v>5</c:v>
                </c:pt>
                <c:pt idx="678" formatCode="0">
                  <c:v>10.402902551786134</c:v>
                </c:pt>
                <c:pt idx="679" formatCode="0">
                  <c:v>14.285361649436936</c:v>
                </c:pt>
                <c:pt idx="680" formatCode="0">
                  <c:v>12</c:v>
                </c:pt>
                <c:pt idx="681" formatCode="0">
                  <c:v>5</c:v>
                </c:pt>
                <c:pt idx="682" formatCode="0">
                  <c:v>5</c:v>
                </c:pt>
                <c:pt idx="683" formatCode="0">
                  <c:v>5</c:v>
                </c:pt>
                <c:pt idx="684" formatCode="0">
                  <c:v>5</c:v>
                </c:pt>
                <c:pt idx="685" formatCode="0">
                  <c:v>7.0559685919735466</c:v>
                </c:pt>
                <c:pt idx="686" formatCode="0">
                  <c:v>12.41125648178455</c:v>
                </c:pt>
                <c:pt idx="687" formatCode="0">
                  <c:v>6</c:v>
                </c:pt>
                <c:pt idx="688" formatCode="0">
                  <c:v>6.5215304828141658</c:v>
                </c:pt>
                <c:pt idx="690" formatCode="0">
                  <c:v>33</c:v>
                </c:pt>
                <c:pt idx="691" formatCode="0">
                  <c:v>47</c:v>
                </c:pt>
                <c:pt idx="692" formatCode="0">
                  <c:v>9.3517381824409629</c:v>
                </c:pt>
                <c:pt idx="693" formatCode="0">
                  <c:v>16.834451226013186</c:v>
                </c:pt>
                <c:pt idx="694" formatCode="0">
                  <c:v>12.982578145174203</c:v>
                </c:pt>
                <c:pt idx="695" formatCode="0">
                  <c:v>7.2210108613641344</c:v>
                </c:pt>
                <c:pt idx="696" formatCode="0">
                  <c:v>10.33606999155054</c:v>
                </c:pt>
                <c:pt idx="697" formatCode="0">
                  <c:v>10.908831458203496</c:v>
                </c:pt>
                <c:pt idx="698" formatCode="0">
                  <c:v>6.1940531537320025</c:v>
                </c:pt>
                <c:pt idx="699" formatCode="0">
                  <c:v>15.395378504426871</c:v>
                </c:pt>
                <c:pt idx="700" formatCode="0">
                  <c:v>35.190746368793818</c:v>
                </c:pt>
                <c:pt idx="701" formatCode="0">
                  <c:v>37.91141992390196</c:v>
                </c:pt>
                <c:pt idx="702" formatCode="0">
                  <c:v>37.243074124833363</c:v>
                </c:pt>
                <c:pt idx="703" formatCode="0">
                  <c:v>37.96322988183578</c:v>
                </c:pt>
                <c:pt idx="704" formatCode="0">
                  <c:v>52.667230149779087</c:v>
                </c:pt>
                <c:pt idx="705" formatCode="0">
                  <c:v>62.884339481446652</c:v>
                </c:pt>
                <c:pt idx="706" formatCode="0">
                  <c:v>35.97045213067647</c:v>
                </c:pt>
                <c:pt idx="707" formatCode="0">
                  <c:v>56.886701929986501</c:v>
                </c:pt>
                <c:pt idx="708" formatCode="0">
                  <c:v>28.087070652728318</c:v>
                </c:pt>
                <c:pt idx="709" formatCode="0">
                  <c:v>31.834494475638387</c:v>
                </c:pt>
                <c:pt idx="710" formatCode="0">
                  <c:v>44.438368529318495</c:v>
                </c:pt>
                <c:pt idx="711" formatCode="0">
                  <c:v>41.960221438566514</c:v>
                </c:pt>
                <c:pt idx="712" formatCode="0">
                  <c:v>44.346407465064033</c:v>
                </c:pt>
                <c:pt idx="713" formatCode="0">
                  <c:v>30.620762246228619</c:v>
                </c:pt>
                <c:pt idx="714" formatCode="0">
                  <c:v>13.213456056644345</c:v>
                </c:pt>
                <c:pt idx="715" formatCode="0">
                  <c:v>33.294963955667981</c:v>
                </c:pt>
                <c:pt idx="716" formatCode="0">
                  <c:v>52.40252237320216</c:v>
                </c:pt>
                <c:pt idx="717" formatCode="0">
                  <c:v>18.892312938666731</c:v>
                </c:pt>
                <c:pt idx="718" formatCode="0">
                  <c:v>45.682877246610893</c:v>
                </c:pt>
                <c:pt idx="719" formatCode="0">
                  <c:v>44</c:v>
                </c:pt>
                <c:pt idx="720" formatCode="0">
                  <c:v>44.203856717981374</c:v>
                </c:pt>
                <c:pt idx="721" formatCode="0">
                  <c:v>37.57165830254867</c:v>
                </c:pt>
                <c:pt idx="722" formatCode="0">
                  <c:v>35.046581316471872</c:v>
                </c:pt>
                <c:pt idx="723" formatCode="0">
                  <c:v>42.577684633140059</c:v>
                </c:pt>
                <c:pt idx="724" formatCode="0">
                  <c:v>47.364299274996092</c:v>
                </c:pt>
                <c:pt idx="725" formatCode="0">
                  <c:v>43.001154599408316</c:v>
                </c:pt>
                <c:pt idx="726" formatCode="0">
                  <c:v>41.242991054427279</c:v>
                </c:pt>
                <c:pt idx="727" formatCode="0">
                  <c:v>49.647203107161317</c:v>
                </c:pt>
                <c:pt idx="728" formatCode="0">
                  <c:v>38.736340978867574</c:v>
                </c:pt>
                <c:pt idx="729" formatCode="0">
                  <c:v>42.424388986411905</c:v>
                </c:pt>
                <c:pt idx="730" formatCode="0">
                  <c:v>38.330885138116749</c:v>
                </c:pt>
                <c:pt idx="731" formatCode="0">
                  <c:v>48.858060708264382</c:v>
                </c:pt>
                <c:pt idx="732" formatCode="0">
                  <c:v>36.961631863934919</c:v>
                </c:pt>
                <c:pt idx="733" formatCode="0">
                  <c:v>36.946244007205216</c:v>
                </c:pt>
                <c:pt idx="734" formatCode="0">
                  <c:v>50.717618627293575</c:v>
                </c:pt>
                <c:pt idx="735">
                  <c:v>34</c:v>
                </c:pt>
                <c:pt idx="736">
                  <c:v>41</c:v>
                </c:pt>
                <c:pt idx="737">
                  <c:v>48</c:v>
                </c:pt>
                <c:pt idx="738">
                  <c:v>44</c:v>
                </c:pt>
                <c:pt idx="739">
                  <c:v>41</c:v>
                </c:pt>
                <c:pt idx="740">
                  <c:v>39</c:v>
                </c:pt>
                <c:pt idx="741">
                  <c:v>44</c:v>
                </c:pt>
                <c:pt idx="742">
                  <c:v>49</c:v>
                </c:pt>
                <c:pt idx="743">
                  <c:v>46</c:v>
                </c:pt>
                <c:pt idx="744">
                  <c:v>30</c:v>
                </c:pt>
                <c:pt idx="745">
                  <c:v>53</c:v>
                </c:pt>
                <c:pt idx="746">
                  <c:v>58</c:v>
                </c:pt>
                <c:pt idx="747">
                  <c:v>46</c:v>
                </c:pt>
                <c:pt idx="748">
                  <c:v>27</c:v>
                </c:pt>
                <c:pt idx="749">
                  <c:v>21</c:v>
                </c:pt>
                <c:pt idx="751">
                  <c:v>36</c:v>
                </c:pt>
                <c:pt idx="752">
                  <c:v>35</c:v>
                </c:pt>
                <c:pt idx="753">
                  <c:v>38</c:v>
                </c:pt>
                <c:pt idx="754">
                  <c:v>38</c:v>
                </c:pt>
                <c:pt idx="755">
                  <c:v>47</c:v>
                </c:pt>
                <c:pt idx="756">
                  <c:v>41</c:v>
                </c:pt>
                <c:pt idx="757">
                  <c:v>43</c:v>
                </c:pt>
                <c:pt idx="758">
                  <c:v>31</c:v>
                </c:pt>
                <c:pt idx="759">
                  <c:v>39</c:v>
                </c:pt>
                <c:pt idx="760">
                  <c:v>55</c:v>
                </c:pt>
                <c:pt idx="761">
                  <c:v>50</c:v>
                </c:pt>
                <c:pt idx="762">
                  <c:v>60</c:v>
                </c:pt>
                <c:pt idx="763">
                  <c:v>45</c:v>
                </c:pt>
                <c:pt idx="764">
                  <c:v>60</c:v>
                </c:pt>
                <c:pt idx="765">
                  <c:v>49</c:v>
                </c:pt>
                <c:pt idx="766">
                  <c:v>52</c:v>
                </c:pt>
                <c:pt idx="767">
                  <c:v>56</c:v>
                </c:pt>
                <c:pt idx="768">
                  <c:v>25</c:v>
                </c:pt>
                <c:pt idx="769">
                  <c:v>32</c:v>
                </c:pt>
                <c:pt idx="770">
                  <c:v>44</c:v>
                </c:pt>
                <c:pt idx="771">
                  <c:v>63</c:v>
                </c:pt>
                <c:pt idx="772">
                  <c:v>51</c:v>
                </c:pt>
                <c:pt idx="773">
                  <c:v>63</c:v>
                </c:pt>
                <c:pt idx="774">
                  <c:v>48</c:v>
                </c:pt>
                <c:pt idx="775">
                  <c:v>46</c:v>
                </c:pt>
                <c:pt idx="776">
                  <c:v>60</c:v>
                </c:pt>
                <c:pt idx="777">
                  <c:v>58</c:v>
                </c:pt>
                <c:pt idx="778">
                  <c:v>51</c:v>
                </c:pt>
                <c:pt idx="779">
                  <c:v>57</c:v>
                </c:pt>
                <c:pt idx="780">
                  <c:v>59</c:v>
                </c:pt>
                <c:pt idx="781">
                  <c:v>58</c:v>
                </c:pt>
                <c:pt idx="782">
                  <c:v>32</c:v>
                </c:pt>
                <c:pt idx="783">
                  <c:v>47</c:v>
                </c:pt>
                <c:pt idx="784">
                  <c:v>38</c:v>
                </c:pt>
                <c:pt idx="785">
                  <c:v>61</c:v>
                </c:pt>
                <c:pt idx="786">
                  <c:v>46</c:v>
                </c:pt>
                <c:pt idx="787">
                  <c:v>17</c:v>
                </c:pt>
                <c:pt idx="788">
                  <c:v>18</c:v>
                </c:pt>
                <c:pt idx="789">
                  <c:v>24</c:v>
                </c:pt>
                <c:pt idx="790">
                  <c:v>34</c:v>
                </c:pt>
                <c:pt idx="791">
                  <c:v>9</c:v>
                </c:pt>
                <c:pt idx="792">
                  <c:v>9</c:v>
                </c:pt>
                <c:pt idx="793">
                  <c:v>13</c:v>
                </c:pt>
                <c:pt idx="794">
                  <c:v>26</c:v>
                </c:pt>
                <c:pt idx="795">
                  <c:v>24</c:v>
                </c:pt>
                <c:pt idx="796">
                  <c:v>29</c:v>
                </c:pt>
                <c:pt idx="797">
                  <c:v>31</c:v>
                </c:pt>
                <c:pt idx="798">
                  <c:v>26</c:v>
                </c:pt>
                <c:pt idx="799">
                  <c:v>27</c:v>
                </c:pt>
                <c:pt idx="800">
                  <c:v>11</c:v>
                </c:pt>
                <c:pt idx="801">
                  <c:v>16</c:v>
                </c:pt>
                <c:pt idx="802">
                  <c:v>21</c:v>
                </c:pt>
                <c:pt idx="803">
                  <c:v>8</c:v>
                </c:pt>
                <c:pt idx="804">
                  <c:v>22</c:v>
                </c:pt>
                <c:pt idx="805">
                  <c:v>7</c:v>
                </c:pt>
                <c:pt idx="806">
                  <c:v>18</c:v>
                </c:pt>
                <c:pt idx="807">
                  <c:v>30</c:v>
                </c:pt>
                <c:pt idx="808">
                  <c:v>21</c:v>
                </c:pt>
                <c:pt idx="809">
                  <c:v>20</c:v>
                </c:pt>
                <c:pt idx="810">
                  <c:v>11</c:v>
                </c:pt>
                <c:pt idx="811">
                  <c:v>9</c:v>
                </c:pt>
                <c:pt idx="812">
                  <c:v>18</c:v>
                </c:pt>
                <c:pt idx="813">
                  <c:v>32</c:v>
                </c:pt>
                <c:pt idx="814">
                  <c:v>7</c:v>
                </c:pt>
                <c:pt idx="815">
                  <c:v>10</c:v>
                </c:pt>
                <c:pt idx="816">
                  <c:v>19</c:v>
                </c:pt>
                <c:pt idx="817">
                  <c:v>20</c:v>
                </c:pt>
                <c:pt idx="818">
                  <c:v>27</c:v>
                </c:pt>
                <c:pt idx="819">
                  <c:v>22</c:v>
                </c:pt>
                <c:pt idx="820">
                  <c:v>38</c:v>
                </c:pt>
                <c:pt idx="821">
                  <c:v>42</c:v>
                </c:pt>
                <c:pt idx="822">
                  <c:v>39</c:v>
                </c:pt>
                <c:pt idx="823">
                  <c:v>34</c:v>
                </c:pt>
                <c:pt idx="824">
                  <c:v>34</c:v>
                </c:pt>
                <c:pt idx="825">
                  <c:v>37</c:v>
                </c:pt>
                <c:pt idx="826">
                  <c:v>36</c:v>
                </c:pt>
                <c:pt idx="827">
                  <c:v>47</c:v>
                </c:pt>
                <c:pt idx="828">
                  <c:v>19</c:v>
                </c:pt>
                <c:pt idx="829">
                  <c:v>27</c:v>
                </c:pt>
                <c:pt idx="830">
                  <c:v>12</c:v>
                </c:pt>
                <c:pt idx="831">
                  <c:v>33</c:v>
                </c:pt>
                <c:pt idx="832">
                  <c:v>44</c:v>
                </c:pt>
                <c:pt idx="833">
                  <c:v>29</c:v>
                </c:pt>
                <c:pt idx="834">
                  <c:v>49</c:v>
                </c:pt>
                <c:pt idx="836">
                  <c:v>53</c:v>
                </c:pt>
                <c:pt idx="837">
                  <c:v>49</c:v>
                </c:pt>
                <c:pt idx="838">
                  <c:v>50</c:v>
                </c:pt>
                <c:pt idx="839">
                  <c:v>40</c:v>
                </c:pt>
                <c:pt idx="840">
                  <c:v>19</c:v>
                </c:pt>
                <c:pt idx="841">
                  <c:v>33</c:v>
                </c:pt>
                <c:pt idx="842">
                  <c:v>24</c:v>
                </c:pt>
                <c:pt idx="843">
                  <c:v>40</c:v>
                </c:pt>
                <c:pt idx="844">
                  <c:v>34</c:v>
                </c:pt>
                <c:pt idx="845">
                  <c:v>40</c:v>
                </c:pt>
                <c:pt idx="846">
                  <c:v>58</c:v>
                </c:pt>
                <c:pt idx="847">
                  <c:v>29</c:v>
                </c:pt>
                <c:pt idx="848">
                  <c:v>39</c:v>
                </c:pt>
                <c:pt idx="849">
                  <c:v>41</c:v>
                </c:pt>
                <c:pt idx="850">
                  <c:v>43</c:v>
                </c:pt>
                <c:pt idx="851">
                  <c:v>33</c:v>
                </c:pt>
                <c:pt idx="852">
                  <c:v>43</c:v>
                </c:pt>
                <c:pt idx="853">
                  <c:v>50</c:v>
                </c:pt>
                <c:pt idx="854">
                  <c:v>53</c:v>
                </c:pt>
                <c:pt idx="855">
                  <c:v>56</c:v>
                </c:pt>
                <c:pt idx="856">
                  <c:v>39</c:v>
                </c:pt>
                <c:pt idx="857">
                  <c:v>41</c:v>
                </c:pt>
                <c:pt idx="858">
                  <c:v>39</c:v>
                </c:pt>
                <c:pt idx="859">
                  <c:v>33</c:v>
                </c:pt>
                <c:pt idx="860">
                  <c:v>47</c:v>
                </c:pt>
                <c:pt idx="861">
                  <c:v>44</c:v>
                </c:pt>
                <c:pt idx="862">
                  <c:v>40</c:v>
                </c:pt>
                <c:pt idx="863">
                  <c:v>33</c:v>
                </c:pt>
                <c:pt idx="864">
                  <c:v>38</c:v>
                </c:pt>
                <c:pt idx="865">
                  <c:v>44</c:v>
                </c:pt>
                <c:pt idx="866">
                  <c:v>35</c:v>
                </c:pt>
                <c:pt idx="867">
                  <c:v>48</c:v>
                </c:pt>
                <c:pt idx="868">
                  <c:v>50</c:v>
                </c:pt>
                <c:pt idx="869">
                  <c:v>60</c:v>
                </c:pt>
                <c:pt idx="870">
                  <c:v>59</c:v>
                </c:pt>
                <c:pt idx="871">
                  <c:v>35</c:v>
                </c:pt>
                <c:pt idx="872">
                  <c:v>33</c:v>
                </c:pt>
                <c:pt idx="873">
                  <c:v>38</c:v>
                </c:pt>
                <c:pt idx="874">
                  <c:v>53</c:v>
                </c:pt>
                <c:pt idx="875">
                  <c:v>40</c:v>
                </c:pt>
                <c:pt idx="876">
                  <c:v>42</c:v>
                </c:pt>
                <c:pt idx="877">
                  <c:v>49</c:v>
                </c:pt>
                <c:pt idx="878">
                  <c:v>46</c:v>
                </c:pt>
                <c:pt idx="879">
                  <c:v>57</c:v>
                </c:pt>
                <c:pt idx="880">
                  <c:v>41</c:v>
                </c:pt>
                <c:pt idx="881">
                  <c:v>60</c:v>
                </c:pt>
                <c:pt idx="882">
                  <c:v>37</c:v>
                </c:pt>
                <c:pt idx="883">
                  <c:v>43</c:v>
                </c:pt>
                <c:pt idx="884">
                  <c:v>51</c:v>
                </c:pt>
                <c:pt idx="885">
                  <c:v>68</c:v>
                </c:pt>
                <c:pt idx="886">
                  <c:v>56</c:v>
                </c:pt>
                <c:pt idx="887">
                  <c:v>54</c:v>
                </c:pt>
                <c:pt idx="888">
                  <c:v>53</c:v>
                </c:pt>
                <c:pt idx="889">
                  <c:v>50</c:v>
                </c:pt>
                <c:pt idx="890">
                  <c:v>44</c:v>
                </c:pt>
                <c:pt idx="891">
                  <c:v>21</c:v>
                </c:pt>
                <c:pt idx="892">
                  <c:v>52</c:v>
                </c:pt>
                <c:pt idx="893">
                  <c:v>70</c:v>
                </c:pt>
                <c:pt idx="894">
                  <c:v>30</c:v>
                </c:pt>
                <c:pt idx="895">
                  <c:v>49</c:v>
                </c:pt>
                <c:pt idx="896">
                  <c:v>16</c:v>
                </c:pt>
                <c:pt idx="897">
                  <c:v>34</c:v>
                </c:pt>
                <c:pt idx="898">
                  <c:v>31</c:v>
                </c:pt>
                <c:pt idx="899">
                  <c:v>34</c:v>
                </c:pt>
                <c:pt idx="900">
                  <c:v>40</c:v>
                </c:pt>
                <c:pt idx="901">
                  <c:v>20</c:v>
                </c:pt>
                <c:pt idx="902">
                  <c:v>51</c:v>
                </c:pt>
                <c:pt idx="903">
                  <c:v>37</c:v>
                </c:pt>
                <c:pt idx="904">
                  <c:v>47</c:v>
                </c:pt>
                <c:pt idx="905">
                  <c:v>14</c:v>
                </c:pt>
                <c:pt idx="906">
                  <c:v>15</c:v>
                </c:pt>
                <c:pt idx="907">
                  <c:v>23</c:v>
                </c:pt>
                <c:pt idx="908">
                  <c:v>32</c:v>
                </c:pt>
                <c:pt idx="909">
                  <c:v>30</c:v>
                </c:pt>
                <c:pt idx="910">
                  <c:v>28</c:v>
                </c:pt>
                <c:pt idx="911">
                  <c:v>31</c:v>
                </c:pt>
                <c:pt idx="912">
                  <c:v>15</c:v>
                </c:pt>
                <c:pt idx="913">
                  <c:v>47</c:v>
                </c:pt>
                <c:pt idx="914">
                  <c:v>21</c:v>
                </c:pt>
                <c:pt idx="915">
                  <c:v>23</c:v>
                </c:pt>
                <c:pt idx="916">
                  <c:v>39</c:v>
                </c:pt>
                <c:pt idx="917">
                  <c:v>7</c:v>
                </c:pt>
                <c:pt idx="918">
                  <c:v>23</c:v>
                </c:pt>
                <c:pt idx="919">
                  <c:v>17</c:v>
                </c:pt>
                <c:pt idx="920">
                  <c:v>22</c:v>
                </c:pt>
                <c:pt idx="921">
                  <c:v>30</c:v>
                </c:pt>
                <c:pt idx="922">
                  <c:v>18</c:v>
                </c:pt>
                <c:pt idx="923">
                  <c:v>33</c:v>
                </c:pt>
                <c:pt idx="924">
                  <c:v>16</c:v>
                </c:pt>
                <c:pt idx="925">
                  <c:v>35</c:v>
                </c:pt>
                <c:pt idx="926">
                  <c:v>35</c:v>
                </c:pt>
                <c:pt idx="927">
                  <c:v>34</c:v>
                </c:pt>
                <c:pt idx="928">
                  <c:v>30</c:v>
                </c:pt>
                <c:pt idx="929">
                  <c:v>22</c:v>
                </c:pt>
                <c:pt idx="930">
                  <c:v>44</c:v>
                </c:pt>
                <c:pt idx="931">
                  <c:v>26</c:v>
                </c:pt>
                <c:pt idx="932">
                  <c:v>26</c:v>
                </c:pt>
                <c:pt idx="933">
                  <c:v>11</c:v>
                </c:pt>
                <c:pt idx="934">
                  <c:v>22</c:v>
                </c:pt>
                <c:pt idx="935">
                  <c:v>28</c:v>
                </c:pt>
                <c:pt idx="936">
                  <c:v>17</c:v>
                </c:pt>
                <c:pt idx="937">
                  <c:v>39</c:v>
                </c:pt>
                <c:pt idx="938">
                  <c:v>23</c:v>
                </c:pt>
                <c:pt idx="939">
                  <c:v>16</c:v>
                </c:pt>
                <c:pt idx="940">
                  <c:v>15</c:v>
                </c:pt>
                <c:pt idx="941">
                  <c:v>27</c:v>
                </c:pt>
                <c:pt idx="942">
                  <c:v>35</c:v>
                </c:pt>
                <c:pt idx="943">
                  <c:v>33</c:v>
                </c:pt>
                <c:pt idx="944">
                  <c:v>24</c:v>
                </c:pt>
                <c:pt idx="945">
                  <c:v>26</c:v>
                </c:pt>
                <c:pt idx="946">
                  <c:v>30</c:v>
                </c:pt>
                <c:pt idx="947">
                  <c:v>24</c:v>
                </c:pt>
                <c:pt idx="948">
                  <c:v>29</c:v>
                </c:pt>
                <c:pt idx="949">
                  <c:v>30</c:v>
                </c:pt>
                <c:pt idx="950">
                  <c:v>7</c:v>
                </c:pt>
                <c:pt idx="951">
                  <c:v>24</c:v>
                </c:pt>
                <c:pt idx="952">
                  <c:v>15</c:v>
                </c:pt>
                <c:pt idx="953">
                  <c:v>32</c:v>
                </c:pt>
                <c:pt idx="954">
                  <c:v>23</c:v>
                </c:pt>
                <c:pt idx="955">
                  <c:v>18</c:v>
                </c:pt>
                <c:pt idx="956">
                  <c:v>30</c:v>
                </c:pt>
                <c:pt idx="957">
                  <c:v>32</c:v>
                </c:pt>
                <c:pt idx="958">
                  <c:v>37</c:v>
                </c:pt>
                <c:pt idx="959">
                  <c:v>37</c:v>
                </c:pt>
                <c:pt idx="960">
                  <c:v>47</c:v>
                </c:pt>
                <c:pt idx="961">
                  <c:v>20</c:v>
                </c:pt>
                <c:pt idx="962">
                  <c:v>49</c:v>
                </c:pt>
                <c:pt idx="963">
                  <c:v>17</c:v>
                </c:pt>
                <c:pt idx="964">
                  <c:v>34</c:v>
                </c:pt>
                <c:pt idx="965">
                  <c:v>36</c:v>
                </c:pt>
                <c:pt idx="966">
                  <c:v>40</c:v>
                </c:pt>
                <c:pt idx="967">
                  <c:v>34</c:v>
                </c:pt>
                <c:pt idx="968">
                  <c:v>37</c:v>
                </c:pt>
                <c:pt idx="969">
                  <c:v>42</c:v>
                </c:pt>
                <c:pt idx="970">
                  <c:v>34</c:v>
                </c:pt>
                <c:pt idx="971">
                  <c:v>25</c:v>
                </c:pt>
                <c:pt idx="972">
                  <c:v>46</c:v>
                </c:pt>
                <c:pt idx="973">
                  <c:v>30</c:v>
                </c:pt>
                <c:pt idx="974">
                  <c:v>18</c:v>
                </c:pt>
                <c:pt idx="975">
                  <c:v>28</c:v>
                </c:pt>
                <c:pt idx="976">
                  <c:v>21</c:v>
                </c:pt>
                <c:pt idx="977">
                  <c:v>46</c:v>
                </c:pt>
                <c:pt idx="978">
                  <c:v>26</c:v>
                </c:pt>
                <c:pt idx="979">
                  <c:v>23</c:v>
                </c:pt>
                <c:pt idx="980">
                  <c:v>31</c:v>
                </c:pt>
                <c:pt idx="981">
                  <c:v>35</c:v>
                </c:pt>
                <c:pt idx="982">
                  <c:v>24</c:v>
                </c:pt>
                <c:pt idx="983">
                  <c:v>35</c:v>
                </c:pt>
                <c:pt idx="984">
                  <c:v>35</c:v>
                </c:pt>
                <c:pt idx="985">
                  <c:v>27</c:v>
                </c:pt>
                <c:pt idx="988">
                  <c:v>30</c:v>
                </c:pt>
                <c:pt idx="989">
                  <c:v>36</c:v>
                </c:pt>
                <c:pt idx="990">
                  <c:v>38</c:v>
                </c:pt>
                <c:pt idx="991">
                  <c:v>28</c:v>
                </c:pt>
                <c:pt idx="992">
                  <c:v>35</c:v>
                </c:pt>
                <c:pt idx="993">
                  <c:v>55</c:v>
                </c:pt>
                <c:pt idx="994">
                  <c:v>29</c:v>
                </c:pt>
                <c:pt idx="995">
                  <c:v>44</c:v>
                </c:pt>
                <c:pt idx="996">
                  <c:v>34</c:v>
                </c:pt>
                <c:pt idx="997">
                  <c:v>49</c:v>
                </c:pt>
                <c:pt idx="998">
                  <c:v>44</c:v>
                </c:pt>
                <c:pt idx="999">
                  <c:v>45</c:v>
                </c:pt>
                <c:pt idx="1000">
                  <c:v>64</c:v>
                </c:pt>
                <c:pt idx="1001">
                  <c:v>60</c:v>
                </c:pt>
                <c:pt idx="1002">
                  <c:v>51</c:v>
                </c:pt>
                <c:pt idx="1003">
                  <c:v>51</c:v>
                </c:pt>
                <c:pt idx="1004">
                  <c:v>53</c:v>
                </c:pt>
                <c:pt idx="1005">
                  <c:v>50</c:v>
                </c:pt>
                <c:pt idx="1006">
                  <c:v>56</c:v>
                </c:pt>
                <c:pt idx="1007">
                  <c:v>54</c:v>
                </c:pt>
                <c:pt idx="1008">
                  <c:v>53</c:v>
                </c:pt>
                <c:pt idx="1009">
                  <c:v>57</c:v>
                </c:pt>
                <c:pt idx="1010">
                  <c:v>40</c:v>
                </c:pt>
                <c:pt idx="1011">
                  <c:v>48</c:v>
                </c:pt>
                <c:pt idx="1012">
                  <c:v>44</c:v>
                </c:pt>
                <c:pt idx="1013">
                  <c:v>54</c:v>
                </c:pt>
                <c:pt idx="1014">
                  <c:v>62</c:v>
                </c:pt>
                <c:pt idx="1015">
                  <c:v>32</c:v>
                </c:pt>
                <c:pt idx="1016">
                  <c:v>58</c:v>
                </c:pt>
                <c:pt idx="1017">
                  <c:v>37</c:v>
                </c:pt>
                <c:pt idx="1018">
                  <c:v>60</c:v>
                </c:pt>
                <c:pt idx="1019">
                  <c:v>13</c:v>
                </c:pt>
                <c:pt idx="1020">
                  <c:v>35</c:v>
                </c:pt>
                <c:pt idx="1021">
                  <c:v>56</c:v>
                </c:pt>
                <c:pt idx="1022">
                  <c:v>51</c:v>
                </c:pt>
                <c:pt idx="1023">
                  <c:v>52</c:v>
                </c:pt>
                <c:pt idx="1024">
                  <c:v>9</c:v>
                </c:pt>
                <c:pt idx="1025">
                  <c:v>18</c:v>
                </c:pt>
                <c:pt idx="1026">
                  <c:v>29</c:v>
                </c:pt>
                <c:pt idx="1027">
                  <c:v>25</c:v>
                </c:pt>
                <c:pt idx="1028">
                  <c:v>30</c:v>
                </c:pt>
                <c:pt idx="1029">
                  <c:v>12</c:v>
                </c:pt>
                <c:pt idx="1030">
                  <c:v>22</c:v>
                </c:pt>
                <c:pt idx="1031">
                  <c:v>18</c:v>
                </c:pt>
                <c:pt idx="1032">
                  <c:v>28</c:v>
                </c:pt>
                <c:pt idx="1033">
                  <c:v>25</c:v>
                </c:pt>
                <c:pt idx="1034">
                  <c:v>31</c:v>
                </c:pt>
                <c:pt idx="1035">
                  <c:v>39</c:v>
                </c:pt>
                <c:pt idx="1036">
                  <c:v>16</c:v>
                </c:pt>
                <c:pt idx="1037">
                  <c:v>25</c:v>
                </c:pt>
                <c:pt idx="1038">
                  <c:v>13</c:v>
                </c:pt>
                <c:pt idx="1039">
                  <c:v>17</c:v>
                </c:pt>
                <c:pt idx="1040">
                  <c:v>16</c:v>
                </c:pt>
                <c:pt idx="1041">
                  <c:v>18</c:v>
                </c:pt>
                <c:pt idx="1042">
                  <c:v>25</c:v>
                </c:pt>
                <c:pt idx="1043">
                  <c:v>25</c:v>
                </c:pt>
                <c:pt idx="1044">
                  <c:v>35</c:v>
                </c:pt>
                <c:pt idx="1045">
                  <c:v>13</c:v>
                </c:pt>
                <c:pt idx="1046">
                  <c:v>16</c:v>
                </c:pt>
                <c:pt idx="1047">
                  <c:v>28</c:v>
                </c:pt>
                <c:pt idx="1048">
                  <c:v>12</c:v>
                </c:pt>
                <c:pt idx="1049">
                  <c:v>27</c:v>
                </c:pt>
                <c:pt idx="1050">
                  <c:v>27</c:v>
                </c:pt>
                <c:pt idx="1051">
                  <c:v>14</c:v>
                </c:pt>
                <c:pt idx="1052">
                  <c:v>15</c:v>
                </c:pt>
                <c:pt idx="1053">
                  <c:v>17</c:v>
                </c:pt>
                <c:pt idx="1054">
                  <c:v>24</c:v>
                </c:pt>
                <c:pt idx="1055">
                  <c:v>28</c:v>
                </c:pt>
                <c:pt idx="1056">
                  <c:v>38</c:v>
                </c:pt>
                <c:pt idx="1057">
                  <c:v>27</c:v>
                </c:pt>
                <c:pt idx="1058">
                  <c:v>38</c:v>
                </c:pt>
                <c:pt idx="1059">
                  <c:v>29</c:v>
                </c:pt>
                <c:pt idx="1060">
                  <c:v>26</c:v>
                </c:pt>
                <c:pt idx="1061">
                  <c:v>39</c:v>
                </c:pt>
                <c:pt idx="1062">
                  <c:v>27</c:v>
                </c:pt>
                <c:pt idx="1063">
                  <c:v>23</c:v>
                </c:pt>
                <c:pt idx="1064">
                  <c:v>18</c:v>
                </c:pt>
                <c:pt idx="1065">
                  <c:v>33</c:v>
                </c:pt>
                <c:pt idx="1066">
                  <c:v>15</c:v>
                </c:pt>
                <c:pt idx="1067">
                  <c:v>29</c:v>
                </c:pt>
                <c:pt idx="1068">
                  <c:v>36</c:v>
                </c:pt>
                <c:pt idx="1069">
                  <c:v>32</c:v>
                </c:pt>
                <c:pt idx="1070">
                  <c:v>35</c:v>
                </c:pt>
                <c:pt idx="1071">
                  <c:v>30</c:v>
                </c:pt>
                <c:pt idx="1072">
                  <c:v>33</c:v>
                </c:pt>
                <c:pt idx="1073">
                  <c:v>38</c:v>
                </c:pt>
                <c:pt idx="1074">
                  <c:v>39</c:v>
                </c:pt>
                <c:pt idx="1075">
                  <c:v>35</c:v>
                </c:pt>
                <c:pt idx="1076">
                  <c:v>30</c:v>
                </c:pt>
                <c:pt idx="1077">
                  <c:v>58</c:v>
                </c:pt>
                <c:pt idx="1078">
                  <c:v>44</c:v>
                </c:pt>
                <c:pt idx="1079">
                  <c:v>27</c:v>
                </c:pt>
                <c:pt idx="1080">
                  <c:v>20</c:v>
                </c:pt>
                <c:pt idx="1081">
                  <c:v>33</c:v>
                </c:pt>
                <c:pt idx="1082">
                  <c:v>32</c:v>
                </c:pt>
                <c:pt idx="1083">
                  <c:v>16</c:v>
                </c:pt>
                <c:pt idx="1084">
                  <c:v>26</c:v>
                </c:pt>
                <c:pt idx="1086">
                  <c:v>25</c:v>
                </c:pt>
                <c:pt idx="1087">
                  <c:v>35</c:v>
                </c:pt>
                <c:pt idx="1088">
                  <c:v>28</c:v>
                </c:pt>
                <c:pt idx="1089">
                  <c:v>36</c:v>
                </c:pt>
                <c:pt idx="1090">
                  <c:v>40</c:v>
                </c:pt>
                <c:pt idx="1091">
                  <c:v>42</c:v>
                </c:pt>
                <c:pt idx="1092">
                  <c:v>29</c:v>
                </c:pt>
                <c:pt idx="1093">
                  <c:v>45</c:v>
                </c:pt>
                <c:pt idx="1094">
                  <c:v>43</c:v>
                </c:pt>
                <c:pt idx="1095">
                  <c:v>37</c:v>
                </c:pt>
                <c:pt idx="1096">
                  <c:v>24</c:v>
                </c:pt>
                <c:pt idx="1097">
                  <c:v>32</c:v>
                </c:pt>
                <c:pt idx="1098">
                  <c:v>34</c:v>
                </c:pt>
                <c:pt idx="1099">
                  <c:v>45</c:v>
                </c:pt>
                <c:pt idx="1100">
                  <c:v>39</c:v>
                </c:pt>
                <c:pt idx="1101">
                  <c:v>49</c:v>
                </c:pt>
                <c:pt idx="1102">
                  <c:v>51</c:v>
                </c:pt>
                <c:pt idx="1103">
                  <c:v>45</c:v>
                </c:pt>
                <c:pt idx="1104">
                  <c:v>32</c:v>
                </c:pt>
                <c:pt idx="1105">
                  <c:v>38</c:v>
                </c:pt>
                <c:pt idx="1106">
                  <c:v>30</c:v>
                </c:pt>
                <c:pt idx="1107">
                  <c:v>27</c:v>
                </c:pt>
                <c:pt idx="1108">
                  <c:v>37</c:v>
                </c:pt>
                <c:pt idx="1109">
                  <c:v>27</c:v>
                </c:pt>
                <c:pt idx="1110">
                  <c:v>49</c:v>
                </c:pt>
                <c:pt idx="1111">
                  <c:v>36</c:v>
                </c:pt>
                <c:pt idx="1112">
                  <c:v>32</c:v>
                </c:pt>
                <c:pt idx="1113">
                  <c:v>30</c:v>
                </c:pt>
                <c:pt idx="1114">
                  <c:v>38</c:v>
                </c:pt>
                <c:pt idx="1115">
                  <c:v>28</c:v>
                </c:pt>
                <c:pt idx="1116">
                  <c:v>30</c:v>
                </c:pt>
                <c:pt idx="1117">
                  <c:v>35</c:v>
                </c:pt>
                <c:pt idx="1118">
                  <c:v>24</c:v>
                </c:pt>
                <c:pt idx="1119">
                  <c:v>39</c:v>
                </c:pt>
                <c:pt idx="1120">
                  <c:v>33</c:v>
                </c:pt>
                <c:pt idx="1121">
                  <c:v>49</c:v>
                </c:pt>
                <c:pt idx="1122">
                  <c:v>50</c:v>
                </c:pt>
                <c:pt idx="1123">
                  <c:v>38</c:v>
                </c:pt>
                <c:pt idx="1124">
                  <c:v>36</c:v>
                </c:pt>
                <c:pt idx="1125">
                  <c:v>45</c:v>
                </c:pt>
                <c:pt idx="1126">
                  <c:v>49</c:v>
                </c:pt>
                <c:pt idx="1127">
                  <c:v>37</c:v>
                </c:pt>
                <c:pt idx="1128">
                  <c:v>35</c:v>
                </c:pt>
                <c:pt idx="1129">
                  <c:v>107</c:v>
                </c:pt>
                <c:pt idx="1130">
                  <c:v>36</c:v>
                </c:pt>
                <c:pt idx="1131">
                  <c:v>40</c:v>
                </c:pt>
                <c:pt idx="1132">
                  <c:v>27</c:v>
                </c:pt>
                <c:pt idx="1133">
                  <c:v>34</c:v>
                </c:pt>
                <c:pt idx="1134">
                  <c:v>35</c:v>
                </c:pt>
                <c:pt idx="1135">
                  <c:v>35</c:v>
                </c:pt>
                <c:pt idx="1136">
                  <c:v>43</c:v>
                </c:pt>
                <c:pt idx="1137">
                  <c:v>51</c:v>
                </c:pt>
                <c:pt idx="1138">
                  <c:v>51</c:v>
                </c:pt>
                <c:pt idx="1139">
                  <c:v>22</c:v>
                </c:pt>
                <c:pt idx="1140">
                  <c:v>66</c:v>
                </c:pt>
                <c:pt idx="1141">
                  <c:v>34</c:v>
                </c:pt>
                <c:pt idx="1142">
                  <c:v>31</c:v>
                </c:pt>
                <c:pt idx="1143">
                  <c:v>31</c:v>
                </c:pt>
                <c:pt idx="1144">
                  <c:v>47</c:v>
                </c:pt>
                <c:pt idx="1145">
                  <c:v>52</c:v>
                </c:pt>
                <c:pt idx="1146">
                  <c:v>54</c:v>
                </c:pt>
                <c:pt idx="1147">
                  <c:v>16</c:v>
                </c:pt>
                <c:pt idx="1148">
                  <c:v>21</c:v>
                </c:pt>
                <c:pt idx="1149">
                  <c:v>29</c:v>
                </c:pt>
                <c:pt idx="1150">
                  <c:v>23</c:v>
                </c:pt>
                <c:pt idx="1151">
                  <c:v>22</c:v>
                </c:pt>
                <c:pt idx="1152">
                  <c:v>12</c:v>
                </c:pt>
                <c:pt idx="1153">
                  <c:v>9</c:v>
                </c:pt>
                <c:pt idx="1154">
                  <c:v>6</c:v>
                </c:pt>
                <c:pt idx="1155">
                  <c:v>12</c:v>
                </c:pt>
                <c:pt idx="1156">
                  <c:v>26</c:v>
                </c:pt>
                <c:pt idx="1157">
                  <c:v>20</c:v>
                </c:pt>
                <c:pt idx="1158">
                  <c:v>21</c:v>
                </c:pt>
                <c:pt idx="1159">
                  <c:v>31</c:v>
                </c:pt>
                <c:pt idx="1160">
                  <c:v>33</c:v>
                </c:pt>
                <c:pt idx="1161">
                  <c:v>16</c:v>
                </c:pt>
                <c:pt idx="1162">
                  <c:v>15</c:v>
                </c:pt>
                <c:pt idx="1163">
                  <c:v>29</c:v>
                </c:pt>
                <c:pt idx="1164">
                  <c:v>25</c:v>
                </c:pt>
                <c:pt idx="1165">
                  <c:v>22</c:v>
                </c:pt>
                <c:pt idx="1166">
                  <c:v>31</c:v>
                </c:pt>
                <c:pt idx="1167">
                  <c:v>25</c:v>
                </c:pt>
                <c:pt idx="1168">
                  <c:v>28</c:v>
                </c:pt>
                <c:pt idx="1169">
                  <c:v>22</c:v>
                </c:pt>
                <c:pt idx="1170">
                  <c:v>35</c:v>
                </c:pt>
                <c:pt idx="1171">
                  <c:v>26</c:v>
                </c:pt>
                <c:pt idx="1172">
                  <c:v>31</c:v>
                </c:pt>
                <c:pt idx="1173">
                  <c:v>34</c:v>
                </c:pt>
                <c:pt idx="1174">
                  <c:v>27</c:v>
                </c:pt>
                <c:pt idx="1175">
                  <c:v>49</c:v>
                </c:pt>
                <c:pt idx="1176">
                  <c:v>24</c:v>
                </c:pt>
                <c:pt idx="1177">
                  <c:v>35</c:v>
                </c:pt>
                <c:pt idx="1178">
                  <c:v>10</c:v>
                </c:pt>
                <c:pt idx="1179">
                  <c:v>18</c:v>
                </c:pt>
                <c:pt idx="1180">
                  <c:v>23</c:v>
                </c:pt>
                <c:pt idx="1181">
                  <c:v>17</c:v>
                </c:pt>
                <c:pt idx="1182">
                  <c:v>17</c:v>
                </c:pt>
                <c:pt idx="1183">
                  <c:v>16</c:v>
                </c:pt>
                <c:pt idx="1184">
                  <c:v>23</c:v>
                </c:pt>
                <c:pt idx="1185">
                  <c:v>18</c:v>
                </c:pt>
                <c:pt idx="1186">
                  <c:v>20</c:v>
                </c:pt>
                <c:pt idx="1187">
                  <c:v>28</c:v>
                </c:pt>
                <c:pt idx="1188">
                  <c:v>14</c:v>
                </c:pt>
                <c:pt idx="1189">
                  <c:v>24</c:v>
                </c:pt>
                <c:pt idx="1190">
                  <c:v>27</c:v>
                </c:pt>
                <c:pt idx="1191">
                  <c:v>30</c:v>
                </c:pt>
                <c:pt idx="1192">
                  <c:v>21</c:v>
                </c:pt>
                <c:pt idx="1193">
                  <c:v>35</c:v>
                </c:pt>
                <c:pt idx="1194">
                  <c:v>37</c:v>
                </c:pt>
                <c:pt idx="1195">
                  <c:v>36</c:v>
                </c:pt>
                <c:pt idx="1196">
                  <c:v>45</c:v>
                </c:pt>
                <c:pt idx="1197">
                  <c:v>26</c:v>
                </c:pt>
                <c:pt idx="1198">
                  <c:v>36</c:v>
                </c:pt>
                <c:pt idx="1199">
                  <c:v>38</c:v>
                </c:pt>
                <c:pt idx="1200">
                  <c:v>30</c:v>
                </c:pt>
                <c:pt idx="1201">
                  <c:v>37</c:v>
                </c:pt>
                <c:pt idx="1202">
                  <c:v>35</c:v>
                </c:pt>
                <c:pt idx="1203">
                  <c:v>35</c:v>
                </c:pt>
                <c:pt idx="1204">
                  <c:v>39</c:v>
                </c:pt>
                <c:pt idx="1205">
                  <c:v>38</c:v>
                </c:pt>
                <c:pt idx="1206">
                  <c:v>48</c:v>
                </c:pt>
                <c:pt idx="1207">
                  <c:v>25</c:v>
                </c:pt>
                <c:pt idx="1208">
                  <c:v>27</c:v>
                </c:pt>
                <c:pt idx="1209">
                  <c:v>32</c:v>
                </c:pt>
                <c:pt idx="1210">
                  <c:v>45</c:v>
                </c:pt>
                <c:pt idx="1211">
                  <c:v>25</c:v>
                </c:pt>
                <c:pt idx="1212">
                  <c:v>42</c:v>
                </c:pt>
                <c:pt idx="1213">
                  <c:v>29</c:v>
                </c:pt>
                <c:pt idx="1214">
                  <c:v>29</c:v>
                </c:pt>
                <c:pt idx="1215">
                  <c:v>51</c:v>
                </c:pt>
                <c:pt idx="1216">
                  <c:v>33</c:v>
                </c:pt>
                <c:pt idx="1217">
                  <c:v>46</c:v>
                </c:pt>
                <c:pt idx="1218">
                  <c:v>32</c:v>
                </c:pt>
                <c:pt idx="1219">
                  <c:v>50</c:v>
                </c:pt>
                <c:pt idx="1220">
                  <c:v>38</c:v>
                </c:pt>
                <c:pt idx="1221">
                  <c:v>33</c:v>
                </c:pt>
                <c:pt idx="1222">
                  <c:v>39</c:v>
                </c:pt>
                <c:pt idx="1223">
                  <c:v>41</c:v>
                </c:pt>
                <c:pt idx="1224">
                  <c:v>42</c:v>
                </c:pt>
                <c:pt idx="1225">
                  <c:v>43</c:v>
                </c:pt>
                <c:pt idx="1226">
                  <c:v>44</c:v>
                </c:pt>
                <c:pt idx="1227">
                  <c:v>36</c:v>
                </c:pt>
                <c:pt idx="1228">
                  <c:v>27</c:v>
                </c:pt>
                <c:pt idx="1229">
                  <c:v>38</c:v>
                </c:pt>
                <c:pt idx="1230">
                  <c:v>35</c:v>
                </c:pt>
                <c:pt idx="1231">
                  <c:v>47</c:v>
                </c:pt>
                <c:pt idx="1232">
                  <c:v>37</c:v>
                </c:pt>
                <c:pt idx="1233">
                  <c:v>45</c:v>
                </c:pt>
                <c:pt idx="1234">
                  <c:v>44</c:v>
                </c:pt>
                <c:pt idx="1235">
                  <c:v>34</c:v>
                </c:pt>
                <c:pt idx="1236">
                  <c:v>52</c:v>
                </c:pt>
                <c:pt idx="1237">
                  <c:v>40</c:v>
                </c:pt>
                <c:pt idx="1238">
                  <c:v>57</c:v>
                </c:pt>
                <c:pt idx="1239">
                  <c:v>38</c:v>
                </c:pt>
                <c:pt idx="1240">
                  <c:v>29</c:v>
                </c:pt>
                <c:pt idx="1245">
                  <c:v>50</c:v>
                </c:pt>
                <c:pt idx="1246">
                  <c:v>43</c:v>
                </c:pt>
                <c:pt idx="1247">
                  <c:v>39</c:v>
                </c:pt>
                <c:pt idx="1248">
                  <c:v>41</c:v>
                </c:pt>
                <c:pt idx="1250">
                  <c:v>8</c:v>
                </c:pt>
                <c:pt idx="1251">
                  <c:v>20</c:v>
                </c:pt>
                <c:pt idx="1252">
                  <c:v>37</c:v>
                </c:pt>
                <c:pt idx="1253">
                  <c:v>18</c:v>
                </c:pt>
                <c:pt idx="1254">
                  <c:v>26</c:v>
                </c:pt>
                <c:pt idx="1255">
                  <c:v>33</c:v>
                </c:pt>
                <c:pt idx="1256">
                  <c:v>30</c:v>
                </c:pt>
                <c:pt idx="1257">
                  <c:v>32</c:v>
                </c:pt>
                <c:pt idx="1258">
                  <c:v>32</c:v>
                </c:pt>
                <c:pt idx="1259">
                  <c:v>50</c:v>
                </c:pt>
                <c:pt idx="1260">
                  <c:v>27</c:v>
                </c:pt>
                <c:pt idx="1261">
                  <c:v>72</c:v>
                </c:pt>
                <c:pt idx="1262">
                  <c:v>54</c:v>
                </c:pt>
                <c:pt idx="1263">
                  <c:v>50</c:v>
                </c:pt>
                <c:pt idx="1264">
                  <c:v>52</c:v>
                </c:pt>
                <c:pt idx="1265">
                  <c:v>52</c:v>
                </c:pt>
                <c:pt idx="1266">
                  <c:v>59</c:v>
                </c:pt>
                <c:pt idx="1267">
                  <c:v>46</c:v>
                </c:pt>
                <c:pt idx="1268">
                  <c:v>31</c:v>
                </c:pt>
                <c:pt idx="1269">
                  <c:v>27</c:v>
                </c:pt>
                <c:pt idx="1270">
                  <c:v>59</c:v>
                </c:pt>
                <c:pt idx="1271">
                  <c:v>31</c:v>
                </c:pt>
                <c:pt idx="1272">
                  <c:v>27</c:v>
                </c:pt>
                <c:pt idx="1273">
                  <c:v>62</c:v>
                </c:pt>
                <c:pt idx="1274">
                  <c:v>35</c:v>
                </c:pt>
                <c:pt idx="1275">
                  <c:v>60</c:v>
                </c:pt>
                <c:pt idx="1276">
                  <c:v>52</c:v>
                </c:pt>
                <c:pt idx="1277">
                  <c:v>92</c:v>
                </c:pt>
                <c:pt idx="1278">
                  <c:v>38</c:v>
                </c:pt>
                <c:pt idx="1279">
                  <c:v>89</c:v>
                </c:pt>
                <c:pt idx="1280">
                  <c:v>49</c:v>
                </c:pt>
                <c:pt idx="1281">
                  <c:v>56</c:v>
                </c:pt>
                <c:pt idx="1282">
                  <c:v>56</c:v>
                </c:pt>
                <c:pt idx="1283">
                  <c:v>51</c:v>
                </c:pt>
                <c:pt idx="1284">
                  <c:v>10</c:v>
                </c:pt>
                <c:pt idx="1285">
                  <c:v>24</c:v>
                </c:pt>
                <c:pt idx="1286">
                  <c:v>5</c:v>
                </c:pt>
                <c:pt idx="1287">
                  <c:v>14</c:v>
                </c:pt>
                <c:pt idx="1288">
                  <c:v>24</c:v>
                </c:pt>
                <c:pt idx="1289">
                  <c:v>37</c:v>
                </c:pt>
                <c:pt idx="1290">
                  <c:v>24</c:v>
                </c:pt>
                <c:pt idx="1291">
                  <c:v>19</c:v>
                </c:pt>
                <c:pt idx="1292">
                  <c:v>7</c:v>
                </c:pt>
                <c:pt idx="1293">
                  <c:v>25</c:v>
                </c:pt>
                <c:pt idx="1294">
                  <c:v>5</c:v>
                </c:pt>
                <c:pt idx="1295">
                  <c:v>5</c:v>
                </c:pt>
                <c:pt idx="1296">
                  <c:v>7</c:v>
                </c:pt>
                <c:pt idx="1297">
                  <c:v>17</c:v>
                </c:pt>
                <c:pt idx="1298">
                  <c:v>21</c:v>
                </c:pt>
                <c:pt idx="1299">
                  <c:v>24</c:v>
                </c:pt>
                <c:pt idx="1300">
                  <c:v>23</c:v>
                </c:pt>
                <c:pt idx="1301">
                  <c:v>32</c:v>
                </c:pt>
                <c:pt idx="1302">
                  <c:v>17</c:v>
                </c:pt>
                <c:pt idx="1303">
                  <c:v>22</c:v>
                </c:pt>
                <c:pt idx="1304">
                  <c:v>24</c:v>
                </c:pt>
                <c:pt idx="1305">
                  <c:v>10</c:v>
                </c:pt>
                <c:pt idx="1306">
                  <c:v>11</c:v>
                </c:pt>
                <c:pt idx="1307">
                  <c:v>25</c:v>
                </c:pt>
                <c:pt idx="1309">
                  <c:v>95</c:v>
                </c:pt>
                <c:pt idx="1310">
                  <c:v>13</c:v>
                </c:pt>
                <c:pt idx="1311">
                  <c:v>14</c:v>
                </c:pt>
                <c:pt idx="1312">
                  <c:v>14</c:v>
                </c:pt>
                <c:pt idx="1313">
                  <c:v>10</c:v>
                </c:pt>
                <c:pt idx="1314">
                  <c:v>16</c:v>
                </c:pt>
                <c:pt idx="1315">
                  <c:v>23</c:v>
                </c:pt>
                <c:pt idx="1316">
                  <c:v>27</c:v>
                </c:pt>
                <c:pt idx="1317">
                  <c:v>9</c:v>
                </c:pt>
                <c:pt idx="1318">
                  <c:v>17</c:v>
                </c:pt>
                <c:pt idx="1319">
                  <c:v>14</c:v>
                </c:pt>
                <c:pt idx="1320">
                  <c:v>13</c:v>
                </c:pt>
                <c:pt idx="1321">
                  <c:v>10</c:v>
                </c:pt>
                <c:pt idx="1322">
                  <c:v>35</c:v>
                </c:pt>
                <c:pt idx="1323">
                  <c:v>31</c:v>
                </c:pt>
                <c:pt idx="1324">
                  <c:v>26</c:v>
                </c:pt>
                <c:pt idx="1325">
                  <c:v>17</c:v>
                </c:pt>
                <c:pt idx="1326">
                  <c:v>20</c:v>
                </c:pt>
                <c:pt idx="1327">
                  <c:v>37</c:v>
                </c:pt>
                <c:pt idx="1328">
                  <c:v>33</c:v>
                </c:pt>
                <c:pt idx="1329">
                  <c:v>34</c:v>
                </c:pt>
                <c:pt idx="1330">
                  <c:v>40</c:v>
                </c:pt>
                <c:pt idx="1331">
                  <c:v>31</c:v>
                </c:pt>
                <c:pt idx="1332">
                  <c:v>40</c:v>
                </c:pt>
                <c:pt idx="1333">
                  <c:v>38</c:v>
                </c:pt>
                <c:pt idx="1334">
                  <c:v>31</c:v>
                </c:pt>
                <c:pt idx="1335">
                  <c:v>33</c:v>
                </c:pt>
                <c:pt idx="1336">
                  <c:v>46</c:v>
                </c:pt>
                <c:pt idx="1337">
                  <c:v>19</c:v>
                </c:pt>
                <c:pt idx="1338">
                  <c:v>37</c:v>
                </c:pt>
                <c:pt idx="1339">
                  <c:v>34</c:v>
                </c:pt>
                <c:pt idx="1340">
                  <c:v>28</c:v>
                </c:pt>
                <c:pt idx="1341">
                  <c:v>40</c:v>
                </c:pt>
                <c:pt idx="1342">
                  <c:v>36</c:v>
                </c:pt>
                <c:pt idx="1343">
                  <c:v>28</c:v>
                </c:pt>
                <c:pt idx="1344" formatCode="0">
                  <c:v>25.482170349095547</c:v>
                </c:pt>
                <c:pt idx="1345" formatCode="0">
                  <c:v>33.156253334735965</c:v>
                </c:pt>
                <c:pt idx="1346" formatCode="0">
                  <c:v>30.428488379291196</c:v>
                </c:pt>
                <c:pt idx="1347" formatCode="0">
                  <c:v>31.591453326162124</c:v>
                </c:pt>
                <c:pt idx="1348" formatCode="0">
                  <c:v>41.25336651626553</c:v>
                </c:pt>
                <c:pt idx="1349" formatCode="0">
                  <c:v>35.334627698567886</c:v>
                </c:pt>
                <c:pt idx="1350" formatCode="0">
                  <c:v>51.145593353542509</c:v>
                </c:pt>
                <c:pt idx="1351" formatCode="0">
                  <c:v>6.7911446090772349</c:v>
                </c:pt>
                <c:pt idx="1352" formatCode="0">
                  <c:v>27.204877671455083</c:v>
                </c:pt>
                <c:pt idx="1353" formatCode="0">
                  <c:v>26.35330064410817</c:v>
                </c:pt>
                <c:pt idx="1354" formatCode="0">
                  <c:v>31.374907495940274</c:v>
                </c:pt>
                <c:pt idx="1355" formatCode="0">
                  <c:v>37.25737228409313</c:v>
                </c:pt>
                <c:pt idx="1356" formatCode="0">
                  <c:v>31.461758399828565</c:v>
                </c:pt>
                <c:pt idx="1357" formatCode="0">
                  <c:v>34.723458919323448</c:v>
                </c:pt>
                <c:pt idx="1358" formatCode="0">
                  <c:v>38.893289981319406</c:v>
                </c:pt>
                <c:pt idx="1359" formatCode="0">
                  <c:v>31.182028966252567</c:v>
                </c:pt>
                <c:pt idx="1360" formatCode="0">
                  <c:v>42.368983688165329</c:v>
                </c:pt>
                <c:pt idx="1361" formatCode="0">
                  <c:v>41.709026825886149</c:v>
                </c:pt>
                <c:pt idx="1362" formatCode="0">
                  <c:v>39.054834993440458</c:v>
                </c:pt>
                <c:pt idx="1363" formatCode="0">
                  <c:v>37.231597726602757</c:v>
                </c:pt>
                <c:pt idx="1364" formatCode="0">
                  <c:v>43.291778534995963</c:v>
                </c:pt>
                <c:pt idx="1365" formatCode="0">
                  <c:v>40.019758031011911</c:v>
                </c:pt>
                <c:pt idx="1366" formatCode="0">
                  <c:v>41.086565585517775</c:v>
                </c:pt>
                <c:pt idx="1367" formatCode="0">
                  <c:v>30.297533464035464</c:v>
                </c:pt>
                <c:pt idx="1368" formatCode="0">
                  <c:v>50.709195915503166</c:v>
                </c:pt>
                <c:pt idx="1369" formatCode="0">
                  <c:v>32.947725256722322</c:v>
                </c:pt>
                <c:pt idx="1370" formatCode="0">
                  <c:v>43.591416244959881</c:v>
                </c:pt>
                <c:pt idx="1371" formatCode="0">
                  <c:v>37.302781565443361</c:v>
                </c:pt>
                <c:pt idx="1372" formatCode="0">
                  <c:v>29.039786237031798</c:v>
                </c:pt>
                <c:pt idx="1373" formatCode="0">
                  <c:v>42.306757918809936</c:v>
                </c:pt>
                <c:pt idx="1374" formatCode="0">
                  <c:v>26.068323467341859</c:v>
                </c:pt>
                <c:pt idx="1375" formatCode="0">
                  <c:v>54.363988028977552</c:v>
                </c:pt>
                <c:pt idx="1376" formatCode="0">
                  <c:v>17.365558638070762</c:v>
                </c:pt>
                <c:pt idx="1377" formatCode="0">
                  <c:v>32.950034338903144</c:v>
                </c:pt>
                <c:pt idx="1378" formatCode="0">
                  <c:v>24.152408652903546</c:v>
                </c:pt>
                <c:pt idx="1379" formatCode="0">
                  <c:v>7.6568340052188715</c:v>
                </c:pt>
                <c:pt idx="1380" formatCode="0">
                  <c:v>13.824192964239517</c:v>
                </c:pt>
                <c:pt idx="1381" formatCode="0">
                  <c:v>17.763454308627608</c:v>
                </c:pt>
                <c:pt idx="1382" formatCode="0">
                  <c:v>11.220410319065168</c:v>
                </c:pt>
                <c:pt idx="1383" formatCode="0">
                  <c:v>26.965054116832942</c:v>
                </c:pt>
                <c:pt idx="1384" formatCode="0">
                  <c:v>37.328899603553587</c:v>
                </c:pt>
                <c:pt idx="1385" formatCode="0">
                  <c:v>30.169672796090996</c:v>
                </c:pt>
                <c:pt idx="1386" formatCode="0">
                  <c:v>21.311748712158561</c:v>
                </c:pt>
                <c:pt idx="1387" formatCode="0">
                  <c:v>18.269602858296484</c:v>
                </c:pt>
                <c:pt idx="1388" formatCode="0">
                  <c:v>10.15331136820825</c:v>
                </c:pt>
                <c:pt idx="1389" formatCode="0">
                  <c:v>18.744493476954364</c:v>
                </c:pt>
                <c:pt idx="1390" formatCode="0">
                  <c:v>12.658642761789393</c:v>
                </c:pt>
                <c:pt idx="1391" formatCode="0">
                  <c:v>24.085476391315577</c:v>
                </c:pt>
                <c:pt idx="1392" formatCode="0">
                  <c:v>33.339369952189998</c:v>
                </c:pt>
                <c:pt idx="1393" formatCode="0">
                  <c:v>6.0396476044427114</c:v>
                </c:pt>
                <c:pt idx="1394" formatCode="0">
                  <c:v>13.394243880930201</c:v>
                </c:pt>
                <c:pt idx="1395">
                  <c:v>5</c:v>
                </c:pt>
                <c:pt idx="1396" formatCode="0">
                  <c:v>10.084003680858581</c:v>
                </c:pt>
                <c:pt idx="1397" formatCode="0">
                  <c:v>26.323937492057734</c:v>
                </c:pt>
                <c:pt idx="1398" formatCode="0">
                  <c:v>9.6023631622147771</c:v>
                </c:pt>
                <c:pt idx="1399" formatCode="0">
                  <c:v>21.160442808620367</c:v>
                </c:pt>
                <c:pt idx="1400" formatCode="0">
                  <c:v>16.890627283829335</c:v>
                </c:pt>
                <c:pt idx="1401" formatCode="0">
                  <c:v>27.174747046188113</c:v>
                </c:pt>
                <c:pt idx="1403" formatCode="0">
                  <c:v>34.388942429179615</c:v>
                </c:pt>
                <c:pt idx="1404" formatCode="0">
                  <c:v>38.473155785175813</c:v>
                </c:pt>
                <c:pt idx="1405" formatCode="0">
                  <c:v>7.2668669568572222</c:v>
                </c:pt>
                <c:pt idx="1406" formatCode="0">
                  <c:v>40.63951368942422</c:v>
                </c:pt>
                <c:pt idx="1407" formatCode="0">
                  <c:v>38.477086030659166</c:v>
                </c:pt>
                <c:pt idx="1408" formatCode="0">
                  <c:v>7.4942759115436717</c:v>
                </c:pt>
                <c:pt idx="1409" formatCode="0">
                  <c:v>16.627111274210989</c:v>
                </c:pt>
                <c:pt idx="1410" formatCode="0">
                  <c:v>20.538248853795082</c:v>
                </c:pt>
                <c:pt idx="1411" formatCode="0">
                  <c:v>29.116259376682667</c:v>
                </c:pt>
                <c:pt idx="1412" formatCode="0">
                  <c:v>5</c:v>
                </c:pt>
                <c:pt idx="1413" formatCode="0">
                  <c:v>15.955002448514694</c:v>
                </c:pt>
                <c:pt idx="1414" formatCode="0">
                  <c:v>13.063826851892536</c:v>
                </c:pt>
                <c:pt idx="1415" formatCode="0">
                  <c:v>11.83627372313355</c:v>
                </c:pt>
                <c:pt idx="1416" formatCode="0">
                  <c:v>23.779966294232437</c:v>
                </c:pt>
                <c:pt idx="1417" formatCode="0">
                  <c:v>27.343012857074861</c:v>
                </c:pt>
                <c:pt idx="1418" formatCode="0">
                  <c:v>33.104428695004316</c:v>
                </c:pt>
                <c:pt idx="1419" formatCode="0">
                  <c:v>23.074865561531936</c:v>
                </c:pt>
                <c:pt idx="1420" formatCode="0">
                  <c:v>29.178070710051767</c:v>
                </c:pt>
                <c:pt idx="1421" formatCode="0">
                  <c:v>26.519425540458268</c:v>
                </c:pt>
                <c:pt idx="1422" formatCode="0">
                  <c:v>15.916552318142402</c:v>
                </c:pt>
                <c:pt idx="1423" formatCode="0">
                  <c:v>23.267566052975759</c:v>
                </c:pt>
                <c:pt idx="1424" formatCode="0">
                  <c:v>28.399752208376555</c:v>
                </c:pt>
                <c:pt idx="1425" formatCode="0">
                  <c:v>29.745359366604262</c:v>
                </c:pt>
                <c:pt idx="1426" formatCode="0">
                  <c:v>27.551140206334008</c:v>
                </c:pt>
                <c:pt idx="1427" formatCode="0">
                  <c:v>43.961440204540935</c:v>
                </c:pt>
                <c:pt idx="1428" formatCode="0">
                  <c:v>15.194779936312479</c:v>
                </c:pt>
                <c:pt idx="1429" formatCode="0">
                  <c:v>34.609236900122113</c:v>
                </c:pt>
                <c:pt idx="1430" formatCode="0">
                  <c:v>33.597487300202516</c:v>
                </c:pt>
                <c:pt idx="1431" formatCode="0">
                  <c:v>32.942063197970569</c:v>
                </c:pt>
                <c:pt idx="1432" formatCode="0">
                  <c:v>34.224955373749367</c:v>
                </c:pt>
                <c:pt idx="1433" formatCode="0">
                  <c:v>36.265547092285665</c:v>
                </c:pt>
                <c:pt idx="1434" formatCode="0">
                  <c:v>17.018679982690216</c:v>
                </c:pt>
                <c:pt idx="1435" formatCode="0">
                  <c:v>30.186559387811506</c:v>
                </c:pt>
                <c:pt idx="1436" formatCode="0">
                  <c:v>24.803410892589593</c:v>
                </c:pt>
                <c:pt idx="1437" formatCode="0">
                  <c:v>29.684732809649805</c:v>
                </c:pt>
                <c:pt idx="1438" formatCode="0">
                  <c:v>36.940617902628937</c:v>
                </c:pt>
                <c:pt idx="1439" formatCode="0">
                  <c:v>30.143935867524082</c:v>
                </c:pt>
                <c:pt idx="1440" formatCode="0">
                  <c:v>6.8373392123586596</c:v>
                </c:pt>
                <c:pt idx="1441" formatCode="0">
                  <c:v>10.861298206181887</c:v>
                </c:pt>
                <c:pt idx="1442" formatCode="0">
                  <c:v>16.177457492967658</c:v>
                </c:pt>
                <c:pt idx="1443" formatCode="0">
                  <c:v>25.98180246322174</c:v>
                </c:pt>
                <c:pt idx="1444" formatCode="0">
                  <c:v>37.01301558702928</c:v>
                </c:pt>
                <c:pt idx="1445" formatCode="0">
                  <c:v>19.819003310718838</c:v>
                </c:pt>
                <c:pt idx="1446" formatCode="0">
                  <c:v>40.091867505054054</c:v>
                </c:pt>
                <c:pt idx="1447" formatCode="0">
                  <c:v>32.745925775460563</c:v>
                </c:pt>
                <c:pt idx="1448" formatCode="0">
                  <c:v>41.359941066496646</c:v>
                </c:pt>
                <c:pt idx="1449" formatCode="0">
                  <c:v>29.818964996625635</c:v>
                </c:pt>
                <c:pt idx="1450" formatCode="0">
                  <c:v>35.23078860938859</c:v>
                </c:pt>
                <c:pt idx="1451" formatCode="0">
                  <c:v>29.768053281794106</c:v>
                </c:pt>
                <c:pt idx="1452" formatCode="0">
                  <c:v>34.197400546511226</c:v>
                </c:pt>
                <c:pt idx="1453" formatCode="0">
                  <c:v>21.651987322390571</c:v>
                </c:pt>
                <c:pt idx="1454" formatCode="0">
                  <c:v>32.139302750094458</c:v>
                </c:pt>
                <c:pt idx="1455" formatCode="0">
                  <c:v>33.051861967147701</c:v>
                </c:pt>
                <c:pt idx="1456" formatCode="0">
                  <c:v>16.904309840305739</c:v>
                </c:pt>
                <c:pt idx="1457" formatCode="0">
                  <c:v>44.123541976229369</c:v>
                </c:pt>
                <c:pt idx="1458" formatCode="0">
                  <c:v>14.077316972144089</c:v>
                </c:pt>
                <c:pt idx="1459" formatCode="0">
                  <c:v>34.334121647140158</c:v>
                </c:pt>
                <c:pt idx="1460" formatCode="0">
                  <c:v>26.677950075686898</c:v>
                </c:pt>
                <c:pt idx="1461" formatCode="0">
                  <c:v>31.225291869245805</c:v>
                </c:pt>
                <c:pt idx="1462" formatCode="0">
                  <c:v>34.779390130785586</c:v>
                </c:pt>
                <c:pt idx="1463" formatCode="0">
                  <c:v>25.153495785646712</c:v>
                </c:pt>
                <c:pt idx="1464" formatCode="0">
                  <c:v>23.819598281863239</c:v>
                </c:pt>
                <c:pt idx="1465" formatCode="0">
                  <c:v>21.768232901207345</c:v>
                </c:pt>
                <c:pt idx="1466" formatCode="0">
                  <c:v>33</c:v>
                </c:pt>
                <c:pt idx="1467" formatCode="0">
                  <c:v>57</c:v>
                </c:pt>
                <c:pt idx="1468" formatCode="0">
                  <c:v>25</c:v>
                </c:pt>
                <c:pt idx="1469" formatCode="0">
                  <c:v>40</c:v>
                </c:pt>
                <c:pt idx="1470" formatCode="0">
                  <c:v>29</c:v>
                </c:pt>
                <c:pt idx="1471" formatCode="0">
                  <c:v>49</c:v>
                </c:pt>
                <c:pt idx="1472" formatCode="0">
                  <c:v>55</c:v>
                </c:pt>
                <c:pt idx="1473" formatCode="0">
                  <c:v>61</c:v>
                </c:pt>
                <c:pt idx="1474" formatCode="0">
                  <c:v>114</c:v>
                </c:pt>
                <c:pt idx="1475" formatCode="0">
                  <c:v>41</c:v>
                </c:pt>
                <c:pt idx="1476" formatCode="0">
                  <c:v>52</c:v>
                </c:pt>
                <c:pt idx="1477" formatCode="0">
                  <c:v>33</c:v>
                </c:pt>
                <c:pt idx="1478" formatCode="0">
                  <c:v>40</c:v>
                </c:pt>
                <c:pt idx="1479" formatCode="0">
                  <c:v>57</c:v>
                </c:pt>
                <c:pt idx="1480" formatCode="0">
                  <c:v>41</c:v>
                </c:pt>
                <c:pt idx="1481" formatCode="0">
                  <c:v>41</c:v>
                </c:pt>
                <c:pt idx="1482" formatCode="0">
                  <c:v>50</c:v>
                </c:pt>
                <c:pt idx="1483" formatCode="0">
                  <c:v>44</c:v>
                </c:pt>
                <c:pt idx="1484" formatCode="0">
                  <c:v>28</c:v>
                </c:pt>
                <c:pt idx="1485" formatCode="0">
                  <c:v>29</c:v>
                </c:pt>
                <c:pt idx="1486" formatCode="0">
                  <c:v>35.319110401690878</c:v>
                </c:pt>
                <c:pt idx="1487" formatCode="0">
                  <c:v>51.878437199376528</c:v>
                </c:pt>
                <c:pt idx="1488" formatCode="0">
                  <c:v>47</c:v>
                </c:pt>
                <c:pt idx="1489" formatCode="0">
                  <c:v>56</c:v>
                </c:pt>
                <c:pt idx="1490" formatCode="0">
                  <c:v>41</c:v>
                </c:pt>
                <c:pt idx="1491" formatCode="0">
                  <c:v>36</c:v>
                </c:pt>
                <c:pt idx="1492" formatCode="0">
                  <c:v>45</c:v>
                </c:pt>
                <c:pt idx="1493" formatCode="0">
                  <c:v>44</c:v>
                </c:pt>
                <c:pt idx="1494" formatCode="0">
                  <c:v>44</c:v>
                </c:pt>
                <c:pt idx="1495" formatCode="0">
                  <c:v>42</c:v>
                </c:pt>
                <c:pt idx="1496" formatCode="0">
                  <c:v>47</c:v>
                </c:pt>
                <c:pt idx="1497" formatCode="0">
                  <c:v>49</c:v>
                </c:pt>
                <c:pt idx="1498" formatCode="0">
                  <c:v>33</c:v>
                </c:pt>
                <c:pt idx="1499" formatCode="0">
                  <c:v>61</c:v>
                </c:pt>
                <c:pt idx="1500" formatCode="0">
                  <c:v>57</c:v>
                </c:pt>
                <c:pt idx="1501" formatCode="0">
                  <c:v>53</c:v>
                </c:pt>
                <c:pt idx="1502" formatCode="0">
                  <c:v>44</c:v>
                </c:pt>
                <c:pt idx="1503" formatCode="0">
                  <c:v>74</c:v>
                </c:pt>
                <c:pt idx="1504" formatCode="0">
                  <c:v>55</c:v>
                </c:pt>
                <c:pt idx="1505" formatCode="0">
                  <c:v>45</c:v>
                </c:pt>
                <c:pt idx="1506" formatCode="0">
                  <c:v>62</c:v>
                </c:pt>
                <c:pt idx="1507" formatCode="0">
                  <c:v>38</c:v>
                </c:pt>
                <c:pt idx="1508" formatCode="0">
                  <c:v>40</c:v>
                </c:pt>
                <c:pt idx="1509" formatCode="0">
                  <c:v>9</c:v>
                </c:pt>
                <c:pt idx="1510" formatCode="0">
                  <c:v>17</c:v>
                </c:pt>
                <c:pt idx="1511" formatCode="0">
                  <c:v>7</c:v>
                </c:pt>
                <c:pt idx="1512" formatCode="0">
                  <c:v>20</c:v>
                </c:pt>
                <c:pt idx="1513" formatCode="0">
                  <c:v>24</c:v>
                </c:pt>
                <c:pt idx="1514" formatCode="0">
                  <c:v>17</c:v>
                </c:pt>
                <c:pt idx="1515" formatCode="0">
                  <c:v>20</c:v>
                </c:pt>
                <c:pt idx="1516" formatCode="0">
                  <c:v>28</c:v>
                </c:pt>
                <c:pt idx="1517" formatCode="0">
                  <c:v>28</c:v>
                </c:pt>
                <c:pt idx="1518" formatCode="0">
                  <c:v>22</c:v>
                </c:pt>
                <c:pt idx="1519" formatCode="0">
                  <c:v>31</c:v>
                </c:pt>
                <c:pt idx="1520" formatCode="0">
                  <c:v>19</c:v>
                </c:pt>
                <c:pt idx="1521" formatCode="0">
                  <c:v>6</c:v>
                </c:pt>
                <c:pt idx="1522" formatCode="0">
                  <c:v>20</c:v>
                </c:pt>
                <c:pt idx="1523" formatCode="0">
                  <c:v>26</c:v>
                </c:pt>
                <c:pt idx="1524" formatCode="0">
                  <c:v>9</c:v>
                </c:pt>
                <c:pt idx="1525" formatCode="0">
                  <c:v>10</c:v>
                </c:pt>
                <c:pt idx="1526" formatCode="0">
                  <c:v>21</c:v>
                </c:pt>
                <c:pt idx="1527" formatCode="0">
                  <c:v>16</c:v>
                </c:pt>
                <c:pt idx="1528" formatCode="0">
                  <c:v>24</c:v>
                </c:pt>
                <c:pt idx="1529" formatCode="0">
                  <c:v>26</c:v>
                </c:pt>
                <c:pt idx="1530" formatCode="0">
                  <c:v>18</c:v>
                </c:pt>
                <c:pt idx="1531" formatCode="0">
                  <c:v>11</c:v>
                </c:pt>
                <c:pt idx="1532" formatCode="0">
                  <c:v>18</c:v>
                </c:pt>
                <c:pt idx="1533" formatCode="0">
                  <c:v>14</c:v>
                </c:pt>
                <c:pt idx="1534" formatCode="0">
                  <c:v>25</c:v>
                </c:pt>
                <c:pt idx="1535" formatCode="0">
                  <c:v>26</c:v>
                </c:pt>
                <c:pt idx="1536" formatCode="0">
                  <c:v>20</c:v>
                </c:pt>
                <c:pt idx="1537" formatCode="0">
                  <c:v>28</c:v>
                </c:pt>
                <c:pt idx="1538" formatCode="0">
                  <c:v>20</c:v>
                </c:pt>
                <c:pt idx="1539" formatCode="0">
                  <c:v>17</c:v>
                </c:pt>
                <c:pt idx="1540" formatCode="0">
                  <c:v>13</c:v>
                </c:pt>
                <c:pt idx="1541" formatCode="0">
                  <c:v>20</c:v>
                </c:pt>
                <c:pt idx="1542" formatCode="0">
                  <c:v>9</c:v>
                </c:pt>
                <c:pt idx="1543" formatCode="0">
                  <c:v>19</c:v>
                </c:pt>
                <c:pt idx="1544" formatCode="0">
                  <c:v>25</c:v>
                </c:pt>
                <c:pt idx="1545" formatCode="0">
                  <c:v>8</c:v>
                </c:pt>
                <c:pt idx="1546" formatCode="0">
                  <c:v>18</c:v>
                </c:pt>
                <c:pt idx="1547" formatCode="0">
                  <c:v>12</c:v>
                </c:pt>
                <c:pt idx="1548" formatCode="0">
                  <c:v>29</c:v>
                </c:pt>
                <c:pt idx="1549" formatCode="0">
                  <c:v>13</c:v>
                </c:pt>
                <c:pt idx="1550" formatCode="0">
                  <c:v>13</c:v>
                </c:pt>
                <c:pt idx="1551" formatCode="0">
                  <c:v>20</c:v>
                </c:pt>
                <c:pt idx="1552" formatCode="0">
                  <c:v>23</c:v>
                </c:pt>
                <c:pt idx="1553" formatCode="0">
                  <c:v>21</c:v>
                </c:pt>
                <c:pt idx="1554" formatCode="0">
                  <c:v>30</c:v>
                </c:pt>
                <c:pt idx="1556" formatCode="0">
                  <c:v>22</c:v>
                </c:pt>
                <c:pt idx="1557" formatCode="0">
                  <c:v>18</c:v>
                </c:pt>
                <c:pt idx="1558" formatCode="0">
                  <c:v>12</c:v>
                </c:pt>
                <c:pt idx="1559" formatCode="0">
                  <c:v>17</c:v>
                </c:pt>
                <c:pt idx="1560" formatCode="0">
                  <c:v>16</c:v>
                </c:pt>
                <c:pt idx="1561" formatCode="0">
                  <c:v>28</c:v>
                </c:pt>
                <c:pt idx="1562" formatCode="0">
                  <c:v>24</c:v>
                </c:pt>
                <c:pt idx="1563" formatCode="0">
                  <c:v>29</c:v>
                </c:pt>
                <c:pt idx="1564" formatCode="0">
                  <c:v>32</c:v>
                </c:pt>
                <c:pt idx="1565" formatCode="0">
                  <c:v>27</c:v>
                </c:pt>
                <c:pt idx="1566" formatCode="0">
                  <c:v>30</c:v>
                </c:pt>
                <c:pt idx="1567" formatCode="0">
                  <c:v>21</c:v>
                </c:pt>
                <c:pt idx="1568" formatCode="0">
                  <c:v>27</c:v>
                </c:pt>
                <c:pt idx="1569" formatCode="0">
                  <c:v>35</c:v>
                </c:pt>
                <c:pt idx="1570" formatCode="0">
                  <c:v>51</c:v>
                </c:pt>
                <c:pt idx="1571" formatCode="0">
                  <c:v>33</c:v>
                </c:pt>
                <c:pt idx="1572" formatCode="0">
                  <c:v>37</c:v>
                </c:pt>
                <c:pt idx="1573" formatCode="0">
                  <c:v>35</c:v>
                </c:pt>
                <c:pt idx="1574" formatCode="0">
                  <c:v>50</c:v>
                </c:pt>
                <c:pt idx="1575" formatCode="0">
                  <c:v>37</c:v>
                </c:pt>
                <c:pt idx="1576" formatCode="0">
                  <c:v>21</c:v>
                </c:pt>
                <c:pt idx="1577" formatCode="0">
                  <c:v>16</c:v>
                </c:pt>
                <c:pt idx="1578" formatCode="0">
                  <c:v>31</c:v>
                </c:pt>
                <c:pt idx="1579" formatCode="0">
                  <c:v>34</c:v>
                </c:pt>
                <c:pt idx="1580" formatCode="0">
                  <c:v>30</c:v>
                </c:pt>
                <c:pt idx="1581" formatCode="0">
                  <c:v>39</c:v>
                </c:pt>
                <c:pt idx="1582" formatCode="0">
                  <c:v>38</c:v>
                </c:pt>
                <c:pt idx="1583" formatCode="0">
                  <c:v>47</c:v>
                </c:pt>
                <c:pt idx="1584" formatCode="0">
                  <c:v>55</c:v>
                </c:pt>
                <c:pt idx="1585" formatCode="0">
                  <c:v>30</c:v>
                </c:pt>
                <c:pt idx="1586" formatCode="0">
                  <c:v>31</c:v>
                </c:pt>
                <c:pt idx="1587" formatCode="0">
                  <c:v>29</c:v>
                </c:pt>
                <c:pt idx="1588" formatCode="0">
                  <c:v>36</c:v>
                </c:pt>
                <c:pt idx="1589" formatCode="0">
                  <c:v>40</c:v>
                </c:pt>
                <c:pt idx="1590" formatCode="0">
                  <c:v>30</c:v>
                </c:pt>
                <c:pt idx="1591" formatCode="0">
                  <c:v>23</c:v>
                </c:pt>
                <c:pt idx="1592" formatCode="0">
                  <c:v>27</c:v>
                </c:pt>
                <c:pt idx="1593" formatCode="0">
                  <c:v>36</c:v>
                </c:pt>
                <c:pt idx="1594" formatCode="0">
                  <c:v>31</c:v>
                </c:pt>
                <c:pt idx="1595" formatCode="0">
                  <c:v>30</c:v>
                </c:pt>
                <c:pt idx="1596" formatCode="0">
                  <c:v>49</c:v>
                </c:pt>
                <c:pt idx="1597" formatCode="0">
                  <c:v>46</c:v>
                </c:pt>
                <c:pt idx="1598" formatCode="0">
                  <c:v>39</c:v>
                </c:pt>
                <c:pt idx="1599" formatCode="0">
                  <c:v>38</c:v>
                </c:pt>
                <c:pt idx="1600" formatCode="0">
                  <c:v>45</c:v>
                </c:pt>
                <c:pt idx="1601" formatCode="0">
                  <c:v>57</c:v>
                </c:pt>
                <c:pt idx="1602" formatCode="0">
                  <c:v>49</c:v>
                </c:pt>
                <c:pt idx="1603" formatCode="0">
                  <c:v>32</c:v>
                </c:pt>
                <c:pt idx="1604" formatCode="0">
                  <c:v>35</c:v>
                </c:pt>
                <c:pt idx="1605" formatCode="0">
                  <c:v>28</c:v>
                </c:pt>
                <c:pt idx="1606" formatCode="0">
                  <c:v>28</c:v>
                </c:pt>
                <c:pt idx="1607" formatCode="0">
                  <c:v>41</c:v>
                </c:pt>
                <c:pt idx="1608" formatCode="0">
                  <c:v>41</c:v>
                </c:pt>
                <c:pt idx="1609" formatCode="0">
                  <c:v>41</c:v>
                </c:pt>
                <c:pt idx="1610" formatCode="0">
                  <c:v>50</c:v>
                </c:pt>
                <c:pt idx="1611" formatCode="0">
                  <c:v>43</c:v>
                </c:pt>
                <c:pt idx="1612" formatCode="0">
                  <c:v>31</c:v>
                </c:pt>
                <c:pt idx="1613" formatCode="0">
                  <c:v>35</c:v>
                </c:pt>
                <c:pt idx="1614" formatCode="0">
                  <c:v>41</c:v>
                </c:pt>
                <c:pt idx="1615" formatCode="0">
                  <c:v>43</c:v>
                </c:pt>
                <c:pt idx="1616" formatCode="0">
                  <c:v>52</c:v>
                </c:pt>
                <c:pt idx="1617" formatCode="0">
                  <c:v>34</c:v>
                </c:pt>
                <c:pt idx="1618" formatCode="0">
                  <c:v>44</c:v>
                </c:pt>
                <c:pt idx="1619" formatCode="0">
                  <c:v>23</c:v>
                </c:pt>
                <c:pt idx="1620" formatCode="0">
                  <c:v>45</c:v>
                </c:pt>
                <c:pt idx="1621" formatCode="0">
                  <c:v>40</c:v>
                </c:pt>
                <c:pt idx="1622" formatCode="0">
                  <c:v>35</c:v>
                </c:pt>
                <c:pt idx="1623" formatCode="0">
                  <c:v>35</c:v>
                </c:pt>
                <c:pt idx="1624" formatCode="0">
                  <c:v>31</c:v>
                </c:pt>
                <c:pt idx="1625" formatCode="0">
                  <c:v>40</c:v>
                </c:pt>
                <c:pt idx="1626" formatCode="0">
                  <c:v>42</c:v>
                </c:pt>
                <c:pt idx="1627" formatCode="0">
                  <c:v>34</c:v>
                </c:pt>
                <c:pt idx="1628" formatCode="0">
                  <c:v>41</c:v>
                </c:pt>
                <c:pt idx="1629" formatCode="0">
                  <c:v>20</c:v>
                </c:pt>
                <c:pt idx="1630" formatCode="0">
                  <c:v>36</c:v>
                </c:pt>
                <c:pt idx="1631" formatCode="0">
                  <c:v>39</c:v>
                </c:pt>
                <c:pt idx="1632" formatCode="0">
                  <c:v>50</c:v>
                </c:pt>
                <c:pt idx="1633" formatCode="0">
                  <c:v>37</c:v>
                </c:pt>
                <c:pt idx="1634" formatCode="0">
                  <c:v>46</c:v>
                </c:pt>
                <c:pt idx="1635" formatCode="0">
                  <c:v>50</c:v>
                </c:pt>
                <c:pt idx="1636" formatCode="0">
                  <c:v>56</c:v>
                </c:pt>
                <c:pt idx="1637" formatCode="0">
                  <c:v>15</c:v>
                </c:pt>
                <c:pt idx="1638" formatCode="0">
                  <c:v>16</c:v>
                </c:pt>
                <c:pt idx="1639" formatCode="0">
                  <c:v>26</c:v>
                </c:pt>
                <c:pt idx="1641" formatCode="0">
                  <c:v>7</c:v>
                </c:pt>
                <c:pt idx="1642" formatCode="0">
                  <c:v>11</c:v>
                </c:pt>
                <c:pt idx="1643" formatCode="0">
                  <c:v>17</c:v>
                </c:pt>
                <c:pt idx="1644" formatCode="0">
                  <c:v>26</c:v>
                </c:pt>
                <c:pt idx="1645" formatCode="0">
                  <c:v>19</c:v>
                </c:pt>
                <c:pt idx="1646" formatCode="0">
                  <c:v>20</c:v>
                </c:pt>
                <c:pt idx="1647" formatCode="0">
                  <c:v>20</c:v>
                </c:pt>
                <c:pt idx="1648" formatCode="0">
                  <c:v>22</c:v>
                </c:pt>
                <c:pt idx="1649" formatCode="0">
                  <c:v>10</c:v>
                </c:pt>
                <c:pt idx="1650" formatCode="0">
                  <c:v>21</c:v>
                </c:pt>
                <c:pt idx="1651" formatCode="0">
                  <c:v>22</c:v>
                </c:pt>
                <c:pt idx="1652" formatCode="0">
                  <c:v>16</c:v>
                </c:pt>
                <c:pt idx="1653" formatCode="0">
                  <c:v>8</c:v>
                </c:pt>
                <c:pt idx="1654" formatCode="0">
                  <c:v>23</c:v>
                </c:pt>
                <c:pt idx="1655" formatCode="0">
                  <c:v>40</c:v>
                </c:pt>
                <c:pt idx="1656" formatCode="0">
                  <c:v>10</c:v>
                </c:pt>
                <c:pt idx="1657" formatCode="0">
                  <c:v>16</c:v>
                </c:pt>
                <c:pt idx="1658" formatCode="0">
                  <c:v>25</c:v>
                </c:pt>
                <c:pt idx="1659" formatCode="0">
                  <c:v>23</c:v>
                </c:pt>
                <c:pt idx="1660" formatCode="0">
                  <c:v>15</c:v>
                </c:pt>
                <c:pt idx="1661" formatCode="0">
                  <c:v>23</c:v>
                </c:pt>
                <c:pt idx="1662" formatCode="0">
                  <c:v>28</c:v>
                </c:pt>
                <c:pt idx="1663" formatCode="0">
                  <c:v>30</c:v>
                </c:pt>
                <c:pt idx="1664" formatCode="0">
                  <c:v>30</c:v>
                </c:pt>
                <c:pt idx="1665" formatCode="0">
                  <c:v>22</c:v>
                </c:pt>
                <c:pt idx="1666" formatCode="0">
                  <c:v>30</c:v>
                </c:pt>
                <c:pt idx="1667" formatCode="0">
                  <c:v>34</c:v>
                </c:pt>
                <c:pt idx="1668" formatCode="0">
                  <c:v>18</c:v>
                </c:pt>
                <c:pt idx="1669" formatCode="0">
                  <c:v>36</c:v>
                </c:pt>
                <c:pt idx="1670" formatCode="0">
                  <c:v>24</c:v>
                </c:pt>
                <c:pt idx="1671" formatCode="0">
                  <c:v>35</c:v>
                </c:pt>
                <c:pt idx="1672" formatCode="0">
                  <c:v>39</c:v>
                </c:pt>
                <c:pt idx="1673" formatCode="0">
                  <c:v>25</c:v>
                </c:pt>
                <c:pt idx="1674" formatCode="0">
                  <c:v>9</c:v>
                </c:pt>
                <c:pt idx="1675" formatCode="0">
                  <c:v>13</c:v>
                </c:pt>
                <c:pt idx="1676" formatCode="0">
                  <c:v>23</c:v>
                </c:pt>
                <c:pt idx="1677" formatCode="0">
                  <c:v>17</c:v>
                </c:pt>
                <c:pt idx="1678" formatCode="0">
                  <c:v>14</c:v>
                </c:pt>
                <c:pt idx="1679" formatCode="0">
                  <c:v>34</c:v>
                </c:pt>
                <c:pt idx="1680" formatCode="0">
                  <c:v>21</c:v>
                </c:pt>
                <c:pt idx="1681" formatCode="0">
                  <c:v>34</c:v>
                </c:pt>
                <c:pt idx="1682" formatCode="0">
                  <c:v>23</c:v>
                </c:pt>
                <c:pt idx="1683" formatCode="0">
                  <c:v>12</c:v>
                </c:pt>
                <c:pt idx="1684" formatCode="0">
                  <c:v>26</c:v>
                </c:pt>
                <c:pt idx="1685" formatCode="0">
                  <c:v>34</c:v>
                </c:pt>
                <c:pt idx="1686" formatCode="0">
                  <c:v>37</c:v>
                </c:pt>
                <c:pt idx="1687" formatCode="0">
                  <c:v>22</c:v>
                </c:pt>
                <c:pt idx="1688" formatCode="0">
                  <c:v>26</c:v>
                </c:pt>
                <c:pt idx="1689" formatCode="0">
                  <c:v>25</c:v>
                </c:pt>
                <c:pt idx="1690" formatCode="0">
                  <c:v>37</c:v>
                </c:pt>
                <c:pt idx="1691" formatCode="0">
                  <c:v>34</c:v>
                </c:pt>
                <c:pt idx="1692" formatCode="0">
                  <c:v>31</c:v>
                </c:pt>
                <c:pt idx="1693" formatCode="0">
                  <c:v>21</c:v>
                </c:pt>
                <c:pt idx="1694" formatCode="0">
                  <c:v>24</c:v>
                </c:pt>
                <c:pt idx="1695" formatCode="0">
                  <c:v>25</c:v>
                </c:pt>
                <c:pt idx="1696" formatCode="0">
                  <c:v>28</c:v>
                </c:pt>
                <c:pt idx="1697" formatCode="0">
                  <c:v>39</c:v>
                </c:pt>
                <c:pt idx="1698" formatCode="0">
                  <c:v>27</c:v>
                </c:pt>
                <c:pt idx="1699" formatCode="0">
                  <c:v>27</c:v>
                </c:pt>
                <c:pt idx="1700" formatCode="0">
                  <c:v>33</c:v>
                </c:pt>
                <c:pt idx="1701" formatCode="0">
                  <c:v>28</c:v>
                </c:pt>
                <c:pt idx="1702" formatCode="0">
                  <c:v>43</c:v>
                </c:pt>
                <c:pt idx="1703" formatCode="0">
                  <c:v>35</c:v>
                </c:pt>
                <c:pt idx="1704" formatCode="0">
                  <c:v>43</c:v>
                </c:pt>
                <c:pt idx="1705" formatCode="0">
                  <c:v>44</c:v>
                </c:pt>
                <c:pt idx="1706" formatCode="0">
                  <c:v>40</c:v>
                </c:pt>
                <c:pt idx="1707" formatCode="0">
                  <c:v>35</c:v>
                </c:pt>
                <c:pt idx="1708" formatCode="0">
                  <c:v>41</c:v>
                </c:pt>
                <c:pt idx="1709" formatCode="0">
                  <c:v>54</c:v>
                </c:pt>
                <c:pt idx="1710" formatCode="0">
                  <c:v>50</c:v>
                </c:pt>
                <c:pt idx="1711" formatCode="0">
                  <c:v>24</c:v>
                </c:pt>
                <c:pt idx="1712" formatCode="0">
                  <c:v>33</c:v>
                </c:pt>
                <c:pt idx="1713" formatCode="0">
                  <c:v>29</c:v>
                </c:pt>
                <c:pt idx="1714" formatCode="0">
                  <c:v>41</c:v>
                </c:pt>
                <c:pt idx="1715" formatCode="0">
                  <c:v>41</c:v>
                </c:pt>
                <c:pt idx="1716" formatCode="0">
                  <c:v>43</c:v>
                </c:pt>
                <c:pt idx="1717" formatCode="0">
                  <c:v>46</c:v>
                </c:pt>
                <c:pt idx="1718" formatCode="0">
                  <c:v>36</c:v>
                </c:pt>
                <c:pt idx="1719" formatCode="0">
                  <c:v>45</c:v>
                </c:pt>
                <c:pt idx="1720" formatCode="0">
                  <c:v>26</c:v>
                </c:pt>
                <c:pt idx="1721" formatCode="0">
                  <c:v>44</c:v>
                </c:pt>
                <c:pt idx="1722" formatCode="0">
                  <c:v>36</c:v>
                </c:pt>
                <c:pt idx="1723" formatCode="0">
                  <c:v>32</c:v>
                </c:pt>
                <c:pt idx="1724" formatCode="0">
                  <c:v>46</c:v>
                </c:pt>
                <c:pt idx="1725" formatCode="0">
                  <c:v>41</c:v>
                </c:pt>
                <c:pt idx="1726" formatCode="0">
                  <c:v>29</c:v>
                </c:pt>
                <c:pt idx="1727" formatCode="0">
                  <c:v>44</c:v>
                </c:pt>
                <c:pt idx="1728" formatCode="0">
                  <c:v>49</c:v>
                </c:pt>
                <c:pt idx="1729" formatCode="0">
                  <c:v>36</c:v>
                </c:pt>
                <c:pt idx="1730" formatCode="0">
                  <c:v>50</c:v>
                </c:pt>
                <c:pt idx="1731" formatCode="0">
                  <c:v>36</c:v>
                </c:pt>
                <c:pt idx="1732" formatCode="0">
                  <c:v>38</c:v>
                </c:pt>
                <c:pt idx="1733" formatCode="0">
                  <c:v>41</c:v>
                </c:pt>
                <c:pt idx="1734" formatCode="0">
                  <c:v>28</c:v>
                </c:pt>
                <c:pt idx="1735" formatCode="0">
                  <c:v>60</c:v>
                </c:pt>
                <c:pt idx="1736" formatCode="0">
                  <c:v>45</c:v>
                </c:pt>
                <c:pt idx="1737" formatCode="0">
                  <c:v>47</c:v>
                </c:pt>
                <c:pt idx="1738" formatCode="0">
                  <c:v>44</c:v>
                </c:pt>
                <c:pt idx="1739" formatCode="0">
                  <c:v>37</c:v>
                </c:pt>
                <c:pt idx="1740" formatCode="0">
                  <c:v>39</c:v>
                </c:pt>
                <c:pt idx="1741" formatCode="0">
                  <c:v>47</c:v>
                </c:pt>
                <c:pt idx="1742" formatCode="0">
                  <c:v>35</c:v>
                </c:pt>
                <c:pt idx="1743" formatCode="0">
                  <c:v>45</c:v>
                </c:pt>
                <c:pt idx="1744" formatCode="0">
                  <c:v>56</c:v>
                </c:pt>
                <c:pt idx="1745" formatCode="0">
                  <c:v>27</c:v>
                </c:pt>
                <c:pt idx="1746" formatCode="0">
                  <c:v>45</c:v>
                </c:pt>
                <c:pt idx="1747" formatCode="0">
                  <c:v>26</c:v>
                </c:pt>
                <c:pt idx="1748" formatCode="0">
                  <c:v>52</c:v>
                </c:pt>
                <c:pt idx="1749" formatCode="0">
                  <c:v>65</c:v>
                </c:pt>
                <c:pt idx="1750" formatCode="0">
                  <c:v>31</c:v>
                </c:pt>
                <c:pt idx="1751" formatCode="0">
                  <c:v>53</c:v>
                </c:pt>
                <c:pt idx="1752" formatCode="0">
                  <c:v>35</c:v>
                </c:pt>
                <c:pt idx="1753" formatCode="0">
                  <c:v>45</c:v>
                </c:pt>
                <c:pt idx="1754" formatCode="0">
                  <c:v>34</c:v>
                </c:pt>
                <c:pt idx="1755" formatCode="0">
                  <c:v>31</c:v>
                </c:pt>
                <c:pt idx="1756" formatCode="0">
                  <c:v>46</c:v>
                </c:pt>
                <c:pt idx="1757" formatCode="0">
                  <c:v>36</c:v>
                </c:pt>
                <c:pt idx="1758" formatCode="0">
                  <c:v>50</c:v>
                </c:pt>
                <c:pt idx="1759" formatCode="0">
                  <c:v>11</c:v>
                </c:pt>
                <c:pt idx="1760" formatCode="0">
                  <c:v>22</c:v>
                </c:pt>
                <c:pt idx="1761" formatCode="0">
                  <c:v>27</c:v>
                </c:pt>
                <c:pt idx="1762" formatCode="0">
                  <c:v>28</c:v>
                </c:pt>
                <c:pt idx="1763" formatCode="0">
                  <c:v>24</c:v>
                </c:pt>
                <c:pt idx="1764" formatCode="0">
                  <c:v>13</c:v>
                </c:pt>
                <c:pt idx="1765" formatCode="0">
                  <c:v>19</c:v>
                </c:pt>
                <c:pt idx="1766" formatCode="0">
                  <c:v>23</c:v>
                </c:pt>
                <c:pt idx="1767" formatCode="0">
                  <c:v>15</c:v>
                </c:pt>
                <c:pt idx="1768" formatCode="0">
                  <c:v>28</c:v>
                </c:pt>
                <c:pt idx="1769" formatCode="0">
                  <c:v>43</c:v>
                </c:pt>
                <c:pt idx="1770" formatCode="0">
                  <c:v>31</c:v>
                </c:pt>
                <c:pt idx="1771" formatCode="0">
                  <c:v>34</c:v>
                </c:pt>
                <c:pt idx="1772" formatCode="0">
                  <c:v>41</c:v>
                </c:pt>
                <c:pt idx="1773" formatCode="0">
                  <c:v>30</c:v>
                </c:pt>
                <c:pt idx="1774" formatCode="0">
                  <c:v>35</c:v>
                </c:pt>
                <c:pt idx="1775" formatCode="0">
                  <c:v>38</c:v>
                </c:pt>
                <c:pt idx="1776" formatCode="0">
                  <c:v>14</c:v>
                </c:pt>
                <c:pt idx="1777" formatCode="0">
                  <c:v>31</c:v>
                </c:pt>
                <c:pt idx="1778" formatCode="0">
                  <c:v>23</c:v>
                </c:pt>
                <c:pt idx="1779" formatCode="0">
                  <c:v>29</c:v>
                </c:pt>
                <c:pt idx="1780" formatCode="0">
                  <c:v>32</c:v>
                </c:pt>
                <c:pt idx="1781" formatCode="0">
                  <c:v>38</c:v>
                </c:pt>
                <c:pt idx="1782" formatCode="0">
                  <c:v>38</c:v>
                </c:pt>
                <c:pt idx="1783" formatCode="0">
                  <c:v>30</c:v>
                </c:pt>
                <c:pt idx="1784" formatCode="0">
                  <c:v>35</c:v>
                </c:pt>
                <c:pt idx="1785" formatCode="0">
                  <c:v>39</c:v>
                </c:pt>
                <c:pt idx="1786" formatCode="0">
                  <c:v>41</c:v>
                </c:pt>
                <c:pt idx="1787" formatCode="0">
                  <c:v>27</c:v>
                </c:pt>
                <c:pt idx="1788" formatCode="0">
                  <c:v>28</c:v>
                </c:pt>
                <c:pt idx="1789" formatCode="0">
                  <c:v>30</c:v>
                </c:pt>
                <c:pt idx="1790" formatCode="0">
                  <c:v>45</c:v>
                </c:pt>
                <c:pt idx="1791" formatCode="0">
                  <c:v>29</c:v>
                </c:pt>
                <c:pt idx="1792" formatCode="0">
                  <c:v>14</c:v>
                </c:pt>
                <c:pt idx="1793" formatCode="0">
                  <c:v>12</c:v>
                </c:pt>
                <c:pt idx="1794" formatCode="0">
                  <c:v>20</c:v>
                </c:pt>
                <c:pt idx="1795" formatCode="0">
                  <c:v>24</c:v>
                </c:pt>
                <c:pt idx="1796" formatCode="0">
                  <c:v>25</c:v>
                </c:pt>
                <c:pt idx="1797" formatCode="0">
                  <c:v>27</c:v>
                </c:pt>
                <c:pt idx="1798" formatCode="0">
                  <c:v>37</c:v>
                </c:pt>
                <c:pt idx="1799" formatCode="0">
                  <c:v>21</c:v>
                </c:pt>
                <c:pt idx="1800" formatCode="0">
                  <c:v>20</c:v>
                </c:pt>
                <c:pt idx="1801" formatCode="0">
                  <c:v>28</c:v>
                </c:pt>
                <c:pt idx="1802" formatCode="0">
                  <c:v>33</c:v>
                </c:pt>
                <c:pt idx="1803" formatCode="0">
                  <c:v>39</c:v>
                </c:pt>
                <c:pt idx="1804" formatCode="0">
                  <c:v>22</c:v>
                </c:pt>
                <c:pt idx="1805" formatCode="0">
                  <c:v>25</c:v>
                </c:pt>
                <c:pt idx="1806" formatCode="0">
                  <c:v>13</c:v>
                </c:pt>
                <c:pt idx="1810" formatCode="0">
                  <c:v>24</c:v>
                </c:pt>
                <c:pt idx="1811" formatCode="0">
                  <c:v>50</c:v>
                </c:pt>
                <c:pt idx="1812" formatCode="0">
                  <c:v>50</c:v>
                </c:pt>
                <c:pt idx="1813" formatCode="0">
                  <c:v>34</c:v>
                </c:pt>
                <c:pt idx="1814" formatCode="0">
                  <c:v>32</c:v>
                </c:pt>
                <c:pt idx="1815" formatCode="0">
                  <c:v>49</c:v>
                </c:pt>
                <c:pt idx="1816" formatCode="0">
                  <c:v>53</c:v>
                </c:pt>
                <c:pt idx="1817" formatCode="0">
                  <c:v>37</c:v>
                </c:pt>
                <c:pt idx="1818" formatCode="0">
                  <c:v>28</c:v>
                </c:pt>
                <c:pt idx="1819" formatCode="0">
                  <c:v>48</c:v>
                </c:pt>
                <c:pt idx="1820" formatCode="0">
                  <c:v>40</c:v>
                </c:pt>
                <c:pt idx="1821" formatCode="0">
                  <c:v>52</c:v>
                </c:pt>
                <c:pt idx="1822" formatCode="0">
                  <c:v>28</c:v>
                </c:pt>
                <c:pt idx="1823" formatCode="0">
                  <c:v>32</c:v>
                </c:pt>
                <c:pt idx="1824" formatCode="0">
                  <c:v>45</c:v>
                </c:pt>
                <c:pt idx="1825" formatCode="0">
                  <c:v>38</c:v>
                </c:pt>
                <c:pt idx="1826" formatCode="0">
                  <c:v>35</c:v>
                </c:pt>
                <c:pt idx="1827" formatCode="0">
                  <c:v>40</c:v>
                </c:pt>
                <c:pt idx="1828" formatCode="0">
                  <c:v>28</c:v>
                </c:pt>
                <c:pt idx="1829" formatCode="0">
                  <c:v>45</c:v>
                </c:pt>
                <c:pt idx="1830" formatCode="0">
                  <c:v>45</c:v>
                </c:pt>
                <c:pt idx="1831" formatCode="0">
                  <c:v>34</c:v>
                </c:pt>
                <c:pt idx="1832" formatCode="0">
                  <c:v>24</c:v>
                </c:pt>
                <c:pt idx="1833" formatCode="0">
                  <c:v>26</c:v>
                </c:pt>
                <c:pt idx="1834" formatCode="0">
                  <c:v>48</c:v>
                </c:pt>
                <c:pt idx="1835" formatCode="0">
                  <c:v>45</c:v>
                </c:pt>
                <c:pt idx="1836" formatCode="0">
                  <c:v>44</c:v>
                </c:pt>
                <c:pt idx="1837" formatCode="0">
                  <c:v>43</c:v>
                </c:pt>
                <c:pt idx="1838" formatCode="0">
                  <c:v>35</c:v>
                </c:pt>
                <c:pt idx="1839" formatCode="0">
                  <c:v>44</c:v>
                </c:pt>
                <c:pt idx="1840" formatCode="0">
                  <c:v>43</c:v>
                </c:pt>
                <c:pt idx="1841" formatCode="0">
                  <c:v>30</c:v>
                </c:pt>
                <c:pt idx="1842" formatCode="0">
                  <c:v>32</c:v>
                </c:pt>
                <c:pt idx="1843" formatCode="0">
                  <c:v>46</c:v>
                </c:pt>
                <c:pt idx="1844" formatCode="0">
                  <c:v>42</c:v>
                </c:pt>
                <c:pt idx="1845" formatCode="0">
                  <c:v>60</c:v>
                </c:pt>
                <c:pt idx="1846" formatCode="0">
                  <c:v>35</c:v>
                </c:pt>
                <c:pt idx="1847" formatCode="0">
                  <c:v>49</c:v>
                </c:pt>
                <c:pt idx="1848" formatCode="0">
                  <c:v>36</c:v>
                </c:pt>
                <c:pt idx="1849" formatCode="0">
                  <c:v>51</c:v>
                </c:pt>
                <c:pt idx="1850" formatCode="0">
                  <c:v>35</c:v>
                </c:pt>
                <c:pt idx="1851" formatCode="0">
                  <c:v>44</c:v>
                </c:pt>
                <c:pt idx="1852" formatCode="0">
                  <c:v>54</c:v>
                </c:pt>
                <c:pt idx="1853" formatCode="0">
                  <c:v>49</c:v>
                </c:pt>
                <c:pt idx="1854" formatCode="0">
                  <c:v>34</c:v>
                </c:pt>
                <c:pt idx="1855" formatCode="0">
                  <c:v>43</c:v>
                </c:pt>
                <c:pt idx="1856" formatCode="0">
                  <c:v>33</c:v>
                </c:pt>
                <c:pt idx="1857" formatCode="0">
                  <c:v>23</c:v>
                </c:pt>
                <c:pt idx="1858" formatCode="0">
                  <c:v>37</c:v>
                </c:pt>
                <c:pt idx="1859" formatCode="0">
                  <c:v>26</c:v>
                </c:pt>
                <c:pt idx="1860" formatCode="0">
                  <c:v>40</c:v>
                </c:pt>
                <c:pt idx="1861" formatCode="0">
                  <c:v>54</c:v>
                </c:pt>
                <c:pt idx="1862" formatCode="0">
                  <c:v>42</c:v>
                </c:pt>
                <c:pt idx="1863" formatCode="0">
                  <c:v>39</c:v>
                </c:pt>
                <c:pt idx="1864" formatCode="0">
                  <c:v>29</c:v>
                </c:pt>
                <c:pt idx="1865" formatCode="0">
                  <c:v>25</c:v>
                </c:pt>
                <c:pt idx="1866" formatCode="0">
                  <c:v>35</c:v>
                </c:pt>
                <c:pt idx="1867" formatCode="0">
                  <c:v>41</c:v>
                </c:pt>
                <c:pt idx="1868" formatCode="0">
                  <c:v>27</c:v>
                </c:pt>
                <c:pt idx="1869" formatCode="0">
                  <c:v>22</c:v>
                </c:pt>
                <c:pt idx="1870" formatCode="0">
                  <c:v>39</c:v>
                </c:pt>
                <c:pt idx="1871" formatCode="0">
                  <c:v>43</c:v>
                </c:pt>
                <c:pt idx="1872" formatCode="0">
                  <c:v>44</c:v>
                </c:pt>
                <c:pt idx="1873" formatCode="0">
                  <c:v>44</c:v>
                </c:pt>
                <c:pt idx="1874" formatCode="0">
                  <c:v>33</c:v>
                </c:pt>
                <c:pt idx="1875" formatCode="0">
                  <c:v>41</c:v>
                </c:pt>
                <c:pt idx="1876" formatCode="0">
                  <c:v>34</c:v>
                </c:pt>
                <c:pt idx="1877" formatCode="0">
                  <c:v>33</c:v>
                </c:pt>
                <c:pt idx="1878" formatCode="0">
                  <c:v>36</c:v>
                </c:pt>
                <c:pt idx="1879" formatCode="0">
                  <c:v>25</c:v>
                </c:pt>
                <c:pt idx="1882" formatCode="0">
                  <c:v>13</c:v>
                </c:pt>
                <c:pt idx="1883" formatCode="0">
                  <c:v>15</c:v>
                </c:pt>
                <c:pt idx="1884" formatCode="0">
                  <c:v>24</c:v>
                </c:pt>
                <c:pt idx="1885" formatCode="0">
                  <c:v>19</c:v>
                </c:pt>
                <c:pt idx="1886" formatCode="0">
                  <c:v>17</c:v>
                </c:pt>
                <c:pt idx="1887" formatCode="0">
                  <c:v>11</c:v>
                </c:pt>
                <c:pt idx="1888" formatCode="0">
                  <c:v>5</c:v>
                </c:pt>
                <c:pt idx="1889" formatCode="0">
                  <c:v>19</c:v>
                </c:pt>
                <c:pt idx="1890" formatCode="0">
                  <c:v>11</c:v>
                </c:pt>
                <c:pt idx="1891" formatCode="0">
                  <c:v>13.50641412006779</c:v>
                </c:pt>
                <c:pt idx="1892" formatCode="0">
                  <c:v>9.7024957774345975</c:v>
                </c:pt>
                <c:pt idx="1893" formatCode="0">
                  <c:v>13.498873712306674</c:v>
                </c:pt>
                <c:pt idx="1894" formatCode="0">
                  <c:v>20.254679715790353</c:v>
                </c:pt>
                <c:pt idx="1895" formatCode="0">
                  <c:v>16.712111928408394</c:v>
                </c:pt>
                <c:pt idx="1896" formatCode="0">
                  <c:v>20.568988485768934</c:v>
                </c:pt>
                <c:pt idx="1897" formatCode="0">
                  <c:v>14.793428686249591</c:v>
                </c:pt>
                <c:pt idx="1898" formatCode="0">
                  <c:v>8.1544514551306158</c:v>
                </c:pt>
                <c:pt idx="1899" formatCode="0">
                  <c:v>18.296008438902042</c:v>
                </c:pt>
                <c:pt idx="1900" formatCode="0">
                  <c:v>14.890433382336054</c:v>
                </c:pt>
                <c:pt idx="1901" formatCode="0">
                  <c:v>17.562405599265571</c:v>
                </c:pt>
                <c:pt idx="1902" formatCode="0">
                  <c:v>24.843031061647537</c:v>
                </c:pt>
                <c:pt idx="1903" formatCode="0">
                  <c:v>21.995355592795491</c:v>
                </c:pt>
                <c:pt idx="1904" formatCode="0">
                  <c:v>20.962614459720296</c:v>
                </c:pt>
                <c:pt idx="1905" formatCode="0">
                  <c:v>28.472162337974698</c:v>
                </c:pt>
                <c:pt idx="1906" formatCode="0">
                  <c:v>21.901789326733287</c:v>
                </c:pt>
                <c:pt idx="1907" formatCode="0">
                  <c:v>17.259673629657151</c:v>
                </c:pt>
                <c:pt idx="1908" formatCode="0">
                  <c:v>25.925361491219899</c:v>
                </c:pt>
                <c:pt idx="1909" formatCode="0">
                  <c:v>19.929937345483722</c:v>
                </c:pt>
                <c:pt idx="1910" formatCode="0">
                  <c:v>22.777071251982115</c:v>
                </c:pt>
                <c:pt idx="1911" formatCode="0">
                  <c:v>23.601066084841264</c:v>
                </c:pt>
                <c:pt idx="1912" formatCode="0">
                  <c:v>20.052942980924584</c:v>
                </c:pt>
                <c:pt idx="1913" formatCode="0">
                  <c:v>24.791910566820572</c:v>
                </c:pt>
                <c:pt idx="1914" formatCode="0">
                  <c:v>24.06301574722044</c:v>
                </c:pt>
                <c:pt idx="1915" formatCode="0">
                  <c:v>35.260106364781286</c:v>
                </c:pt>
                <c:pt idx="1916" formatCode="0">
                  <c:v>33.731150481026269</c:v>
                </c:pt>
                <c:pt idx="1917" formatCode="0">
                  <c:v>42.55354363719092</c:v>
                </c:pt>
                <c:pt idx="1918" formatCode="0">
                  <c:v>27.925763011905886</c:v>
                </c:pt>
                <c:pt idx="1919" formatCode="0">
                  <c:v>27.888808368552986</c:v>
                </c:pt>
                <c:pt idx="1920" formatCode="0">
                  <c:v>19.403178178353599</c:v>
                </c:pt>
                <c:pt idx="1921" formatCode="0">
                  <c:v>25.212871755461265</c:v>
                </c:pt>
                <c:pt idx="1922" formatCode="0">
                  <c:v>22.065705165805248</c:v>
                </c:pt>
                <c:pt idx="1923" formatCode="0">
                  <c:v>32.687232387492024</c:v>
                </c:pt>
                <c:pt idx="1924" formatCode="0">
                  <c:v>36.892607314538211</c:v>
                </c:pt>
                <c:pt idx="1925" formatCode="0">
                  <c:v>41.161700043508624</c:v>
                </c:pt>
                <c:pt idx="1926" formatCode="0">
                  <c:v>30.71333587112219</c:v>
                </c:pt>
                <c:pt idx="1927" formatCode="0">
                  <c:v>34.443889698827576</c:v>
                </c:pt>
                <c:pt idx="1928" formatCode="0">
                  <c:v>36.765171710688072</c:v>
                </c:pt>
                <c:pt idx="1929" formatCode="0">
                  <c:v>50.891697580170685</c:v>
                </c:pt>
                <c:pt idx="1930" formatCode="0">
                  <c:v>29.453569974523482</c:v>
                </c:pt>
                <c:pt idx="1931" formatCode="0">
                  <c:v>40.368761184839961</c:v>
                </c:pt>
                <c:pt idx="1932" formatCode="0">
                  <c:v>29.491920842090487</c:v>
                </c:pt>
                <c:pt idx="1933" formatCode="0">
                  <c:v>24.625612124757343</c:v>
                </c:pt>
                <c:pt idx="1935" formatCode="0">
                  <c:v>32.582087241106102</c:v>
                </c:pt>
                <c:pt idx="1936" formatCode="0">
                  <c:v>28.367334590987067</c:v>
                </c:pt>
                <c:pt idx="1937" formatCode="0">
                  <c:v>33.754721504715384</c:v>
                </c:pt>
                <c:pt idx="1938" formatCode="0">
                  <c:v>33.531031740029285</c:v>
                </c:pt>
                <c:pt idx="1939" formatCode="0">
                  <c:v>33.468364923991807</c:v>
                </c:pt>
                <c:pt idx="1940" formatCode="0">
                  <c:v>44.366107005927702</c:v>
                </c:pt>
                <c:pt idx="1941" formatCode="0">
                  <c:v>42.631964838067347</c:v>
                </c:pt>
                <c:pt idx="1942" formatCode="0">
                  <c:v>40.122108665546342</c:v>
                </c:pt>
                <c:pt idx="1943" formatCode="0">
                  <c:v>48.632499618458468</c:v>
                </c:pt>
                <c:pt idx="1944" formatCode="0">
                  <c:v>37.257364337386207</c:v>
                </c:pt>
                <c:pt idx="1945" formatCode="0">
                  <c:v>37.163613587539309</c:v>
                </c:pt>
                <c:pt idx="1946" formatCode="0">
                  <c:v>40.783727105885497</c:v>
                </c:pt>
                <c:pt idx="1947" formatCode="0">
                  <c:v>41.086582431545089</c:v>
                </c:pt>
                <c:pt idx="1948" formatCode="0">
                  <c:v>30.143320033542988</c:v>
                </c:pt>
                <c:pt idx="1949" formatCode="0">
                  <c:v>46.803259610209757</c:v>
                </c:pt>
                <c:pt idx="1950" formatCode="0">
                  <c:v>45.112468372534337</c:v>
                </c:pt>
                <c:pt idx="1951" formatCode="0">
                  <c:v>31.329657777554232</c:v>
                </c:pt>
                <c:pt idx="1952" formatCode="0">
                  <c:v>48.090380045382197</c:v>
                </c:pt>
                <c:pt idx="1953" formatCode="0">
                  <c:v>33</c:v>
                </c:pt>
                <c:pt idx="1954" formatCode="0">
                  <c:v>42</c:v>
                </c:pt>
                <c:pt idx="1955" formatCode="0">
                  <c:v>33</c:v>
                </c:pt>
                <c:pt idx="1956" formatCode="0">
                  <c:v>37</c:v>
                </c:pt>
                <c:pt idx="1957" formatCode="0">
                  <c:v>42</c:v>
                </c:pt>
                <c:pt idx="1958" formatCode="0">
                  <c:v>44</c:v>
                </c:pt>
                <c:pt idx="1959" formatCode="0">
                  <c:v>43</c:v>
                </c:pt>
                <c:pt idx="1960" formatCode="0">
                  <c:v>33</c:v>
                </c:pt>
                <c:pt idx="1961" formatCode="0">
                  <c:v>43</c:v>
                </c:pt>
                <c:pt idx="1962" formatCode="0">
                  <c:v>19</c:v>
                </c:pt>
                <c:pt idx="1963" formatCode="0">
                  <c:v>26</c:v>
                </c:pt>
                <c:pt idx="1964" formatCode="0">
                  <c:v>38</c:v>
                </c:pt>
                <c:pt idx="1965" formatCode="0">
                  <c:v>32</c:v>
                </c:pt>
                <c:pt idx="1966" formatCode="0">
                  <c:v>27</c:v>
                </c:pt>
                <c:pt idx="1967" formatCode="0">
                  <c:v>26</c:v>
                </c:pt>
                <c:pt idx="1968" formatCode="0">
                  <c:v>30</c:v>
                </c:pt>
                <c:pt idx="1969" formatCode="0">
                  <c:v>40</c:v>
                </c:pt>
                <c:pt idx="1970" formatCode="0">
                  <c:v>42</c:v>
                </c:pt>
                <c:pt idx="1971" formatCode="0">
                  <c:v>44</c:v>
                </c:pt>
                <c:pt idx="1972" formatCode="0">
                  <c:v>46</c:v>
                </c:pt>
                <c:pt idx="1973" formatCode="0">
                  <c:v>36</c:v>
                </c:pt>
                <c:pt idx="1974" formatCode="0">
                  <c:v>24</c:v>
                </c:pt>
                <c:pt idx="1975" formatCode="0">
                  <c:v>43</c:v>
                </c:pt>
                <c:pt idx="1976" formatCode="0">
                  <c:v>26</c:v>
                </c:pt>
                <c:pt idx="1977" formatCode="0">
                  <c:v>21</c:v>
                </c:pt>
                <c:pt idx="1978" formatCode="0">
                  <c:v>22</c:v>
                </c:pt>
                <c:pt idx="1979" formatCode="0">
                  <c:v>26</c:v>
                </c:pt>
                <c:pt idx="1981" formatCode="0">
                  <c:v>34</c:v>
                </c:pt>
                <c:pt idx="1982" formatCode="0">
                  <c:v>35</c:v>
                </c:pt>
                <c:pt idx="1983" formatCode="0">
                  <c:v>31</c:v>
                </c:pt>
                <c:pt idx="1984" formatCode="0">
                  <c:v>31</c:v>
                </c:pt>
                <c:pt idx="1985" formatCode="0">
                  <c:v>38</c:v>
                </c:pt>
                <c:pt idx="1986" formatCode="0">
                  <c:v>48</c:v>
                </c:pt>
                <c:pt idx="1987" formatCode="0">
                  <c:v>41</c:v>
                </c:pt>
                <c:pt idx="1988" formatCode="0">
                  <c:v>30</c:v>
                </c:pt>
                <c:pt idx="1989" formatCode="0">
                  <c:v>15</c:v>
                </c:pt>
                <c:pt idx="1990" formatCode="0">
                  <c:v>25</c:v>
                </c:pt>
                <c:pt idx="1991" formatCode="0">
                  <c:v>36</c:v>
                </c:pt>
                <c:pt idx="1992" formatCode="0">
                  <c:v>38</c:v>
                </c:pt>
                <c:pt idx="1993" formatCode="0">
                  <c:v>33</c:v>
                </c:pt>
                <c:pt idx="1994" formatCode="0">
                  <c:v>42</c:v>
                </c:pt>
                <c:pt idx="1995" formatCode="0">
                  <c:v>52</c:v>
                </c:pt>
                <c:pt idx="1996" formatCode="0">
                  <c:v>45</c:v>
                </c:pt>
                <c:pt idx="1997" formatCode="0">
                  <c:v>55</c:v>
                </c:pt>
                <c:pt idx="1998" formatCode="0">
                  <c:v>37</c:v>
                </c:pt>
                <c:pt idx="1999" formatCode="0">
                  <c:v>6</c:v>
                </c:pt>
                <c:pt idx="2000" formatCode="0">
                  <c:v>21</c:v>
                </c:pt>
                <c:pt idx="2001" formatCode="0">
                  <c:v>29</c:v>
                </c:pt>
                <c:pt idx="2002" formatCode="0">
                  <c:v>23</c:v>
                </c:pt>
                <c:pt idx="2004" formatCode="0">
                  <c:v>31</c:v>
                </c:pt>
                <c:pt idx="2005" formatCode="0">
                  <c:v>39</c:v>
                </c:pt>
                <c:pt idx="2006" formatCode="0">
                  <c:v>38</c:v>
                </c:pt>
                <c:pt idx="2007" formatCode="0">
                  <c:v>37</c:v>
                </c:pt>
                <c:pt idx="2008" formatCode="0">
                  <c:v>33</c:v>
                </c:pt>
                <c:pt idx="2009" formatCode="0">
                  <c:v>30</c:v>
                </c:pt>
                <c:pt idx="2010" formatCode="0">
                  <c:v>15</c:v>
                </c:pt>
                <c:pt idx="2011" formatCode="0">
                  <c:v>9</c:v>
                </c:pt>
                <c:pt idx="2012" formatCode="0">
                  <c:v>19</c:v>
                </c:pt>
                <c:pt idx="2013" formatCode="0">
                  <c:v>23</c:v>
                </c:pt>
                <c:pt idx="2014" formatCode="0">
                  <c:v>33</c:v>
                </c:pt>
                <c:pt idx="2015" formatCode="0">
                  <c:v>31</c:v>
                </c:pt>
                <c:pt idx="2016" formatCode="0">
                  <c:v>35</c:v>
                </c:pt>
                <c:pt idx="2017" formatCode="0">
                  <c:v>30</c:v>
                </c:pt>
                <c:pt idx="2018" formatCode="0">
                  <c:v>23</c:v>
                </c:pt>
                <c:pt idx="2019" formatCode="0">
                  <c:v>31</c:v>
                </c:pt>
                <c:pt idx="2020" formatCode="0">
                  <c:v>45</c:v>
                </c:pt>
                <c:pt idx="2021" formatCode="0">
                  <c:v>19</c:v>
                </c:pt>
                <c:pt idx="2022" formatCode="0">
                  <c:v>27</c:v>
                </c:pt>
                <c:pt idx="2023" formatCode="0">
                  <c:v>27</c:v>
                </c:pt>
                <c:pt idx="2024" formatCode="0">
                  <c:v>42</c:v>
                </c:pt>
                <c:pt idx="2025" formatCode="0">
                  <c:v>24</c:v>
                </c:pt>
                <c:pt idx="2026" formatCode="0">
                  <c:v>23</c:v>
                </c:pt>
                <c:pt idx="2027" formatCode="0">
                  <c:v>29</c:v>
                </c:pt>
                <c:pt idx="2028" formatCode="0">
                  <c:v>40</c:v>
                </c:pt>
                <c:pt idx="2029" formatCode="0">
                  <c:v>5</c:v>
                </c:pt>
                <c:pt idx="2030" formatCode="0">
                  <c:v>14</c:v>
                </c:pt>
                <c:pt idx="2031" formatCode="0">
                  <c:v>9</c:v>
                </c:pt>
                <c:pt idx="2032" formatCode="0">
                  <c:v>25</c:v>
                </c:pt>
                <c:pt idx="2033" formatCode="0">
                  <c:v>22</c:v>
                </c:pt>
                <c:pt idx="2034" formatCode="0">
                  <c:v>25</c:v>
                </c:pt>
                <c:pt idx="2035" formatCode="0">
                  <c:v>33</c:v>
                </c:pt>
                <c:pt idx="2036" formatCode="0">
                  <c:v>26</c:v>
                </c:pt>
                <c:pt idx="2037" formatCode="0">
                  <c:v>10</c:v>
                </c:pt>
                <c:pt idx="2038" formatCode="0">
                  <c:v>36</c:v>
                </c:pt>
                <c:pt idx="2039" formatCode="0">
                  <c:v>39</c:v>
                </c:pt>
                <c:pt idx="2040" formatCode="0">
                  <c:v>36</c:v>
                </c:pt>
                <c:pt idx="2041" formatCode="0">
                  <c:v>48</c:v>
                </c:pt>
                <c:pt idx="2042" formatCode="0">
                  <c:v>46</c:v>
                </c:pt>
                <c:pt idx="2043" formatCode="0">
                  <c:v>35</c:v>
                </c:pt>
                <c:pt idx="2044" formatCode="0">
                  <c:v>38</c:v>
                </c:pt>
                <c:pt idx="2045" formatCode="0">
                  <c:v>42</c:v>
                </c:pt>
                <c:pt idx="2046" formatCode="0">
                  <c:v>17</c:v>
                </c:pt>
                <c:pt idx="2047" formatCode="0">
                  <c:v>24</c:v>
                </c:pt>
                <c:pt idx="2048" formatCode="0">
                  <c:v>34</c:v>
                </c:pt>
                <c:pt idx="2049" formatCode="0">
                  <c:v>39</c:v>
                </c:pt>
                <c:pt idx="2050" formatCode="0">
                  <c:v>40</c:v>
                </c:pt>
                <c:pt idx="2051" formatCode="0">
                  <c:v>40</c:v>
                </c:pt>
                <c:pt idx="2052" formatCode="0">
                  <c:v>50</c:v>
                </c:pt>
                <c:pt idx="2053" formatCode="0">
                  <c:v>60</c:v>
                </c:pt>
                <c:pt idx="2054" formatCode="0">
                  <c:v>48</c:v>
                </c:pt>
                <c:pt idx="2055" formatCode="0">
                  <c:v>51</c:v>
                </c:pt>
                <c:pt idx="2056" formatCode="0">
                  <c:v>47</c:v>
                </c:pt>
                <c:pt idx="2071" formatCode="0">
                  <c:v>76</c:v>
                </c:pt>
                <c:pt idx="2072" formatCode="0">
                  <c:v>69</c:v>
                </c:pt>
                <c:pt idx="2073" formatCode="0">
                  <c:v>51</c:v>
                </c:pt>
                <c:pt idx="2074" formatCode="0">
                  <c:v>50</c:v>
                </c:pt>
                <c:pt idx="2075" formatCode="0">
                  <c:v>45</c:v>
                </c:pt>
                <c:pt idx="2076" formatCode="0">
                  <c:v>54</c:v>
                </c:pt>
                <c:pt idx="2077" formatCode="0">
                  <c:v>44</c:v>
                </c:pt>
                <c:pt idx="2078" formatCode="0">
                  <c:v>34</c:v>
                </c:pt>
                <c:pt idx="2079" formatCode="0">
                  <c:v>31</c:v>
                </c:pt>
                <c:pt idx="2080" formatCode="0">
                  <c:v>48</c:v>
                </c:pt>
                <c:pt idx="2081" formatCode="0">
                  <c:v>57</c:v>
                </c:pt>
                <c:pt idx="2082" formatCode="0">
                  <c:v>74</c:v>
                </c:pt>
                <c:pt idx="2083" formatCode="0">
                  <c:v>52</c:v>
                </c:pt>
                <c:pt idx="2084" formatCode="0">
                  <c:v>50</c:v>
                </c:pt>
                <c:pt idx="2085" formatCode="0">
                  <c:v>42</c:v>
                </c:pt>
                <c:pt idx="2087" formatCode="0">
                  <c:v>34</c:v>
                </c:pt>
                <c:pt idx="2088" formatCode="0">
                  <c:v>47</c:v>
                </c:pt>
                <c:pt idx="2089" formatCode="0">
                  <c:v>42</c:v>
                </c:pt>
                <c:pt idx="2090" formatCode="0">
                  <c:v>58</c:v>
                </c:pt>
                <c:pt idx="2091" formatCode="0">
                  <c:v>47</c:v>
                </c:pt>
                <c:pt idx="2092" formatCode="0">
                  <c:v>45</c:v>
                </c:pt>
                <c:pt idx="2093" formatCode="0">
                  <c:v>46</c:v>
                </c:pt>
                <c:pt idx="2094" formatCode="0">
                  <c:v>74</c:v>
                </c:pt>
                <c:pt idx="2095" formatCode="0">
                  <c:v>40</c:v>
                </c:pt>
                <c:pt idx="2096" formatCode="0">
                  <c:v>45</c:v>
                </c:pt>
                <c:pt idx="2097" formatCode="0">
                  <c:v>64</c:v>
                </c:pt>
                <c:pt idx="2098" formatCode="0">
                  <c:v>73</c:v>
                </c:pt>
                <c:pt idx="2099" formatCode="0">
                  <c:v>52</c:v>
                </c:pt>
                <c:pt idx="2100" formatCode="0">
                  <c:v>51</c:v>
                </c:pt>
                <c:pt idx="2101" formatCode="0">
                  <c:v>34</c:v>
                </c:pt>
                <c:pt idx="2102" formatCode="0">
                  <c:v>51</c:v>
                </c:pt>
                <c:pt idx="2103" formatCode="0">
                  <c:v>52</c:v>
                </c:pt>
                <c:pt idx="2104" formatCode="0">
                  <c:v>77</c:v>
                </c:pt>
                <c:pt idx="2105" formatCode="0">
                  <c:v>60</c:v>
                </c:pt>
                <c:pt idx="2106" formatCode="0">
                  <c:v>43</c:v>
                </c:pt>
                <c:pt idx="2107" formatCode="0">
                  <c:v>31</c:v>
                </c:pt>
                <c:pt idx="2108" formatCode="0">
                  <c:v>99</c:v>
                </c:pt>
                <c:pt idx="2109" formatCode="0">
                  <c:v>58</c:v>
                </c:pt>
                <c:pt idx="2110" formatCode="0">
                  <c:v>50</c:v>
                </c:pt>
                <c:pt idx="2111" formatCode="0">
                  <c:v>62</c:v>
                </c:pt>
                <c:pt idx="2112" formatCode="0">
                  <c:v>35</c:v>
                </c:pt>
                <c:pt idx="2114" formatCode="0">
                  <c:v>40</c:v>
                </c:pt>
                <c:pt idx="2115" formatCode="0">
                  <c:v>49</c:v>
                </c:pt>
                <c:pt idx="2116" formatCode="0">
                  <c:v>46</c:v>
                </c:pt>
                <c:pt idx="2117" formatCode="0">
                  <c:v>60</c:v>
                </c:pt>
                <c:pt idx="2118" formatCode="0">
                  <c:v>66</c:v>
                </c:pt>
                <c:pt idx="2119" formatCode="0">
                  <c:v>61</c:v>
                </c:pt>
                <c:pt idx="2120" formatCode="0">
                  <c:v>44</c:v>
                </c:pt>
                <c:pt idx="2121" formatCode="0">
                  <c:v>38</c:v>
                </c:pt>
                <c:pt idx="2122" formatCode="0">
                  <c:v>51</c:v>
                </c:pt>
                <c:pt idx="2123" formatCode="0">
                  <c:v>49</c:v>
                </c:pt>
                <c:pt idx="2124" formatCode="0">
                  <c:v>52</c:v>
                </c:pt>
                <c:pt idx="2125" formatCode="0">
                  <c:v>51</c:v>
                </c:pt>
                <c:pt idx="2129" formatCode="0">
                  <c:v>36</c:v>
                </c:pt>
                <c:pt idx="2130" formatCode="0">
                  <c:v>48</c:v>
                </c:pt>
                <c:pt idx="2131" formatCode="0">
                  <c:v>47</c:v>
                </c:pt>
                <c:pt idx="2132" formatCode="0">
                  <c:v>18</c:v>
                </c:pt>
                <c:pt idx="2133" formatCode="0">
                  <c:v>9</c:v>
                </c:pt>
                <c:pt idx="2134" formatCode="0">
                  <c:v>20</c:v>
                </c:pt>
                <c:pt idx="2135" formatCode="0">
                  <c:v>11</c:v>
                </c:pt>
                <c:pt idx="2136" formatCode="0">
                  <c:v>24</c:v>
                </c:pt>
                <c:pt idx="2137" formatCode="0">
                  <c:v>8</c:v>
                </c:pt>
                <c:pt idx="2138" formatCode="0">
                  <c:v>5</c:v>
                </c:pt>
                <c:pt idx="2139" formatCode="0">
                  <c:v>8</c:v>
                </c:pt>
                <c:pt idx="2140" formatCode="0">
                  <c:v>10</c:v>
                </c:pt>
                <c:pt idx="2141" formatCode="0">
                  <c:v>8</c:v>
                </c:pt>
                <c:pt idx="2142" formatCode="0">
                  <c:v>27</c:v>
                </c:pt>
                <c:pt idx="2143" formatCode="0">
                  <c:v>35</c:v>
                </c:pt>
                <c:pt idx="2144" formatCode="0">
                  <c:v>25</c:v>
                </c:pt>
                <c:pt idx="2145" formatCode="0">
                  <c:v>33</c:v>
                </c:pt>
                <c:pt idx="2146" formatCode="0">
                  <c:v>42</c:v>
                </c:pt>
                <c:pt idx="2147" formatCode="0">
                  <c:v>7</c:v>
                </c:pt>
                <c:pt idx="2148" formatCode="0">
                  <c:v>23</c:v>
                </c:pt>
                <c:pt idx="2149" formatCode="0">
                  <c:v>34</c:v>
                </c:pt>
                <c:pt idx="2150" formatCode="0">
                  <c:v>18</c:v>
                </c:pt>
                <c:pt idx="2151" formatCode="0">
                  <c:v>23</c:v>
                </c:pt>
                <c:pt idx="2152" formatCode="0">
                  <c:v>28</c:v>
                </c:pt>
                <c:pt idx="2153" formatCode="0">
                  <c:v>28</c:v>
                </c:pt>
                <c:pt idx="2154" formatCode="0">
                  <c:v>35</c:v>
                </c:pt>
                <c:pt idx="2155" formatCode="0">
                  <c:v>26</c:v>
                </c:pt>
                <c:pt idx="2156" formatCode="0">
                  <c:v>32</c:v>
                </c:pt>
                <c:pt idx="2158" formatCode="0">
                  <c:v>19</c:v>
                </c:pt>
                <c:pt idx="2159" formatCode="0">
                  <c:v>21</c:v>
                </c:pt>
                <c:pt idx="2160" formatCode="0">
                  <c:v>23</c:v>
                </c:pt>
                <c:pt idx="2161" formatCode="0">
                  <c:v>20</c:v>
                </c:pt>
                <c:pt idx="2162" formatCode="0">
                  <c:v>29</c:v>
                </c:pt>
                <c:pt idx="2163" formatCode="0">
                  <c:v>17</c:v>
                </c:pt>
                <c:pt idx="2164" formatCode="0">
                  <c:v>31</c:v>
                </c:pt>
                <c:pt idx="2165" formatCode="0">
                  <c:v>33</c:v>
                </c:pt>
                <c:pt idx="2174" formatCode="0">
                  <c:v>29</c:v>
                </c:pt>
                <c:pt idx="2175" formatCode="0">
                  <c:v>30</c:v>
                </c:pt>
                <c:pt idx="2176" formatCode="0">
                  <c:v>31</c:v>
                </c:pt>
                <c:pt idx="2177" formatCode="0">
                  <c:v>22</c:v>
                </c:pt>
                <c:pt idx="2178" formatCode="0">
                  <c:v>13</c:v>
                </c:pt>
                <c:pt idx="2179" formatCode="0">
                  <c:v>18</c:v>
                </c:pt>
                <c:pt idx="2180" formatCode="0">
                  <c:v>34</c:v>
                </c:pt>
                <c:pt idx="2181" formatCode="0">
                  <c:v>33</c:v>
                </c:pt>
                <c:pt idx="2182" formatCode="0">
                  <c:v>37</c:v>
                </c:pt>
                <c:pt idx="2183" formatCode="0">
                  <c:v>34</c:v>
                </c:pt>
                <c:pt idx="2184" formatCode="0">
                  <c:v>23</c:v>
                </c:pt>
                <c:pt idx="2185" formatCode="0">
                  <c:v>21</c:v>
                </c:pt>
                <c:pt idx="2186" formatCode="0">
                  <c:v>65</c:v>
                </c:pt>
                <c:pt idx="2187" formatCode="0">
                  <c:v>44</c:v>
                </c:pt>
                <c:pt idx="2188" formatCode="0">
                  <c:v>26</c:v>
                </c:pt>
                <c:pt idx="2196" formatCode="0">
                  <c:v>31</c:v>
                </c:pt>
                <c:pt idx="2197" formatCode="0">
                  <c:v>35</c:v>
                </c:pt>
                <c:pt idx="2198" formatCode="0">
                  <c:v>36</c:v>
                </c:pt>
                <c:pt idx="2199" formatCode="0">
                  <c:v>28</c:v>
                </c:pt>
                <c:pt idx="2200" formatCode="0">
                  <c:v>35</c:v>
                </c:pt>
                <c:pt idx="2201" formatCode="0">
                  <c:v>34</c:v>
                </c:pt>
                <c:pt idx="2202" formatCode="0">
                  <c:v>28</c:v>
                </c:pt>
                <c:pt idx="2203" formatCode="0">
                  <c:v>34</c:v>
                </c:pt>
                <c:pt idx="2204" formatCode="0">
                  <c:v>38</c:v>
                </c:pt>
                <c:pt idx="2205" formatCode="0">
                  <c:v>38</c:v>
                </c:pt>
                <c:pt idx="2206" formatCode="0">
                  <c:v>40</c:v>
                </c:pt>
                <c:pt idx="2207" formatCode="0">
                  <c:v>44</c:v>
                </c:pt>
                <c:pt idx="2208" formatCode="0">
                  <c:v>57</c:v>
                </c:pt>
                <c:pt idx="2209" formatCode="0">
                  <c:v>60</c:v>
                </c:pt>
                <c:pt idx="2210" formatCode="0">
                  <c:v>43</c:v>
                </c:pt>
                <c:pt idx="2211" formatCode="0">
                  <c:v>43</c:v>
                </c:pt>
                <c:pt idx="2212" formatCode="0">
                  <c:v>44</c:v>
                </c:pt>
                <c:pt idx="2213" formatCode="0">
                  <c:v>53</c:v>
                </c:pt>
                <c:pt idx="2214" formatCode="0">
                  <c:v>42</c:v>
                </c:pt>
                <c:pt idx="2215" formatCode="0">
                  <c:v>46</c:v>
                </c:pt>
                <c:pt idx="2216" formatCode="0">
                  <c:v>50</c:v>
                </c:pt>
                <c:pt idx="2217" formatCode="0">
                  <c:v>37</c:v>
                </c:pt>
                <c:pt idx="2218" formatCode="0">
                  <c:v>32</c:v>
                </c:pt>
                <c:pt idx="2219" formatCode="0">
                  <c:v>26</c:v>
                </c:pt>
                <c:pt idx="2220" formatCode="0">
                  <c:v>34</c:v>
                </c:pt>
                <c:pt idx="2221" formatCode="0">
                  <c:v>35</c:v>
                </c:pt>
                <c:pt idx="2222" formatCode="0">
                  <c:v>32</c:v>
                </c:pt>
                <c:pt idx="2223" formatCode="0">
                  <c:v>63</c:v>
                </c:pt>
                <c:pt idx="2224" formatCode="0">
                  <c:v>73</c:v>
                </c:pt>
                <c:pt idx="2225" formatCode="0">
                  <c:v>45</c:v>
                </c:pt>
                <c:pt idx="2226" formatCode="0">
                  <c:v>36</c:v>
                </c:pt>
                <c:pt idx="2227" formatCode="0">
                  <c:v>35</c:v>
                </c:pt>
                <c:pt idx="2228" formatCode="0">
                  <c:v>70</c:v>
                </c:pt>
                <c:pt idx="2229" formatCode="0">
                  <c:v>37</c:v>
                </c:pt>
                <c:pt idx="2230" formatCode="0">
                  <c:v>27</c:v>
                </c:pt>
                <c:pt idx="2231" formatCode="0">
                  <c:v>36</c:v>
                </c:pt>
                <c:pt idx="2232" formatCode="0">
                  <c:v>62</c:v>
                </c:pt>
                <c:pt idx="2233" formatCode="0">
                  <c:v>20</c:v>
                </c:pt>
                <c:pt idx="2234" formatCode="0">
                  <c:v>36</c:v>
                </c:pt>
                <c:pt idx="2235" formatCode="0">
                  <c:v>24</c:v>
                </c:pt>
                <c:pt idx="2236" formatCode="0">
                  <c:v>26</c:v>
                </c:pt>
                <c:pt idx="2237" formatCode="0">
                  <c:v>30</c:v>
                </c:pt>
                <c:pt idx="2238" formatCode="0">
                  <c:v>43</c:v>
                </c:pt>
                <c:pt idx="2239" formatCode="0">
                  <c:v>44</c:v>
                </c:pt>
                <c:pt idx="2240" formatCode="0">
                  <c:v>35</c:v>
                </c:pt>
                <c:pt idx="2241" formatCode="0">
                  <c:v>16</c:v>
                </c:pt>
                <c:pt idx="2242" formatCode="0">
                  <c:v>38</c:v>
                </c:pt>
                <c:pt idx="2243" formatCode="0">
                  <c:v>34</c:v>
                </c:pt>
                <c:pt idx="2244" formatCode="0">
                  <c:v>28</c:v>
                </c:pt>
                <c:pt idx="2245" formatCode="0">
                  <c:v>34</c:v>
                </c:pt>
                <c:pt idx="2246" formatCode="0">
                  <c:v>43</c:v>
                </c:pt>
                <c:pt idx="2247" formatCode="0">
                  <c:v>36</c:v>
                </c:pt>
                <c:pt idx="2248" formatCode="0">
                  <c:v>55</c:v>
                </c:pt>
                <c:pt idx="2249" formatCode="0">
                  <c:v>20</c:v>
                </c:pt>
                <c:pt idx="2250" formatCode="0">
                  <c:v>42</c:v>
                </c:pt>
                <c:pt idx="2251" formatCode="0">
                  <c:v>43</c:v>
                </c:pt>
                <c:pt idx="2252" formatCode="0">
                  <c:v>57</c:v>
                </c:pt>
                <c:pt idx="2253" formatCode="0">
                  <c:v>17</c:v>
                </c:pt>
                <c:pt idx="2254" formatCode="0">
                  <c:v>21</c:v>
                </c:pt>
                <c:pt idx="2255" formatCode="0">
                  <c:v>27</c:v>
                </c:pt>
                <c:pt idx="2256" formatCode="0">
                  <c:v>30</c:v>
                </c:pt>
                <c:pt idx="2257" formatCode="0">
                  <c:v>27</c:v>
                </c:pt>
                <c:pt idx="2258" formatCode="0">
                  <c:v>34</c:v>
                </c:pt>
                <c:pt idx="2259" formatCode="0">
                  <c:v>35</c:v>
                </c:pt>
                <c:pt idx="2260" formatCode="0">
                  <c:v>10</c:v>
                </c:pt>
                <c:pt idx="2261" formatCode="0">
                  <c:v>10</c:v>
                </c:pt>
                <c:pt idx="2262" formatCode="0">
                  <c:v>37</c:v>
                </c:pt>
                <c:pt idx="2263" formatCode="0">
                  <c:v>25</c:v>
                </c:pt>
                <c:pt idx="2264" formatCode="0">
                  <c:v>28</c:v>
                </c:pt>
                <c:pt idx="2265" formatCode="0">
                  <c:v>25</c:v>
                </c:pt>
                <c:pt idx="2266" formatCode="0">
                  <c:v>32</c:v>
                </c:pt>
                <c:pt idx="2267" formatCode="0">
                  <c:v>35</c:v>
                </c:pt>
                <c:pt idx="2268" formatCode="0">
                  <c:v>17</c:v>
                </c:pt>
                <c:pt idx="2269" formatCode="0">
                  <c:v>33</c:v>
                </c:pt>
                <c:pt idx="2270" formatCode="0">
                  <c:v>14</c:v>
                </c:pt>
                <c:pt idx="2271" formatCode="0">
                  <c:v>20</c:v>
                </c:pt>
                <c:pt idx="2272" formatCode="0">
                  <c:v>29</c:v>
                </c:pt>
                <c:pt idx="2273" formatCode="0">
                  <c:v>5</c:v>
                </c:pt>
                <c:pt idx="2274" formatCode="0">
                  <c:v>8</c:v>
                </c:pt>
                <c:pt idx="2275" formatCode="0">
                  <c:v>12</c:v>
                </c:pt>
                <c:pt idx="2276" formatCode="0">
                  <c:v>25</c:v>
                </c:pt>
                <c:pt idx="2277" formatCode="0">
                  <c:v>38</c:v>
                </c:pt>
                <c:pt idx="2278" formatCode="0">
                  <c:v>40</c:v>
                </c:pt>
                <c:pt idx="2279" formatCode="0">
                  <c:v>14</c:v>
                </c:pt>
                <c:pt idx="2280" formatCode="0">
                  <c:v>21</c:v>
                </c:pt>
                <c:pt idx="2281" formatCode="0">
                  <c:v>21</c:v>
                </c:pt>
                <c:pt idx="2282" formatCode="0">
                  <c:v>12</c:v>
                </c:pt>
                <c:pt idx="2283" formatCode="0">
                  <c:v>33</c:v>
                </c:pt>
                <c:pt idx="2284" formatCode="0">
                  <c:v>23</c:v>
                </c:pt>
                <c:pt idx="2285" formatCode="0">
                  <c:v>21</c:v>
                </c:pt>
                <c:pt idx="2286" formatCode="0">
                  <c:v>32</c:v>
                </c:pt>
                <c:pt idx="2287" formatCode="0">
                  <c:v>16</c:v>
                </c:pt>
                <c:pt idx="2288" formatCode="0">
                  <c:v>27</c:v>
                </c:pt>
                <c:pt idx="2289" formatCode="0">
                  <c:v>28</c:v>
                </c:pt>
                <c:pt idx="2290" formatCode="0">
                  <c:v>26</c:v>
                </c:pt>
                <c:pt idx="2291" formatCode="0">
                  <c:v>31</c:v>
                </c:pt>
                <c:pt idx="2292" formatCode="0">
                  <c:v>37</c:v>
                </c:pt>
                <c:pt idx="2293" formatCode="0">
                  <c:v>40</c:v>
                </c:pt>
                <c:pt idx="2294" formatCode="0">
                  <c:v>11</c:v>
                </c:pt>
                <c:pt idx="2295" formatCode="0">
                  <c:v>35</c:v>
                </c:pt>
                <c:pt idx="2296" formatCode="0">
                  <c:v>11</c:v>
                </c:pt>
                <c:pt idx="2297" formatCode="0">
                  <c:v>19</c:v>
                </c:pt>
                <c:pt idx="2298" formatCode="0">
                  <c:v>24</c:v>
                </c:pt>
                <c:pt idx="2299" formatCode="0">
                  <c:v>17</c:v>
                </c:pt>
                <c:pt idx="2300" formatCode="0">
                  <c:v>9</c:v>
                </c:pt>
                <c:pt idx="2301" formatCode="0">
                  <c:v>15</c:v>
                </c:pt>
                <c:pt idx="2302" formatCode="0">
                  <c:v>24</c:v>
                </c:pt>
                <c:pt idx="2303" formatCode="0">
                  <c:v>22</c:v>
                </c:pt>
                <c:pt idx="2304" formatCode="0">
                  <c:v>37</c:v>
                </c:pt>
                <c:pt idx="2305" formatCode="0">
                  <c:v>29</c:v>
                </c:pt>
                <c:pt idx="2306" formatCode="0">
                  <c:v>25</c:v>
                </c:pt>
                <c:pt idx="2307" formatCode="0">
                  <c:v>28</c:v>
                </c:pt>
                <c:pt idx="2308" formatCode="0">
                  <c:v>41</c:v>
                </c:pt>
                <c:pt idx="2309" formatCode="0">
                  <c:v>36</c:v>
                </c:pt>
                <c:pt idx="2310" formatCode="0">
                  <c:v>42</c:v>
                </c:pt>
                <c:pt idx="2311" formatCode="0">
                  <c:v>33</c:v>
                </c:pt>
                <c:pt idx="2312" formatCode="0">
                  <c:v>38</c:v>
                </c:pt>
                <c:pt idx="2313" formatCode="0">
                  <c:v>31</c:v>
                </c:pt>
                <c:pt idx="2314" formatCode="0">
                  <c:v>32</c:v>
                </c:pt>
                <c:pt idx="2315" formatCode="0">
                  <c:v>21</c:v>
                </c:pt>
                <c:pt idx="2316" formatCode="0">
                  <c:v>19</c:v>
                </c:pt>
                <c:pt idx="2317" formatCode="0">
                  <c:v>21</c:v>
                </c:pt>
                <c:pt idx="2318" formatCode="0">
                  <c:v>29</c:v>
                </c:pt>
                <c:pt idx="2319" formatCode="0">
                  <c:v>22</c:v>
                </c:pt>
                <c:pt idx="2320" formatCode="0">
                  <c:v>36</c:v>
                </c:pt>
                <c:pt idx="2321" formatCode="0">
                  <c:v>34</c:v>
                </c:pt>
                <c:pt idx="2322" formatCode="0">
                  <c:v>34</c:v>
                </c:pt>
                <c:pt idx="2323" formatCode="0">
                  <c:v>35</c:v>
                </c:pt>
                <c:pt idx="2324" formatCode="0">
                  <c:v>36</c:v>
                </c:pt>
                <c:pt idx="2325" formatCode="0">
                  <c:v>41</c:v>
                </c:pt>
                <c:pt idx="2326" formatCode="0">
                  <c:v>32</c:v>
                </c:pt>
                <c:pt idx="2327" formatCode="0">
                  <c:v>32</c:v>
                </c:pt>
                <c:pt idx="2328" formatCode="0">
                  <c:v>47</c:v>
                </c:pt>
                <c:pt idx="2329" formatCode="0">
                  <c:v>36</c:v>
                </c:pt>
                <c:pt idx="2330" formatCode="0">
                  <c:v>39</c:v>
                </c:pt>
                <c:pt idx="2331" formatCode="0">
                  <c:v>44</c:v>
                </c:pt>
                <c:pt idx="2332" formatCode="0">
                  <c:v>56</c:v>
                </c:pt>
                <c:pt idx="2333" formatCode="0">
                  <c:v>32</c:v>
                </c:pt>
                <c:pt idx="2334" formatCode="0">
                  <c:v>28</c:v>
                </c:pt>
                <c:pt idx="2335" formatCode="0">
                  <c:v>24</c:v>
                </c:pt>
                <c:pt idx="2336" formatCode="0">
                  <c:v>25</c:v>
                </c:pt>
                <c:pt idx="2337" formatCode="0">
                  <c:v>34</c:v>
                </c:pt>
                <c:pt idx="2338" formatCode="0">
                  <c:v>37</c:v>
                </c:pt>
                <c:pt idx="2339" formatCode="0">
                  <c:v>35</c:v>
                </c:pt>
                <c:pt idx="2340" formatCode="0">
                  <c:v>46</c:v>
                </c:pt>
                <c:pt idx="2341" formatCode="0">
                  <c:v>85</c:v>
                </c:pt>
                <c:pt idx="2342" formatCode="0">
                  <c:v>50</c:v>
                </c:pt>
                <c:pt idx="2343" formatCode="0">
                  <c:v>46</c:v>
                </c:pt>
                <c:pt idx="2344" formatCode="0">
                  <c:v>54</c:v>
                </c:pt>
                <c:pt idx="2345" formatCode="0">
                  <c:v>42</c:v>
                </c:pt>
                <c:pt idx="2346" formatCode="0">
                  <c:v>38</c:v>
                </c:pt>
                <c:pt idx="2347" formatCode="0">
                  <c:v>37</c:v>
                </c:pt>
                <c:pt idx="2348" formatCode="0">
                  <c:v>48</c:v>
                </c:pt>
                <c:pt idx="2349" formatCode="0">
                  <c:v>35</c:v>
                </c:pt>
                <c:pt idx="2350" formatCode="0">
                  <c:v>37</c:v>
                </c:pt>
                <c:pt idx="2351" formatCode="0">
                  <c:v>43</c:v>
                </c:pt>
                <c:pt idx="2352" formatCode="0">
                  <c:v>18</c:v>
                </c:pt>
                <c:pt idx="2353" formatCode="0">
                  <c:v>11</c:v>
                </c:pt>
                <c:pt idx="2354" formatCode="0">
                  <c:v>23</c:v>
                </c:pt>
                <c:pt idx="2355" formatCode="0">
                  <c:v>20</c:v>
                </c:pt>
                <c:pt idx="2356" formatCode="0">
                  <c:v>22</c:v>
                </c:pt>
                <c:pt idx="2357" formatCode="0">
                  <c:v>24</c:v>
                </c:pt>
                <c:pt idx="2358" formatCode="0">
                  <c:v>26</c:v>
                </c:pt>
                <c:pt idx="2359" formatCode="0">
                  <c:v>24</c:v>
                </c:pt>
                <c:pt idx="2360" formatCode="0">
                  <c:v>20</c:v>
                </c:pt>
                <c:pt idx="2361" formatCode="0">
                  <c:v>20</c:v>
                </c:pt>
                <c:pt idx="2362" formatCode="0">
                  <c:v>35</c:v>
                </c:pt>
                <c:pt idx="2363" formatCode="0">
                  <c:v>39</c:v>
                </c:pt>
                <c:pt idx="2364" formatCode="0">
                  <c:v>52</c:v>
                </c:pt>
                <c:pt idx="2365" formatCode="0">
                  <c:v>5</c:v>
                </c:pt>
                <c:pt idx="2366" formatCode="0">
                  <c:v>10</c:v>
                </c:pt>
                <c:pt idx="2367" formatCode="0">
                  <c:v>22</c:v>
                </c:pt>
                <c:pt idx="2368" formatCode="0">
                  <c:v>20</c:v>
                </c:pt>
                <c:pt idx="2369" formatCode="0">
                  <c:v>24</c:v>
                </c:pt>
                <c:pt idx="2370" formatCode="0">
                  <c:v>23</c:v>
                </c:pt>
                <c:pt idx="2371" formatCode="0">
                  <c:v>18</c:v>
                </c:pt>
                <c:pt idx="2372" formatCode="0">
                  <c:v>8</c:v>
                </c:pt>
                <c:pt idx="2373" formatCode="0">
                  <c:v>13</c:v>
                </c:pt>
                <c:pt idx="2374" formatCode="0">
                  <c:v>18</c:v>
                </c:pt>
                <c:pt idx="2375" formatCode="0">
                  <c:v>10</c:v>
                </c:pt>
                <c:pt idx="2376" formatCode="0">
                  <c:v>15</c:v>
                </c:pt>
                <c:pt idx="2377" formatCode="0">
                  <c:v>37</c:v>
                </c:pt>
                <c:pt idx="2378" formatCode="0">
                  <c:v>11</c:v>
                </c:pt>
                <c:pt idx="2379" formatCode="0">
                  <c:v>18</c:v>
                </c:pt>
                <c:pt idx="2380" formatCode="0">
                  <c:v>23</c:v>
                </c:pt>
                <c:pt idx="2381" formatCode="0">
                  <c:v>26</c:v>
                </c:pt>
                <c:pt idx="2382" formatCode="0">
                  <c:v>19</c:v>
                </c:pt>
                <c:pt idx="2383" formatCode="0">
                  <c:v>23</c:v>
                </c:pt>
                <c:pt idx="2384" formatCode="0">
                  <c:v>26</c:v>
                </c:pt>
                <c:pt idx="2385" formatCode="0">
                  <c:v>17</c:v>
                </c:pt>
                <c:pt idx="2386" formatCode="0">
                  <c:v>18</c:v>
                </c:pt>
                <c:pt idx="2387" formatCode="0">
                  <c:v>12</c:v>
                </c:pt>
                <c:pt idx="2388" formatCode="0">
                  <c:v>39</c:v>
                </c:pt>
                <c:pt idx="2389" formatCode="0">
                  <c:v>5</c:v>
                </c:pt>
                <c:pt idx="2390" formatCode="0">
                  <c:v>5</c:v>
                </c:pt>
                <c:pt idx="2391" formatCode="0">
                  <c:v>8</c:v>
                </c:pt>
                <c:pt idx="2392" formatCode="0">
                  <c:v>12</c:v>
                </c:pt>
                <c:pt idx="2393" formatCode="0">
                  <c:v>18</c:v>
                </c:pt>
                <c:pt idx="2394" formatCode="0">
                  <c:v>22</c:v>
                </c:pt>
                <c:pt idx="2395" formatCode="0">
                  <c:v>10</c:v>
                </c:pt>
                <c:pt idx="2396" formatCode="0">
                  <c:v>14</c:v>
                </c:pt>
                <c:pt idx="2397" formatCode="0">
                  <c:v>20</c:v>
                </c:pt>
                <c:pt idx="2398" formatCode="0">
                  <c:v>5</c:v>
                </c:pt>
                <c:pt idx="2399" formatCode="0">
                  <c:v>10</c:v>
                </c:pt>
                <c:pt idx="2400" formatCode="0">
                  <c:v>16</c:v>
                </c:pt>
                <c:pt idx="2401" formatCode="0">
                  <c:v>50</c:v>
                </c:pt>
                <c:pt idx="2402" formatCode="0">
                  <c:v>23</c:v>
                </c:pt>
                <c:pt idx="2403" formatCode="0">
                  <c:v>18</c:v>
                </c:pt>
                <c:pt idx="2404" formatCode="0">
                  <c:v>31</c:v>
                </c:pt>
                <c:pt idx="2405" formatCode="0">
                  <c:v>28</c:v>
                </c:pt>
                <c:pt idx="2406" formatCode="0">
                  <c:v>31</c:v>
                </c:pt>
                <c:pt idx="2407" formatCode="0">
                  <c:v>21</c:v>
                </c:pt>
                <c:pt idx="2408" formatCode="0">
                  <c:v>17</c:v>
                </c:pt>
                <c:pt idx="2409" formatCode="0">
                  <c:v>27</c:v>
                </c:pt>
                <c:pt idx="2410" formatCode="0">
                  <c:v>28</c:v>
                </c:pt>
                <c:pt idx="2411" formatCode="0">
                  <c:v>10</c:v>
                </c:pt>
                <c:pt idx="2412" formatCode="0">
                  <c:v>13</c:v>
                </c:pt>
                <c:pt idx="2413" formatCode="0">
                  <c:v>20</c:v>
                </c:pt>
                <c:pt idx="2414" formatCode="0">
                  <c:v>20</c:v>
                </c:pt>
                <c:pt idx="2415" formatCode="0">
                  <c:v>9</c:v>
                </c:pt>
                <c:pt idx="2416" formatCode="0">
                  <c:v>11</c:v>
                </c:pt>
                <c:pt idx="2417" formatCode="0">
                  <c:v>24</c:v>
                </c:pt>
                <c:pt idx="2418" formatCode="0">
                  <c:v>19</c:v>
                </c:pt>
                <c:pt idx="2419" formatCode="0">
                  <c:v>15</c:v>
                </c:pt>
                <c:pt idx="2420" formatCode="0">
                  <c:v>23</c:v>
                </c:pt>
                <c:pt idx="2421" formatCode="0">
                  <c:v>33</c:v>
                </c:pt>
                <c:pt idx="2422" formatCode="0">
                  <c:v>18</c:v>
                </c:pt>
                <c:pt idx="2423" formatCode="0">
                  <c:v>33</c:v>
                </c:pt>
                <c:pt idx="2424" formatCode="0">
                  <c:v>26</c:v>
                </c:pt>
                <c:pt idx="2425" formatCode="0">
                  <c:v>24</c:v>
                </c:pt>
                <c:pt idx="2426" formatCode="0">
                  <c:v>23</c:v>
                </c:pt>
                <c:pt idx="2427" formatCode="0">
                  <c:v>21</c:v>
                </c:pt>
                <c:pt idx="2428" formatCode="0">
                  <c:v>20</c:v>
                </c:pt>
                <c:pt idx="2429" formatCode="0">
                  <c:v>32</c:v>
                </c:pt>
                <c:pt idx="2430" formatCode="0">
                  <c:v>26</c:v>
                </c:pt>
                <c:pt idx="2431" formatCode="0">
                  <c:v>23</c:v>
                </c:pt>
                <c:pt idx="2432" formatCode="0">
                  <c:v>29</c:v>
                </c:pt>
                <c:pt idx="2433" formatCode="0">
                  <c:v>29</c:v>
                </c:pt>
                <c:pt idx="2434" formatCode="0">
                  <c:v>23</c:v>
                </c:pt>
                <c:pt idx="2435" formatCode="0">
                  <c:v>30</c:v>
                </c:pt>
                <c:pt idx="2436" formatCode="0">
                  <c:v>32</c:v>
                </c:pt>
                <c:pt idx="2437" formatCode="0">
                  <c:v>22</c:v>
                </c:pt>
                <c:pt idx="2438" formatCode="0">
                  <c:v>25</c:v>
                </c:pt>
                <c:pt idx="2439" formatCode="0">
                  <c:v>29</c:v>
                </c:pt>
                <c:pt idx="2440" formatCode="0">
                  <c:v>31</c:v>
                </c:pt>
                <c:pt idx="2441" formatCode="0">
                  <c:v>28</c:v>
                </c:pt>
                <c:pt idx="2442" formatCode="0">
                  <c:v>24</c:v>
                </c:pt>
                <c:pt idx="2443" formatCode="0">
                  <c:v>41</c:v>
                </c:pt>
                <c:pt idx="2444" formatCode="0">
                  <c:v>28</c:v>
                </c:pt>
                <c:pt idx="2445" formatCode="0">
                  <c:v>28</c:v>
                </c:pt>
                <c:pt idx="2446" formatCode="0">
                  <c:v>25</c:v>
                </c:pt>
                <c:pt idx="2447" formatCode="0">
                  <c:v>32</c:v>
                </c:pt>
                <c:pt idx="2448" formatCode="0">
                  <c:v>35</c:v>
                </c:pt>
                <c:pt idx="2449" formatCode="0">
                  <c:v>33</c:v>
                </c:pt>
                <c:pt idx="2450" formatCode="0">
                  <c:v>27</c:v>
                </c:pt>
                <c:pt idx="2451" formatCode="0">
                  <c:v>36</c:v>
                </c:pt>
                <c:pt idx="2452" formatCode="0">
                  <c:v>34</c:v>
                </c:pt>
                <c:pt idx="2453" formatCode="0">
                  <c:v>28</c:v>
                </c:pt>
                <c:pt idx="2454" formatCode="0">
                  <c:v>35</c:v>
                </c:pt>
                <c:pt idx="2455" formatCode="0">
                  <c:v>33</c:v>
                </c:pt>
                <c:pt idx="2456" formatCode="0">
                  <c:v>27</c:v>
                </c:pt>
                <c:pt idx="2457" formatCode="0">
                  <c:v>35</c:v>
                </c:pt>
                <c:pt idx="2458" formatCode="0">
                  <c:v>35</c:v>
                </c:pt>
                <c:pt idx="2459" formatCode="0">
                  <c:v>34</c:v>
                </c:pt>
                <c:pt idx="2460" formatCode="0">
                  <c:v>35</c:v>
                </c:pt>
                <c:pt idx="2461" formatCode="0">
                  <c:v>23</c:v>
                </c:pt>
                <c:pt idx="2462" formatCode="0">
                  <c:v>36</c:v>
                </c:pt>
                <c:pt idx="2463" formatCode="0">
                  <c:v>39</c:v>
                </c:pt>
                <c:pt idx="2464" formatCode="0">
                  <c:v>23</c:v>
                </c:pt>
                <c:pt idx="2465" formatCode="0">
                  <c:v>33</c:v>
                </c:pt>
                <c:pt idx="2466" formatCode="0">
                  <c:v>45</c:v>
                </c:pt>
                <c:pt idx="2467" formatCode="0">
                  <c:v>36</c:v>
                </c:pt>
                <c:pt idx="2468" formatCode="0">
                  <c:v>34</c:v>
                </c:pt>
                <c:pt idx="2469" formatCode="0">
                  <c:v>31</c:v>
                </c:pt>
                <c:pt idx="2470" formatCode="0">
                  <c:v>35</c:v>
                </c:pt>
                <c:pt idx="2471" formatCode="0">
                  <c:v>30</c:v>
                </c:pt>
                <c:pt idx="2472" formatCode="0">
                  <c:v>32</c:v>
                </c:pt>
                <c:pt idx="2473" formatCode="0">
                  <c:v>27</c:v>
                </c:pt>
                <c:pt idx="2474" formatCode="0">
                  <c:v>29</c:v>
                </c:pt>
                <c:pt idx="2475" formatCode="0">
                  <c:v>27</c:v>
                </c:pt>
                <c:pt idx="2476" formatCode="0">
                  <c:v>37</c:v>
                </c:pt>
                <c:pt idx="2477" formatCode="0">
                  <c:v>27</c:v>
                </c:pt>
                <c:pt idx="2478" formatCode="0">
                  <c:v>24</c:v>
                </c:pt>
                <c:pt idx="2479" formatCode="0">
                  <c:v>22</c:v>
                </c:pt>
                <c:pt idx="2480" formatCode="0">
                  <c:v>30</c:v>
                </c:pt>
                <c:pt idx="2481" formatCode="0">
                  <c:v>32</c:v>
                </c:pt>
                <c:pt idx="2482" formatCode="0">
                  <c:v>21</c:v>
                </c:pt>
                <c:pt idx="2483" formatCode="0">
                  <c:v>33</c:v>
                </c:pt>
                <c:pt idx="2484" formatCode="0">
                  <c:v>42</c:v>
                </c:pt>
                <c:pt idx="2485" formatCode="0">
                  <c:v>53</c:v>
                </c:pt>
                <c:pt idx="2486" formatCode="0">
                  <c:v>32</c:v>
                </c:pt>
                <c:pt idx="2487" formatCode="0">
                  <c:v>32</c:v>
                </c:pt>
                <c:pt idx="2488" formatCode="0">
                  <c:v>24</c:v>
                </c:pt>
                <c:pt idx="2489" formatCode="0">
                  <c:v>37</c:v>
                </c:pt>
                <c:pt idx="2490" formatCode="0">
                  <c:v>50</c:v>
                </c:pt>
                <c:pt idx="2491" formatCode="0">
                  <c:v>38</c:v>
                </c:pt>
                <c:pt idx="2492" formatCode="0">
                  <c:v>28</c:v>
                </c:pt>
                <c:pt idx="2493" formatCode="0">
                  <c:v>24</c:v>
                </c:pt>
                <c:pt idx="2494" formatCode="0">
                  <c:v>14</c:v>
                </c:pt>
                <c:pt idx="2495" formatCode="0">
                  <c:v>12</c:v>
                </c:pt>
                <c:pt idx="2496" formatCode="0">
                  <c:v>13</c:v>
                </c:pt>
                <c:pt idx="2497" formatCode="0">
                  <c:v>0</c:v>
                </c:pt>
                <c:pt idx="2498" formatCode="0">
                  <c:v>28</c:v>
                </c:pt>
                <c:pt idx="2499" formatCode="0">
                  <c:v>14</c:v>
                </c:pt>
              </c:numCache>
            </c:numRef>
          </c:yVal>
          <c:smooth val="0"/>
          <c:extLst>
            <c:ext xmlns:c16="http://schemas.microsoft.com/office/drawing/2014/chart" uri="{C3380CC4-5D6E-409C-BE32-E72D297353CC}">
              <c16:uniqueId val="{00000001-308A-41B8-B052-DE4CB5687DA1}"/>
            </c:ext>
          </c:extLst>
        </c:ser>
        <c:ser>
          <c:idx val="2"/>
          <c:order val="2"/>
          <c:tx>
            <c:strRef>
              <c:f>'Quelen Alto'!$Y$1</c:f>
              <c:strCache>
                <c:ptCount val="1"/>
                <c:pt idx="0">
                  <c:v>Concentración Promedio Diaria 24hrs PM-10 a = 130 (µg/m3N) D.S N° 12/21</c:v>
                </c:pt>
              </c:strCache>
            </c:strRef>
          </c:tx>
          <c:spPr>
            <a:ln w="47625">
              <a:solidFill>
                <a:schemeClr val="accent2"/>
              </a:solidFill>
            </a:ln>
          </c:spPr>
          <c:marker>
            <c:symbol val="none"/>
          </c:marker>
          <c:xVal>
            <c:numRef>
              <c:f>'Quelen Alto'!$V$2:$V$2501</c:f>
              <c:numCache>
                <c:formatCode>dd/mm/yy;@</c:formatCode>
                <c:ptCount val="2500"/>
                <c:pt idx="0">
                  <c:v>38362</c:v>
                </c:pt>
                <c:pt idx="1">
                  <c:v>38368</c:v>
                </c:pt>
                <c:pt idx="2">
                  <c:v>38371</c:v>
                </c:pt>
                <c:pt idx="3">
                  <c:v>38372</c:v>
                </c:pt>
                <c:pt idx="4">
                  <c:v>38373</c:v>
                </c:pt>
                <c:pt idx="5">
                  <c:v>38374</c:v>
                </c:pt>
                <c:pt idx="6">
                  <c:v>38375</c:v>
                </c:pt>
                <c:pt idx="7">
                  <c:v>38376</c:v>
                </c:pt>
                <c:pt idx="8">
                  <c:v>38377</c:v>
                </c:pt>
                <c:pt idx="9">
                  <c:v>38380</c:v>
                </c:pt>
                <c:pt idx="10" formatCode="d\-mmm\-yy">
                  <c:v>38383</c:v>
                </c:pt>
                <c:pt idx="11" formatCode="d\-mmm\-yy">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38421</c:v>
                </c:pt>
                <c:pt idx="25">
                  <c:v>38427</c:v>
                </c:pt>
                <c:pt idx="26">
                  <c:v>38430</c:v>
                </c:pt>
                <c:pt idx="27">
                  <c:v>38433</c:v>
                </c:pt>
                <c:pt idx="28">
                  <c:v>38436</c:v>
                </c:pt>
                <c:pt idx="29">
                  <c:v>38439</c:v>
                </c:pt>
                <c:pt idx="30">
                  <c:v>38441</c:v>
                </c:pt>
                <c:pt idx="31">
                  <c:v>38444</c:v>
                </c:pt>
                <c:pt idx="32">
                  <c:v>38447</c:v>
                </c:pt>
                <c:pt idx="33">
                  <c:v>38450</c:v>
                </c:pt>
                <c:pt idx="34">
                  <c:v>38453</c:v>
                </c:pt>
                <c:pt idx="35">
                  <c:v>38456</c:v>
                </c:pt>
                <c:pt idx="36">
                  <c:v>38459</c:v>
                </c:pt>
                <c:pt idx="37">
                  <c:v>38462</c:v>
                </c:pt>
                <c:pt idx="38">
                  <c:v>38465</c:v>
                </c:pt>
                <c:pt idx="39">
                  <c:v>38468</c:v>
                </c:pt>
                <c:pt idx="40">
                  <c:v>38471</c:v>
                </c:pt>
                <c:pt idx="41">
                  <c:v>38474</c:v>
                </c:pt>
                <c:pt idx="42">
                  <c:v>38477</c:v>
                </c:pt>
                <c:pt idx="43">
                  <c:v>38480</c:v>
                </c:pt>
                <c:pt idx="44">
                  <c:v>38483</c:v>
                </c:pt>
                <c:pt idx="45">
                  <c:v>38486</c:v>
                </c:pt>
                <c:pt idx="46">
                  <c:v>38489</c:v>
                </c:pt>
                <c:pt idx="47">
                  <c:v>38492</c:v>
                </c:pt>
                <c:pt idx="48">
                  <c:v>38495</c:v>
                </c:pt>
                <c:pt idx="49">
                  <c:v>38498</c:v>
                </c:pt>
                <c:pt idx="50">
                  <c:v>38501</c:v>
                </c:pt>
                <c:pt idx="51">
                  <c:v>38504</c:v>
                </c:pt>
                <c:pt idx="52">
                  <c:v>38508</c:v>
                </c:pt>
                <c:pt idx="53">
                  <c:v>38511</c:v>
                </c:pt>
                <c:pt idx="54">
                  <c:v>38514</c:v>
                </c:pt>
                <c:pt idx="55">
                  <c:v>38517</c:v>
                </c:pt>
                <c:pt idx="56">
                  <c:v>38520</c:v>
                </c:pt>
                <c:pt idx="57">
                  <c:v>38523</c:v>
                </c:pt>
                <c:pt idx="58">
                  <c:v>38526</c:v>
                </c:pt>
                <c:pt idx="59">
                  <c:v>38529</c:v>
                </c:pt>
                <c:pt idx="60">
                  <c:v>38532</c:v>
                </c:pt>
                <c:pt idx="61">
                  <c:v>38534</c:v>
                </c:pt>
                <c:pt idx="62">
                  <c:v>38538</c:v>
                </c:pt>
                <c:pt idx="63">
                  <c:v>38541</c:v>
                </c:pt>
                <c:pt idx="64">
                  <c:v>38544</c:v>
                </c:pt>
                <c:pt idx="65">
                  <c:v>38547</c:v>
                </c:pt>
                <c:pt idx="66">
                  <c:v>38550</c:v>
                </c:pt>
                <c:pt idx="67">
                  <c:v>38553</c:v>
                </c:pt>
                <c:pt idx="68">
                  <c:v>38556</c:v>
                </c:pt>
                <c:pt idx="69">
                  <c:v>38561</c:v>
                </c:pt>
                <c:pt idx="70">
                  <c:v>38563</c:v>
                </c:pt>
                <c:pt idx="71">
                  <c:v>38566</c:v>
                </c:pt>
                <c:pt idx="72">
                  <c:v>38568</c:v>
                </c:pt>
                <c:pt idx="73">
                  <c:v>38571</c:v>
                </c:pt>
                <c:pt idx="74">
                  <c:v>38574</c:v>
                </c:pt>
                <c:pt idx="75">
                  <c:v>38577</c:v>
                </c:pt>
                <c:pt idx="76">
                  <c:v>38580</c:v>
                </c:pt>
                <c:pt idx="77">
                  <c:v>38585</c:v>
                </c:pt>
                <c:pt idx="78">
                  <c:v>38587</c:v>
                </c:pt>
                <c:pt idx="79">
                  <c:v>38590</c:v>
                </c:pt>
                <c:pt idx="80">
                  <c:v>38591</c:v>
                </c:pt>
                <c:pt idx="81">
                  <c:v>38594</c:v>
                </c:pt>
                <c:pt idx="82">
                  <c:v>38595</c:v>
                </c:pt>
                <c:pt idx="83">
                  <c:v>38597</c:v>
                </c:pt>
                <c:pt idx="84">
                  <c:v>38600</c:v>
                </c:pt>
                <c:pt idx="85">
                  <c:v>38603</c:v>
                </c:pt>
                <c:pt idx="86">
                  <c:v>38606</c:v>
                </c:pt>
                <c:pt idx="87">
                  <c:v>38609</c:v>
                </c:pt>
                <c:pt idx="88">
                  <c:v>38612</c:v>
                </c:pt>
                <c:pt idx="89">
                  <c:v>38615</c:v>
                </c:pt>
                <c:pt idx="90">
                  <c:v>38618</c:v>
                </c:pt>
                <c:pt idx="91">
                  <c:v>38621</c:v>
                </c:pt>
                <c:pt idx="92">
                  <c:v>38624</c:v>
                </c:pt>
                <c:pt idx="93">
                  <c:v>38627</c:v>
                </c:pt>
                <c:pt idx="94">
                  <c:v>38630</c:v>
                </c:pt>
                <c:pt idx="95">
                  <c:v>38633</c:v>
                </c:pt>
                <c:pt idx="96">
                  <c:v>38636</c:v>
                </c:pt>
                <c:pt idx="97">
                  <c:v>38639</c:v>
                </c:pt>
                <c:pt idx="98">
                  <c:v>38642</c:v>
                </c:pt>
                <c:pt idx="99">
                  <c:v>38645</c:v>
                </c:pt>
                <c:pt idx="100">
                  <c:v>38648</c:v>
                </c:pt>
                <c:pt idx="101">
                  <c:v>38651</c:v>
                </c:pt>
                <c:pt idx="102">
                  <c:v>38654</c:v>
                </c:pt>
                <c:pt idx="103">
                  <c:v>38657</c:v>
                </c:pt>
                <c:pt idx="104">
                  <c:v>38660</c:v>
                </c:pt>
                <c:pt idx="105">
                  <c:v>38663</c:v>
                </c:pt>
                <c:pt idx="106">
                  <c:v>38666</c:v>
                </c:pt>
                <c:pt idx="107">
                  <c:v>38669</c:v>
                </c:pt>
                <c:pt idx="108">
                  <c:v>38672</c:v>
                </c:pt>
                <c:pt idx="109">
                  <c:v>38675</c:v>
                </c:pt>
                <c:pt idx="110">
                  <c:v>38678</c:v>
                </c:pt>
                <c:pt idx="111">
                  <c:v>38681</c:v>
                </c:pt>
                <c:pt idx="112">
                  <c:v>38684</c:v>
                </c:pt>
                <c:pt idx="113">
                  <c:v>38687</c:v>
                </c:pt>
                <c:pt idx="114">
                  <c:v>38690</c:v>
                </c:pt>
                <c:pt idx="115">
                  <c:v>38693</c:v>
                </c:pt>
                <c:pt idx="116">
                  <c:v>38696</c:v>
                </c:pt>
                <c:pt idx="117">
                  <c:v>38699</c:v>
                </c:pt>
                <c:pt idx="118">
                  <c:v>38702</c:v>
                </c:pt>
                <c:pt idx="119">
                  <c:v>38705</c:v>
                </c:pt>
                <c:pt idx="120">
                  <c:v>38708</c:v>
                </c:pt>
                <c:pt idx="121">
                  <c:v>38711</c:v>
                </c:pt>
                <c:pt idx="122">
                  <c:v>38714</c:v>
                </c:pt>
                <c:pt idx="123">
                  <c:v>38717</c:v>
                </c:pt>
                <c:pt idx="124">
                  <c:v>38720</c:v>
                </c:pt>
                <c:pt idx="125">
                  <c:v>38723</c:v>
                </c:pt>
                <c:pt idx="126">
                  <c:v>38726</c:v>
                </c:pt>
                <c:pt idx="127">
                  <c:v>38729</c:v>
                </c:pt>
                <c:pt idx="128">
                  <c:v>38732</c:v>
                </c:pt>
                <c:pt idx="129">
                  <c:v>38735</c:v>
                </c:pt>
                <c:pt idx="130">
                  <c:v>38738</c:v>
                </c:pt>
                <c:pt idx="131">
                  <c:v>38741</c:v>
                </c:pt>
                <c:pt idx="132">
                  <c:v>38744</c:v>
                </c:pt>
                <c:pt idx="133">
                  <c:v>38747</c:v>
                </c:pt>
                <c:pt idx="134">
                  <c:v>38750</c:v>
                </c:pt>
                <c:pt idx="135">
                  <c:v>38753</c:v>
                </c:pt>
                <c:pt idx="136">
                  <c:v>38758</c:v>
                </c:pt>
                <c:pt idx="137">
                  <c:v>38759</c:v>
                </c:pt>
                <c:pt idx="138">
                  <c:v>38762</c:v>
                </c:pt>
                <c:pt idx="139">
                  <c:v>38765</c:v>
                </c:pt>
                <c:pt idx="140">
                  <c:v>38768</c:v>
                </c:pt>
                <c:pt idx="141">
                  <c:v>38771</c:v>
                </c:pt>
                <c:pt idx="142">
                  <c:v>38774</c:v>
                </c:pt>
                <c:pt idx="143">
                  <c:v>38777</c:v>
                </c:pt>
                <c:pt idx="144">
                  <c:v>38780</c:v>
                </c:pt>
                <c:pt idx="145">
                  <c:v>38783</c:v>
                </c:pt>
                <c:pt idx="146">
                  <c:v>38786</c:v>
                </c:pt>
                <c:pt idx="147">
                  <c:v>38789</c:v>
                </c:pt>
                <c:pt idx="148">
                  <c:v>38792</c:v>
                </c:pt>
                <c:pt idx="149">
                  <c:v>38795</c:v>
                </c:pt>
                <c:pt idx="150">
                  <c:v>38801</c:v>
                </c:pt>
                <c:pt idx="151">
                  <c:v>38802</c:v>
                </c:pt>
                <c:pt idx="152">
                  <c:v>38807</c:v>
                </c:pt>
                <c:pt idx="153">
                  <c:v>38810</c:v>
                </c:pt>
                <c:pt idx="154">
                  <c:v>38814</c:v>
                </c:pt>
                <c:pt idx="155">
                  <c:v>38816</c:v>
                </c:pt>
                <c:pt idx="156">
                  <c:v>38819</c:v>
                </c:pt>
                <c:pt idx="157">
                  <c:v>38822</c:v>
                </c:pt>
                <c:pt idx="158">
                  <c:v>38825</c:v>
                </c:pt>
                <c:pt idx="159">
                  <c:v>38828</c:v>
                </c:pt>
                <c:pt idx="160">
                  <c:v>38831</c:v>
                </c:pt>
                <c:pt idx="161">
                  <c:v>38834</c:v>
                </c:pt>
                <c:pt idx="162">
                  <c:v>38837</c:v>
                </c:pt>
                <c:pt idx="163">
                  <c:v>38840</c:v>
                </c:pt>
                <c:pt idx="164">
                  <c:v>38843</c:v>
                </c:pt>
                <c:pt idx="165">
                  <c:v>38846</c:v>
                </c:pt>
                <c:pt idx="166">
                  <c:v>38849</c:v>
                </c:pt>
                <c:pt idx="167">
                  <c:v>38852</c:v>
                </c:pt>
                <c:pt idx="168">
                  <c:v>38855</c:v>
                </c:pt>
                <c:pt idx="169">
                  <c:v>38858</c:v>
                </c:pt>
                <c:pt idx="170">
                  <c:v>38861</c:v>
                </c:pt>
                <c:pt idx="171">
                  <c:v>38864</c:v>
                </c:pt>
                <c:pt idx="172">
                  <c:v>38867</c:v>
                </c:pt>
                <c:pt idx="173">
                  <c:v>38870</c:v>
                </c:pt>
                <c:pt idx="174">
                  <c:v>38873</c:v>
                </c:pt>
                <c:pt idx="175">
                  <c:v>38876</c:v>
                </c:pt>
                <c:pt idx="176">
                  <c:v>38879</c:v>
                </c:pt>
                <c:pt idx="177">
                  <c:v>38882</c:v>
                </c:pt>
                <c:pt idx="178">
                  <c:v>38885</c:v>
                </c:pt>
                <c:pt idx="179">
                  <c:v>38888</c:v>
                </c:pt>
                <c:pt idx="180">
                  <c:v>38891</c:v>
                </c:pt>
                <c:pt idx="181">
                  <c:v>38894</c:v>
                </c:pt>
                <c:pt idx="182">
                  <c:v>38897</c:v>
                </c:pt>
                <c:pt idx="183">
                  <c:v>38900</c:v>
                </c:pt>
                <c:pt idx="184">
                  <c:v>38903</c:v>
                </c:pt>
                <c:pt idx="185">
                  <c:v>38906</c:v>
                </c:pt>
                <c:pt idx="186">
                  <c:v>38909</c:v>
                </c:pt>
                <c:pt idx="187">
                  <c:v>38911</c:v>
                </c:pt>
                <c:pt idx="188">
                  <c:v>38914</c:v>
                </c:pt>
                <c:pt idx="189">
                  <c:v>38918</c:v>
                </c:pt>
                <c:pt idx="190">
                  <c:v>38921</c:v>
                </c:pt>
                <c:pt idx="191">
                  <c:v>38925</c:v>
                </c:pt>
                <c:pt idx="192">
                  <c:v>38927</c:v>
                </c:pt>
                <c:pt idx="193">
                  <c:v>38930</c:v>
                </c:pt>
                <c:pt idx="194">
                  <c:v>38933</c:v>
                </c:pt>
                <c:pt idx="195">
                  <c:v>38939</c:v>
                </c:pt>
                <c:pt idx="196">
                  <c:v>38940</c:v>
                </c:pt>
                <c:pt idx="197">
                  <c:v>38943</c:v>
                </c:pt>
                <c:pt idx="198">
                  <c:v>38945</c:v>
                </c:pt>
                <c:pt idx="199">
                  <c:v>38948</c:v>
                </c:pt>
                <c:pt idx="200">
                  <c:v>38951</c:v>
                </c:pt>
                <c:pt idx="201">
                  <c:v>38954</c:v>
                </c:pt>
                <c:pt idx="202">
                  <c:v>38957</c:v>
                </c:pt>
                <c:pt idx="203">
                  <c:v>38960</c:v>
                </c:pt>
                <c:pt idx="204">
                  <c:v>38963</c:v>
                </c:pt>
                <c:pt idx="205">
                  <c:v>38966</c:v>
                </c:pt>
                <c:pt idx="206">
                  <c:v>38969</c:v>
                </c:pt>
                <c:pt idx="207">
                  <c:v>38972</c:v>
                </c:pt>
                <c:pt idx="208">
                  <c:v>38975</c:v>
                </c:pt>
                <c:pt idx="209">
                  <c:v>38978</c:v>
                </c:pt>
                <c:pt idx="210">
                  <c:v>38981</c:v>
                </c:pt>
                <c:pt idx="211">
                  <c:v>38984</c:v>
                </c:pt>
                <c:pt idx="212">
                  <c:v>38987</c:v>
                </c:pt>
                <c:pt idx="213">
                  <c:v>38990</c:v>
                </c:pt>
                <c:pt idx="214">
                  <c:v>38993</c:v>
                </c:pt>
                <c:pt idx="215">
                  <c:v>38996</c:v>
                </c:pt>
                <c:pt idx="216">
                  <c:v>38999</c:v>
                </c:pt>
                <c:pt idx="217">
                  <c:v>39002</c:v>
                </c:pt>
                <c:pt idx="218">
                  <c:v>39005</c:v>
                </c:pt>
                <c:pt idx="219">
                  <c:v>39008</c:v>
                </c:pt>
                <c:pt idx="220">
                  <c:v>39011</c:v>
                </c:pt>
                <c:pt idx="221">
                  <c:v>39014</c:v>
                </c:pt>
                <c:pt idx="222">
                  <c:v>39017</c:v>
                </c:pt>
                <c:pt idx="223">
                  <c:v>39020</c:v>
                </c:pt>
                <c:pt idx="224">
                  <c:v>39023</c:v>
                </c:pt>
                <c:pt idx="225">
                  <c:v>39026</c:v>
                </c:pt>
                <c:pt idx="226">
                  <c:v>39029</c:v>
                </c:pt>
                <c:pt idx="227">
                  <c:v>39032</c:v>
                </c:pt>
                <c:pt idx="228">
                  <c:v>39035</c:v>
                </c:pt>
                <c:pt idx="229">
                  <c:v>39038</c:v>
                </c:pt>
                <c:pt idx="230">
                  <c:v>39041</c:v>
                </c:pt>
                <c:pt idx="231">
                  <c:v>39044</c:v>
                </c:pt>
                <c:pt idx="232">
                  <c:v>39047</c:v>
                </c:pt>
                <c:pt idx="233">
                  <c:v>39050</c:v>
                </c:pt>
                <c:pt idx="234">
                  <c:v>39053</c:v>
                </c:pt>
                <c:pt idx="235">
                  <c:v>39055</c:v>
                </c:pt>
                <c:pt idx="236">
                  <c:v>39058</c:v>
                </c:pt>
                <c:pt idx="237">
                  <c:v>39061</c:v>
                </c:pt>
                <c:pt idx="238">
                  <c:v>39064</c:v>
                </c:pt>
                <c:pt idx="239">
                  <c:v>39067</c:v>
                </c:pt>
                <c:pt idx="240">
                  <c:v>39070</c:v>
                </c:pt>
                <c:pt idx="241">
                  <c:v>39073</c:v>
                </c:pt>
                <c:pt idx="242">
                  <c:v>39076</c:v>
                </c:pt>
                <c:pt idx="243">
                  <c:v>39079</c:v>
                </c:pt>
                <c:pt idx="244">
                  <c:v>39082</c:v>
                </c:pt>
                <c:pt idx="245">
                  <c:v>39085</c:v>
                </c:pt>
                <c:pt idx="246">
                  <c:v>39088</c:v>
                </c:pt>
                <c:pt idx="247">
                  <c:v>39091</c:v>
                </c:pt>
                <c:pt idx="248">
                  <c:v>39094</c:v>
                </c:pt>
                <c:pt idx="249">
                  <c:v>39097</c:v>
                </c:pt>
                <c:pt idx="250">
                  <c:v>39100</c:v>
                </c:pt>
                <c:pt idx="251">
                  <c:v>39103</c:v>
                </c:pt>
                <c:pt idx="252">
                  <c:v>39106</c:v>
                </c:pt>
                <c:pt idx="253">
                  <c:v>39109</c:v>
                </c:pt>
                <c:pt idx="254">
                  <c:v>39112</c:v>
                </c:pt>
                <c:pt idx="255">
                  <c:v>39115</c:v>
                </c:pt>
                <c:pt idx="256">
                  <c:v>39118</c:v>
                </c:pt>
                <c:pt idx="257">
                  <c:v>39121</c:v>
                </c:pt>
                <c:pt idx="258">
                  <c:v>39124</c:v>
                </c:pt>
                <c:pt idx="259">
                  <c:v>39127</c:v>
                </c:pt>
                <c:pt idx="260">
                  <c:v>39130</c:v>
                </c:pt>
                <c:pt idx="261">
                  <c:v>39133</c:v>
                </c:pt>
                <c:pt idx="262">
                  <c:v>39136</c:v>
                </c:pt>
                <c:pt idx="263">
                  <c:v>39139</c:v>
                </c:pt>
                <c:pt idx="264">
                  <c:v>39142</c:v>
                </c:pt>
                <c:pt idx="265">
                  <c:v>39145</c:v>
                </c:pt>
                <c:pt idx="266">
                  <c:v>39148</c:v>
                </c:pt>
                <c:pt idx="267">
                  <c:v>39151</c:v>
                </c:pt>
                <c:pt idx="268">
                  <c:v>39154</c:v>
                </c:pt>
                <c:pt idx="269">
                  <c:v>39157</c:v>
                </c:pt>
                <c:pt idx="270">
                  <c:v>39160</c:v>
                </c:pt>
                <c:pt idx="271">
                  <c:v>39163</c:v>
                </c:pt>
                <c:pt idx="272">
                  <c:v>39166</c:v>
                </c:pt>
                <c:pt idx="273">
                  <c:v>39169</c:v>
                </c:pt>
                <c:pt idx="274">
                  <c:v>39172</c:v>
                </c:pt>
                <c:pt idx="275">
                  <c:v>39541</c:v>
                </c:pt>
                <c:pt idx="276">
                  <c:v>39178</c:v>
                </c:pt>
                <c:pt idx="277">
                  <c:v>39181</c:v>
                </c:pt>
                <c:pt idx="278">
                  <c:v>39184</c:v>
                </c:pt>
                <c:pt idx="279">
                  <c:v>39187</c:v>
                </c:pt>
                <c:pt idx="280">
                  <c:v>39190</c:v>
                </c:pt>
                <c:pt idx="281">
                  <c:v>39193</c:v>
                </c:pt>
                <c:pt idx="282">
                  <c:v>39196</c:v>
                </c:pt>
                <c:pt idx="283">
                  <c:v>39199</c:v>
                </c:pt>
                <c:pt idx="284">
                  <c:v>39202</c:v>
                </c:pt>
                <c:pt idx="285">
                  <c:v>39205</c:v>
                </c:pt>
                <c:pt idx="286">
                  <c:v>39208</c:v>
                </c:pt>
                <c:pt idx="287">
                  <c:v>39211</c:v>
                </c:pt>
                <c:pt idx="288">
                  <c:v>39214</c:v>
                </c:pt>
                <c:pt idx="289">
                  <c:v>39217</c:v>
                </c:pt>
                <c:pt idx="290">
                  <c:v>39220</c:v>
                </c:pt>
                <c:pt idx="291">
                  <c:v>39223</c:v>
                </c:pt>
                <c:pt idx="292">
                  <c:v>39226</c:v>
                </c:pt>
                <c:pt idx="293">
                  <c:v>39229</c:v>
                </c:pt>
                <c:pt idx="294">
                  <c:v>39233</c:v>
                </c:pt>
                <c:pt idx="295">
                  <c:v>39235</c:v>
                </c:pt>
                <c:pt idx="296">
                  <c:v>39238</c:v>
                </c:pt>
                <c:pt idx="297">
                  <c:v>39241</c:v>
                </c:pt>
                <c:pt idx="298">
                  <c:v>39244</c:v>
                </c:pt>
                <c:pt idx="299">
                  <c:v>39247</c:v>
                </c:pt>
                <c:pt idx="300">
                  <c:v>39250</c:v>
                </c:pt>
                <c:pt idx="301">
                  <c:v>39254</c:v>
                </c:pt>
                <c:pt idx="302">
                  <c:v>39258</c:v>
                </c:pt>
                <c:pt idx="303">
                  <c:v>39259</c:v>
                </c:pt>
                <c:pt idx="304">
                  <c:v>39262</c:v>
                </c:pt>
                <c:pt idx="305">
                  <c:v>39265</c:v>
                </c:pt>
                <c:pt idx="306">
                  <c:v>39268</c:v>
                </c:pt>
                <c:pt idx="307">
                  <c:v>39271</c:v>
                </c:pt>
                <c:pt idx="308">
                  <c:v>39274</c:v>
                </c:pt>
                <c:pt idx="309">
                  <c:v>39277</c:v>
                </c:pt>
                <c:pt idx="310">
                  <c:v>39280</c:v>
                </c:pt>
                <c:pt idx="311">
                  <c:v>39254</c:v>
                </c:pt>
                <c:pt idx="312">
                  <c:v>39258</c:v>
                </c:pt>
                <c:pt idx="313">
                  <c:v>39290</c:v>
                </c:pt>
                <c:pt idx="314">
                  <c:v>39293</c:v>
                </c:pt>
                <c:pt idx="315">
                  <c:v>39295</c:v>
                </c:pt>
                <c:pt idx="316">
                  <c:v>39298</c:v>
                </c:pt>
                <c:pt idx="317">
                  <c:v>39301</c:v>
                </c:pt>
                <c:pt idx="318">
                  <c:v>39304</c:v>
                </c:pt>
                <c:pt idx="319">
                  <c:v>39307</c:v>
                </c:pt>
                <c:pt idx="320">
                  <c:v>39310</c:v>
                </c:pt>
                <c:pt idx="321">
                  <c:v>39313</c:v>
                </c:pt>
                <c:pt idx="322">
                  <c:v>39316</c:v>
                </c:pt>
                <c:pt idx="323">
                  <c:v>39319</c:v>
                </c:pt>
                <c:pt idx="324">
                  <c:v>39322</c:v>
                </c:pt>
                <c:pt idx="325">
                  <c:v>39325</c:v>
                </c:pt>
                <c:pt idx="326">
                  <c:v>39328</c:v>
                </c:pt>
                <c:pt idx="327">
                  <c:v>39331</c:v>
                </c:pt>
                <c:pt idx="328">
                  <c:v>39333</c:v>
                </c:pt>
                <c:pt idx="329">
                  <c:v>39336</c:v>
                </c:pt>
                <c:pt idx="330">
                  <c:v>39339</c:v>
                </c:pt>
                <c:pt idx="331">
                  <c:v>39342</c:v>
                </c:pt>
                <c:pt idx="332">
                  <c:v>39345</c:v>
                </c:pt>
                <c:pt idx="333">
                  <c:v>39348</c:v>
                </c:pt>
                <c:pt idx="334">
                  <c:v>39351</c:v>
                </c:pt>
                <c:pt idx="335">
                  <c:v>39354</c:v>
                </c:pt>
                <c:pt idx="336">
                  <c:v>39357</c:v>
                </c:pt>
                <c:pt idx="337">
                  <c:v>39360</c:v>
                </c:pt>
                <c:pt idx="338">
                  <c:v>39363</c:v>
                </c:pt>
                <c:pt idx="339">
                  <c:v>39366</c:v>
                </c:pt>
                <c:pt idx="340">
                  <c:v>39369</c:v>
                </c:pt>
                <c:pt idx="341">
                  <c:v>39372</c:v>
                </c:pt>
                <c:pt idx="342">
                  <c:v>39375</c:v>
                </c:pt>
                <c:pt idx="343">
                  <c:v>39378</c:v>
                </c:pt>
                <c:pt idx="344">
                  <c:v>39381</c:v>
                </c:pt>
                <c:pt idx="345">
                  <c:v>39384</c:v>
                </c:pt>
                <c:pt idx="346">
                  <c:v>39387</c:v>
                </c:pt>
                <c:pt idx="347">
                  <c:v>39390</c:v>
                </c:pt>
                <c:pt idx="348">
                  <c:v>39393</c:v>
                </c:pt>
                <c:pt idx="349">
                  <c:v>39396</c:v>
                </c:pt>
                <c:pt idx="350">
                  <c:v>39399</c:v>
                </c:pt>
                <c:pt idx="351">
                  <c:v>39402</c:v>
                </c:pt>
                <c:pt idx="352">
                  <c:v>39406</c:v>
                </c:pt>
                <c:pt idx="353">
                  <c:v>39408</c:v>
                </c:pt>
                <c:pt idx="354">
                  <c:v>39411</c:v>
                </c:pt>
                <c:pt idx="355">
                  <c:v>39414</c:v>
                </c:pt>
                <c:pt idx="356">
                  <c:v>39417</c:v>
                </c:pt>
                <c:pt idx="357">
                  <c:v>39420</c:v>
                </c:pt>
                <c:pt idx="358">
                  <c:v>39423</c:v>
                </c:pt>
                <c:pt idx="359">
                  <c:v>39426</c:v>
                </c:pt>
                <c:pt idx="360">
                  <c:v>39429</c:v>
                </c:pt>
                <c:pt idx="361">
                  <c:v>39432</c:v>
                </c:pt>
                <c:pt idx="362">
                  <c:v>39435</c:v>
                </c:pt>
                <c:pt idx="363">
                  <c:v>39438</c:v>
                </c:pt>
                <c:pt idx="364">
                  <c:v>39441</c:v>
                </c:pt>
                <c:pt idx="365">
                  <c:v>39444</c:v>
                </c:pt>
                <c:pt idx="366">
                  <c:v>39448</c:v>
                </c:pt>
                <c:pt idx="367">
                  <c:v>39451</c:v>
                </c:pt>
                <c:pt idx="368">
                  <c:v>39454</c:v>
                </c:pt>
                <c:pt idx="369">
                  <c:v>39458</c:v>
                </c:pt>
                <c:pt idx="370">
                  <c:v>39461</c:v>
                </c:pt>
                <c:pt idx="371">
                  <c:v>39464</c:v>
                </c:pt>
                <c:pt idx="372">
                  <c:v>39465</c:v>
                </c:pt>
                <c:pt idx="373">
                  <c:v>39469</c:v>
                </c:pt>
                <c:pt idx="374">
                  <c:v>39472</c:v>
                </c:pt>
                <c:pt idx="375">
                  <c:v>39476</c:v>
                </c:pt>
                <c:pt idx="376">
                  <c:v>39478</c:v>
                </c:pt>
                <c:pt idx="377">
                  <c:v>39481</c:v>
                </c:pt>
                <c:pt idx="378">
                  <c:v>39484</c:v>
                </c:pt>
                <c:pt idx="379">
                  <c:v>39487</c:v>
                </c:pt>
                <c:pt idx="380">
                  <c:v>39490</c:v>
                </c:pt>
                <c:pt idx="381">
                  <c:v>39493</c:v>
                </c:pt>
                <c:pt idx="382">
                  <c:v>39496</c:v>
                </c:pt>
                <c:pt idx="383">
                  <c:v>39499</c:v>
                </c:pt>
                <c:pt idx="384">
                  <c:v>39502</c:v>
                </c:pt>
                <c:pt idx="385">
                  <c:v>39505</c:v>
                </c:pt>
                <c:pt idx="386">
                  <c:v>39508</c:v>
                </c:pt>
                <c:pt idx="387">
                  <c:v>39511</c:v>
                </c:pt>
                <c:pt idx="388">
                  <c:v>39514</c:v>
                </c:pt>
                <c:pt idx="389">
                  <c:v>39517</c:v>
                </c:pt>
                <c:pt idx="390">
                  <c:v>39520</c:v>
                </c:pt>
                <c:pt idx="391">
                  <c:v>39523</c:v>
                </c:pt>
                <c:pt idx="392">
                  <c:v>39526</c:v>
                </c:pt>
                <c:pt idx="393">
                  <c:v>39529</c:v>
                </c:pt>
                <c:pt idx="394">
                  <c:v>39532</c:v>
                </c:pt>
                <c:pt idx="395">
                  <c:v>39535</c:v>
                </c:pt>
                <c:pt idx="396">
                  <c:v>39538</c:v>
                </c:pt>
                <c:pt idx="397">
                  <c:v>39541</c:v>
                </c:pt>
                <c:pt idx="398">
                  <c:v>39544</c:v>
                </c:pt>
                <c:pt idx="399">
                  <c:v>39547</c:v>
                </c:pt>
                <c:pt idx="400">
                  <c:v>39550</c:v>
                </c:pt>
                <c:pt idx="401">
                  <c:v>39553</c:v>
                </c:pt>
                <c:pt idx="402">
                  <c:v>39556</c:v>
                </c:pt>
                <c:pt idx="403">
                  <c:v>39559</c:v>
                </c:pt>
                <c:pt idx="404">
                  <c:v>39562</c:v>
                </c:pt>
                <c:pt idx="405">
                  <c:v>39565</c:v>
                </c:pt>
                <c:pt idx="406">
                  <c:v>39568</c:v>
                </c:pt>
                <c:pt idx="407">
                  <c:v>39571</c:v>
                </c:pt>
                <c:pt idx="408">
                  <c:v>39574</c:v>
                </c:pt>
                <c:pt idx="409">
                  <c:v>39577</c:v>
                </c:pt>
                <c:pt idx="410">
                  <c:v>39580</c:v>
                </c:pt>
                <c:pt idx="411">
                  <c:v>39583</c:v>
                </c:pt>
                <c:pt idx="412">
                  <c:v>39586</c:v>
                </c:pt>
                <c:pt idx="413">
                  <c:v>39589</c:v>
                </c:pt>
                <c:pt idx="414">
                  <c:v>39592</c:v>
                </c:pt>
                <c:pt idx="415">
                  <c:v>39595</c:v>
                </c:pt>
                <c:pt idx="416">
                  <c:v>39598</c:v>
                </c:pt>
                <c:pt idx="417">
                  <c:v>39601</c:v>
                </c:pt>
                <c:pt idx="418">
                  <c:v>39604</c:v>
                </c:pt>
                <c:pt idx="419">
                  <c:v>39607</c:v>
                </c:pt>
                <c:pt idx="420">
                  <c:v>39610</c:v>
                </c:pt>
                <c:pt idx="421">
                  <c:v>39613</c:v>
                </c:pt>
                <c:pt idx="422">
                  <c:v>39617</c:v>
                </c:pt>
                <c:pt idx="423">
                  <c:v>39620</c:v>
                </c:pt>
                <c:pt idx="424">
                  <c:v>39625</c:v>
                </c:pt>
                <c:pt idx="425">
                  <c:v>39628</c:v>
                </c:pt>
                <c:pt idx="426">
                  <c:v>39631</c:v>
                </c:pt>
                <c:pt idx="427">
                  <c:v>39634</c:v>
                </c:pt>
                <c:pt idx="428">
                  <c:v>39637</c:v>
                </c:pt>
                <c:pt idx="429">
                  <c:v>39640</c:v>
                </c:pt>
                <c:pt idx="430">
                  <c:v>39643</c:v>
                </c:pt>
                <c:pt idx="431">
                  <c:v>39646</c:v>
                </c:pt>
                <c:pt idx="432">
                  <c:v>39649</c:v>
                </c:pt>
                <c:pt idx="433">
                  <c:v>39652</c:v>
                </c:pt>
                <c:pt idx="434">
                  <c:v>39655</c:v>
                </c:pt>
                <c:pt idx="435">
                  <c:v>39658</c:v>
                </c:pt>
                <c:pt idx="436">
                  <c:v>39661</c:v>
                </c:pt>
                <c:pt idx="437">
                  <c:v>39664</c:v>
                </c:pt>
                <c:pt idx="438">
                  <c:v>39665</c:v>
                </c:pt>
                <c:pt idx="439">
                  <c:v>39670</c:v>
                </c:pt>
                <c:pt idx="440">
                  <c:v>39673</c:v>
                </c:pt>
                <c:pt idx="441">
                  <c:v>39676</c:v>
                </c:pt>
                <c:pt idx="442">
                  <c:v>39678</c:v>
                </c:pt>
                <c:pt idx="443">
                  <c:v>39680</c:v>
                </c:pt>
                <c:pt idx="444">
                  <c:v>39683</c:v>
                </c:pt>
                <c:pt idx="445">
                  <c:v>39686</c:v>
                </c:pt>
                <c:pt idx="446">
                  <c:v>39689</c:v>
                </c:pt>
                <c:pt idx="447">
                  <c:v>39692</c:v>
                </c:pt>
                <c:pt idx="448">
                  <c:v>39695</c:v>
                </c:pt>
                <c:pt idx="449">
                  <c:v>39696</c:v>
                </c:pt>
                <c:pt idx="450">
                  <c:v>39699</c:v>
                </c:pt>
                <c:pt idx="451">
                  <c:v>39702</c:v>
                </c:pt>
                <c:pt idx="452">
                  <c:v>39705</c:v>
                </c:pt>
                <c:pt idx="453">
                  <c:v>39707</c:v>
                </c:pt>
                <c:pt idx="454">
                  <c:v>39710</c:v>
                </c:pt>
                <c:pt idx="455">
                  <c:v>39713</c:v>
                </c:pt>
                <c:pt idx="456">
                  <c:v>39716</c:v>
                </c:pt>
                <c:pt idx="457">
                  <c:v>39719</c:v>
                </c:pt>
                <c:pt idx="458">
                  <c:v>39722</c:v>
                </c:pt>
                <c:pt idx="459">
                  <c:v>39725</c:v>
                </c:pt>
                <c:pt idx="460">
                  <c:v>39728</c:v>
                </c:pt>
                <c:pt idx="461">
                  <c:v>39731</c:v>
                </c:pt>
                <c:pt idx="462">
                  <c:v>39734</c:v>
                </c:pt>
                <c:pt idx="463">
                  <c:v>39737</c:v>
                </c:pt>
                <c:pt idx="464">
                  <c:v>39740</c:v>
                </c:pt>
                <c:pt idx="465">
                  <c:v>39743</c:v>
                </c:pt>
                <c:pt idx="466">
                  <c:v>39746</c:v>
                </c:pt>
                <c:pt idx="467">
                  <c:v>39749</c:v>
                </c:pt>
                <c:pt idx="468">
                  <c:v>39752</c:v>
                </c:pt>
                <c:pt idx="469">
                  <c:v>39753</c:v>
                </c:pt>
                <c:pt idx="470">
                  <c:v>39756</c:v>
                </c:pt>
                <c:pt idx="471">
                  <c:v>39758</c:v>
                </c:pt>
                <c:pt idx="472">
                  <c:v>39761</c:v>
                </c:pt>
                <c:pt idx="473">
                  <c:v>39764</c:v>
                </c:pt>
                <c:pt idx="474">
                  <c:v>39767</c:v>
                </c:pt>
                <c:pt idx="475">
                  <c:v>39770</c:v>
                </c:pt>
                <c:pt idx="476">
                  <c:v>39773</c:v>
                </c:pt>
                <c:pt idx="477">
                  <c:v>39776</c:v>
                </c:pt>
                <c:pt idx="478">
                  <c:v>39779</c:v>
                </c:pt>
                <c:pt idx="479">
                  <c:v>39782</c:v>
                </c:pt>
                <c:pt idx="480">
                  <c:v>39785</c:v>
                </c:pt>
                <c:pt idx="481">
                  <c:v>39788</c:v>
                </c:pt>
                <c:pt idx="482">
                  <c:v>39791</c:v>
                </c:pt>
                <c:pt idx="483">
                  <c:v>39794</c:v>
                </c:pt>
                <c:pt idx="484">
                  <c:v>39797</c:v>
                </c:pt>
                <c:pt idx="485">
                  <c:v>39800</c:v>
                </c:pt>
                <c:pt idx="486">
                  <c:v>39803</c:v>
                </c:pt>
                <c:pt idx="487">
                  <c:v>39806</c:v>
                </c:pt>
                <c:pt idx="488">
                  <c:v>39809</c:v>
                </c:pt>
                <c:pt idx="489">
                  <c:v>39812</c:v>
                </c:pt>
                <c:pt idx="490" formatCode="d\-mmm\-yy">
                  <c:v>39815</c:v>
                </c:pt>
                <c:pt idx="491" formatCode="d\-mmm\-yy">
                  <c:v>39818</c:v>
                </c:pt>
                <c:pt idx="492" formatCode="d\-mmm\-yy">
                  <c:v>39821</c:v>
                </c:pt>
                <c:pt idx="493" formatCode="d\-mmm\-yy">
                  <c:v>39824</c:v>
                </c:pt>
                <c:pt idx="494" formatCode="d\-mmm\-yy">
                  <c:v>39828</c:v>
                </c:pt>
                <c:pt idx="495" formatCode="d\-mmm\-yy">
                  <c:v>39831</c:v>
                </c:pt>
                <c:pt idx="496" formatCode="d\-mmm\-yy">
                  <c:v>39835</c:v>
                </c:pt>
                <c:pt idx="497" formatCode="d\-mmm\-yy">
                  <c:v>39837</c:v>
                </c:pt>
                <c:pt idx="498" formatCode="d\-mmm\-yy">
                  <c:v>39840</c:v>
                </c:pt>
                <c:pt idx="499" formatCode="d\-mmm\-yy">
                  <c:v>39843</c:v>
                </c:pt>
                <c:pt idx="500" formatCode="d\-mmm\-yy">
                  <c:v>39846</c:v>
                </c:pt>
                <c:pt idx="501" formatCode="d\-mmm\-yy">
                  <c:v>39849</c:v>
                </c:pt>
                <c:pt idx="502" formatCode="d\-mmm\-yy">
                  <c:v>39853</c:v>
                </c:pt>
                <c:pt idx="503" formatCode="d\-mmm\-yy">
                  <c:v>39855</c:v>
                </c:pt>
                <c:pt idx="504" formatCode="d\-mmm\-yy">
                  <c:v>39858</c:v>
                </c:pt>
                <c:pt idx="505" formatCode="d\-mmm\-yy">
                  <c:v>39861</c:v>
                </c:pt>
                <c:pt idx="506" formatCode="d\-mmm\-yy">
                  <c:v>39864</c:v>
                </c:pt>
                <c:pt idx="507" formatCode="d\-mmm\-yy">
                  <c:v>39867</c:v>
                </c:pt>
                <c:pt idx="508" formatCode="d\-mmm\-yy">
                  <c:v>39869</c:v>
                </c:pt>
                <c:pt idx="509" formatCode="d\-mmm\-yy">
                  <c:v>39870</c:v>
                </c:pt>
                <c:pt idx="510" formatCode="d\-mmm\-yy">
                  <c:v>39875</c:v>
                </c:pt>
                <c:pt idx="511" formatCode="d\-mmm\-yy">
                  <c:v>39876</c:v>
                </c:pt>
                <c:pt idx="512" formatCode="d\-mmm\-yy">
                  <c:v>39879</c:v>
                </c:pt>
                <c:pt idx="513" formatCode="d\-mmm\-yy">
                  <c:v>39882</c:v>
                </c:pt>
                <c:pt idx="514" formatCode="d\-mmm\-yy">
                  <c:v>39885</c:v>
                </c:pt>
                <c:pt idx="515" formatCode="d\-mmm\-yy">
                  <c:v>39888</c:v>
                </c:pt>
                <c:pt idx="516" formatCode="d\-mmm\-yy">
                  <c:v>39891</c:v>
                </c:pt>
                <c:pt idx="517" formatCode="d\-mmm\-yy">
                  <c:v>39894</c:v>
                </c:pt>
                <c:pt idx="518" formatCode="d\-mmm\-yy">
                  <c:v>39897</c:v>
                </c:pt>
                <c:pt idx="519" formatCode="d\-mmm\-yy">
                  <c:v>39900</c:v>
                </c:pt>
                <c:pt idx="520" formatCode="d\-mmm\-yy">
                  <c:v>39903</c:v>
                </c:pt>
                <c:pt idx="521" formatCode="d\-mmm\-yy">
                  <c:v>39906</c:v>
                </c:pt>
                <c:pt idx="522" formatCode="d\-mmm\-yy">
                  <c:v>39909</c:v>
                </c:pt>
                <c:pt idx="523" formatCode="d\-mmm\-yy">
                  <c:v>39912</c:v>
                </c:pt>
                <c:pt idx="524" formatCode="d\-mmm\-yy">
                  <c:v>39915</c:v>
                </c:pt>
                <c:pt idx="525" formatCode="d\-mmm\-yy">
                  <c:v>39918</c:v>
                </c:pt>
                <c:pt idx="526" formatCode="d\-mmm\-yy">
                  <c:v>39921</c:v>
                </c:pt>
                <c:pt idx="527" formatCode="d\-mmm\-yy">
                  <c:v>39924</c:v>
                </c:pt>
                <c:pt idx="528" formatCode="d\-mmm\-yy">
                  <c:v>39927</c:v>
                </c:pt>
                <c:pt idx="529" formatCode="d\-mmm\-yy">
                  <c:v>39930</c:v>
                </c:pt>
                <c:pt idx="530" formatCode="d\-mmm\-yy">
                  <c:v>39933</c:v>
                </c:pt>
                <c:pt idx="531" formatCode="d\-mmm\-yy">
                  <c:v>39936</c:v>
                </c:pt>
                <c:pt idx="532" formatCode="d\-mmm\-yy">
                  <c:v>39939</c:v>
                </c:pt>
                <c:pt idx="533" formatCode="d\-mmm\-yy">
                  <c:v>39942</c:v>
                </c:pt>
                <c:pt idx="534" formatCode="d\-mmm\-yy">
                  <c:v>39945</c:v>
                </c:pt>
                <c:pt idx="535" formatCode="d\-mmm\-yy">
                  <c:v>39948</c:v>
                </c:pt>
                <c:pt idx="536" formatCode="d\-mmm\-yy">
                  <c:v>39951</c:v>
                </c:pt>
                <c:pt idx="537" formatCode="d\-mmm\-yy">
                  <c:v>39954</c:v>
                </c:pt>
                <c:pt idx="538" formatCode="d\-mmm\-yy">
                  <c:v>39956</c:v>
                </c:pt>
                <c:pt idx="539" formatCode="d\-mmm\-yy">
                  <c:v>39959</c:v>
                </c:pt>
                <c:pt idx="540" formatCode="d\-mmm\-yy">
                  <c:v>39962</c:v>
                </c:pt>
                <c:pt idx="541" formatCode="d\-mmm\-yy">
                  <c:v>39966</c:v>
                </c:pt>
                <c:pt idx="542" formatCode="d\-mmm\-yy">
                  <c:v>39969</c:v>
                </c:pt>
                <c:pt idx="543" formatCode="d\-mmm\-yy">
                  <c:v>39972</c:v>
                </c:pt>
                <c:pt idx="544" formatCode="d\-mmm\-yy">
                  <c:v>39975</c:v>
                </c:pt>
                <c:pt idx="545" formatCode="d\-mmm\-yy">
                  <c:v>39978</c:v>
                </c:pt>
                <c:pt idx="546" formatCode="d\-mmm\-yy">
                  <c:v>39981</c:v>
                </c:pt>
                <c:pt idx="547" formatCode="d\-mmm\-yy">
                  <c:v>39984</c:v>
                </c:pt>
                <c:pt idx="548" formatCode="d\-mmm\-yy">
                  <c:v>39988</c:v>
                </c:pt>
                <c:pt idx="549" formatCode="d\-mmm\-yy">
                  <c:v>39990</c:v>
                </c:pt>
                <c:pt idx="550" formatCode="d\-mmm\-yy">
                  <c:v>39994</c:v>
                </c:pt>
                <c:pt idx="551" formatCode="d\-mmm\-yy">
                  <c:v>39996</c:v>
                </c:pt>
                <c:pt idx="552" formatCode="d\-mmm\-yy">
                  <c:v>39999</c:v>
                </c:pt>
                <c:pt idx="553" formatCode="d\-mmm\-yy">
                  <c:v>40002</c:v>
                </c:pt>
                <c:pt idx="554" formatCode="d\-mmm\-yy">
                  <c:v>40005</c:v>
                </c:pt>
                <c:pt idx="555" formatCode="d\-mmm\-yy">
                  <c:v>40008</c:v>
                </c:pt>
                <c:pt idx="556" formatCode="d\-mmm\-yy">
                  <c:v>40011</c:v>
                </c:pt>
                <c:pt idx="557" formatCode="d\-mmm\-yy">
                  <c:v>40014</c:v>
                </c:pt>
                <c:pt idx="558" formatCode="d\-mmm\-yy">
                  <c:v>40017</c:v>
                </c:pt>
                <c:pt idx="559" formatCode="d\-mmm\-yy">
                  <c:v>40020</c:v>
                </c:pt>
                <c:pt idx="560" formatCode="d\-mmm\-yy">
                  <c:v>40023</c:v>
                </c:pt>
                <c:pt idx="561" formatCode="d\-mmm\-yy">
                  <c:v>40026</c:v>
                </c:pt>
                <c:pt idx="562" formatCode="d\-mmm\-yy">
                  <c:v>40029</c:v>
                </c:pt>
                <c:pt idx="563" formatCode="d\-mmm\-yy">
                  <c:v>40032</c:v>
                </c:pt>
                <c:pt idx="564" formatCode="d\-mmm\-yy">
                  <c:v>40036</c:v>
                </c:pt>
                <c:pt idx="565" formatCode="d\-mmm\-yy">
                  <c:v>40038</c:v>
                </c:pt>
                <c:pt idx="566" formatCode="d\-mmm\-yy">
                  <c:v>40041</c:v>
                </c:pt>
                <c:pt idx="567" formatCode="d\-mmm\-yy">
                  <c:v>40044</c:v>
                </c:pt>
                <c:pt idx="568" formatCode="d\-mmm\-yy">
                  <c:v>40047</c:v>
                </c:pt>
                <c:pt idx="569" formatCode="d\-mmm\-yy">
                  <c:v>40050</c:v>
                </c:pt>
                <c:pt idx="570" formatCode="d\-mmm\-yy">
                  <c:v>40053</c:v>
                </c:pt>
                <c:pt idx="571" formatCode="d\-mmm\-yy">
                  <c:v>40056</c:v>
                </c:pt>
                <c:pt idx="572" formatCode="d\-mmm\-yy">
                  <c:v>40059</c:v>
                </c:pt>
                <c:pt idx="573" formatCode="d\-mmm\-yy">
                  <c:v>40062</c:v>
                </c:pt>
                <c:pt idx="574" formatCode="d\-mmm\-yy">
                  <c:v>40064</c:v>
                </c:pt>
                <c:pt idx="575" formatCode="d\-mmm\-yy">
                  <c:v>40066</c:v>
                </c:pt>
                <c:pt idx="576" formatCode="d\-mmm\-yy">
                  <c:v>40068</c:v>
                </c:pt>
                <c:pt idx="577" formatCode="d\-mmm\-yy">
                  <c:v>40071</c:v>
                </c:pt>
                <c:pt idx="578" formatCode="d\-mmm\-yy">
                  <c:v>40074</c:v>
                </c:pt>
                <c:pt idx="579" formatCode="d\-mmm\-yy">
                  <c:v>40077</c:v>
                </c:pt>
                <c:pt idx="580" formatCode="d\-mmm\-yy">
                  <c:v>40080</c:v>
                </c:pt>
                <c:pt idx="581" formatCode="d\-mmm\-yy">
                  <c:v>40083</c:v>
                </c:pt>
                <c:pt idx="582" formatCode="d\-mmm\-yy">
                  <c:v>40086</c:v>
                </c:pt>
                <c:pt idx="583" formatCode="d\-mmm\-yy">
                  <c:v>40089</c:v>
                </c:pt>
                <c:pt idx="584" formatCode="d\-mmm\-yy">
                  <c:v>40092</c:v>
                </c:pt>
                <c:pt idx="585" formatCode="d\-mmm\-yy">
                  <c:v>40095</c:v>
                </c:pt>
                <c:pt idx="586" formatCode="d\-mmm\-yy">
                  <c:v>40098</c:v>
                </c:pt>
                <c:pt idx="587" formatCode="d\-mmm\-yy">
                  <c:v>40101</c:v>
                </c:pt>
                <c:pt idx="588" formatCode="d\-mmm\-yy">
                  <c:v>40104</c:v>
                </c:pt>
                <c:pt idx="589" formatCode="d\-mmm\-yy">
                  <c:v>40107</c:v>
                </c:pt>
                <c:pt idx="590" formatCode="d\-mmm\-yy">
                  <c:v>40110</c:v>
                </c:pt>
                <c:pt idx="591" formatCode="d\-mmm\-yy">
                  <c:v>40113</c:v>
                </c:pt>
                <c:pt idx="592" formatCode="d\-mmm\-yy">
                  <c:v>40116</c:v>
                </c:pt>
                <c:pt idx="593" formatCode="d\-mmm\-yy">
                  <c:v>40119</c:v>
                </c:pt>
                <c:pt idx="594" formatCode="d\-mmm\-yy">
                  <c:v>40122</c:v>
                </c:pt>
                <c:pt idx="595" formatCode="d\-mmm\-yy">
                  <c:v>40125</c:v>
                </c:pt>
                <c:pt idx="596" formatCode="d\-mmm\-yy">
                  <c:v>40128</c:v>
                </c:pt>
                <c:pt idx="597" formatCode="d\-mmm\-yy">
                  <c:v>40131</c:v>
                </c:pt>
                <c:pt idx="598" formatCode="d\-mmm\-yy">
                  <c:v>40134</c:v>
                </c:pt>
                <c:pt idx="599" formatCode="d\-mmm\-yy">
                  <c:v>40137</c:v>
                </c:pt>
                <c:pt idx="600" formatCode="d\-mmm\-yy">
                  <c:v>40140</c:v>
                </c:pt>
                <c:pt idx="601" formatCode="d\-mmm\-yy">
                  <c:v>40143</c:v>
                </c:pt>
                <c:pt idx="602" formatCode="d\-mmm\-yy">
                  <c:v>40146</c:v>
                </c:pt>
                <c:pt idx="603" formatCode="d\-mmm\-yy">
                  <c:v>40149</c:v>
                </c:pt>
                <c:pt idx="604" formatCode="d\-mmm\-yy">
                  <c:v>40152</c:v>
                </c:pt>
                <c:pt idx="605" formatCode="d\-mmm\-yy">
                  <c:v>40155</c:v>
                </c:pt>
                <c:pt idx="606" formatCode="d\-mmm\-yy">
                  <c:v>40158</c:v>
                </c:pt>
                <c:pt idx="607" formatCode="d\-mmm\-yy">
                  <c:v>40161</c:v>
                </c:pt>
                <c:pt idx="608" formatCode="d\-mmm\-yy">
                  <c:v>40164</c:v>
                </c:pt>
                <c:pt idx="609" formatCode="d\-mmm\-yy">
                  <c:v>40167</c:v>
                </c:pt>
                <c:pt idx="610" formatCode="d\-mmm\-yy">
                  <c:v>40170</c:v>
                </c:pt>
                <c:pt idx="611" formatCode="d\-mmm\-yy">
                  <c:v>40173</c:v>
                </c:pt>
                <c:pt idx="612" formatCode="d\-mmm\-yy">
                  <c:v>40176</c:v>
                </c:pt>
                <c:pt idx="613" formatCode="d\-mmm\-yy">
                  <c:v>40179</c:v>
                </c:pt>
                <c:pt idx="614" formatCode="d\-mmm\-yy">
                  <c:v>40182</c:v>
                </c:pt>
                <c:pt idx="615" formatCode="d\-mmm\-yy">
                  <c:v>40185</c:v>
                </c:pt>
                <c:pt idx="616" formatCode="d\-mmm\-yy">
                  <c:v>40188</c:v>
                </c:pt>
                <c:pt idx="617" formatCode="d\-mmm\-yy">
                  <c:v>40191</c:v>
                </c:pt>
                <c:pt idx="618" formatCode="d\-mmm\-yy">
                  <c:v>40194</c:v>
                </c:pt>
                <c:pt idx="619" formatCode="d\-mmm\-yy">
                  <c:v>40197</c:v>
                </c:pt>
                <c:pt idx="620" formatCode="d\-mmm\-yy">
                  <c:v>40200</c:v>
                </c:pt>
                <c:pt idx="621" formatCode="d\-mmm\-yy">
                  <c:v>40203</c:v>
                </c:pt>
                <c:pt idx="622" formatCode="d\-mmm\-yy">
                  <c:v>40206</c:v>
                </c:pt>
                <c:pt idx="623" formatCode="d\-mmm\-yy">
                  <c:v>40209</c:v>
                </c:pt>
                <c:pt idx="624" formatCode="d\-mmm\-yy">
                  <c:v>40212</c:v>
                </c:pt>
                <c:pt idx="625" formatCode="d\-mmm\-yy">
                  <c:v>40215</c:v>
                </c:pt>
                <c:pt idx="626" formatCode="d\-mmm\-yy">
                  <c:v>40218</c:v>
                </c:pt>
                <c:pt idx="627" formatCode="d\-mmm\-yy">
                  <c:v>40221</c:v>
                </c:pt>
                <c:pt idx="628" formatCode="d\-mmm\-yy">
                  <c:v>40224</c:v>
                </c:pt>
                <c:pt idx="629" formatCode="d\-mmm\-yy">
                  <c:v>40227</c:v>
                </c:pt>
                <c:pt idx="630" formatCode="d\-mmm\-yy">
                  <c:v>40230</c:v>
                </c:pt>
                <c:pt idx="631" formatCode="d\-mmm\-yy">
                  <c:v>40233</c:v>
                </c:pt>
                <c:pt idx="632" formatCode="d\-mmm\-yy">
                  <c:v>40236</c:v>
                </c:pt>
                <c:pt idx="633" formatCode="d\-mmm\-yy">
                  <c:v>40239</c:v>
                </c:pt>
                <c:pt idx="634" formatCode="d\-mmm\-yy">
                  <c:v>40242</c:v>
                </c:pt>
                <c:pt idx="635" formatCode="d\-mmm\-yy">
                  <c:v>40245</c:v>
                </c:pt>
                <c:pt idx="636" formatCode="d\-mmm\-yy">
                  <c:v>40248</c:v>
                </c:pt>
                <c:pt idx="637" formatCode="d\-mmm\-yy">
                  <c:v>40251</c:v>
                </c:pt>
                <c:pt idx="638" formatCode="d\-mmm\-yy">
                  <c:v>40254</c:v>
                </c:pt>
                <c:pt idx="639" formatCode="d\-mmm\-yy">
                  <c:v>40257</c:v>
                </c:pt>
                <c:pt idx="640" formatCode="d\-mmm\-yy">
                  <c:v>40260</c:v>
                </c:pt>
                <c:pt idx="641" formatCode="d\-mmm\-yy">
                  <c:v>40263</c:v>
                </c:pt>
                <c:pt idx="642" formatCode="d\-mmm\-yy">
                  <c:v>40266</c:v>
                </c:pt>
                <c:pt idx="643" formatCode="d\-mmm\-yy">
                  <c:v>40269</c:v>
                </c:pt>
                <c:pt idx="644" formatCode="d\-mmm\-yy">
                  <c:v>40272</c:v>
                </c:pt>
                <c:pt idx="645" formatCode="d\-mmm\-yy">
                  <c:v>40275</c:v>
                </c:pt>
                <c:pt idx="646" formatCode="d\-mmm\-yy">
                  <c:v>40278</c:v>
                </c:pt>
                <c:pt idx="647" formatCode="d\-mmm\-yy">
                  <c:v>40281</c:v>
                </c:pt>
                <c:pt idx="648" formatCode="d\-mmm\-yy">
                  <c:v>40284</c:v>
                </c:pt>
                <c:pt idx="649" formatCode="d\-mmm\-yy">
                  <c:v>40287</c:v>
                </c:pt>
                <c:pt idx="650" formatCode="d\-mmm\-yy">
                  <c:v>40290</c:v>
                </c:pt>
                <c:pt idx="651" formatCode="d\-mmm\-yy">
                  <c:v>40293</c:v>
                </c:pt>
                <c:pt idx="652" formatCode="d\-mmm\-yy">
                  <c:v>40296</c:v>
                </c:pt>
                <c:pt idx="653" formatCode="d\-mmm\-yy">
                  <c:v>40299</c:v>
                </c:pt>
                <c:pt idx="654" formatCode="d\-mmm\-yy">
                  <c:v>40302</c:v>
                </c:pt>
                <c:pt idx="655" formatCode="d\-mmm\-yy">
                  <c:v>40305</c:v>
                </c:pt>
                <c:pt idx="656" formatCode="d\-mmm\-yy">
                  <c:v>40308</c:v>
                </c:pt>
                <c:pt idx="657" formatCode="d\-mmm\-yy">
                  <c:v>40311</c:v>
                </c:pt>
                <c:pt idx="658" formatCode="d\-mmm\-yy">
                  <c:v>40314</c:v>
                </c:pt>
                <c:pt idx="659" formatCode="d\-mmm\-yy">
                  <c:v>40317</c:v>
                </c:pt>
                <c:pt idx="660" formatCode="d\-mmm\-yy">
                  <c:v>40320</c:v>
                </c:pt>
                <c:pt idx="661" formatCode="d\-mmm\-yy">
                  <c:v>40323</c:v>
                </c:pt>
                <c:pt idx="662" formatCode="d\-mmm\-yy">
                  <c:v>40326</c:v>
                </c:pt>
                <c:pt idx="663" formatCode="d\-mmm\-yy">
                  <c:v>40329</c:v>
                </c:pt>
                <c:pt idx="664" formatCode="d\-mmm\-yy">
                  <c:v>40332</c:v>
                </c:pt>
                <c:pt idx="665" formatCode="d\-mmm\-yy">
                  <c:v>40335</c:v>
                </c:pt>
                <c:pt idx="666" formatCode="d\-mmm\-yy">
                  <c:v>40338</c:v>
                </c:pt>
                <c:pt idx="667" formatCode="d\-mmm\-yy">
                  <c:v>40341</c:v>
                </c:pt>
                <c:pt idx="668" formatCode="d\-mmm\-yy">
                  <c:v>40344</c:v>
                </c:pt>
                <c:pt idx="669" formatCode="d\-mmm\-yy">
                  <c:v>40347</c:v>
                </c:pt>
                <c:pt idx="670" formatCode="d\-mmm\-yy">
                  <c:v>40350</c:v>
                </c:pt>
                <c:pt idx="671" formatCode="d\-mmm\-yy">
                  <c:v>40353</c:v>
                </c:pt>
                <c:pt idx="672" formatCode="d\-mmm\-yy">
                  <c:v>40356</c:v>
                </c:pt>
                <c:pt idx="673" formatCode="d\-mmm\-yy">
                  <c:v>40359</c:v>
                </c:pt>
                <c:pt idx="674" formatCode="d\-mmm\-yy">
                  <c:v>40362</c:v>
                </c:pt>
                <c:pt idx="675" formatCode="d\-mmm\-yy">
                  <c:v>40365</c:v>
                </c:pt>
                <c:pt idx="676" formatCode="d\-mmm\-yy">
                  <c:v>40368</c:v>
                </c:pt>
                <c:pt idx="677" formatCode="d\-mmm\-yy">
                  <c:v>40371</c:v>
                </c:pt>
                <c:pt idx="678" formatCode="d\-mmm\-yy">
                  <c:v>40374</c:v>
                </c:pt>
                <c:pt idx="679" formatCode="d\-mmm\-yy">
                  <c:v>40377</c:v>
                </c:pt>
                <c:pt idx="680" formatCode="d\-mmm\-yy">
                  <c:v>40380</c:v>
                </c:pt>
                <c:pt idx="681" formatCode="d\-mmm\-yy">
                  <c:v>40383</c:v>
                </c:pt>
                <c:pt idx="682" formatCode="d\-mmm\-yy">
                  <c:v>40386</c:v>
                </c:pt>
                <c:pt idx="683" formatCode="d\-mmm\-yy">
                  <c:v>40389</c:v>
                </c:pt>
                <c:pt idx="684" formatCode="d\-mmm\-yy">
                  <c:v>40392</c:v>
                </c:pt>
                <c:pt idx="685" formatCode="d\-mmm\-yy">
                  <c:v>40395</c:v>
                </c:pt>
                <c:pt idx="686" formatCode="d\-mmm\-yy">
                  <c:v>40398</c:v>
                </c:pt>
                <c:pt idx="687" formatCode="d\-mmm\-yy">
                  <c:v>40401</c:v>
                </c:pt>
                <c:pt idx="688" formatCode="d\-mmm\-yy">
                  <c:v>40404</c:v>
                </c:pt>
                <c:pt idx="689" formatCode="d\-mmm\-yy">
                  <c:v>40407</c:v>
                </c:pt>
                <c:pt idx="690" formatCode="d\-mmm\-yy">
                  <c:v>40410</c:v>
                </c:pt>
                <c:pt idx="691" formatCode="d\-mmm\-yy">
                  <c:v>40413</c:v>
                </c:pt>
                <c:pt idx="692" formatCode="d\-mmm\-yy">
                  <c:v>40416</c:v>
                </c:pt>
                <c:pt idx="693" formatCode="d\-mmm\-yy">
                  <c:v>40419</c:v>
                </c:pt>
                <c:pt idx="694" formatCode="d\-mmm\-yy">
                  <c:v>40422</c:v>
                </c:pt>
                <c:pt idx="695" formatCode="d\-mmm\-yy">
                  <c:v>40425</c:v>
                </c:pt>
                <c:pt idx="696" formatCode="d\-mmm\-yy">
                  <c:v>40428</c:v>
                </c:pt>
                <c:pt idx="697" formatCode="d\-mmm\-yy">
                  <c:v>40431</c:v>
                </c:pt>
                <c:pt idx="698" formatCode="d\-mmm\-yy">
                  <c:v>40434</c:v>
                </c:pt>
                <c:pt idx="699" formatCode="d\-mmm\-yy">
                  <c:v>40437</c:v>
                </c:pt>
                <c:pt idx="700" formatCode="d\-mmm\-yy">
                  <c:v>40440</c:v>
                </c:pt>
                <c:pt idx="701" formatCode="d\-mmm\-yy">
                  <c:v>40443</c:v>
                </c:pt>
                <c:pt idx="702" formatCode="d\-mmm\-yy">
                  <c:v>40446</c:v>
                </c:pt>
                <c:pt idx="703" formatCode="d\-mmm\-yy">
                  <c:v>40449</c:v>
                </c:pt>
                <c:pt idx="704" formatCode="d\-mmm\-yy">
                  <c:v>40452</c:v>
                </c:pt>
                <c:pt idx="705" formatCode="d\-mmm\-yy">
                  <c:v>40455</c:v>
                </c:pt>
                <c:pt idx="706" formatCode="d\-mmm\-yy">
                  <c:v>40458</c:v>
                </c:pt>
                <c:pt idx="707" formatCode="d\-mmm\-yy">
                  <c:v>40461</c:v>
                </c:pt>
                <c:pt idx="708" formatCode="d\-mmm\-yy">
                  <c:v>40464</c:v>
                </c:pt>
                <c:pt idx="709" formatCode="d\-mmm\-yy">
                  <c:v>40467</c:v>
                </c:pt>
                <c:pt idx="710" formatCode="d\-mmm\-yy">
                  <c:v>40470</c:v>
                </c:pt>
                <c:pt idx="711" formatCode="d\-mmm\-yy">
                  <c:v>40473</c:v>
                </c:pt>
                <c:pt idx="712" formatCode="d\-mmm\-yy">
                  <c:v>40476</c:v>
                </c:pt>
                <c:pt idx="713" formatCode="d\-mmm\-yy">
                  <c:v>40479</c:v>
                </c:pt>
                <c:pt idx="714" formatCode="d\-mmm\-yy">
                  <c:v>40482</c:v>
                </c:pt>
                <c:pt idx="715" formatCode="d\-mmm\-yy">
                  <c:v>40485</c:v>
                </c:pt>
                <c:pt idx="716" formatCode="d\-mmm\-yy">
                  <c:v>40488</c:v>
                </c:pt>
                <c:pt idx="717" formatCode="d\-mmm\-yy">
                  <c:v>40491</c:v>
                </c:pt>
                <c:pt idx="718" formatCode="d\-mmm\-yy">
                  <c:v>40494</c:v>
                </c:pt>
                <c:pt idx="719" formatCode="d\-mmm\-yy">
                  <c:v>40497</c:v>
                </c:pt>
                <c:pt idx="720" formatCode="d\-mmm\-yy">
                  <c:v>40500</c:v>
                </c:pt>
                <c:pt idx="721" formatCode="d\-mmm\-yy">
                  <c:v>40503</c:v>
                </c:pt>
                <c:pt idx="722" formatCode="d\-mmm\-yy">
                  <c:v>40506</c:v>
                </c:pt>
                <c:pt idx="723" formatCode="d\-mmm\-yy">
                  <c:v>40509</c:v>
                </c:pt>
                <c:pt idx="724" formatCode="d\-mmm\-yy">
                  <c:v>40512</c:v>
                </c:pt>
                <c:pt idx="725" formatCode="d\-mmm\-yy">
                  <c:v>40515</c:v>
                </c:pt>
                <c:pt idx="726" formatCode="d\-mmm\-yy">
                  <c:v>40518</c:v>
                </c:pt>
                <c:pt idx="727" formatCode="d\-mmm\-yy">
                  <c:v>40521</c:v>
                </c:pt>
                <c:pt idx="728" formatCode="d\-mmm\-yy">
                  <c:v>40524</c:v>
                </c:pt>
                <c:pt idx="729" formatCode="d\-mmm\-yy">
                  <c:v>40527</c:v>
                </c:pt>
                <c:pt idx="730" formatCode="d\-mmm\-yy">
                  <c:v>40530</c:v>
                </c:pt>
                <c:pt idx="731" formatCode="d\-mmm\-yy">
                  <c:v>40533</c:v>
                </c:pt>
                <c:pt idx="732" formatCode="d\-mmm\-yy">
                  <c:v>40536</c:v>
                </c:pt>
                <c:pt idx="733" formatCode="d\-mmm\-yy">
                  <c:v>40539</c:v>
                </c:pt>
                <c:pt idx="734" formatCode="d\-mmm\-yy">
                  <c:v>40542</c:v>
                </c:pt>
                <c:pt idx="735" formatCode="d\-mmm\-yy">
                  <c:v>40545</c:v>
                </c:pt>
                <c:pt idx="736" formatCode="d\-mmm\-yy">
                  <c:v>40548</c:v>
                </c:pt>
                <c:pt idx="737" formatCode="d\-mmm\-yy">
                  <c:v>40551</c:v>
                </c:pt>
                <c:pt idx="738" formatCode="d\-mmm\-yy">
                  <c:v>40554</c:v>
                </c:pt>
                <c:pt idx="739" formatCode="d\-mmm\-yy">
                  <c:v>40557</c:v>
                </c:pt>
                <c:pt idx="740" formatCode="d\-mmm\-yy">
                  <c:v>40560</c:v>
                </c:pt>
                <c:pt idx="741" formatCode="d\-mmm\-yy">
                  <c:v>40563</c:v>
                </c:pt>
                <c:pt idx="742" formatCode="d\-mmm\-yy">
                  <c:v>40566</c:v>
                </c:pt>
                <c:pt idx="743" formatCode="d\-mmm\-yy">
                  <c:v>40569</c:v>
                </c:pt>
                <c:pt idx="744" formatCode="d\-mmm\-yy">
                  <c:v>40572</c:v>
                </c:pt>
                <c:pt idx="745" formatCode="d\-mmm\-yy">
                  <c:v>40575</c:v>
                </c:pt>
                <c:pt idx="746" formatCode="d\-mmm\-yy">
                  <c:v>40578</c:v>
                </c:pt>
                <c:pt idx="747" formatCode="d\-mmm\-yy">
                  <c:v>40581</c:v>
                </c:pt>
                <c:pt idx="748" formatCode="d\-mmm\-yy">
                  <c:v>40584</c:v>
                </c:pt>
                <c:pt idx="749" formatCode="d\-mmm\-yy">
                  <c:v>40587</c:v>
                </c:pt>
                <c:pt idx="750" formatCode="d\-mmm\-yy">
                  <c:v>40590</c:v>
                </c:pt>
                <c:pt idx="751" formatCode="d\-mmm\-yy">
                  <c:v>40593</c:v>
                </c:pt>
                <c:pt idx="752" formatCode="d\-mmm\-yy">
                  <c:v>40596</c:v>
                </c:pt>
                <c:pt idx="753" formatCode="d\-mmm\-yy">
                  <c:v>40599</c:v>
                </c:pt>
                <c:pt idx="754" formatCode="d\-mmm\-yy">
                  <c:v>40602</c:v>
                </c:pt>
                <c:pt idx="755" formatCode="d\-mmm\-yy">
                  <c:v>40605</c:v>
                </c:pt>
                <c:pt idx="756" formatCode="d\-mmm\-yy">
                  <c:v>40608</c:v>
                </c:pt>
                <c:pt idx="757" formatCode="d\-mmm\-yy">
                  <c:v>40611</c:v>
                </c:pt>
                <c:pt idx="758" formatCode="d\-mmm\-yy">
                  <c:v>40614</c:v>
                </c:pt>
                <c:pt idx="759" formatCode="d\-mmm\-yy">
                  <c:v>40617</c:v>
                </c:pt>
                <c:pt idx="760" formatCode="d\-mmm\-yy">
                  <c:v>40620</c:v>
                </c:pt>
                <c:pt idx="761" formatCode="d\-mmm\-yy">
                  <c:v>40623</c:v>
                </c:pt>
                <c:pt idx="762" formatCode="d\-mmm\-yy">
                  <c:v>40626</c:v>
                </c:pt>
                <c:pt idx="763" formatCode="d\-mmm\-yy">
                  <c:v>40629</c:v>
                </c:pt>
                <c:pt idx="764" formatCode="d\-mmm\-yy">
                  <c:v>40632</c:v>
                </c:pt>
                <c:pt idx="765" formatCode="d\-mmm\-yy">
                  <c:v>40635</c:v>
                </c:pt>
                <c:pt idx="766" formatCode="d\-mmm\-yy">
                  <c:v>40638</c:v>
                </c:pt>
                <c:pt idx="767" formatCode="d\-mmm\-yy">
                  <c:v>40641</c:v>
                </c:pt>
                <c:pt idx="768" formatCode="d\-mmm\-yy">
                  <c:v>40644</c:v>
                </c:pt>
                <c:pt idx="769" formatCode="d\-mmm\-yy">
                  <c:v>40647</c:v>
                </c:pt>
                <c:pt idx="770" formatCode="d\-mmm\-yy">
                  <c:v>40650</c:v>
                </c:pt>
                <c:pt idx="771" formatCode="d\-mmm\-yy">
                  <c:v>40653</c:v>
                </c:pt>
                <c:pt idx="772" formatCode="d\-mmm\-yy">
                  <c:v>40656</c:v>
                </c:pt>
                <c:pt idx="773" formatCode="d\-mmm\-yy">
                  <c:v>40659</c:v>
                </c:pt>
                <c:pt idx="774" formatCode="d\-mmm\-yy">
                  <c:v>40662</c:v>
                </c:pt>
                <c:pt idx="775" formatCode="d\-mmm\-yy">
                  <c:v>40665</c:v>
                </c:pt>
                <c:pt idx="776" formatCode="d\-mmm\-yy">
                  <c:v>40668</c:v>
                </c:pt>
                <c:pt idx="777" formatCode="d\-mmm\-yy">
                  <c:v>40671</c:v>
                </c:pt>
                <c:pt idx="778" formatCode="d\-mmm\-yy">
                  <c:v>40674</c:v>
                </c:pt>
                <c:pt idx="779" formatCode="d\-mmm\-yy">
                  <c:v>40677</c:v>
                </c:pt>
                <c:pt idx="780" formatCode="d\-mmm\-yy">
                  <c:v>40680</c:v>
                </c:pt>
                <c:pt idx="781" formatCode="d\-mmm\-yy">
                  <c:v>40683</c:v>
                </c:pt>
                <c:pt idx="782" formatCode="d\-mmm\-yy">
                  <c:v>40686</c:v>
                </c:pt>
                <c:pt idx="783" formatCode="d\-mmm\-yy">
                  <c:v>40689</c:v>
                </c:pt>
                <c:pt idx="784" formatCode="d\-mmm\-yy">
                  <c:v>40692</c:v>
                </c:pt>
                <c:pt idx="785" formatCode="d\-mmm\-yy">
                  <c:v>40695</c:v>
                </c:pt>
                <c:pt idx="786" formatCode="d\-mmm\-yy">
                  <c:v>40698</c:v>
                </c:pt>
                <c:pt idx="787" formatCode="d\-mmm\-yy">
                  <c:v>40701</c:v>
                </c:pt>
                <c:pt idx="788" formatCode="d\-mmm\-yy">
                  <c:v>40704</c:v>
                </c:pt>
                <c:pt idx="789" formatCode="d\-mmm\-yy">
                  <c:v>40707</c:v>
                </c:pt>
                <c:pt idx="790" formatCode="d\-mmm\-yy">
                  <c:v>40710</c:v>
                </c:pt>
                <c:pt idx="791" formatCode="d\-mmm\-yy">
                  <c:v>40713</c:v>
                </c:pt>
                <c:pt idx="792" formatCode="d\-mmm\-yy">
                  <c:v>40716</c:v>
                </c:pt>
                <c:pt idx="793" formatCode="d\-mmm\-yy">
                  <c:v>40719</c:v>
                </c:pt>
                <c:pt idx="794" formatCode="d\-mmm\-yy">
                  <c:v>40722</c:v>
                </c:pt>
                <c:pt idx="795" formatCode="d\-mmm\-yy">
                  <c:v>40725</c:v>
                </c:pt>
                <c:pt idx="796" formatCode="d\-mmm\-yy">
                  <c:v>40728</c:v>
                </c:pt>
                <c:pt idx="797" formatCode="d\-mmm\-yy">
                  <c:v>40731</c:v>
                </c:pt>
                <c:pt idx="798" formatCode="d\-mmm\-yy">
                  <c:v>40734</c:v>
                </c:pt>
                <c:pt idx="799" formatCode="d\-mmm\-yy">
                  <c:v>40737</c:v>
                </c:pt>
                <c:pt idx="800" formatCode="d\-mmm\-yy">
                  <c:v>40740</c:v>
                </c:pt>
                <c:pt idx="801" formatCode="d\-mmm\-yy">
                  <c:v>40743</c:v>
                </c:pt>
                <c:pt idx="802" formatCode="d\-mmm\-yy">
                  <c:v>40746</c:v>
                </c:pt>
                <c:pt idx="803" formatCode="d\-mmm\-yy">
                  <c:v>40749</c:v>
                </c:pt>
                <c:pt idx="804" formatCode="d\-mmm\-yy">
                  <c:v>40752</c:v>
                </c:pt>
                <c:pt idx="805" formatCode="d\-mmm\-yy">
                  <c:v>40755</c:v>
                </c:pt>
                <c:pt idx="806" formatCode="d\-mmm\-yy">
                  <c:v>40758</c:v>
                </c:pt>
                <c:pt idx="807" formatCode="d\-mmm\-yy">
                  <c:v>40761</c:v>
                </c:pt>
                <c:pt idx="808" formatCode="d\-mmm\-yy">
                  <c:v>40764</c:v>
                </c:pt>
                <c:pt idx="809" formatCode="d\-mmm\-yy">
                  <c:v>40767</c:v>
                </c:pt>
                <c:pt idx="810" formatCode="d\-mmm\-yy">
                  <c:v>40770</c:v>
                </c:pt>
                <c:pt idx="811" formatCode="d\-mmm\-yy">
                  <c:v>40773</c:v>
                </c:pt>
                <c:pt idx="812" formatCode="d\-mmm\-yy">
                  <c:v>40776</c:v>
                </c:pt>
                <c:pt idx="813" formatCode="d\-mmm\-yy">
                  <c:v>40779</c:v>
                </c:pt>
                <c:pt idx="814" formatCode="d\-mmm\-yy">
                  <c:v>40782</c:v>
                </c:pt>
                <c:pt idx="815" formatCode="d\-mmm\-yy">
                  <c:v>40785</c:v>
                </c:pt>
                <c:pt idx="816" formatCode="d\-mmm\-yy">
                  <c:v>40788</c:v>
                </c:pt>
                <c:pt idx="817" formatCode="d\-mmm\-yy">
                  <c:v>40791</c:v>
                </c:pt>
                <c:pt idx="818" formatCode="d\-mmm\-yy">
                  <c:v>40794</c:v>
                </c:pt>
                <c:pt idx="819" formatCode="d\-mmm\-yy">
                  <c:v>40797</c:v>
                </c:pt>
                <c:pt idx="820" formatCode="d\-mmm\-yy">
                  <c:v>40800</c:v>
                </c:pt>
                <c:pt idx="821" formatCode="d\-mmm\-yy">
                  <c:v>40803</c:v>
                </c:pt>
                <c:pt idx="822" formatCode="d\-mmm\-yy">
                  <c:v>40806</c:v>
                </c:pt>
                <c:pt idx="823" formatCode="d\-mmm\-yy">
                  <c:v>40809</c:v>
                </c:pt>
                <c:pt idx="824" formatCode="d\-mmm\-yy">
                  <c:v>40812</c:v>
                </c:pt>
                <c:pt idx="825" formatCode="d\-mmm\-yy">
                  <c:v>40815</c:v>
                </c:pt>
                <c:pt idx="826" formatCode="d\-mmm\-yy">
                  <c:v>40818</c:v>
                </c:pt>
                <c:pt idx="827" formatCode="d\-mmm\-yy">
                  <c:v>40821</c:v>
                </c:pt>
                <c:pt idx="828" formatCode="d\-mmm\-yy">
                  <c:v>40824</c:v>
                </c:pt>
                <c:pt idx="829" formatCode="d\-mmm\-yy">
                  <c:v>40827</c:v>
                </c:pt>
                <c:pt idx="830" formatCode="d\-mmm\-yy">
                  <c:v>40830</c:v>
                </c:pt>
                <c:pt idx="831" formatCode="d\-mmm\-yy">
                  <c:v>40833</c:v>
                </c:pt>
                <c:pt idx="832" formatCode="d\-mmm\-yy">
                  <c:v>40836</c:v>
                </c:pt>
                <c:pt idx="833" formatCode="d\-mmm\-yy">
                  <c:v>40839</c:v>
                </c:pt>
                <c:pt idx="834" formatCode="d\-mmm\-yy">
                  <c:v>40842</c:v>
                </c:pt>
                <c:pt idx="835" formatCode="d\-mmm\-yy">
                  <c:v>40845</c:v>
                </c:pt>
                <c:pt idx="836" formatCode="d\-mmm\-yy">
                  <c:v>40848</c:v>
                </c:pt>
                <c:pt idx="837" formatCode="d\-mmm\-yy">
                  <c:v>40851</c:v>
                </c:pt>
                <c:pt idx="838" formatCode="d\-mmm\-yy">
                  <c:v>40854</c:v>
                </c:pt>
                <c:pt idx="839" formatCode="d\-mmm\-yy">
                  <c:v>40857</c:v>
                </c:pt>
                <c:pt idx="840" formatCode="d\-mmm\-yy">
                  <c:v>40860</c:v>
                </c:pt>
                <c:pt idx="841" formatCode="d\-mmm\-yy">
                  <c:v>40863</c:v>
                </c:pt>
                <c:pt idx="842" formatCode="d\-mmm\-yy">
                  <c:v>40866</c:v>
                </c:pt>
                <c:pt idx="843" formatCode="d\-mmm\-yy">
                  <c:v>40869</c:v>
                </c:pt>
                <c:pt idx="844" formatCode="d\-mmm\-yy">
                  <c:v>40872</c:v>
                </c:pt>
                <c:pt idx="845" formatCode="d\-mmm\-yy">
                  <c:v>40875</c:v>
                </c:pt>
                <c:pt idx="846" formatCode="d\-mmm\-yy">
                  <c:v>40878</c:v>
                </c:pt>
                <c:pt idx="847" formatCode="d\-mmm\-yy">
                  <c:v>40881</c:v>
                </c:pt>
                <c:pt idx="848" formatCode="d\-mmm\-yy">
                  <c:v>40884</c:v>
                </c:pt>
                <c:pt idx="849" formatCode="d\-mmm\-yy">
                  <c:v>40887</c:v>
                </c:pt>
                <c:pt idx="850" formatCode="d\-mmm\-yy">
                  <c:v>40890</c:v>
                </c:pt>
                <c:pt idx="851" formatCode="d\-mmm\-yy">
                  <c:v>40893</c:v>
                </c:pt>
                <c:pt idx="852" formatCode="d\-mmm\-yy">
                  <c:v>40896</c:v>
                </c:pt>
                <c:pt idx="853" formatCode="d\-mmm\-yy">
                  <c:v>40899</c:v>
                </c:pt>
                <c:pt idx="854" formatCode="d\-mmm\-yy">
                  <c:v>40902</c:v>
                </c:pt>
                <c:pt idx="855" formatCode="d\-mmm\-yy">
                  <c:v>40905</c:v>
                </c:pt>
                <c:pt idx="856" formatCode="d\-mmm\-yy">
                  <c:v>40908</c:v>
                </c:pt>
                <c:pt idx="857" formatCode="d\-mmm\-yy">
                  <c:v>40911</c:v>
                </c:pt>
                <c:pt idx="858" formatCode="d\-mmm\-yy">
                  <c:v>40914</c:v>
                </c:pt>
                <c:pt idx="859" formatCode="d\-mmm\-yy">
                  <c:v>40917</c:v>
                </c:pt>
                <c:pt idx="860" formatCode="d\-mmm\-yy">
                  <c:v>40920</c:v>
                </c:pt>
                <c:pt idx="861" formatCode="d\-mmm\-yy">
                  <c:v>40923</c:v>
                </c:pt>
                <c:pt idx="862" formatCode="d\-mmm\-yy">
                  <c:v>40926</c:v>
                </c:pt>
                <c:pt idx="863" formatCode="d\-mmm\-yy">
                  <c:v>40929</c:v>
                </c:pt>
                <c:pt idx="864" formatCode="d\-mmm\-yy">
                  <c:v>40932</c:v>
                </c:pt>
                <c:pt idx="865" formatCode="d\-mmm\-yy">
                  <c:v>40935</c:v>
                </c:pt>
                <c:pt idx="866" formatCode="d\-mmm\-yy">
                  <c:v>40938</c:v>
                </c:pt>
                <c:pt idx="867" formatCode="d\-mmm\-yy">
                  <c:v>40941</c:v>
                </c:pt>
                <c:pt idx="868" formatCode="d\-mmm\-yy">
                  <c:v>40944</c:v>
                </c:pt>
                <c:pt idx="869" formatCode="d\-mmm\-yy">
                  <c:v>40947</c:v>
                </c:pt>
                <c:pt idx="870" formatCode="d\-mmm\-yy">
                  <c:v>40950</c:v>
                </c:pt>
                <c:pt idx="871" formatCode="d\-mmm\-yy">
                  <c:v>40953</c:v>
                </c:pt>
                <c:pt idx="872" formatCode="d\-mmm\-yy">
                  <c:v>40956</c:v>
                </c:pt>
                <c:pt idx="873" formatCode="d\-mmm\-yy">
                  <c:v>40959</c:v>
                </c:pt>
                <c:pt idx="874" formatCode="d\-mmm\-yy">
                  <c:v>40962</c:v>
                </c:pt>
                <c:pt idx="875" formatCode="d\-mmm\-yy">
                  <c:v>40965</c:v>
                </c:pt>
                <c:pt idx="876" formatCode="d\-mmm\-yy">
                  <c:v>40968</c:v>
                </c:pt>
                <c:pt idx="877" formatCode="d\-mmm\-yy">
                  <c:v>40971</c:v>
                </c:pt>
                <c:pt idx="878" formatCode="d\-mmm\-yy">
                  <c:v>40974</c:v>
                </c:pt>
                <c:pt idx="879" formatCode="d\-mmm\-yy">
                  <c:v>40977</c:v>
                </c:pt>
                <c:pt idx="880" formatCode="d\-mmm\-yy">
                  <c:v>40980</c:v>
                </c:pt>
                <c:pt idx="881" formatCode="d\-mmm\-yy">
                  <c:v>40983</c:v>
                </c:pt>
                <c:pt idx="882" formatCode="d\-mmm\-yy">
                  <c:v>40986</c:v>
                </c:pt>
                <c:pt idx="883" formatCode="d\-mmm\-yy">
                  <c:v>40989</c:v>
                </c:pt>
                <c:pt idx="884" formatCode="d\-mmm\-yy">
                  <c:v>40992</c:v>
                </c:pt>
                <c:pt idx="885" formatCode="d\-mmm\-yy">
                  <c:v>40995</c:v>
                </c:pt>
                <c:pt idx="886" formatCode="d\-mmm\-yy">
                  <c:v>40998</c:v>
                </c:pt>
                <c:pt idx="887" formatCode="d\-mmm\-yy">
                  <c:v>41001</c:v>
                </c:pt>
                <c:pt idx="888" formatCode="d\-mmm\-yy">
                  <c:v>41004</c:v>
                </c:pt>
                <c:pt idx="889" formatCode="d\-mmm\-yy">
                  <c:v>41007</c:v>
                </c:pt>
                <c:pt idx="890" formatCode="d\-mmm\-yy">
                  <c:v>41010</c:v>
                </c:pt>
                <c:pt idx="891" formatCode="d\-mmm\-yy">
                  <c:v>41013</c:v>
                </c:pt>
                <c:pt idx="892" formatCode="d\-mmm\-yy">
                  <c:v>41016</c:v>
                </c:pt>
                <c:pt idx="893" formatCode="d\-mmm\-yy">
                  <c:v>41019</c:v>
                </c:pt>
                <c:pt idx="894" formatCode="d\-mmm\-yy">
                  <c:v>41022</c:v>
                </c:pt>
                <c:pt idx="895" formatCode="d\-mmm\-yy">
                  <c:v>41025</c:v>
                </c:pt>
                <c:pt idx="896" formatCode="d\-mmm\-yy">
                  <c:v>41028</c:v>
                </c:pt>
                <c:pt idx="897" formatCode="d\-mmm\-yy">
                  <c:v>41031</c:v>
                </c:pt>
                <c:pt idx="898" formatCode="d\-mmm\-yy">
                  <c:v>41034</c:v>
                </c:pt>
                <c:pt idx="899" formatCode="d\-mmm\-yy">
                  <c:v>41037</c:v>
                </c:pt>
                <c:pt idx="900" formatCode="d\-mmm\-yy">
                  <c:v>41040</c:v>
                </c:pt>
                <c:pt idx="901" formatCode="d\-mmm\-yy">
                  <c:v>41043</c:v>
                </c:pt>
                <c:pt idx="902" formatCode="d\-mmm\-yy">
                  <c:v>41046</c:v>
                </c:pt>
                <c:pt idx="903" formatCode="d\-mmm\-yy">
                  <c:v>41049</c:v>
                </c:pt>
                <c:pt idx="904" formatCode="d\-mmm\-yy">
                  <c:v>41052</c:v>
                </c:pt>
                <c:pt idx="905" formatCode="d\-mmm\-yy">
                  <c:v>41055</c:v>
                </c:pt>
                <c:pt idx="906" formatCode="d\-mmm\-yy">
                  <c:v>41058</c:v>
                </c:pt>
                <c:pt idx="907" formatCode="d\-mmm\-yy">
                  <c:v>41061</c:v>
                </c:pt>
                <c:pt idx="908" formatCode="d\-mmm\-yy">
                  <c:v>41064</c:v>
                </c:pt>
                <c:pt idx="909" formatCode="d\-mmm\-yy">
                  <c:v>41067</c:v>
                </c:pt>
                <c:pt idx="910" formatCode="d\-mmm\-yy">
                  <c:v>41070</c:v>
                </c:pt>
                <c:pt idx="911" formatCode="d\-mmm\-yy">
                  <c:v>41073</c:v>
                </c:pt>
                <c:pt idx="912" formatCode="d\-mmm\-yy">
                  <c:v>41076</c:v>
                </c:pt>
                <c:pt idx="913" formatCode="d\-mmm\-yy">
                  <c:v>41079</c:v>
                </c:pt>
                <c:pt idx="914" formatCode="d\-mmm\-yy">
                  <c:v>41082</c:v>
                </c:pt>
                <c:pt idx="915" formatCode="d\-mmm\-yy">
                  <c:v>41085</c:v>
                </c:pt>
                <c:pt idx="916" formatCode="d\-mmm\-yy">
                  <c:v>41088</c:v>
                </c:pt>
                <c:pt idx="917" formatCode="d\-mmm\-yy">
                  <c:v>41091</c:v>
                </c:pt>
                <c:pt idx="918" formatCode="d\-mmm\-yy">
                  <c:v>41094</c:v>
                </c:pt>
                <c:pt idx="919" formatCode="d\-mmm\-yy">
                  <c:v>41097</c:v>
                </c:pt>
                <c:pt idx="920" formatCode="d\-mmm\-yy">
                  <c:v>41100</c:v>
                </c:pt>
                <c:pt idx="921" formatCode="d\-mmm\-yy">
                  <c:v>41103</c:v>
                </c:pt>
                <c:pt idx="922" formatCode="d\-mmm\-yy">
                  <c:v>41106</c:v>
                </c:pt>
                <c:pt idx="923" formatCode="d\-mmm\-yy">
                  <c:v>41109</c:v>
                </c:pt>
                <c:pt idx="924" formatCode="d\-mmm\-yy">
                  <c:v>41112</c:v>
                </c:pt>
                <c:pt idx="925" formatCode="d\-mmm\-yy">
                  <c:v>41115</c:v>
                </c:pt>
                <c:pt idx="926" formatCode="d\-mmm\-yy">
                  <c:v>41118</c:v>
                </c:pt>
                <c:pt idx="927" formatCode="d\-mmm\-yy">
                  <c:v>41121</c:v>
                </c:pt>
                <c:pt idx="928" formatCode="d\-mmm\-yy">
                  <c:v>41124</c:v>
                </c:pt>
                <c:pt idx="929" formatCode="d\-mmm\-yy">
                  <c:v>41127</c:v>
                </c:pt>
                <c:pt idx="930" formatCode="d\-mmm\-yy">
                  <c:v>41130</c:v>
                </c:pt>
                <c:pt idx="931" formatCode="d\-mmm\-yy">
                  <c:v>41133</c:v>
                </c:pt>
                <c:pt idx="932" formatCode="d\-mmm\-yy">
                  <c:v>41136</c:v>
                </c:pt>
                <c:pt idx="933" formatCode="d\-mmm\-yy">
                  <c:v>41139</c:v>
                </c:pt>
                <c:pt idx="934" formatCode="d\-mmm\-yy">
                  <c:v>41142</c:v>
                </c:pt>
                <c:pt idx="935" formatCode="d\-mmm\-yy">
                  <c:v>41145</c:v>
                </c:pt>
                <c:pt idx="936" formatCode="d\-mmm\-yy">
                  <c:v>41148</c:v>
                </c:pt>
                <c:pt idx="937" formatCode="d\-mmm\-yy">
                  <c:v>41151</c:v>
                </c:pt>
                <c:pt idx="938" formatCode="d\-mmm\-yy">
                  <c:v>41154</c:v>
                </c:pt>
                <c:pt idx="939" formatCode="d\-mmm\-yy">
                  <c:v>41157</c:v>
                </c:pt>
                <c:pt idx="940" formatCode="d\-mmm\-yy">
                  <c:v>41160</c:v>
                </c:pt>
                <c:pt idx="941" formatCode="d\-mmm\-yy">
                  <c:v>41163</c:v>
                </c:pt>
                <c:pt idx="942" formatCode="d\-mmm\-yy">
                  <c:v>41166</c:v>
                </c:pt>
                <c:pt idx="943" formatCode="d\-mmm\-yy">
                  <c:v>41169</c:v>
                </c:pt>
                <c:pt idx="944" formatCode="d\-mmm\-yy">
                  <c:v>41172</c:v>
                </c:pt>
                <c:pt idx="945" formatCode="d\-mmm\-yy">
                  <c:v>41175</c:v>
                </c:pt>
                <c:pt idx="946" formatCode="d\-mmm\-yy">
                  <c:v>41178</c:v>
                </c:pt>
                <c:pt idx="947" formatCode="d\-mmm\-yy">
                  <c:v>41181</c:v>
                </c:pt>
                <c:pt idx="948" formatCode="d\-mmm\-yy">
                  <c:v>41184</c:v>
                </c:pt>
                <c:pt idx="949" formatCode="d\-mmm\-yy">
                  <c:v>41187</c:v>
                </c:pt>
                <c:pt idx="950" formatCode="d\-mmm\-yy">
                  <c:v>41190</c:v>
                </c:pt>
                <c:pt idx="951" formatCode="d\-mmm\-yy">
                  <c:v>41193</c:v>
                </c:pt>
                <c:pt idx="952" formatCode="d\-mmm\-yy">
                  <c:v>41196</c:v>
                </c:pt>
                <c:pt idx="953" formatCode="d\-mmm\-yy">
                  <c:v>41199</c:v>
                </c:pt>
                <c:pt idx="954" formatCode="d\-mmm\-yy">
                  <c:v>41202</c:v>
                </c:pt>
                <c:pt idx="955" formatCode="d\-mmm\-yy">
                  <c:v>41205</c:v>
                </c:pt>
                <c:pt idx="956" formatCode="d\-mmm\-yy">
                  <c:v>41208</c:v>
                </c:pt>
                <c:pt idx="957" formatCode="d\-mmm\-yy">
                  <c:v>41211</c:v>
                </c:pt>
                <c:pt idx="958" formatCode="d\-mmm\-yy">
                  <c:v>41214</c:v>
                </c:pt>
                <c:pt idx="959" formatCode="d\-mmm\-yy">
                  <c:v>41217</c:v>
                </c:pt>
                <c:pt idx="960" formatCode="d\-mmm\-yy">
                  <c:v>41220</c:v>
                </c:pt>
                <c:pt idx="961" formatCode="d\-mmm\-yy">
                  <c:v>41223</c:v>
                </c:pt>
                <c:pt idx="962" formatCode="d\-mmm\-yy">
                  <c:v>41226</c:v>
                </c:pt>
                <c:pt idx="963" formatCode="d\-mmm\-yy">
                  <c:v>41229</c:v>
                </c:pt>
                <c:pt idx="964" formatCode="d\-mmm\-yy">
                  <c:v>41232</c:v>
                </c:pt>
                <c:pt idx="965" formatCode="d\-mmm\-yy">
                  <c:v>41235</c:v>
                </c:pt>
                <c:pt idx="966" formatCode="d\-mmm\-yy">
                  <c:v>41238</c:v>
                </c:pt>
                <c:pt idx="967" formatCode="d\-mmm\-yy">
                  <c:v>41241</c:v>
                </c:pt>
                <c:pt idx="968" formatCode="d\-mmm\-yy">
                  <c:v>41244</c:v>
                </c:pt>
                <c:pt idx="969" formatCode="d\-mmm\-yy">
                  <c:v>41247</c:v>
                </c:pt>
                <c:pt idx="970" formatCode="d\-mmm\-yy">
                  <c:v>41250</c:v>
                </c:pt>
                <c:pt idx="971" formatCode="d\-mmm\-yy">
                  <c:v>41253</c:v>
                </c:pt>
                <c:pt idx="972" formatCode="d\-mmm\-yy">
                  <c:v>41256</c:v>
                </c:pt>
                <c:pt idx="973" formatCode="d\-mmm\-yy">
                  <c:v>41259</c:v>
                </c:pt>
                <c:pt idx="974" formatCode="d\-mmm\-yy">
                  <c:v>41262</c:v>
                </c:pt>
                <c:pt idx="975" formatCode="d\-mmm\-yy">
                  <c:v>41265</c:v>
                </c:pt>
                <c:pt idx="976" formatCode="d\-mmm\-yy">
                  <c:v>41268</c:v>
                </c:pt>
                <c:pt idx="977" formatCode="d\-mmm\-yy">
                  <c:v>41271</c:v>
                </c:pt>
                <c:pt idx="978" formatCode="d\-mmm\-yy">
                  <c:v>41274</c:v>
                </c:pt>
                <c:pt idx="979" formatCode="d\-mmm\-yy">
                  <c:v>41277</c:v>
                </c:pt>
                <c:pt idx="980" formatCode="d\-mmm\-yy">
                  <c:v>41280</c:v>
                </c:pt>
                <c:pt idx="981" formatCode="d\-mmm\-yy">
                  <c:v>41283</c:v>
                </c:pt>
                <c:pt idx="982" formatCode="d\-mmm\-yy">
                  <c:v>41286</c:v>
                </c:pt>
                <c:pt idx="983" formatCode="d\-mmm\-yy">
                  <c:v>41289</c:v>
                </c:pt>
                <c:pt idx="984" formatCode="d\-mmm\-yy">
                  <c:v>41292</c:v>
                </c:pt>
                <c:pt idx="985" formatCode="d\-mmm\-yy">
                  <c:v>41295</c:v>
                </c:pt>
                <c:pt idx="986" formatCode="d\-mmm\-yy">
                  <c:v>41298</c:v>
                </c:pt>
                <c:pt idx="987" formatCode="d\-mmm\-yy">
                  <c:v>41301</c:v>
                </c:pt>
                <c:pt idx="988" formatCode="d\-mmm\-yy">
                  <c:v>41304</c:v>
                </c:pt>
                <c:pt idx="989" formatCode="d\-mmm\-yy">
                  <c:v>41307</c:v>
                </c:pt>
                <c:pt idx="990" formatCode="d\-mmm\-yy">
                  <c:v>41310</c:v>
                </c:pt>
                <c:pt idx="991" formatCode="d\-mmm\-yy">
                  <c:v>41313</c:v>
                </c:pt>
                <c:pt idx="992" formatCode="d\-mmm\-yy">
                  <c:v>41316</c:v>
                </c:pt>
                <c:pt idx="993" formatCode="d\-mmm\-yy">
                  <c:v>41319</c:v>
                </c:pt>
                <c:pt idx="994" formatCode="d\-mmm\-yy">
                  <c:v>41322</c:v>
                </c:pt>
                <c:pt idx="995" formatCode="d\-mmm\-yy">
                  <c:v>41325</c:v>
                </c:pt>
                <c:pt idx="996" formatCode="d\-mmm\-yy">
                  <c:v>41328</c:v>
                </c:pt>
                <c:pt idx="997" formatCode="d\-mmm\-yy">
                  <c:v>41331</c:v>
                </c:pt>
                <c:pt idx="998" formatCode="d\-mmm\-yy">
                  <c:v>41334</c:v>
                </c:pt>
                <c:pt idx="999" formatCode="d\-mmm\-yy">
                  <c:v>41337</c:v>
                </c:pt>
                <c:pt idx="1000" formatCode="d\-mmm\-yy">
                  <c:v>41340</c:v>
                </c:pt>
                <c:pt idx="1001" formatCode="d\-mmm\-yy">
                  <c:v>41343</c:v>
                </c:pt>
                <c:pt idx="1002" formatCode="d\-mmm\-yy">
                  <c:v>41346</c:v>
                </c:pt>
                <c:pt idx="1003" formatCode="d\-mmm\-yy">
                  <c:v>41349</c:v>
                </c:pt>
                <c:pt idx="1004" formatCode="d\-mmm\-yy">
                  <c:v>41352</c:v>
                </c:pt>
                <c:pt idx="1005" formatCode="d\-mmm\-yy">
                  <c:v>41355</c:v>
                </c:pt>
                <c:pt idx="1006" formatCode="d\-mmm\-yy">
                  <c:v>41358</c:v>
                </c:pt>
                <c:pt idx="1007" formatCode="d\-mmm\-yy">
                  <c:v>41361</c:v>
                </c:pt>
                <c:pt idx="1008" formatCode="d\-mmm\-yy">
                  <c:v>41364</c:v>
                </c:pt>
                <c:pt idx="1009" formatCode="d\-mmm\-yy">
                  <c:v>41367</c:v>
                </c:pt>
                <c:pt idx="1010" formatCode="d\-mmm\-yy">
                  <c:v>41370</c:v>
                </c:pt>
                <c:pt idx="1011" formatCode="d\-mmm\-yy">
                  <c:v>41373</c:v>
                </c:pt>
                <c:pt idx="1012" formatCode="d\-mmm\-yy">
                  <c:v>41376</c:v>
                </c:pt>
                <c:pt idx="1013" formatCode="d\-mmm\-yy">
                  <c:v>41379</c:v>
                </c:pt>
                <c:pt idx="1014" formatCode="d\-mmm\-yy">
                  <c:v>41382</c:v>
                </c:pt>
                <c:pt idx="1015" formatCode="d\-mmm\-yy">
                  <c:v>41385</c:v>
                </c:pt>
                <c:pt idx="1016" formatCode="d\-mmm\-yy">
                  <c:v>41388</c:v>
                </c:pt>
                <c:pt idx="1017" formatCode="d\-mmm\-yy">
                  <c:v>41391</c:v>
                </c:pt>
                <c:pt idx="1018" formatCode="d\-mmm\-yy">
                  <c:v>41394</c:v>
                </c:pt>
                <c:pt idx="1019" formatCode="d\-mmm\-yy">
                  <c:v>41397</c:v>
                </c:pt>
                <c:pt idx="1020" formatCode="d\-mmm\-yy">
                  <c:v>41400</c:v>
                </c:pt>
                <c:pt idx="1021" formatCode="d\-mmm\-yy">
                  <c:v>41403</c:v>
                </c:pt>
                <c:pt idx="1022" formatCode="d\-mmm\-yy">
                  <c:v>41406</c:v>
                </c:pt>
                <c:pt idx="1023" formatCode="d\-mmm\-yy">
                  <c:v>41409</c:v>
                </c:pt>
                <c:pt idx="1024" formatCode="d\-mmm\-yy">
                  <c:v>41412</c:v>
                </c:pt>
                <c:pt idx="1025" formatCode="d\-mmm\-yy">
                  <c:v>41415</c:v>
                </c:pt>
                <c:pt idx="1026" formatCode="d\-mmm\-yy">
                  <c:v>41418</c:v>
                </c:pt>
                <c:pt idx="1027" formatCode="d\-mmm\-yy">
                  <c:v>41421</c:v>
                </c:pt>
                <c:pt idx="1028" formatCode="d\-mmm\-yy">
                  <c:v>41424</c:v>
                </c:pt>
                <c:pt idx="1029" formatCode="d\-mmm\-yy">
                  <c:v>41427</c:v>
                </c:pt>
                <c:pt idx="1030" formatCode="d\-mmm\-yy">
                  <c:v>41430</c:v>
                </c:pt>
                <c:pt idx="1031" formatCode="d\-mmm\-yy">
                  <c:v>41433</c:v>
                </c:pt>
                <c:pt idx="1032" formatCode="d\-mmm\-yy">
                  <c:v>41436</c:v>
                </c:pt>
                <c:pt idx="1033" formatCode="d\-mmm\-yy">
                  <c:v>41439</c:v>
                </c:pt>
                <c:pt idx="1034" formatCode="d\-mmm\-yy">
                  <c:v>41442</c:v>
                </c:pt>
                <c:pt idx="1035" formatCode="d\-mmm\-yy">
                  <c:v>41445</c:v>
                </c:pt>
                <c:pt idx="1036" formatCode="d\-mmm\-yy">
                  <c:v>41448</c:v>
                </c:pt>
                <c:pt idx="1037" formatCode="d\-mmm\-yy">
                  <c:v>41451</c:v>
                </c:pt>
                <c:pt idx="1038" formatCode="d\-mmm\-yy">
                  <c:v>41454</c:v>
                </c:pt>
                <c:pt idx="1039" formatCode="d\-mmm\-yy">
                  <c:v>41457</c:v>
                </c:pt>
                <c:pt idx="1040" formatCode="d\-mmm\-yy">
                  <c:v>41460</c:v>
                </c:pt>
                <c:pt idx="1041" formatCode="d\-mmm\-yy">
                  <c:v>41463</c:v>
                </c:pt>
                <c:pt idx="1042" formatCode="d\-mmm\-yy">
                  <c:v>41466</c:v>
                </c:pt>
                <c:pt idx="1043" formatCode="d\-mmm\-yy">
                  <c:v>41469</c:v>
                </c:pt>
                <c:pt idx="1044" formatCode="d\-mmm\-yy">
                  <c:v>41472</c:v>
                </c:pt>
                <c:pt idx="1045" formatCode="d\-mmm\-yy">
                  <c:v>41475</c:v>
                </c:pt>
                <c:pt idx="1046" formatCode="d\-mmm\-yy">
                  <c:v>41478</c:v>
                </c:pt>
                <c:pt idx="1047" formatCode="d\-mmm\-yy">
                  <c:v>41481</c:v>
                </c:pt>
                <c:pt idx="1048" formatCode="d\-mmm\-yy">
                  <c:v>41484</c:v>
                </c:pt>
                <c:pt idx="1049" formatCode="d\-mmm\-yy">
                  <c:v>41487</c:v>
                </c:pt>
                <c:pt idx="1050" formatCode="d\-mmm\-yy">
                  <c:v>41490</c:v>
                </c:pt>
                <c:pt idx="1051" formatCode="d\-mmm\-yy">
                  <c:v>41493</c:v>
                </c:pt>
                <c:pt idx="1052" formatCode="d\-mmm\-yy">
                  <c:v>41496</c:v>
                </c:pt>
                <c:pt idx="1053" formatCode="d\-mmm\-yy">
                  <c:v>41499</c:v>
                </c:pt>
                <c:pt idx="1054" formatCode="d\-mmm\-yy">
                  <c:v>41502</c:v>
                </c:pt>
                <c:pt idx="1055" formatCode="d\-mmm\-yy">
                  <c:v>41505</c:v>
                </c:pt>
                <c:pt idx="1056" formatCode="d\-mmm\-yy">
                  <c:v>41508</c:v>
                </c:pt>
                <c:pt idx="1057" formatCode="d\-mmm\-yy">
                  <c:v>41511</c:v>
                </c:pt>
                <c:pt idx="1058" formatCode="d\-mmm\-yy">
                  <c:v>41514</c:v>
                </c:pt>
                <c:pt idx="1059" formatCode="d\-mmm\-yy">
                  <c:v>41517</c:v>
                </c:pt>
                <c:pt idx="1060" formatCode="d\-mmm\-yy">
                  <c:v>41520</c:v>
                </c:pt>
                <c:pt idx="1061" formatCode="d\-mmm\-yy">
                  <c:v>41523</c:v>
                </c:pt>
                <c:pt idx="1062" formatCode="d\-mmm\-yy">
                  <c:v>41526</c:v>
                </c:pt>
                <c:pt idx="1063" formatCode="d\-mmm\-yy">
                  <c:v>41529</c:v>
                </c:pt>
                <c:pt idx="1064" formatCode="d\-mmm\-yy">
                  <c:v>41532</c:v>
                </c:pt>
                <c:pt idx="1065" formatCode="d\-mmm\-yy">
                  <c:v>41535</c:v>
                </c:pt>
                <c:pt idx="1066" formatCode="d\-mmm\-yy">
                  <c:v>41538</c:v>
                </c:pt>
                <c:pt idx="1067" formatCode="d\-mmm\-yy">
                  <c:v>41541</c:v>
                </c:pt>
                <c:pt idx="1068" formatCode="d\-mmm\-yy">
                  <c:v>41544</c:v>
                </c:pt>
                <c:pt idx="1069" formatCode="d\-mmm\-yy">
                  <c:v>41547</c:v>
                </c:pt>
                <c:pt idx="1070" formatCode="d\-mmm\-yy">
                  <c:v>41550</c:v>
                </c:pt>
                <c:pt idx="1071" formatCode="d\-mmm\-yy">
                  <c:v>41553</c:v>
                </c:pt>
                <c:pt idx="1072" formatCode="d\-mmm\-yy">
                  <c:v>41556</c:v>
                </c:pt>
                <c:pt idx="1073" formatCode="d\-mmm\-yy">
                  <c:v>41559</c:v>
                </c:pt>
                <c:pt idx="1074" formatCode="d\-mmm\-yy">
                  <c:v>41562</c:v>
                </c:pt>
                <c:pt idx="1075" formatCode="d\-mmm\-yy">
                  <c:v>41565</c:v>
                </c:pt>
                <c:pt idx="1076" formatCode="d\-mmm\-yy">
                  <c:v>41568</c:v>
                </c:pt>
                <c:pt idx="1077" formatCode="d\-mmm\-yy">
                  <c:v>41571</c:v>
                </c:pt>
                <c:pt idx="1078" formatCode="d\-mmm\-yy">
                  <c:v>41574</c:v>
                </c:pt>
                <c:pt idx="1079" formatCode="d\-mmm\-yy">
                  <c:v>41577</c:v>
                </c:pt>
                <c:pt idx="1080" formatCode="d\-mmm\-yy">
                  <c:v>41580</c:v>
                </c:pt>
                <c:pt idx="1081" formatCode="d\-mmm\-yy">
                  <c:v>41583</c:v>
                </c:pt>
                <c:pt idx="1082" formatCode="d\-mmm\-yy">
                  <c:v>41586</c:v>
                </c:pt>
                <c:pt idx="1083" formatCode="d\-mmm\-yy">
                  <c:v>41589</c:v>
                </c:pt>
                <c:pt idx="1084" formatCode="d\-mmm\-yy">
                  <c:v>41592</c:v>
                </c:pt>
                <c:pt idx="1085" formatCode="d\-mmm\-yy">
                  <c:v>41595</c:v>
                </c:pt>
                <c:pt idx="1086" formatCode="d\-mmm\-yy">
                  <c:v>41598</c:v>
                </c:pt>
                <c:pt idx="1087" formatCode="d\-mmm\-yy">
                  <c:v>41601</c:v>
                </c:pt>
                <c:pt idx="1088" formatCode="d\-mmm\-yy">
                  <c:v>41604</c:v>
                </c:pt>
                <c:pt idx="1089" formatCode="d\-mmm\-yy">
                  <c:v>41607</c:v>
                </c:pt>
                <c:pt idx="1090" formatCode="d\-mmm\-yy">
                  <c:v>41610</c:v>
                </c:pt>
                <c:pt idx="1091" formatCode="d\-mmm\-yy">
                  <c:v>41613</c:v>
                </c:pt>
                <c:pt idx="1092" formatCode="d\-mmm\-yy">
                  <c:v>41616</c:v>
                </c:pt>
                <c:pt idx="1093" formatCode="d\-mmm\-yy">
                  <c:v>41619</c:v>
                </c:pt>
                <c:pt idx="1094" formatCode="d\-mmm\-yy">
                  <c:v>41622</c:v>
                </c:pt>
                <c:pt idx="1095" formatCode="d\-mmm\-yy">
                  <c:v>41625</c:v>
                </c:pt>
                <c:pt idx="1096" formatCode="d\-mmm\-yy">
                  <c:v>41628</c:v>
                </c:pt>
                <c:pt idx="1097" formatCode="d\-mmm\-yy">
                  <c:v>41631</c:v>
                </c:pt>
                <c:pt idx="1098" formatCode="d\-mmm\-yy">
                  <c:v>41634</c:v>
                </c:pt>
                <c:pt idx="1099" formatCode="d\-mmm\-yy">
                  <c:v>41637</c:v>
                </c:pt>
                <c:pt idx="1100" formatCode="d\-mmm\-yy">
                  <c:v>41640</c:v>
                </c:pt>
                <c:pt idx="1101" formatCode="d\-mmm\-yy">
                  <c:v>41643</c:v>
                </c:pt>
                <c:pt idx="1102" formatCode="d\-mmm\-yy">
                  <c:v>41646</c:v>
                </c:pt>
                <c:pt idx="1103" formatCode="d\-mmm\-yy">
                  <c:v>41649</c:v>
                </c:pt>
                <c:pt idx="1104" formatCode="d\-mmm\-yy">
                  <c:v>41652</c:v>
                </c:pt>
                <c:pt idx="1105" formatCode="d\-mmm\-yy">
                  <c:v>41655</c:v>
                </c:pt>
                <c:pt idx="1106" formatCode="d\-mmm\-yy">
                  <c:v>41658</c:v>
                </c:pt>
                <c:pt idx="1107" formatCode="d\-mmm\-yy">
                  <c:v>41661</c:v>
                </c:pt>
                <c:pt idx="1108" formatCode="d\-mmm\-yy">
                  <c:v>41664</c:v>
                </c:pt>
                <c:pt idx="1109" formatCode="d\-mmm\-yy">
                  <c:v>41667</c:v>
                </c:pt>
                <c:pt idx="1110" formatCode="d\-mmm\-yy">
                  <c:v>41670</c:v>
                </c:pt>
                <c:pt idx="1111" formatCode="d\-mmm\-yy">
                  <c:v>41673</c:v>
                </c:pt>
                <c:pt idx="1112" formatCode="d\-mmm\-yy">
                  <c:v>41676</c:v>
                </c:pt>
                <c:pt idx="1113" formatCode="d\-mmm\-yy">
                  <c:v>41679</c:v>
                </c:pt>
                <c:pt idx="1114" formatCode="d\-mmm\-yy">
                  <c:v>41682</c:v>
                </c:pt>
                <c:pt idx="1115" formatCode="d\-mmm\-yy">
                  <c:v>41685</c:v>
                </c:pt>
                <c:pt idx="1116" formatCode="d\-mmm\-yy">
                  <c:v>41688</c:v>
                </c:pt>
                <c:pt idx="1117" formatCode="d\-mmm\-yy">
                  <c:v>41691</c:v>
                </c:pt>
                <c:pt idx="1118" formatCode="d\-mmm\-yy">
                  <c:v>41694</c:v>
                </c:pt>
                <c:pt idx="1119" formatCode="d\-mmm\-yy">
                  <c:v>41697</c:v>
                </c:pt>
                <c:pt idx="1120" formatCode="d\-mmm\-yy">
                  <c:v>41700</c:v>
                </c:pt>
                <c:pt idx="1121" formatCode="d\-mmm\-yy">
                  <c:v>41703</c:v>
                </c:pt>
                <c:pt idx="1122" formatCode="d\-mmm\-yy">
                  <c:v>41706</c:v>
                </c:pt>
                <c:pt idx="1123" formatCode="d\-mmm\-yy">
                  <c:v>41709</c:v>
                </c:pt>
                <c:pt idx="1124" formatCode="d\-mmm\-yy">
                  <c:v>41712</c:v>
                </c:pt>
                <c:pt idx="1125" formatCode="d\-mmm\-yy">
                  <c:v>41715</c:v>
                </c:pt>
                <c:pt idx="1126" formatCode="d\-mmm\-yy">
                  <c:v>41718</c:v>
                </c:pt>
                <c:pt idx="1127" formatCode="d\-mmm\-yy">
                  <c:v>41721</c:v>
                </c:pt>
                <c:pt idx="1128" formatCode="d\-mmm\-yy">
                  <c:v>41724</c:v>
                </c:pt>
                <c:pt idx="1129" formatCode="d\-mmm\-yy">
                  <c:v>41727</c:v>
                </c:pt>
                <c:pt idx="1130" formatCode="d\-mmm\-yy">
                  <c:v>41730</c:v>
                </c:pt>
                <c:pt idx="1131" formatCode="d\-mmm\-yy">
                  <c:v>41733</c:v>
                </c:pt>
                <c:pt idx="1132" formatCode="d\-mmm\-yy">
                  <c:v>41736</c:v>
                </c:pt>
                <c:pt idx="1133" formatCode="d\-mmm\-yy">
                  <c:v>41739</c:v>
                </c:pt>
                <c:pt idx="1134" formatCode="d\-mmm\-yy">
                  <c:v>41742</c:v>
                </c:pt>
                <c:pt idx="1135" formatCode="d\-mmm\-yy">
                  <c:v>41745</c:v>
                </c:pt>
                <c:pt idx="1136" formatCode="d\-mmm\-yy">
                  <c:v>41748</c:v>
                </c:pt>
                <c:pt idx="1137" formatCode="d\-mmm\-yy">
                  <c:v>41751</c:v>
                </c:pt>
                <c:pt idx="1138" formatCode="d\-mmm\-yy">
                  <c:v>41754</c:v>
                </c:pt>
                <c:pt idx="1139" formatCode="d\-mmm\-yy">
                  <c:v>41757</c:v>
                </c:pt>
                <c:pt idx="1140" formatCode="d\-mmm\-yy">
                  <c:v>41760</c:v>
                </c:pt>
                <c:pt idx="1141" formatCode="d\-mmm\-yy">
                  <c:v>41763</c:v>
                </c:pt>
                <c:pt idx="1142" formatCode="d\-mmm\-yy">
                  <c:v>41766</c:v>
                </c:pt>
                <c:pt idx="1143" formatCode="d\-mmm\-yy">
                  <c:v>41769</c:v>
                </c:pt>
                <c:pt idx="1144" formatCode="d\-mmm\-yy">
                  <c:v>41772</c:v>
                </c:pt>
                <c:pt idx="1145" formatCode="d\-mmm\-yy">
                  <c:v>41775</c:v>
                </c:pt>
                <c:pt idx="1146" formatCode="d\-mmm\-yy">
                  <c:v>41778</c:v>
                </c:pt>
                <c:pt idx="1147" formatCode="d\-mmm\-yy">
                  <c:v>41781</c:v>
                </c:pt>
                <c:pt idx="1148" formatCode="d\-mmm\-yy">
                  <c:v>41784</c:v>
                </c:pt>
                <c:pt idx="1149" formatCode="d\-mmm\-yy">
                  <c:v>41787</c:v>
                </c:pt>
                <c:pt idx="1150" formatCode="d\-mmm\-yy">
                  <c:v>41790</c:v>
                </c:pt>
                <c:pt idx="1151" formatCode="d\-mmm\-yy">
                  <c:v>41793</c:v>
                </c:pt>
                <c:pt idx="1152" formatCode="d\-mmm\-yy">
                  <c:v>41796</c:v>
                </c:pt>
                <c:pt idx="1153" formatCode="d\-mmm\-yy">
                  <c:v>41799</c:v>
                </c:pt>
                <c:pt idx="1154" formatCode="d\-mmm\-yy">
                  <c:v>41802</c:v>
                </c:pt>
                <c:pt idx="1155" formatCode="d\-mmm\-yy">
                  <c:v>41805</c:v>
                </c:pt>
                <c:pt idx="1156" formatCode="d\-mmm\-yy">
                  <c:v>41808</c:v>
                </c:pt>
                <c:pt idx="1157" formatCode="d\-mmm\-yy">
                  <c:v>41811</c:v>
                </c:pt>
                <c:pt idx="1158" formatCode="d\-mmm\-yy">
                  <c:v>41814</c:v>
                </c:pt>
                <c:pt idx="1159" formatCode="d\-mmm\-yy">
                  <c:v>41817</c:v>
                </c:pt>
                <c:pt idx="1160" formatCode="d\-mmm\-yy">
                  <c:v>41820</c:v>
                </c:pt>
                <c:pt idx="1161" formatCode="d\-mmm\-yy">
                  <c:v>41823</c:v>
                </c:pt>
                <c:pt idx="1162" formatCode="d\-mmm\-yy">
                  <c:v>41826</c:v>
                </c:pt>
                <c:pt idx="1163" formatCode="d\-mmm\-yy">
                  <c:v>41829</c:v>
                </c:pt>
                <c:pt idx="1164" formatCode="d\-mmm\-yy">
                  <c:v>41832</c:v>
                </c:pt>
                <c:pt idx="1165" formatCode="d\-mmm\-yy">
                  <c:v>41835</c:v>
                </c:pt>
                <c:pt idx="1166" formatCode="d\-mmm\-yy">
                  <c:v>41838</c:v>
                </c:pt>
                <c:pt idx="1167" formatCode="d\-mmm\-yy">
                  <c:v>41841</c:v>
                </c:pt>
                <c:pt idx="1168" formatCode="d\-mmm\-yy">
                  <c:v>41844</c:v>
                </c:pt>
                <c:pt idx="1169" formatCode="d\-mmm\-yy">
                  <c:v>41847</c:v>
                </c:pt>
                <c:pt idx="1170" formatCode="d\-mmm\-yy">
                  <c:v>41850</c:v>
                </c:pt>
                <c:pt idx="1171" formatCode="d\-mmm\-yy">
                  <c:v>41853</c:v>
                </c:pt>
                <c:pt idx="1172" formatCode="d\-mmm\-yy">
                  <c:v>41856</c:v>
                </c:pt>
                <c:pt idx="1173" formatCode="d\-mmm\-yy">
                  <c:v>41859</c:v>
                </c:pt>
                <c:pt idx="1174" formatCode="d\-mmm\-yy">
                  <c:v>41862</c:v>
                </c:pt>
                <c:pt idx="1175" formatCode="d\-mmm\-yy">
                  <c:v>41865</c:v>
                </c:pt>
                <c:pt idx="1176" formatCode="d\-mmm\-yy">
                  <c:v>41868</c:v>
                </c:pt>
                <c:pt idx="1177" formatCode="d\-mmm\-yy">
                  <c:v>41871</c:v>
                </c:pt>
                <c:pt idx="1178" formatCode="d\-mmm\-yy">
                  <c:v>41874</c:v>
                </c:pt>
                <c:pt idx="1179" formatCode="d\-mmm\-yy">
                  <c:v>41877</c:v>
                </c:pt>
                <c:pt idx="1180" formatCode="d\-mmm\-yy">
                  <c:v>41880</c:v>
                </c:pt>
                <c:pt idx="1181" formatCode="d\-mmm\-yy">
                  <c:v>41883</c:v>
                </c:pt>
                <c:pt idx="1182" formatCode="d\-mmm\-yy">
                  <c:v>41886</c:v>
                </c:pt>
                <c:pt idx="1183" formatCode="d\-mmm\-yy">
                  <c:v>41889</c:v>
                </c:pt>
                <c:pt idx="1184" formatCode="d\-mmm\-yy">
                  <c:v>41892</c:v>
                </c:pt>
                <c:pt idx="1185" formatCode="d\-mmm\-yy">
                  <c:v>41895</c:v>
                </c:pt>
                <c:pt idx="1186" formatCode="d\-mmm\-yy">
                  <c:v>41898</c:v>
                </c:pt>
                <c:pt idx="1187" formatCode="d\-mmm\-yy">
                  <c:v>41901</c:v>
                </c:pt>
                <c:pt idx="1188" formatCode="d\-mmm\-yy">
                  <c:v>41904</c:v>
                </c:pt>
                <c:pt idx="1189" formatCode="d\-mmm\-yy">
                  <c:v>41907</c:v>
                </c:pt>
                <c:pt idx="1190" formatCode="d\-mmm\-yy">
                  <c:v>41910</c:v>
                </c:pt>
                <c:pt idx="1191" formatCode="d\-mmm\-yy">
                  <c:v>41913</c:v>
                </c:pt>
                <c:pt idx="1192" formatCode="d\-mmm\-yy">
                  <c:v>41916</c:v>
                </c:pt>
                <c:pt idx="1193" formatCode="d\-mmm\-yy">
                  <c:v>41919</c:v>
                </c:pt>
                <c:pt idx="1194" formatCode="d\-mmm\-yy">
                  <c:v>41922</c:v>
                </c:pt>
                <c:pt idx="1195" formatCode="d\-mmm\-yy">
                  <c:v>41925</c:v>
                </c:pt>
                <c:pt idx="1196" formatCode="d\-mmm\-yy">
                  <c:v>41928</c:v>
                </c:pt>
                <c:pt idx="1197" formatCode="d\-mmm\-yy">
                  <c:v>41931</c:v>
                </c:pt>
                <c:pt idx="1198" formatCode="d\-mmm\-yy">
                  <c:v>41934</c:v>
                </c:pt>
                <c:pt idx="1199" formatCode="d\-mmm\-yy">
                  <c:v>41937</c:v>
                </c:pt>
                <c:pt idx="1200" formatCode="d\-mmm\-yy">
                  <c:v>41940</c:v>
                </c:pt>
                <c:pt idx="1201" formatCode="d\-mmm\-yy">
                  <c:v>41943</c:v>
                </c:pt>
                <c:pt idx="1202" formatCode="d\-mmm\-yy">
                  <c:v>41946</c:v>
                </c:pt>
                <c:pt idx="1203" formatCode="d\-mmm\-yy">
                  <c:v>41949</c:v>
                </c:pt>
                <c:pt idx="1204" formatCode="d\-mmm\-yy">
                  <c:v>41952</c:v>
                </c:pt>
                <c:pt idx="1205" formatCode="d\-mmm\-yy">
                  <c:v>41955</c:v>
                </c:pt>
                <c:pt idx="1206" formatCode="d\-mmm\-yy">
                  <c:v>41958</c:v>
                </c:pt>
                <c:pt idx="1207" formatCode="d\-mmm\-yy">
                  <c:v>41961</c:v>
                </c:pt>
                <c:pt idx="1208" formatCode="d\-mmm\-yy">
                  <c:v>41964</c:v>
                </c:pt>
                <c:pt idx="1209" formatCode="d\-mmm\-yy">
                  <c:v>41967</c:v>
                </c:pt>
                <c:pt idx="1210" formatCode="d\-mmm\-yy">
                  <c:v>41970</c:v>
                </c:pt>
                <c:pt idx="1211" formatCode="d\-mmm\-yy">
                  <c:v>41973</c:v>
                </c:pt>
                <c:pt idx="1212" formatCode="d\-mmm\-yy">
                  <c:v>41976</c:v>
                </c:pt>
                <c:pt idx="1213" formatCode="d\-mmm\-yy">
                  <c:v>41979</c:v>
                </c:pt>
                <c:pt idx="1214" formatCode="d\-mmm\-yy">
                  <c:v>41982</c:v>
                </c:pt>
                <c:pt idx="1215" formatCode="d\-mmm\-yy">
                  <c:v>41985</c:v>
                </c:pt>
                <c:pt idx="1216" formatCode="d\-mmm\-yy">
                  <c:v>41988</c:v>
                </c:pt>
                <c:pt idx="1217" formatCode="d\-mmm\-yy">
                  <c:v>41991</c:v>
                </c:pt>
                <c:pt idx="1218" formatCode="d\-mmm\-yy">
                  <c:v>41994</c:v>
                </c:pt>
                <c:pt idx="1219" formatCode="d\-mmm\-yy">
                  <c:v>41997</c:v>
                </c:pt>
                <c:pt idx="1220" formatCode="d\-mmm\-yy">
                  <c:v>42000</c:v>
                </c:pt>
                <c:pt idx="1221" formatCode="d\-mmm\-yy">
                  <c:v>42003</c:v>
                </c:pt>
                <c:pt idx="1222" formatCode="d\-mmm\-yy">
                  <c:v>42006</c:v>
                </c:pt>
                <c:pt idx="1223" formatCode="d\-mmm\-yy">
                  <c:v>42009</c:v>
                </c:pt>
                <c:pt idx="1224" formatCode="d\-mmm\-yy">
                  <c:v>42012</c:v>
                </c:pt>
                <c:pt idx="1225" formatCode="d\-mmm\-yy">
                  <c:v>42015</c:v>
                </c:pt>
                <c:pt idx="1226" formatCode="d\-mmm\-yy">
                  <c:v>42018</c:v>
                </c:pt>
                <c:pt idx="1227" formatCode="d\-mmm\-yy">
                  <c:v>42021</c:v>
                </c:pt>
                <c:pt idx="1228" formatCode="d\-mmm\-yy">
                  <c:v>42024</c:v>
                </c:pt>
                <c:pt idx="1229" formatCode="d\-mmm\-yy">
                  <c:v>42027</c:v>
                </c:pt>
                <c:pt idx="1230" formatCode="d\-mmm\-yy">
                  <c:v>42030</c:v>
                </c:pt>
                <c:pt idx="1231" formatCode="d\-mmm\-yy">
                  <c:v>42033</c:v>
                </c:pt>
                <c:pt idx="1232" formatCode="d\-mmm\-yy">
                  <c:v>42036</c:v>
                </c:pt>
                <c:pt idx="1233" formatCode="d\-mmm\-yy">
                  <c:v>42039</c:v>
                </c:pt>
                <c:pt idx="1234" formatCode="d\-mmm\-yy">
                  <c:v>42042</c:v>
                </c:pt>
                <c:pt idx="1235" formatCode="d\-mmm\-yy">
                  <c:v>42045</c:v>
                </c:pt>
                <c:pt idx="1236" formatCode="d\-mmm\-yy">
                  <c:v>42048</c:v>
                </c:pt>
                <c:pt idx="1237" formatCode="d\-mmm\-yy">
                  <c:v>42051</c:v>
                </c:pt>
                <c:pt idx="1238" formatCode="d\-mmm\-yy">
                  <c:v>42054</c:v>
                </c:pt>
                <c:pt idx="1239" formatCode="d\-mmm\-yy">
                  <c:v>42057</c:v>
                </c:pt>
                <c:pt idx="1240" formatCode="d\-mmm\-yy">
                  <c:v>42060</c:v>
                </c:pt>
                <c:pt idx="1241" formatCode="d\-mmm\-yy">
                  <c:v>42063</c:v>
                </c:pt>
                <c:pt idx="1242" formatCode="d\-mmm\-yy">
                  <c:v>42066</c:v>
                </c:pt>
                <c:pt idx="1243" formatCode="d\-mmm\-yy">
                  <c:v>42161</c:v>
                </c:pt>
                <c:pt idx="1244" formatCode="d\-mmm\-yy">
                  <c:v>42072</c:v>
                </c:pt>
                <c:pt idx="1245" formatCode="d\-mmm\-yy">
                  <c:v>42075</c:v>
                </c:pt>
                <c:pt idx="1246" formatCode="d\-mmm\-yy">
                  <c:v>42078</c:v>
                </c:pt>
                <c:pt idx="1247" formatCode="d\-mmm\-yy">
                  <c:v>42081</c:v>
                </c:pt>
                <c:pt idx="1248" formatCode="d\-mmm\-yy">
                  <c:v>42084</c:v>
                </c:pt>
                <c:pt idx="1249" formatCode="d\-mmm\-yy">
                  <c:v>42087</c:v>
                </c:pt>
                <c:pt idx="1250" formatCode="d\-mmm\-yy">
                  <c:v>42090</c:v>
                </c:pt>
                <c:pt idx="1251" formatCode="d\-mmm\-yy">
                  <c:v>42093</c:v>
                </c:pt>
                <c:pt idx="1252" formatCode="d\-mmm\-yy">
                  <c:v>42096</c:v>
                </c:pt>
                <c:pt idx="1253" formatCode="d\-mmm\-yy">
                  <c:v>42099</c:v>
                </c:pt>
                <c:pt idx="1254" formatCode="d\-mmm\-yy">
                  <c:v>42102</c:v>
                </c:pt>
                <c:pt idx="1255" formatCode="d\-mmm\-yy">
                  <c:v>42105</c:v>
                </c:pt>
                <c:pt idx="1256" formatCode="d\-mmm\-yy">
                  <c:v>42108</c:v>
                </c:pt>
                <c:pt idx="1257" formatCode="d\-mmm\-yy">
                  <c:v>42111</c:v>
                </c:pt>
                <c:pt idx="1258" formatCode="d\-mmm\-yy">
                  <c:v>42114</c:v>
                </c:pt>
                <c:pt idx="1259" formatCode="d\-mmm\-yy">
                  <c:v>42117</c:v>
                </c:pt>
                <c:pt idx="1260" formatCode="d\-mmm\-yy">
                  <c:v>42120</c:v>
                </c:pt>
                <c:pt idx="1261" formatCode="d\-mmm\-yy">
                  <c:v>42123</c:v>
                </c:pt>
                <c:pt idx="1262" formatCode="d\-mmm\-yy">
                  <c:v>42126</c:v>
                </c:pt>
                <c:pt idx="1263" formatCode="d\-mmm\-yy">
                  <c:v>42129</c:v>
                </c:pt>
                <c:pt idx="1264" formatCode="d\-mmm\-yy">
                  <c:v>42132</c:v>
                </c:pt>
                <c:pt idx="1265" formatCode="d\-mmm\-yy">
                  <c:v>42135</c:v>
                </c:pt>
                <c:pt idx="1266" formatCode="d\-mmm\-yy">
                  <c:v>42138</c:v>
                </c:pt>
                <c:pt idx="1267" formatCode="d\-mmm\-yy">
                  <c:v>42141</c:v>
                </c:pt>
                <c:pt idx="1268" formatCode="d\-mmm\-yy">
                  <c:v>42144</c:v>
                </c:pt>
                <c:pt idx="1269" formatCode="d\-mmm\-yy">
                  <c:v>42147</c:v>
                </c:pt>
                <c:pt idx="1270" formatCode="d\-mmm\-yy">
                  <c:v>42150</c:v>
                </c:pt>
                <c:pt idx="1271" formatCode="d\-mmm\-yy">
                  <c:v>42153</c:v>
                </c:pt>
                <c:pt idx="1272" formatCode="d\-mmm\-yy">
                  <c:v>42156</c:v>
                </c:pt>
                <c:pt idx="1273" formatCode="d\-mmm\-yy">
                  <c:v>42159</c:v>
                </c:pt>
                <c:pt idx="1274" formatCode="d\-mmm\-yy">
                  <c:v>42162</c:v>
                </c:pt>
                <c:pt idx="1275" formatCode="d\-mmm\-yy">
                  <c:v>42165</c:v>
                </c:pt>
                <c:pt idx="1276" formatCode="d\-mmm\-yy">
                  <c:v>42168</c:v>
                </c:pt>
                <c:pt idx="1277" formatCode="d\-mmm\-yy">
                  <c:v>42171</c:v>
                </c:pt>
                <c:pt idx="1278" formatCode="d\-mmm\-yy">
                  <c:v>42174</c:v>
                </c:pt>
                <c:pt idx="1279" formatCode="d\-mmm\-yy">
                  <c:v>42177</c:v>
                </c:pt>
                <c:pt idx="1280" formatCode="d\-mmm\-yy">
                  <c:v>42180</c:v>
                </c:pt>
                <c:pt idx="1281" formatCode="d\-mmm\-yy">
                  <c:v>42183</c:v>
                </c:pt>
                <c:pt idx="1282" formatCode="d\-mmm\-yy">
                  <c:v>42186</c:v>
                </c:pt>
                <c:pt idx="1283" formatCode="d\-mmm\-yy">
                  <c:v>42189</c:v>
                </c:pt>
                <c:pt idx="1284" formatCode="d\-mmm\-yy">
                  <c:v>42192</c:v>
                </c:pt>
                <c:pt idx="1285" formatCode="d\-mmm\-yy">
                  <c:v>42195</c:v>
                </c:pt>
                <c:pt idx="1286" formatCode="d\-mmm\-yy">
                  <c:v>42198</c:v>
                </c:pt>
                <c:pt idx="1287" formatCode="d\-mmm\-yy">
                  <c:v>42201</c:v>
                </c:pt>
                <c:pt idx="1288" formatCode="d\-mmm\-yy">
                  <c:v>42204</c:v>
                </c:pt>
                <c:pt idx="1289" formatCode="d\-mmm\-yy">
                  <c:v>42207</c:v>
                </c:pt>
                <c:pt idx="1290" formatCode="d\-mmm\-yy">
                  <c:v>42210</c:v>
                </c:pt>
                <c:pt idx="1291" formatCode="d\-mmm\-yy">
                  <c:v>42213</c:v>
                </c:pt>
                <c:pt idx="1292" formatCode="d\-mmm\-yy">
                  <c:v>42216</c:v>
                </c:pt>
                <c:pt idx="1293" formatCode="d\-mmm\-yy">
                  <c:v>42219</c:v>
                </c:pt>
                <c:pt idx="1294" formatCode="d\-mmm\-yy">
                  <c:v>42222</c:v>
                </c:pt>
                <c:pt idx="1295" formatCode="d\-mmm\-yy">
                  <c:v>42225</c:v>
                </c:pt>
                <c:pt idx="1296" formatCode="d\-mmm\-yy">
                  <c:v>42228</c:v>
                </c:pt>
                <c:pt idx="1297" formatCode="d\-mmm\-yy">
                  <c:v>42231</c:v>
                </c:pt>
                <c:pt idx="1298" formatCode="d\-mmm\-yy">
                  <c:v>42234</c:v>
                </c:pt>
                <c:pt idx="1299" formatCode="d\-mmm\-yy">
                  <c:v>42237</c:v>
                </c:pt>
                <c:pt idx="1300" formatCode="d\-mmm\-yy">
                  <c:v>42240</c:v>
                </c:pt>
                <c:pt idx="1301" formatCode="d\-mmm\-yy">
                  <c:v>42243</c:v>
                </c:pt>
                <c:pt idx="1302" formatCode="d\-mmm\-yy">
                  <c:v>42246</c:v>
                </c:pt>
                <c:pt idx="1303" formatCode="d\-mmm\-yy">
                  <c:v>42249</c:v>
                </c:pt>
                <c:pt idx="1304" formatCode="d\-mmm\-yy">
                  <c:v>42252</c:v>
                </c:pt>
                <c:pt idx="1305" formatCode="d\-mmm\-yy">
                  <c:v>42255</c:v>
                </c:pt>
                <c:pt idx="1306" formatCode="d\-mmm\-yy">
                  <c:v>42258</c:v>
                </c:pt>
                <c:pt idx="1307" formatCode="d\-mmm\-yy">
                  <c:v>42261</c:v>
                </c:pt>
                <c:pt idx="1308" formatCode="d\-mmm\-yy">
                  <c:v>42264</c:v>
                </c:pt>
                <c:pt idx="1309" formatCode="d\-mmm\-yy">
                  <c:v>42267</c:v>
                </c:pt>
                <c:pt idx="1310" formatCode="d\-mmm\-yy">
                  <c:v>42270</c:v>
                </c:pt>
                <c:pt idx="1311" formatCode="d\-mmm\-yy">
                  <c:v>42273</c:v>
                </c:pt>
                <c:pt idx="1312" formatCode="d\-mmm\-yy">
                  <c:v>42276</c:v>
                </c:pt>
                <c:pt idx="1313" formatCode="d\-mmm\-yy">
                  <c:v>42279</c:v>
                </c:pt>
                <c:pt idx="1314" formatCode="d\-mmm\-yy">
                  <c:v>42282</c:v>
                </c:pt>
                <c:pt idx="1315" formatCode="d\-mmm\-yy">
                  <c:v>42285</c:v>
                </c:pt>
                <c:pt idx="1316" formatCode="d\-mmm\-yy">
                  <c:v>42288</c:v>
                </c:pt>
                <c:pt idx="1317" formatCode="d\-mmm\-yy">
                  <c:v>42291</c:v>
                </c:pt>
                <c:pt idx="1318" formatCode="d\-mmm\-yy">
                  <c:v>42294</c:v>
                </c:pt>
                <c:pt idx="1319" formatCode="d\-mmm\-yy">
                  <c:v>42297</c:v>
                </c:pt>
                <c:pt idx="1320" formatCode="d\-mmm\-yy">
                  <c:v>42300</c:v>
                </c:pt>
                <c:pt idx="1321" formatCode="d\-mmm\-yy">
                  <c:v>42303</c:v>
                </c:pt>
                <c:pt idx="1322" formatCode="d\-mmm\-yy">
                  <c:v>42306</c:v>
                </c:pt>
                <c:pt idx="1323" formatCode="d\-mmm\-yy">
                  <c:v>42309</c:v>
                </c:pt>
                <c:pt idx="1324" formatCode="d\-mmm\-yy">
                  <c:v>42312</c:v>
                </c:pt>
                <c:pt idx="1325" formatCode="d\-mmm\-yy">
                  <c:v>42315</c:v>
                </c:pt>
                <c:pt idx="1326" formatCode="d\-mmm\-yy">
                  <c:v>42318</c:v>
                </c:pt>
                <c:pt idx="1327" formatCode="d\-mmm\-yy">
                  <c:v>42321</c:v>
                </c:pt>
                <c:pt idx="1328" formatCode="d\-mmm\-yy">
                  <c:v>42324</c:v>
                </c:pt>
                <c:pt idx="1329" formatCode="d\-mmm\-yy">
                  <c:v>42327</c:v>
                </c:pt>
                <c:pt idx="1330" formatCode="d\-mmm\-yy">
                  <c:v>42330</c:v>
                </c:pt>
                <c:pt idx="1331" formatCode="d\-mmm\-yy">
                  <c:v>42333</c:v>
                </c:pt>
                <c:pt idx="1332" formatCode="d\-mmm\-yy">
                  <c:v>42336</c:v>
                </c:pt>
                <c:pt idx="1333" formatCode="d\-mmm\-yy">
                  <c:v>42339</c:v>
                </c:pt>
                <c:pt idx="1334" formatCode="d\-mmm\-yy">
                  <c:v>42342</c:v>
                </c:pt>
                <c:pt idx="1335" formatCode="d\-mmm\-yy">
                  <c:v>42345</c:v>
                </c:pt>
                <c:pt idx="1336" formatCode="d\-mmm\-yy">
                  <c:v>42348</c:v>
                </c:pt>
                <c:pt idx="1337" formatCode="d\-mmm\-yy">
                  <c:v>42351</c:v>
                </c:pt>
                <c:pt idx="1338" formatCode="d\-mmm\-yy">
                  <c:v>42354</c:v>
                </c:pt>
                <c:pt idx="1339" formatCode="d\-mmm\-yy">
                  <c:v>42357</c:v>
                </c:pt>
                <c:pt idx="1340" formatCode="d\-mmm\-yy">
                  <c:v>42360</c:v>
                </c:pt>
                <c:pt idx="1341" formatCode="d\-mmm\-yy">
                  <c:v>42363</c:v>
                </c:pt>
                <c:pt idx="1342" formatCode="d\-mmm\-yy">
                  <c:v>42366</c:v>
                </c:pt>
                <c:pt idx="1343" formatCode="d\-mmm\-yy">
                  <c:v>42369</c:v>
                </c:pt>
                <c:pt idx="1344" formatCode="d\-mmm\-yy">
                  <c:v>42372</c:v>
                </c:pt>
                <c:pt idx="1345" formatCode="d\-mmm\-yy">
                  <c:v>42375</c:v>
                </c:pt>
                <c:pt idx="1346" formatCode="d\-mmm\-yy">
                  <c:v>42378</c:v>
                </c:pt>
                <c:pt idx="1347" formatCode="d\-mmm\-yy">
                  <c:v>42381</c:v>
                </c:pt>
                <c:pt idx="1348" formatCode="d\-mmm\-yy">
                  <c:v>42384</c:v>
                </c:pt>
                <c:pt idx="1349" formatCode="d\-mmm\-yy">
                  <c:v>42387</c:v>
                </c:pt>
                <c:pt idx="1350" formatCode="d\-mmm\-yy">
                  <c:v>42390</c:v>
                </c:pt>
                <c:pt idx="1351" formatCode="d\-mmm\-yy">
                  <c:v>42393</c:v>
                </c:pt>
                <c:pt idx="1352" formatCode="d\-mmm\-yy">
                  <c:v>42396</c:v>
                </c:pt>
                <c:pt idx="1353" formatCode="d\-mmm\-yy">
                  <c:v>42399</c:v>
                </c:pt>
                <c:pt idx="1354" formatCode="d\-mmm\-yy">
                  <c:v>42402</c:v>
                </c:pt>
                <c:pt idx="1355" formatCode="d\-mmm\-yy">
                  <c:v>42405</c:v>
                </c:pt>
                <c:pt idx="1356" formatCode="d\-mmm\-yy">
                  <c:v>42408</c:v>
                </c:pt>
                <c:pt idx="1357" formatCode="d\-mmm\-yy">
                  <c:v>42411</c:v>
                </c:pt>
                <c:pt idx="1358" formatCode="d\-mmm\-yy">
                  <c:v>42414</c:v>
                </c:pt>
                <c:pt idx="1359" formatCode="d\-mmm\-yy">
                  <c:v>42417</c:v>
                </c:pt>
                <c:pt idx="1360" formatCode="d\-mmm\-yy">
                  <c:v>42420</c:v>
                </c:pt>
                <c:pt idx="1361" formatCode="d\-mmm\-yy">
                  <c:v>42423</c:v>
                </c:pt>
                <c:pt idx="1362" formatCode="d\-mmm\-yy">
                  <c:v>42426</c:v>
                </c:pt>
                <c:pt idx="1363" formatCode="d\-mmm\-yy">
                  <c:v>42429</c:v>
                </c:pt>
                <c:pt idx="1364" formatCode="d\-mmm\-yy">
                  <c:v>42432</c:v>
                </c:pt>
                <c:pt idx="1365" formatCode="d\-mmm\-yy">
                  <c:v>42435</c:v>
                </c:pt>
                <c:pt idx="1366" formatCode="d\-mmm\-yy">
                  <c:v>42438</c:v>
                </c:pt>
                <c:pt idx="1367" formatCode="d\-mmm\-yy">
                  <c:v>42441</c:v>
                </c:pt>
                <c:pt idx="1368" formatCode="d\-mmm\-yy">
                  <c:v>42444</c:v>
                </c:pt>
                <c:pt idx="1369" formatCode="d\-mmm\-yy">
                  <c:v>42447</c:v>
                </c:pt>
                <c:pt idx="1370" formatCode="d\-mmm\-yy">
                  <c:v>42450</c:v>
                </c:pt>
                <c:pt idx="1371" formatCode="d\-mmm\-yy">
                  <c:v>42453</c:v>
                </c:pt>
                <c:pt idx="1372" formatCode="d\-mmm\-yy">
                  <c:v>42456</c:v>
                </c:pt>
                <c:pt idx="1373" formatCode="d\-mmm\-yy">
                  <c:v>42459</c:v>
                </c:pt>
                <c:pt idx="1374" formatCode="d\-mmm\-yy">
                  <c:v>42462</c:v>
                </c:pt>
                <c:pt idx="1375" formatCode="d\-mmm\-yy">
                  <c:v>42465</c:v>
                </c:pt>
                <c:pt idx="1376" formatCode="d\-mmm\-yy">
                  <c:v>42468</c:v>
                </c:pt>
                <c:pt idx="1377" formatCode="d\-mmm\-yy">
                  <c:v>42471</c:v>
                </c:pt>
                <c:pt idx="1378" formatCode="d\-mmm\-yy">
                  <c:v>42474</c:v>
                </c:pt>
                <c:pt idx="1379" formatCode="d\-mmm\-yy">
                  <c:v>42477</c:v>
                </c:pt>
                <c:pt idx="1380" formatCode="d\-mmm\-yy">
                  <c:v>42480</c:v>
                </c:pt>
                <c:pt idx="1381" formatCode="d\-mmm\-yy">
                  <c:v>42483</c:v>
                </c:pt>
                <c:pt idx="1382" formatCode="d\-mmm\-yy">
                  <c:v>42486</c:v>
                </c:pt>
                <c:pt idx="1383" formatCode="d\-mmm\-yy">
                  <c:v>42489</c:v>
                </c:pt>
                <c:pt idx="1384" formatCode="d\-mmm\-yy">
                  <c:v>42492</c:v>
                </c:pt>
                <c:pt idx="1385" formatCode="d\-mmm\-yy">
                  <c:v>42495</c:v>
                </c:pt>
                <c:pt idx="1386" formatCode="d\-mmm\-yy">
                  <c:v>42498</c:v>
                </c:pt>
                <c:pt idx="1387" formatCode="d\-mmm\-yy">
                  <c:v>42501</c:v>
                </c:pt>
                <c:pt idx="1388" formatCode="d\-mmm\-yy">
                  <c:v>42504</c:v>
                </c:pt>
                <c:pt idx="1389" formatCode="d\-mmm\-yy">
                  <c:v>42507</c:v>
                </c:pt>
                <c:pt idx="1390" formatCode="d\-mmm\-yy">
                  <c:v>42510</c:v>
                </c:pt>
                <c:pt idx="1391" formatCode="d\-mmm\-yy">
                  <c:v>42513</c:v>
                </c:pt>
                <c:pt idx="1392" formatCode="d\-mmm\-yy">
                  <c:v>42516</c:v>
                </c:pt>
                <c:pt idx="1393" formatCode="d\-mmm\-yy">
                  <c:v>42519</c:v>
                </c:pt>
                <c:pt idx="1394" formatCode="d\-mmm\-yy">
                  <c:v>42523</c:v>
                </c:pt>
                <c:pt idx="1395" formatCode="d\-mmm\-yy">
                  <c:v>42526</c:v>
                </c:pt>
                <c:pt idx="1396" formatCode="d\-mmm\-yy">
                  <c:v>42529</c:v>
                </c:pt>
                <c:pt idx="1397" formatCode="d\-mmm\-yy">
                  <c:v>42532</c:v>
                </c:pt>
                <c:pt idx="1398" formatCode="d\-mmm\-yy">
                  <c:v>42535</c:v>
                </c:pt>
                <c:pt idx="1399" formatCode="d\-mmm\-yy">
                  <c:v>42538</c:v>
                </c:pt>
                <c:pt idx="1400" formatCode="d\-mmm\-yy">
                  <c:v>42541</c:v>
                </c:pt>
                <c:pt idx="1401" formatCode="d\-mmm\-yy">
                  <c:v>42544</c:v>
                </c:pt>
                <c:pt idx="1402" formatCode="d\-mmm\-yy">
                  <c:v>42547</c:v>
                </c:pt>
                <c:pt idx="1403" formatCode="d\-mmm\-yy">
                  <c:v>42550</c:v>
                </c:pt>
                <c:pt idx="1404" formatCode="d\-mmm\-yy">
                  <c:v>42552</c:v>
                </c:pt>
                <c:pt idx="1405" formatCode="d\-mmm\-yy">
                  <c:v>42555</c:v>
                </c:pt>
                <c:pt idx="1406" formatCode="d\-mmm\-yy">
                  <c:v>42558</c:v>
                </c:pt>
                <c:pt idx="1407" formatCode="d\-mmm\-yy">
                  <c:v>42561</c:v>
                </c:pt>
                <c:pt idx="1408" formatCode="d\-mmm\-yy">
                  <c:v>42564</c:v>
                </c:pt>
                <c:pt idx="1409" formatCode="d\-mmm\-yy">
                  <c:v>42567</c:v>
                </c:pt>
                <c:pt idx="1410" formatCode="d\-mmm\-yy">
                  <c:v>42570</c:v>
                </c:pt>
                <c:pt idx="1411" formatCode="d\-mmm\-yy">
                  <c:v>42573</c:v>
                </c:pt>
                <c:pt idx="1412" formatCode="d\-mmm\-yy">
                  <c:v>42576</c:v>
                </c:pt>
                <c:pt idx="1413" formatCode="d\-mmm\-yy">
                  <c:v>42579</c:v>
                </c:pt>
                <c:pt idx="1414" formatCode="d\-mmm\-yy">
                  <c:v>42582</c:v>
                </c:pt>
                <c:pt idx="1415" formatCode="d\-mmm\-yy">
                  <c:v>42585</c:v>
                </c:pt>
                <c:pt idx="1416" formatCode="d\-mmm\-yy">
                  <c:v>42588</c:v>
                </c:pt>
                <c:pt idx="1417" formatCode="d\-mmm\-yy">
                  <c:v>42591</c:v>
                </c:pt>
                <c:pt idx="1418" formatCode="d\-mmm\-yy">
                  <c:v>42594</c:v>
                </c:pt>
                <c:pt idx="1419" formatCode="d\-mmm\-yy">
                  <c:v>42597</c:v>
                </c:pt>
                <c:pt idx="1420" formatCode="d\-mmm\-yy">
                  <c:v>42600</c:v>
                </c:pt>
                <c:pt idx="1421" formatCode="d\-mmm\-yy">
                  <c:v>42603</c:v>
                </c:pt>
                <c:pt idx="1422" formatCode="d\-mmm\-yy">
                  <c:v>42606</c:v>
                </c:pt>
                <c:pt idx="1423" formatCode="d\-mmm\-yy">
                  <c:v>42609</c:v>
                </c:pt>
                <c:pt idx="1424" formatCode="d\-mmm\-yy">
                  <c:v>42612</c:v>
                </c:pt>
                <c:pt idx="1425" formatCode="d\-mmm\-yy">
                  <c:v>42615</c:v>
                </c:pt>
                <c:pt idx="1426" formatCode="d\-mmm\-yy">
                  <c:v>42618</c:v>
                </c:pt>
                <c:pt idx="1427" formatCode="d\-mmm\-yy">
                  <c:v>42621</c:v>
                </c:pt>
                <c:pt idx="1428" formatCode="d\-mmm\-yy">
                  <c:v>42624</c:v>
                </c:pt>
                <c:pt idx="1429" formatCode="d\-mmm\-yy">
                  <c:v>42627</c:v>
                </c:pt>
                <c:pt idx="1430" formatCode="d\-mmm\-yy">
                  <c:v>42630</c:v>
                </c:pt>
                <c:pt idx="1431" formatCode="d\-mmm\-yy">
                  <c:v>42633</c:v>
                </c:pt>
                <c:pt idx="1432" formatCode="d\-mmm\-yy">
                  <c:v>42636</c:v>
                </c:pt>
                <c:pt idx="1433" formatCode="d\-mmm\-yy">
                  <c:v>42639</c:v>
                </c:pt>
                <c:pt idx="1434" formatCode="d\-mmm\-yy">
                  <c:v>42642</c:v>
                </c:pt>
                <c:pt idx="1435" formatCode="d\-mmm\-yy">
                  <c:v>42645</c:v>
                </c:pt>
                <c:pt idx="1436" formatCode="d\-mmm\-yy">
                  <c:v>42648</c:v>
                </c:pt>
                <c:pt idx="1437" formatCode="d\-mmm\-yy">
                  <c:v>42651</c:v>
                </c:pt>
                <c:pt idx="1438" formatCode="d\-mmm\-yy">
                  <c:v>42654</c:v>
                </c:pt>
                <c:pt idx="1439" formatCode="d\-mmm\-yy">
                  <c:v>42657</c:v>
                </c:pt>
                <c:pt idx="1440" formatCode="d\-mmm\-yy">
                  <c:v>42660</c:v>
                </c:pt>
                <c:pt idx="1441" formatCode="d\-mmm\-yy">
                  <c:v>42663</c:v>
                </c:pt>
                <c:pt idx="1442" formatCode="d\-mmm\-yy">
                  <c:v>42666</c:v>
                </c:pt>
                <c:pt idx="1443" formatCode="d\-mmm\-yy">
                  <c:v>42669</c:v>
                </c:pt>
                <c:pt idx="1444" formatCode="d\-mmm\-yy">
                  <c:v>42672</c:v>
                </c:pt>
                <c:pt idx="1445" formatCode="d\-mmm\-yy">
                  <c:v>42675</c:v>
                </c:pt>
                <c:pt idx="1446" formatCode="d\-mmm\-yy">
                  <c:v>42678</c:v>
                </c:pt>
                <c:pt idx="1447" formatCode="d\-mmm\-yy">
                  <c:v>42681</c:v>
                </c:pt>
                <c:pt idx="1448" formatCode="d\-mmm\-yy">
                  <c:v>42684</c:v>
                </c:pt>
                <c:pt idx="1449" formatCode="d\-mmm\-yy">
                  <c:v>42687</c:v>
                </c:pt>
                <c:pt idx="1450" formatCode="d\-mmm\-yy">
                  <c:v>42690</c:v>
                </c:pt>
                <c:pt idx="1451" formatCode="d\-mmm\-yy">
                  <c:v>42693</c:v>
                </c:pt>
                <c:pt idx="1452" formatCode="d\-mmm\-yy">
                  <c:v>42696</c:v>
                </c:pt>
                <c:pt idx="1453" formatCode="d\-mmm\-yy">
                  <c:v>42699</c:v>
                </c:pt>
                <c:pt idx="1454" formatCode="d\-mmm\-yy">
                  <c:v>42702</c:v>
                </c:pt>
                <c:pt idx="1455" formatCode="d\-mmm\-yy">
                  <c:v>42705</c:v>
                </c:pt>
                <c:pt idx="1456" formatCode="d\-mmm\-yy">
                  <c:v>42708</c:v>
                </c:pt>
                <c:pt idx="1457" formatCode="d\-mmm\-yy">
                  <c:v>42711</c:v>
                </c:pt>
                <c:pt idx="1458" formatCode="d\-mmm\-yy">
                  <c:v>42714</c:v>
                </c:pt>
                <c:pt idx="1459" formatCode="d\-mmm\-yy">
                  <c:v>42717</c:v>
                </c:pt>
                <c:pt idx="1460" formatCode="d\-mmm\-yy">
                  <c:v>42720</c:v>
                </c:pt>
                <c:pt idx="1461" formatCode="d\-mmm\-yy">
                  <c:v>42723</c:v>
                </c:pt>
                <c:pt idx="1462" formatCode="d\-mmm\-yy">
                  <c:v>42726</c:v>
                </c:pt>
                <c:pt idx="1463" formatCode="d\-mmm\-yy">
                  <c:v>42729</c:v>
                </c:pt>
                <c:pt idx="1464" formatCode="d\-mmm\-yy">
                  <c:v>42732</c:v>
                </c:pt>
                <c:pt idx="1465" formatCode="d\-mmm\-yy">
                  <c:v>42735</c:v>
                </c:pt>
                <c:pt idx="1466" formatCode="d\-mmm\-yy">
                  <c:v>42738</c:v>
                </c:pt>
                <c:pt idx="1467" formatCode="d\-mmm\-yy">
                  <c:v>42741</c:v>
                </c:pt>
                <c:pt idx="1468" formatCode="d\-mmm\-yy">
                  <c:v>42744</c:v>
                </c:pt>
                <c:pt idx="1469" formatCode="d\-mmm\-yy">
                  <c:v>42747</c:v>
                </c:pt>
                <c:pt idx="1470" formatCode="d\-mmm\-yy">
                  <c:v>42750</c:v>
                </c:pt>
                <c:pt idx="1471" formatCode="d\-mmm\-yy">
                  <c:v>42753</c:v>
                </c:pt>
                <c:pt idx="1472" formatCode="d\-mmm\-yy">
                  <c:v>42756</c:v>
                </c:pt>
                <c:pt idx="1473" formatCode="d\-mmm\-yy">
                  <c:v>42759</c:v>
                </c:pt>
                <c:pt idx="1474" formatCode="d\-mmm\-yy">
                  <c:v>42762</c:v>
                </c:pt>
                <c:pt idx="1475" formatCode="d\-mmm\-yy">
                  <c:v>42765</c:v>
                </c:pt>
                <c:pt idx="1476" formatCode="d\-mmm\-yy">
                  <c:v>42768</c:v>
                </c:pt>
                <c:pt idx="1477" formatCode="d\-mmm\-yy">
                  <c:v>42771</c:v>
                </c:pt>
                <c:pt idx="1478" formatCode="d\-mmm\-yy">
                  <c:v>42774</c:v>
                </c:pt>
                <c:pt idx="1479" formatCode="d\-mmm\-yy">
                  <c:v>42777</c:v>
                </c:pt>
                <c:pt idx="1480" formatCode="d\-mmm\-yy">
                  <c:v>42780</c:v>
                </c:pt>
                <c:pt idx="1481" formatCode="d\-mmm\-yy">
                  <c:v>42783</c:v>
                </c:pt>
                <c:pt idx="1482" formatCode="d\-mmm\-yy">
                  <c:v>42786</c:v>
                </c:pt>
                <c:pt idx="1483" formatCode="d\-mmm\-yy">
                  <c:v>42789</c:v>
                </c:pt>
                <c:pt idx="1484" formatCode="d\-mmm\-yy">
                  <c:v>42792</c:v>
                </c:pt>
                <c:pt idx="1485" formatCode="d\-mmm\-yy">
                  <c:v>42795</c:v>
                </c:pt>
                <c:pt idx="1486" formatCode="d\-mmm\-yy">
                  <c:v>42798</c:v>
                </c:pt>
                <c:pt idx="1487" formatCode="d\-mmm\-yy">
                  <c:v>42801</c:v>
                </c:pt>
                <c:pt idx="1488" formatCode="d\-mmm\-yy">
                  <c:v>42804</c:v>
                </c:pt>
                <c:pt idx="1489" formatCode="d\-mmm\-yy">
                  <c:v>42807</c:v>
                </c:pt>
                <c:pt idx="1490" formatCode="d\-mmm\-yy">
                  <c:v>42810</c:v>
                </c:pt>
                <c:pt idx="1491" formatCode="d\-mmm\-yy">
                  <c:v>42813</c:v>
                </c:pt>
                <c:pt idx="1492" formatCode="d\-mmm\-yy">
                  <c:v>42816</c:v>
                </c:pt>
                <c:pt idx="1493" formatCode="d\-mmm\-yy">
                  <c:v>42819</c:v>
                </c:pt>
                <c:pt idx="1494" formatCode="d\-mmm\-yy">
                  <c:v>42822</c:v>
                </c:pt>
                <c:pt idx="1495" formatCode="d\-mmm\-yy">
                  <c:v>42825</c:v>
                </c:pt>
                <c:pt idx="1496" formatCode="d\-mmm\-yy">
                  <c:v>42828</c:v>
                </c:pt>
                <c:pt idx="1497" formatCode="d\-mmm\-yy">
                  <c:v>42831</c:v>
                </c:pt>
                <c:pt idx="1498" formatCode="d\-mmm\-yy">
                  <c:v>42834</c:v>
                </c:pt>
                <c:pt idx="1499" formatCode="d\-mmm\-yy">
                  <c:v>42837</c:v>
                </c:pt>
                <c:pt idx="1500" formatCode="d\-mmm\-yy">
                  <c:v>42840</c:v>
                </c:pt>
                <c:pt idx="1501" formatCode="d\-mmm\-yy">
                  <c:v>42843</c:v>
                </c:pt>
                <c:pt idx="1502" formatCode="d\-mmm\-yy">
                  <c:v>42846</c:v>
                </c:pt>
                <c:pt idx="1503" formatCode="d\-mmm\-yy">
                  <c:v>42849</c:v>
                </c:pt>
                <c:pt idx="1504" formatCode="d\-mmm\-yy">
                  <c:v>42852</c:v>
                </c:pt>
                <c:pt idx="1505" formatCode="d\-mmm\-yy">
                  <c:v>42855</c:v>
                </c:pt>
                <c:pt idx="1506" formatCode="d\-mmm\-yy">
                  <c:v>42858</c:v>
                </c:pt>
                <c:pt idx="1507" formatCode="d\-mmm\-yy">
                  <c:v>42861</c:v>
                </c:pt>
                <c:pt idx="1508" formatCode="d\-mmm\-yy">
                  <c:v>42864</c:v>
                </c:pt>
                <c:pt idx="1509" formatCode="d\-mmm\-yy">
                  <c:v>42867</c:v>
                </c:pt>
                <c:pt idx="1510" formatCode="d\-mmm\-yy">
                  <c:v>42870</c:v>
                </c:pt>
                <c:pt idx="1511" formatCode="d\-mmm\-yy">
                  <c:v>42873</c:v>
                </c:pt>
                <c:pt idx="1512" formatCode="d\-mmm\-yy">
                  <c:v>42876</c:v>
                </c:pt>
                <c:pt idx="1513" formatCode="d\-mmm\-yy">
                  <c:v>42879</c:v>
                </c:pt>
                <c:pt idx="1514" formatCode="d\-mmm\-yy">
                  <c:v>42882</c:v>
                </c:pt>
                <c:pt idx="1515" formatCode="d\-mmm\-yy">
                  <c:v>42885</c:v>
                </c:pt>
                <c:pt idx="1516" formatCode="d\-mmm\-yy">
                  <c:v>42888</c:v>
                </c:pt>
                <c:pt idx="1517" formatCode="d\-mmm\-yy">
                  <c:v>42891</c:v>
                </c:pt>
                <c:pt idx="1518" formatCode="d\-mmm\-yy">
                  <c:v>42894</c:v>
                </c:pt>
                <c:pt idx="1519" formatCode="d\-mmm\-yy">
                  <c:v>42897</c:v>
                </c:pt>
                <c:pt idx="1520" formatCode="d\-mmm\-yy">
                  <c:v>42900</c:v>
                </c:pt>
                <c:pt idx="1521" formatCode="d\-mmm\-yy">
                  <c:v>42903</c:v>
                </c:pt>
                <c:pt idx="1522" formatCode="d\-mmm\-yy">
                  <c:v>42906</c:v>
                </c:pt>
                <c:pt idx="1523" formatCode="d\-mmm\-yy">
                  <c:v>42909</c:v>
                </c:pt>
                <c:pt idx="1524" formatCode="d\-mmm\-yy">
                  <c:v>42912</c:v>
                </c:pt>
                <c:pt idx="1525" formatCode="d\-mmm\-yy">
                  <c:v>42915</c:v>
                </c:pt>
                <c:pt idx="1526" formatCode="d\-mmm\-yy">
                  <c:v>42918</c:v>
                </c:pt>
                <c:pt idx="1527" formatCode="d\-mmm\-yy">
                  <c:v>42921</c:v>
                </c:pt>
                <c:pt idx="1528" formatCode="d\-mmm\-yy">
                  <c:v>42924</c:v>
                </c:pt>
                <c:pt idx="1529" formatCode="d\-mmm\-yy">
                  <c:v>42927</c:v>
                </c:pt>
                <c:pt idx="1530" formatCode="d\-mmm\-yy">
                  <c:v>42930</c:v>
                </c:pt>
                <c:pt idx="1531" formatCode="d\-mmm\-yy">
                  <c:v>42933</c:v>
                </c:pt>
                <c:pt idx="1532" formatCode="d\-mmm\-yy">
                  <c:v>42936</c:v>
                </c:pt>
                <c:pt idx="1533" formatCode="d\-mmm\-yy">
                  <c:v>42939</c:v>
                </c:pt>
                <c:pt idx="1534" formatCode="d\-mmm\-yy">
                  <c:v>42942</c:v>
                </c:pt>
                <c:pt idx="1535" formatCode="d\-mmm\-yy">
                  <c:v>42945</c:v>
                </c:pt>
                <c:pt idx="1536" formatCode="d\-mmm\-yy">
                  <c:v>42948</c:v>
                </c:pt>
                <c:pt idx="1537" formatCode="d\-mmm\-yy">
                  <c:v>42951</c:v>
                </c:pt>
                <c:pt idx="1538" formatCode="d\-mmm\-yy">
                  <c:v>42954</c:v>
                </c:pt>
                <c:pt idx="1539" formatCode="d\-mmm\-yy">
                  <c:v>42957</c:v>
                </c:pt>
                <c:pt idx="1540" formatCode="d\-mmm\-yy">
                  <c:v>42960</c:v>
                </c:pt>
                <c:pt idx="1541" formatCode="d\-mmm\-yy">
                  <c:v>42963</c:v>
                </c:pt>
                <c:pt idx="1542" formatCode="d\-mmm\-yy">
                  <c:v>42966</c:v>
                </c:pt>
                <c:pt idx="1543" formatCode="d\-mmm\-yy">
                  <c:v>42969</c:v>
                </c:pt>
                <c:pt idx="1544" formatCode="d\-mmm\-yy">
                  <c:v>42972</c:v>
                </c:pt>
                <c:pt idx="1545" formatCode="d\-mmm\-yy">
                  <c:v>42975</c:v>
                </c:pt>
                <c:pt idx="1546" formatCode="d\-mmm\-yy">
                  <c:v>42978</c:v>
                </c:pt>
                <c:pt idx="1547" formatCode="d\-mmm\-yy">
                  <c:v>42981</c:v>
                </c:pt>
                <c:pt idx="1548" formatCode="d\-mmm\-yy">
                  <c:v>42984</c:v>
                </c:pt>
                <c:pt idx="1549" formatCode="d\-mmm\-yy">
                  <c:v>42987</c:v>
                </c:pt>
                <c:pt idx="1550" formatCode="d\-mmm\-yy">
                  <c:v>42990</c:v>
                </c:pt>
                <c:pt idx="1551" formatCode="d\-mmm\-yy">
                  <c:v>42993</c:v>
                </c:pt>
                <c:pt idx="1552" formatCode="d\-mmm\-yy">
                  <c:v>42996</c:v>
                </c:pt>
                <c:pt idx="1553" formatCode="d\-mmm\-yy">
                  <c:v>42999</c:v>
                </c:pt>
                <c:pt idx="1554" formatCode="d\-mmm\-yy">
                  <c:v>43002</c:v>
                </c:pt>
                <c:pt idx="1555" formatCode="d\-mmm\-yy">
                  <c:v>43005</c:v>
                </c:pt>
                <c:pt idx="1556" formatCode="d\-mmm\-yy">
                  <c:v>43008</c:v>
                </c:pt>
                <c:pt idx="1557" formatCode="d\-mmm\-yy">
                  <c:v>43011</c:v>
                </c:pt>
                <c:pt idx="1558" formatCode="d\-mmm\-yy">
                  <c:v>43014</c:v>
                </c:pt>
                <c:pt idx="1559" formatCode="d\-mmm\-yy">
                  <c:v>43017</c:v>
                </c:pt>
                <c:pt idx="1560" formatCode="d\-mmm\-yy">
                  <c:v>43020</c:v>
                </c:pt>
                <c:pt idx="1561" formatCode="d\-mmm\-yy">
                  <c:v>43023</c:v>
                </c:pt>
                <c:pt idx="1562" formatCode="d\-mmm\-yy">
                  <c:v>43026</c:v>
                </c:pt>
                <c:pt idx="1563" formatCode="d\-mmm\-yy">
                  <c:v>43029</c:v>
                </c:pt>
                <c:pt idx="1564" formatCode="d\-mmm\-yy">
                  <c:v>43032</c:v>
                </c:pt>
                <c:pt idx="1565" formatCode="d\-mmm\-yy">
                  <c:v>43035</c:v>
                </c:pt>
                <c:pt idx="1566" formatCode="d\-mmm\-yy">
                  <c:v>43038</c:v>
                </c:pt>
                <c:pt idx="1567" formatCode="d\-mmm\-yy">
                  <c:v>43041</c:v>
                </c:pt>
                <c:pt idx="1568" formatCode="d\-mmm\-yy">
                  <c:v>43044</c:v>
                </c:pt>
                <c:pt idx="1569" formatCode="d\-mmm\-yy">
                  <c:v>43047</c:v>
                </c:pt>
                <c:pt idx="1570" formatCode="d\-mmm\-yy">
                  <c:v>43050</c:v>
                </c:pt>
                <c:pt idx="1571" formatCode="d\-mmm\-yy">
                  <c:v>43053</c:v>
                </c:pt>
                <c:pt idx="1572" formatCode="d\-mmm\-yy">
                  <c:v>43056</c:v>
                </c:pt>
                <c:pt idx="1573" formatCode="d\-mmm\-yy">
                  <c:v>43059</c:v>
                </c:pt>
                <c:pt idx="1574" formatCode="d\-mmm\-yy">
                  <c:v>43062</c:v>
                </c:pt>
                <c:pt idx="1575" formatCode="d\-mmm\-yy">
                  <c:v>43065</c:v>
                </c:pt>
                <c:pt idx="1576" formatCode="d\-mmm\-yy">
                  <c:v>43068</c:v>
                </c:pt>
                <c:pt idx="1577" formatCode="d\-mmm\-yy">
                  <c:v>43071</c:v>
                </c:pt>
                <c:pt idx="1578" formatCode="d\-mmm\-yy">
                  <c:v>43074</c:v>
                </c:pt>
                <c:pt idx="1579" formatCode="d\-mmm\-yy">
                  <c:v>43077</c:v>
                </c:pt>
                <c:pt idx="1580" formatCode="d\-mmm\-yy">
                  <c:v>43080</c:v>
                </c:pt>
                <c:pt idx="1581" formatCode="d\-mmm\-yy">
                  <c:v>43083</c:v>
                </c:pt>
                <c:pt idx="1582" formatCode="d\-mmm\-yy">
                  <c:v>43086</c:v>
                </c:pt>
                <c:pt idx="1583" formatCode="d\-mmm\-yy">
                  <c:v>43089</c:v>
                </c:pt>
                <c:pt idx="1584" formatCode="d\-mmm\-yy">
                  <c:v>43092</c:v>
                </c:pt>
                <c:pt idx="1585" formatCode="d\-mmm\-yy">
                  <c:v>43095</c:v>
                </c:pt>
                <c:pt idx="1586" formatCode="d\-mmm\-yy">
                  <c:v>43098</c:v>
                </c:pt>
                <c:pt idx="1587" formatCode="d\-mmm\-yy">
                  <c:v>43101</c:v>
                </c:pt>
                <c:pt idx="1588" formatCode="d\-mmm\-yy">
                  <c:v>43104</c:v>
                </c:pt>
                <c:pt idx="1589" formatCode="d\-mmm\-yy">
                  <c:v>43107</c:v>
                </c:pt>
                <c:pt idx="1590" formatCode="d\-mmm\-yy">
                  <c:v>43110</c:v>
                </c:pt>
                <c:pt idx="1591" formatCode="d\-mmm\-yy">
                  <c:v>43113</c:v>
                </c:pt>
                <c:pt idx="1592" formatCode="d\-mmm\-yy">
                  <c:v>43116</c:v>
                </c:pt>
                <c:pt idx="1593" formatCode="d\-mmm\-yy">
                  <c:v>43119</c:v>
                </c:pt>
                <c:pt idx="1594" formatCode="d\-mmm\-yy">
                  <c:v>43122</c:v>
                </c:pt>
                <c:pt idx="1595" formatCode="d\-mmm\-yy">
                  <c:v>43125</c:v>
                </c:pt>
                <c:pt idx="1596" formatCode="d\-mmm\-yy">
                  <c:v>43128</c:v>
                </c:pt>
                <c:pt idx="1597" formatCode="d\-mmm\-yy">
                  <c:v>43131</c:v>
                </c:pt>
                <c:pt idx="1598" formatCode="d\-mmm\-yy">
                  <c:v>43134</c:v>
                </c:pt>
                <c:pt idx="1599" formatCode="d\-mmm\-yy">
                  <c:v>43137</c:v>
                </c:pt>
                <c:pt idx="1600" formatCode="d\-mmm\-yy">
                  <c:v>43140</c:v>
                </c:pt>
                <c:pt idx="1601" formatCode="d\-mmm\-yy">
                  <c:v>43143</c:v>
                </c:pt>
                <c:pt idx="1602" formatCode="d\-mmm\-yy">
                  <c:v>43146</c:v>
                </c:pt>
                <c:pt idx="1603" formatCode="d\-mmm\-yy">
                  <c:v>43149</c:v>
                </c:pt>
                <c:pt idx="1604" formatCode="d\-mmm\-yy">
                  <c:v>43152</c:v>
                </c:pt>
                <c:pt idx="1605" formatCode="d\-mmm\-yy">
                  <c:v>43155</c:v>
                </c:pt>
                <c:pt idx="1606" formatCode="d\-mmm\-yy">
                  <c:v>43158</c:v>
                </c:pt>
                <c:pt idx="1607" formatCode="d\-mmm\-yy">
                  <c:v>43161</c:v>
                </c:pt>
                <c:pt idx="1608" formatCode="d\-mmm\-yy">
                  <c:v>43164</c:v>
                </c:pt>
                <c:pt idx="1609" formatCode="d\-mmm\-yy">
                  <c:v>43167</c:v>
                </c:pt>
                <c:pt idx="1610" formatCode="d\-mmm\-yy">
                  <c:v>43170</c:v>
                </c:pt>
                <c:pt idx="1611" formatCode="d\-mmm\-yy">
                  <c:v>43173</c:v>
                </c:pt>
                <c:pt idx="1612" formatCode="d\-mmm\-yy">
                  <c:v>43176</c:v>
                </c:pt>
                <c:pt idx="1613" formatCode="d\-mmm\-yy">
                  <c:v>43179</c:v>
                </c:pt>
                <c:pt idx="1614" formatCode="d\-mmm\-yy">
                  <c:v>43182</c:v>
                </c:pt>
                <c:pt idx="1615" formatCode="d\-mmm\-yy">
                  <c:v>43185</c:v>
                </c:pt>
                <c:pt idx="1616" formatCode="d\-mmm\-yy">
                  <c:v>43188</c:v>
                </c:pt>
                <c:pt idx="1617" formatCode="d\-mmm\-yy">
                  <c:v>43191</c:v>
                </c:pt>
                <c:pt idx="1618" formatCode="d\-mmm\-yy">
                  <c:v>43194</c:v>
                </c:pt>
                <c:pt idx="1619" formatCode="d\-mmm\-yy">
                  <c:v>43197</c:v>
                </c:pt>
                <c:pt idx="1620" formatCode="d\-mmm\-yy">
                  <c:v>43200</c:v>
                </c:pt>
                <c:pt idx="1621" formatCode="d\-mmm\-yy">
                  <c:v>43203</c:v>
                </c:pt>
                <c:pt idx="1622" formatCode="d\-mmm\-yy">
                  <c:v>43206</c:v>
                </c:pt>
                <c:pt idx="1623" formatCode="d\-mmm\-yy">
                  <c:v>43209</c:v>
                </c:pt>
                <c:pt idx="1624" formatCode="d\-mmm\-yy">
                  <c:v>43212</c:v>
                </c:pt>
                <c:pt idx="1625" formatCode="d\-mmm\-yy">
                  <c:v>43215</c:v>
                </c:pt>
                <c:pt idx="1626" formatCode="d\-mmm\-yy">
                  <c:v>43218</c:v>
                </c:pt>
                <c:pt idx="1627" formatCode="d\-mmm\-yy">
                  <c:v>43221</c:v>
                </c:pt>
                <c:pt idx="1628" formatCode="d\-mmm\-yy">
                  <c:v>43224</c:v>
                </c:pt>
                <c:pt idx="1629" formatCode="d\-mmm\-yy">
                  <c:v>43227</c:v>
                </c:pt>
                <c:pt idx="1630" formatCode="d\-mmm\-yy">
                  <c:v>43230</c:v>
                </c:pt>
                <c:pt idx="1631" formatCode="d\-mmm\-yy">
                  <c:v>43233</c:v>
                </c:pt>
                <c:pt idx="1632" formatCode="d\-mmm\-yy">
                  <c:v>43236</c:v>
                </c:pt>
                <c:pt idx="1633" formatCode="d\-mmm\-yy">
                  <c:v>43239</c:v>
                </c:pt>
                <c:pt idx="1634" formatCode="d\-mmm\-yy">
                  <c:v>43242</c:v>
                </c:pt>
                <c:pt idx="1635" formatCode="d\-mmm\-yy">
                  <c:v>43245</c:v>
                </c:pt>
                <c:pt idx="1636" formatCode="d\-mmm\-yy">
                  <c:v>43248</c:v>
                </c:pt>
                <c:pt idx="1637" formatCode="d\-mmm\-yy">
                  <c:v>43251</c:v>
                </c:pt>
                <c:pt idx="1638" formatCode="d\-mmm\-yy">
                  <c:v>43254</c:v>
                </c:pt>
                <c:pt idx="1639" formatCode="d\-mmm\-yy">
                  <c:v>43257</c:v>
                </c:pt>
                <c:pt idx="1640" formatCode="d\-mmm\-yy">
                  <c:v>43260</c:v>
                </c:pt>
                <c:pt idx="1641" formatCode="d\-mmm\-yy">
                  <c:v>43263</c:v>
                </c:pt>
                <c:pt idx="1642" formatCode="d\-mmm\-yy">
                  <c:v>43266</c:v>
                </c:pt>
                <c:pt idx="1643" formatCode="d\-mmm\-yy">
                  <c:v>43269</c:v>
                </c:pt>
                <c:pt idx="1644" formatCode="d\-mmm\-yy">
                  <c:v>43272</c:v>
                </c:pt>
                <c:pt idx="1645" formatCode="d\-mmm\-yy">
                  <c:v>43275</c:v>
                </c:pt>
                <c:pt idx="1646" formatCode="d\-mmm\-yy">
                  <c:v>43278</c:v>
                </c:pt>
                <c:pt idx="1647" formatCode="d\-mmm\-yy">
                  <c:v>43281</c:v>
                </c:pt>
                <c:pt idx="1648" formatCode="d\-mmm\-yy">
                  <c:v>43284</c:v>
                </c:pt>
                <c:pt idx="1649" formatCode="d\-mmm\-yy">
                  <c:v>43287</c:v>
                </c:pt>
                <c:pt idx="1650" formatCode="d\-mmm\-yy">
                  <c:v>43290</c:v>
                </c:pt>
                <c:pt idx="1651" formatCode="d\-mmm\-yy">
                  <c:v>43293</c:v>
                </c:pt>
                <c:pt idx="1652" formatCode="d\-mmm\-yy">
                  <c:v>43296</c:v>
                </c:pt>
                <c:pt idx="1653" formatCode="d\-mmm\-yy">
                  <c:v>43299</c:v>
                </c:pt>
                <c:pt idx="1654" formatCode="d\-mmm\-yy">
                  <c:v>43302</c:v>
                </c:pt>
                <c:pt idx="1655" formatCode="d\-mmm\-yy">
                  <c:v>43305</c:v>
                </c:pt>
                <c:pt idx="1656" formatCode="d\-mmm\-yy">
                  <c:v>43308</c:v>
                </c:pt>
                <c:pt idx="1657" formatCode="d\-mmm\-yy">
                  <c:v>43311</c:v>
                </c:pt>
                <c:pt idx="1658" formatCode="d\-mmm\-yy">
                  <c:v>43314</c:v>
                </c:pt>
                <c:pt idx="1659" formatCode="d\-mmm\-yy">
                  <c:v>43317</c:v>
                </c:pt>
                <c:pt idx="1660" formatCode="d\-mmm\-yy">
                  <c:v>43320</c:v>
                </c:pt>
                <c:pt idx="1661" formatCode="d\-mmm\-yy">
                  <c:v>43323</c:v>
                </c:pt>
                <c:pt idx="1662" formatCode="d\-mmm\-yy">
                  <c:v>43326</c:v>
                </c:pt>
                <c:pt idx="1663" formatCode="d\-mmm\-yy">
                  <c:v>43329</c:v>
                </c:pt>
                <c:pt idx="1664" formatCode="d\-mmm\-yy">
                  <c:v>43332</c:v>
                </c:pt>
                <c:pt idx="1665" formatCode="d\-mmm\-yy">
                  <c:v>43335</c:v>
                </c:pt>
                <c:pt idx="1666" formatCode="d\-mmm\-yy">
                  <c:v>43338</c:v>
                </c:pt>
                <c:pt idx="1667" formatCode="d\-mmm\-yy">
                  <c:v>43341</c:v>
                </c:pt>
                <c:pt idx="1668" formatCode="d\-mmm\-yy">
                  <c:v>43344</c:v>
                </c:pt>
                <c:pt idx="1669" formatCode="d\-mmm\-yy">
                  <c:v>43347</c:v>
                </c:pt>
                <c:pt idx="1670" formatCode="d\-mmm\-yy">
                  <c:v>43350</c:v>
                </c:pt>
                <c:pt idx="1671" formatCode="d\-mmm\-yy">
                  <c:v>43353</c:v>
                </c:pt>
                <c:pt idx="1672" formatCode="d\-mmm\-yy">
                  <c:v>43356</c:v>
                </c:pt>
                <c:pt idx="1673" formatCode="d\-mmm\-yy">
                  <c:v>43359</c:v>
                </c:pt>
                <c:pt idx="1674" formatCode="d\-mmm\-yy">
                  <c:v>43362</c:v>
                </c:pt>
                <c:pt idx="1675" formatCode="d\-mmm\-yy">
                  <c:v>43365</c:v>
                </c:pt>
                <c:pt idx="1676" formatCode="d\-mmm\-yy">
                  <c:v>43368</c:v>
                </c:pt>
                <c:pt idx="1677" formatCode="d\-mmm\-yy">
                  <c:v>43371</c:v>
                </c:pt>
                <c:pt idx="1678" formatCode="d\-mmm\-yy">
                  <c:v>43374</c:v>
                </c:pt>
                <c:pt idx="1679" formatCode="d\-mmm\-yy">
                  <c:v>43377</c:v>
                </c:pt>
                <c:pt idx="1680" formatCode="d\-mmm\-yy">
                  <c:v>43380</c:v>
                </c:pt>
                <c:pt idx="1681" formatCode="d\-mmm\-yy">
                  <c:v>43383</c:v>
                </c:pt>
                <c:pt idx="1682" formatCode="d\-mmm\-yy">
                  <c:v>43386</c:v>
                </c:pt>
                <c:pt idx="1683" formatCode="d\-mmm\-yy">
                  <c:v>43389</c:v>
                </c:pt>
                <c:pt idx="1684" formatCode="d\-mmm\-yy">
                  <c:v>43392</c:v>
                </c:pt>
                <c:pt idx="1685" formatCode="d\-mmm\-yy">
                  <c:v>43395</c:v>
                </c:pt>
                <c:pt idx="1686" formatCode="d\-mmm\-yy">
                  <c:v>43398</c:v>
                </c:pt>
                <c:pt idx="1687" formatCode="d\-mmm\-yy">
                  <c:v>43401</c:v>
                </c:pt>
                <c:pt idx="1688" formatCode="d\-mmm\-yy">
                  <c:v>43404</c:v>
                </c:pt>
                <c:pt idx="1689" formatCode="d\-mmm\-yy">
                  <c:v>43407</c:v>
                </c:pt>
                <c:pt idx="1690" formatCode="d\-mmm\-yy">
                  <c:v>43410</c:v>
                </c:pt>
                <c:pt idx="1691" formatCode="d\-mmm\-yy">
                  <c:v>43413</c:v>
                </c:pt>
                <c:pt idx="1692" formatCode="d\-mmm\-yy">
                  <c:v>43416</c:v>
                </c:pt>
                <c:pt idx="1693" formatCode="d\-mmm\-yy">
                  <c:v>43419</c:v>
                </c:pt>
                <c:pt idx="1694" formatCode="d\-mmm\-yy">
                  <c:v>43422</c:v>
                </c:pt>
                <c:pt idx="1695" formatCode="d\-mmm\-yy">
                  <c:v>43425</c:v>
                </c:pt>
                <c:pt idx="1696" formatCode="d\-mmm\-yy">
                  <c:v>43428</c:v>
                </c:pt>
                <c:pt idx="1697" formatCode="d\-mmm\-yy">
                  <c:v>43431</c:v>
                </c:pt>
                <c:pt idx="1698" formatCode="d\-mmm\-yy">
                  <c:v>43434</c:v>
                </c:pt>
                <c:pt idx="1699" formatCode="d\-mmm\-yy">
                  <c:v>43437</c:v>
                </c:pt>
                <c:pt idx="1700" formatCode="d\-mmm\-yy">
                  <c:v>43440</c:v>
                </c:pt>
                <c:pt idx="1701" formatCode="d\-mmm\-yy">
                  <c:v>43443</c:v>
                </c:pt>
                <c:pt idx="1702" formatCode="d\-mmm\-yy">
                  <c:v>43446</c:v>
                </c:pt>
                <c:pt idx="1703" formatCode="d\-mmm\-yy">
                  <c:v>43449</c:v>
                </c:pt>
                <c:pt idx="1704" formatCode="d\-mmm\-yy">
                  <c:v>43452</c:v>
                </c:pt>
                <c:pt idx="1705" formatCode="d\-mmm\-yy">
                  <c:v>43455</c:v>
                </c:pt>
                <c:pt idx="1706" formatCode="d\-mmm\-yy">
                  <c:v>43458</c:v>
                </c:pt>
                <c:pt idx="1707" formatCode="d\-mmm\-yy">
                  <c:v>43461</c:v>
                </c:pt>
                <c:pt idx="1708" formatCode="d\-mmm\-yy">
                  <c:v>43464</c:v>
                </c:pt>
                <c:pt idx="1709" formatCode="d\-mmm\-yy">
                  <c:v>43467</c:v>
                </c:pt>
                <c:pt idx="1710" formatCode="d\-mmm\-yy">
                  <c:v>43470</c:v>
                </c:pt>
                <c:pt idx="1711" formatCode="d\-mmm\-yy">
                  <c:v>43473</c:v>
                </c:pt>
                <c:pt idx="1712" formatCode="d\-mmm\-yy">
                  <c:v>43476</c:v>
                </c:pt>
                <c:pt idx="1713" formatCode="d\-mmm\-yy">
                  <c:v>43479</c:v>
                </c:pt>
                <c:pt idx="1714" formatCode="d\-mmm\-yy">
                  <c:v>43482</c:v>
                </c:pt>
                <c:pt idx="1715" formatCode="d\-mmm\-yy">
                  <c:v>43485</c:v>
                </c:pt>
                <c:pt idx="1716" formatCode="d\-mmm\-yy">
                  <c:v>43488</c:v>
                </c:pt>
                <c:pt idx="1717" formatCode="d\-mmm\-yy">
                  <c:v>43491</c:v>
                </c:pt>
                <c:pt idx="1718" formatCode="d\-mmm\-yy">
                  <c:v>43494</c:v>
                </c:pt>
                <c:pt idx="1719" formatCode="d\-mmm\-yy">
                  <c:v>43497</c:v>
                </c:pt>
                <c:pt idx="1720" formatCode="d\-mmm\-yy">
                  <c:v>43500</c:v>
                </c:pt>
                <c:pt idx="1721" formatCode="d\-mmm\-yy">
                  <c:v>43503</c:v>
                </c:pt>
                <c:pt idx="1722" formatCode="d\-mmm\-yy">
                  <c:v>43506</c:v>
                </c:pt>
                <c:pt idx="1723" formatCode="d\-mmm\-yy">
                  <c:v>43509</c:v>
                </c:pt>
                <c:pt idx="1724" formatCode="d\-mmm\-yy">
                  <c:v>43512</c:v>
                </c:pt>
                <c:pt idx="1725" formatCode="d\-mmm\-yy">
                  <c:v>43515</c:v>
                </c:pt>
                <c:pt idx="1726" formatCode="d\-mmm\-yy">
                  <c:v>43518</c:v>
                </c:pt>
                <c:pt idx="1727" formatCode="d\-mmm\-yy">
                  <c:v>43521</c:v>
                </c:pt>
                <c:pt idx="1728" formatCode="d\-mmm\-yy">
                  <c:v>43524</c:v>
                </c:pt>
                <c:pt idx="1729" formatCode="d\-mmm\-yy">
                  <c:v>43527</c:v>
                </c:pt>
                <c:pt idx="1730" formatCode="d\-mmm\-yy">
                  <c:v>43530</c:v>
                </c:pt>
                <c:pt idx="1731" formatCode="d\-mmm\-yy">
                  <c:v>43533</c:v>
                </c:pt>
                <c:pt idx="1732" formatCode="d\-mmm\-yy">
                  <c:v>43536</c:v>
                </c:pt>
                <c:pt idx="1733" formatCode="d\-mmm\-yy">
                  <c:v>43539</c:v>
                </c:pt>
                <c:pt idx="1734" formatCode="d\-mmm\-yy">
                  <c:v>43542</c:v>
                </c:pt>
                <c:pt idx="1735" formatCode="d\-mmm\-yy">
                  <c:v>43545</c:v>
                </c:pt>
                <c:pt idx="1736" formatCode="d\-mmm\-yy">
                  <c:v>43548</c:v>
                </c:pt>
                <c:pt idx="1737" formatCode="d\-mmm\-yy">
                  <c:v>43551</c:v>
                </c:pt>
                <c:pt idx="1738" formatCode="d\-mmm\-yy">
                  <c:v>43554</c:v>
                </c:pt>
                <c:pt idx="1739" formatCode="d\-mmm\-yy">
                  <c:v>43557</c:v>
                </c:pt>
                <c:pt idx="1740" formatCode="d\-mmm\-yy">
                  <c:v>43560</c:v>
                </c:pt>
                <c:pt idx="1741" formatCode="d\-mmm\-yy">
                  <c:v>43563</c:v>
                </c:pt>
                <c:pt idx="1742" formatCode="d\-mmm\-yy">
                  <c:v>43566</c:v>
                </c:pt>
                <c:pt idx="1743" formatCode="d\-mmm\-yy">
                  <c:v>43569</c:v>
                </c:pt>
                <c:pt idx="1744" formatCode="d\-mmm\-yy">
                  <c:v>43572</c:v>
                </c:pt>
                <c:pt idx="1745" formatCode="d\-mmm\-yy">
                  <c:v>43575</c:v>
                </c:pt>
                <c:pt idx="1746" formatCode="d\-mmm\-yy">
                  <c:v>43578</c:v>
                </c:pt>
                <c:pt idx="1747" formatCode="d\-mmm\-yy">
                  <c:v>43581</c:v>
                </c:pt>
                <c:pt idx="1748" formatCode="d\-mmm\-yy">
                  <c:v>43584</c:v>
                </c:pt>
                <c:pt idx="1749" formatCode="d\-mmm\-yy">
                  <c:v>43587</c:v>
                </c:pt>
                <c:pt idx="1750" formatCode="d\-mmm\-yy">
                  <c:v>43590</c:v>
                </c:pt>
                <c:pt idx="1751" formatCode="d\-mmm\-yy">
                  <c:v>43593</c:v>
                </c:pt>
                <c:pt idx="1752" formatCode="d\-mmm\-yy">
                  <c:v>43596</c:v>
                </c:pt>
                <c:pt idx="1753" formatCode="d\-mmm\-yy">
                  <c:v>43599</c:v>
                </c:pt>
                <c:pt idx="1754" formatCode="d\-mmm\-yy">
                  <c:v>43602</c:v>
                </c:pt>
                <c:pt idx="1755" formatCode="d\-mmm\-yy">
                  <c:v>43605</c:v>
                </c:pt>
                <c:pt idx="1756" formatCode="d\-mmm\-yy">
                  <c:v>43608</c:v>
                </c:pt>
                <c:pt idx="1757" formatCode="d\-mmm\-yy">
                  <c:v>43611</c:v>
                </c:pt>
                <c:pt idx="1758" formatCode="d\-mmm\-yy">
                  <c:v>43614</c:v>
                </c:pt>
                <c:pt idx="1759" formatCode="d\-mmm\-yy">
                  <c:v>43617</c:v>
                </c:pt>
                <c:pt idx="1760" formatCode="d\-mmm\-yy">
                  <c:v>43620</c:v>
                </c:pt>
                <c:pt idx="1761" formatCode="d\-mmm\-yy">
                  <c:v>43623</c:v>
                </c:pt>
                <c:pt idx="1762" formatCode="d\-mmm\-yy">
                  <c:v>43626</c:v>
                </c:pt>
                <c:pt idx="1763" formatCode="d\-mmm\-yy">
                  <c:v>43629</c:v>
                </c:pt>
                <c:pt idx="1764" formatCode="d\-mmm\-yy">
                  <c:v>43632</c:v>
                </c:pt>
                <c:pt idx="1765" formatCode="d\-mmm\-yy">
                  <c:v>43635</c:v>
                </c:pt>
                <c:pt idx="1766" formatCode="d\-mmm\-yy">
                  <c:v>43638</c:v>
                </c:pt>
                <c:pt idx="1767" formatCode="d\-mmm\-yy">
                  <c:v>43641</c:v>
                </c:pt>
                <c:pt idx="1768" formatCode="d\-mmm\-yy">
                  <c:v>43644</c:v>
                </c:pt>
                <c:pt idx="1769" formatCode="d\-mmm\-yy">
                  <c:v>43647</c:v>
                </c:pt>
                <c:pt idx="1770" formatCode="d\-mmm\-yy">
                  <c:v>43650</c:v>
                </c:pt>
                <c:pt idx="1771" formatCode="d\-mmm\-yy">
                  <c:v>43653</c:v>
                </c:pt>
                <c:pt idx="1772" formatCode="d\-mmm\-yy">
                  <c:v>43656</c:v>
                </c:pt>
                <c:pt idx="1773" formatCode="d\-mmm\-yy">
                  <c:v>43659</c:v>
                </c:pt>
                <c:pt idx="1774" formatCode="d\-mmm\-yy">
                  <c:v>43662</c:v>
                </c:pt>
                <c:pt idx="1775" formatCode="d\-mmm\-yy">
                  <c:v>43665</c:v>
                </c:pt>
                <c:pt idx="1776" formatCode="d\-mmm\-yy">
                  <c:v>43668</c:v>
                </c:pt>
                <c:pt idx="1777" formatCode="d\-mmm\-yy">
                  <c:v>43671</c:v>
                </c:pt>
                <c:pt idx="1778" formatCode="d\-mmm\-yy">
                  <c:v>43674</c:v>
                </c:pt>
                <c:pt idx="1779" formatCode="d\-mmm\-yy">
                  <c:v>43677</c:v>
                </c:pt>
                <c:pt idx="1780" formatCode="d\-mmm\-yy">
                  <c:v>43680</c:v>
                </c:pt>
                <c:pt idx="1781" formatCode="d\-mmm\-yy">
                  <c:v>43683</c:v>
                </c:pt>
                <c:pt idx="1782" formatCode="d\-mmm\-yy">
                  <c:v>43686</c:v>
                </c:pt>
                <c:pt idx="1783" formatCode="d\-mmm\-yy">
                  <c:v>43689</c:v>
                </c:pt>
                <c:pt idx="1784" formatCode="d\-mmm\-yy">
                  <c:v>43692</c:v>
                </c:pt>
                <c:pt idx="1785" formatCode="d\-mmm\-yy">
                  <c:v>43695</c:v>
                </c:pt>
                <c:pt idx="1786" formatCode="d\-mmm\-yy">
                  <c:v>43698</c:v>
                </c:pt>
                <c:pt idx="1787" formatCode="d\-mmm\-yy">
                  <c:v>43701</c:v>
                </c:pt>
                <c:pt idx="1788" formatCode="d\-mmm\-yy">
                  <c:v>43704</c:v>
                </c:pt>
                <c:pt idx="1789" formatCode="d\-mmm\-yy">
                  <c:v>43707</c:v>
                </c:pt>
                <c:pt idx="1790" formatCode="d\-mmm\-yy">
                  <c:v>43710</c:v>
                </c:pt>
                <c:pt idx="1791" formatCode="d\-mmm\-yy">
                  <c:v>43713</c:v>
                </c:pt>
                <c:pt idx="1792" formatCode="d\-mmm\-yy">
                  <c:v>43716</c:v>
                </c:pt>
                <c:pt idx="1793" formatCode="d\-mmm\-yy">
                  <c:v>43719</c:v>
                </c:pt>
                <c:pt idx="1794" formatCode="d\-mmm\-yy">
                  <c:v>43722</c:v>
                </c:pt>
                <c:pt idx="1795" formatCode="d\-mmm\-yy">
                  <c:v>43725</c:v>
                </c:pt>
                <c:pt idx="1796" formatCode="d\-mmm\-yy">
                  <c:v>43728</c:v>
                </c:pt>
                <c:pt idx="1797" formatCode="d\-mmm\-yy">
                  <c:v>43731</c:v>
                </c:pt>
                <c:pt idx="1798" formatCode="d\-mmm\-yy">
                  <c:v>43734</c:v>
                </c:pt>
                <c:pt idx="1799" formatCode="d\-mmm\-yy">
                  <c:v>43737</c:v>
                </c:pt>
                <c:pt idx="1800" formatCode="d\-mmm\-yy">
                  <c:v>43740</c:v>
                </c:pt>
                <c:pt idx="1801" formatCode="d\-mmm\-yy">
                  <c:v>43743</c:v>
                </c:pt>
                <c:pt idx="1802" formatCode="d\-mmm\-yy">
                  <c:v>43746</c:v>
                </c:pt>
                <c:pt idx="1803" formatCode="d\-mmm\-yy">
                  <c:v>43749</c:v>
                </c:pt>
                <c:pt idx="1804" formatCode="d\-mmm\-yy">
                  <c:v>43752</c:v>
                </c:pt>
                <c:pt idx="1805" formatCode="d\-mmm\-yy">
                  <c:v>43755</c:v>
                </c:pt>
                <c:pt idx="1806" formatCode="d\-mmm\-yy">
                  <c:v>43758</c:v>
                </c:pt>
                <c:pt idx="1807" formatCode="d\-mmm\-yy">
                  <c:v>43761</c:v>
                </c:pt>
                <c:pt idx="1808" formatCode="d\-mmm\-yy">
                  <c:v>43764</c:v>
                </c:pt>
                <c:pt idx="1809" formatCode="d\-mmm\-yy">
                  <c:v>43767</c:v>
                </c:pt>
                <c:pt idx="1810" formatCode="d\-mmm\-yy">
                  <c:v>43770</c:v>
                </c:pt>
                <c:pt idx="1811" formatCode="d\-mmm\-yy">
                  <c:v>43773</c:v>
                </c:pt>
                <c:pt idx="1812" formatCode="d\-mmm\-yy">
                  <c:v>43776</c:v>
                </c:pt>
                <c:pt idx="1813" formatCode="d\-mmm\-yy">
                  <c:v>43779</c:v>
                </c:pt>
                <c:pt idx="1814" formatCode="d\-mmm\-yy">
                  <c:v>43782</c:v>
                </c:pt>
                <c:pt idx="1815" formatCode="d\-mmm\-yy">
                  <c:v>43785</c:v>
                </c:pt>
                <c:pt idx="1816" formatCode="d\-mmm\-yy">
                  <c:v>43788</c:v>
                </c:pt>
                <c:pt idx="1817" formatCode="d\-mmm\-yy">
                  <c:v>43791</c:v>
                </c:pt>
                <c:pt idx="1818" formatCode="d\-mmm\-yy">
                  <c:v>43794</c:v>
                </c:pt>
                <c:pt idx="1819" formatCode="d\-mmm\-yy">
                  <c:v>43797</c:v>
                </c:pt>
                <c:pt idx="1820" formatCode="d\-mmm\-yy">
                  <c:v>43800</c:v>
                </c:pt>
                <c:pt idx="1821" formatCode="d\-mmm\-yy">
                  <c:v>43803</c:v>
                </c:pt>
                <c:pt idx="1822" formatCode="d\-mmm\-yy">
                  <c:v>43806</c:v>
                </c:pt>
                <c:pt idx="1823" formatCode="d\-mmm\-yy">
                  <c:v>43809</c:v>
                </c:pt>
                <c:pt idx="1824" formatCode="d\-mmm\-yy">
                  <c:v>43812</c:v>
                </c:pt>
                <c:pt idx="1825" formatCode="d\-mmm\-yy">
                  <c:v>43815</c:v>
                </c:pt>
                <c:pt idx="1826" formatCode="d\-mmm\-yy">
                  <c:v>43818</c:v>
                </c:pt>
                <c:pt idx="1827" formatCode="d\-mmm\-yy">
                  <c:v>43821</c:v>
                </c:pt>
                <c:pt idx="1828" formatCode="d\-mmm\-yy">
                  <c:v>43824</c:v>
                </c:pt>
                <c:pt idx="1829" formatCode="d\-mmm\-yy">
                  <c:v>43827</c:v>
                </c:pt>
                <c:pt idx="1830" formatCode="d\-mmm\-yy">
                  <c:v>43830</c:v>
                </c:pt>
                <c:pt idx="1831" formatCode="d\-mmm\-yy">
                  <c:v>43833</c:v>
                </c:pt>
                <c:pt idx="1832" formatCode="d\-mmm\-yy">
                  <c:v>43836</c:v>
                </c:pt>
                <c:pt idx="1833" formatCode="d\-mmm\-yy">
                  <c:v>43839</c:v>
                </c:pt>
                <c:pt idx="1834" formatCode="d\-mmm\-yy">
                  <c:v>43842</c:v>
                </c:pt>
                <c:pt idx="1835" formatCode="d\-mmm\-yy">
                  <c:v>43845</c:v>
                </c:pt>
                <c:pt idx="1836" formatCode="d\-mmm\-yy">
                  <c:v>43848</c:v>
                </c:pt>
                <c:pt idx="1837" formatCode="d\-mmm\-yy">
                  <c:v>43851</c:v>
                </c:pt>
                <c:pt idx="1838" formatCode="d\-mmm\-yy">
                  <c:v>43854</c:v>
                </c:pt>
                <c:pt idx="1839" formatCode="d\-mmm\-yy">
                  <c:v>43857</c:v>
                </c:pt>
                <c:pt idx="1840" formatCode="d\-mmm\-yy">
                  <c:v>43860</c:v>
                </c:pt>
                <c:pt idx="1841" formatCode="d\-mmm\-yy">
                  <c:v>43863</c:v>
                </c:pt>
                <c:pt idx="1842" formatCode="d\-mmm\-yy">
                  <c:v>43866</c:v>
                </c:pt>
                <c:pt idx="1843" formatCode="d\-mmm\-yy">
                  <c:v>43869</c:v>
                </c:pt>
                <c:pt idx="1844" formatCode="d\-mmm\-yy">
                  <c:v>43872</c:v>
                </c:pt>
                <c:pt idx="1845" formatCode="d\-mmm\-yy">
                  <c:v>43875</c:v>
                </c:pt>
                <c:pt idx="1846" formatCode="d\-mmm\-yy">
                  <c:v>43878</c:v>
                </c:pt>
                <c:pt idx="1847" formatCode="d\-mmm\-yy">
                  <c:v>43881</c:v>
                </c:pt>
                <c:pt idx="1848" formatCode="d\-mmm\-yy">
                  <c:v>43884</c:v>
                </c:pt>
                <c:pt idx="1849" formatCode="d\-mmm\-yy">
                  <c:v>43887</c:v>
                </c:pt>
                <c:pt idx="1850" formatCode="d\-mmm\-yy">
                  <c:v>43890</c:v>
                </c:pt>
                <c:pt idx="1851" formatCode="d\-mmm\-yy">
                  <c:v>43893</c:v>
                </c:pt>
                <c:pt idx="1852" formatCode="d\-mmm\-yy">
                  <c:v>43896</c:v>
                </c:pt>
                <c:pt idx="1853" formatCode="d\-mmm\-yy">
                  <c:v>43899</c:v>
                </c:pt>
                <c:pt idx="1854" formatCode="d\-mmm\-yy">
                  <c:v>43902</c:v>
                </c:pt>
                <c:pt idx="1855" formatCode="d\-mmm\-yy">
                  <c:v>43905</c:v>
                </c:pt>
                <c:pt idx="1856" formatCode="d\-mmm\-yy">
                  <c:v>43908</c:v>
                </c:pt>
                <c:pt idx="1857" formatCode="d\-mmm\-yy">
                  <c:v>43911</c:v>
                </c:pt>
                <c:pt idx="1858" formatCode="d\-mmm\-yy">
                  <c:v>43914</c:v>
                </c:pt>
                <c:pt idx="1859" formatCode="d\-mmm\-yy">
                  <c:v>43917</c:v>
                </c:pt>
                <c:pt idx="1860" formatCode="d\-mmm\-yy">
                  <c:v>43920</c:v>
                </c:pt>
                <c:pt idx="1861" formatCode="d\-mmm\-yy">
                  <c:v>43923</c:v>
                </c:pt>
                <c:pt idx="1862" formatCode="d\-mmm\-yy">
                  <c:v>43926</c:v>
                </c:pt>
                <c:pt idx="1863" formatCode="d\-mmm\-yy">
                  <c:v>43929</c:v>
                </c:pt>
                <c:pt idx="1864" formatCode="d\-mmm\-yy">
                  <c:v>43932</c:v>
                </c:pt>
                <c:pt idx="1865" formatCode="d\-mmm\-yy">
                  <c:v>43935</c:v>
                </c:pt>
                <c:pt idx="1866" formatCode="d\-mmm\-yy">
                  <c:v>43938</c:v>
                </c:pt>
                <c:pt idx="1867" formatCode="d\-mmm\-yy">
                  <c:v>43941</c:v>
                </c:pt>
                <c:pt idx="1868" formatCode="d\-mmm\-yy">
                  <c:v>43944</c:v>
                </c:pt>
                <c:pt idx="1869" formatCode="d\-mmm\-yy">
                  <c:v>43947</c:v>
                </c:pt>
                <c:pt idx="1870" formatCode="d\-mmm\-yy">
                  <c:v>43950</c:v>
                </c:pt>
                <c:pt idx="1871" formatCode="d\-mmm\-yy">
                  <c:v>43953</c:v>
                </c:pt>
                <c:pt idx="1872" formatCode="d\-mmm\-yy">
                  <c:v>43956</c:v>
                </c:pt>
                <c:pt idx="1873" formatCode="d\-mmm\-yy">
                  <c:v>43959</c:v>
                </c:pt>
                <c:pt idx="1874" formatCode="d\-mmm\-yy">
                  <c:v>43962</c:v>
                </c:pt>
                <c:pt idx="1875" formatCode="d\-mmm\-yy">
                  <c:v>43965</c:v>
                </c:pt>
                <c:pt idx="1876" formatCode="d\-mmm\-yy">
                  <c:v>43968</c:v>
                </c:pt>
                <c:pt idx="1877" formatCode="d\-mmm\-yy">
                  <c:v>43971</c:v>
                </c:pt>
                <c:pt idx="1878" formatCode="d\-mmm\-yy">
                  <c:v>43974</c:v>
                </c:pt>
                <c:pt idx="1879" formatCode="d\-mmm\-yy">
                  <c:v>43977</c:v>
                </c:pt>
                <c:pt idx="1880" formatCode="d\-mmm\-yy">
                  <c:v>43980</c:v>
                </c:pt>
                <c:pt idx="1881" formatCode="d\-mmm\-yy">
                  <c:v>43983</c:v>
                </c:pt>
                <c:pt idx="1882" formatCode="d\-mmm\-yy">
                  <c:v>43986</c:v>
                </c:pt>
                <c:pt idx="1883" formatCode="d\-mmm\-yy">
                  <c:v>43989</c:v>
                </c:pt>
                <c:pt idx="1884" formatCode="d\-mmm\-yy">
                  <c:v>43992</c:v>
                </c:pt>
                <c:pt idx="1885" formatCode="d\-mmm\-yy">
                  <c:v>43995</c:v>
                </c:pt>
                <c:pt idx="1886" formatCode="d\-mmm\-yy">
                  <c:v>43998</c:v>
                </c:pt>
                <c:pt idx="1887" formatCode="d\-mmm\-yy">
                  <c:v>44001</c:v>
                </c:pt>
                <c:pt idx="1888" formatCode="d\-mmm\-yy">
                  <c:v>44004</c:v>
                </c:pt>
                <c:pt idx="1889" formatCode="d\-mmm\-yy">
                  <c:v>44007</c:v>
                </c:pt>
                <c:pt idx="1890" formatCode="d\-mmm\-yy">
                  <c:v>44010</c:v>
                </c:pt>
                <c:pt idx="1891">
                  <c:v>44013</c:v>
                </c:pt>
                <c:pt idx="1892">
                  <c:v>44016</c:v>
                </c:pt>
                <c:pt idx="1893">
                  <c:v>44019</c:v>
                </c:pt>
                <c:pt idx="1894">
                  <c:v>44022</c:v>
                </c:pt>
                <c:pt idx="1895">
                  <c:v>44025</c:v>
                </c:pt>
                <c:pt idx="1896">
                  <c:v>44028</c:v>
                </c:pt>
                <c:pt idx="1897">
                  <c:v>44031</c:v>
                </c:pt>
                <c:pt idx="1898">
                  <c:v>44034</c:v>
                </c:pt>
                <c:pt idx="1899">
                  <c:v>44037</c:v>
                </c:pt>
                <c:pt idx="1900">
                  <c:v>44040</c:v>
                </c:pt>
                <c:pt idx="1901">
                  <c:v>44043</c:v>
                </c:pt>
                <c:pt idx="1902">
                  <c:v>44046</c:v>
                </c:pt>
                <c:pt idx="1903">
                  <c:v>44049</c:v>
                </c:pt>
                <c:pt idx="1904">
                  <c:v>44052</c:v>
                </c:pt>
                <c:pt idx="1905">
                  <c:v>44055</c:v>
                </c:pt>
                <c:pt idx="1906">
                  <c:v>44058</c:v>
                </c:pt>
                <c:pt idx="1907">
                  <c:v>44061</c:v>
                </c:pt>
                <c:pt idx="1908">
                  <c:v>44064</c:v>
                </c:pt>
                <c:pt idx="1909">
                  <c:v>44067</c:v>
                </c:pt>
                <c:pt idx="1910">
                  <c:v>44070</c:v>
                </c:pt>
                <c:pt idx="1911">
                  <c:v>44073</c:v>
                </c:pt>
                <c:pt idx="1912">
                  <c:v>44076</c:v>
                </c:pt>
                <c:pt idx="1913">
                  <c:v>44079</c:v>
                </c:pt>
                <c:pt idx="1914">
                  <c:v>44082</c:v>
                </c:pt>
                <c:pt idx="1915">
                  <c:v>44085</c:v>
                </c:pt>
                <c:pt idx="1916">
                  <c:v>44088</c:v>
                </c:pt>
                <c:pt idx="1917">
                  <c:v>44091</c:v>
                </c:pt>
                <c:pt idx="1918">
                  <c:v>44094</c:v>
                </c:pt>
                <c:pt idx="1919">
                  <c:v>44097</c:v>
                </c:pt>
                <c:pt idx="1920">
                  <c:v>44100</c:v>
                </c:pt>
                <c:pt idx="1921">
                  <c:v>44103</c:v>
                </c:pt>
                <c:pt idx="1922">
                  <c:v>44106</c:v>
                </c:pt>
                <c:pt idx="1923">
                  <c:v>44109</c:v>
                </c:pt>
                <c:pt idx="1924">
                  <c:v>44112</c:v>
                </c:pt>
                <c:pt idx="1925">
                  <c:v>44115</c:v>
                </c:pt>
                <c:pt idx="1926">
                  <c:v>44118</c:v>
                </c:pt>
                <c:pt idx="1927">
                  <c:v>44121</c:v>
                </c:pt>
                <c:pt idx="1928">
                  <c:v>44124</c:v>
                </c:pt>
                <c:pt idx="1929">
                  <c:v>44127</c:v>
                </c:pt>
                <c:pt idx="1930">
                  <c:v>44130</c:v>
                </c:pt>
                <c:pt idx="1931">
                  <c:v>44133</c:v>
                </c:pt>
                <c:pt idx="1932">
                  <c:v>44136</c:v>
                </c:pt>
                <c:pt idx="1933">
                  <c:v>44139</c:v>
                </c:pt>
                <c:pt idx="1934">
                  <c:v>44142</c:v>
                </c:pt>
                <c:pt idx="1935">
                  <c:v>44145</c:v>
                </c:pt>
                <c:pt idx="1936">
                  <c:v>44148</c:v>
                </c:pt>
                <c:pt idx="1937">
                  <c:v>44151</c:v>
                </c:pt>
                <c:pt idx="1938">
                  <c:v>44154</c:v>
                </c:pt>
                <c:pt idx="1939">
                  <c:v>44157</c:v>
                </c:pt>
                <c:pt idx="1940">
                  <c:v>44160</c:v>
                </c:pt>
                <c:pt idx="1941">
                  <c:v>44163</c:v>
                </c:pt>
                <c:pt idx="1942">
                  <c:v>44166</c:v>
                </c:pt>
                <c:pt idx="1943">
                  <c:v>44169</c:v>
                </c:pt>
                <c:pt idx="1944">
                  <c:v>44172</c:v>
                </c:pt>
                <c:pt idx="1945">
                  <c:v>44175</c:v>
                </c:pt>
                <c:pt idx="1946">
                  <c:v>44178</c:v>
                </c:pt>
                <c:pt idx="1947">
                  <c:v>44181</c:v>
                </c:pt>
                <c:pt idx="1948">
                  <c:v>44184</c:v>
                </c:pt>
                <c:pt idx="1949">
                  <c:v>44187</c:v>
                </c:pt>
                <c:pt idx="1950">
                  <c:v>44190</c:v>
                </c:pt>
                <c:pt idx="1951">
                  <c:v>44193</c:v>
                </c:pt>
                <c:pt idx="1952">
                  <c:v>44196</c:v>
                </c:pt>
                <c:pt idx="1953">
                  <c:v>44199</c:v>
                </c:pt>
                <c:pt idx="1954">
                  <c:v>44202</c:v>
                </c:pt>
                <c:pt idx="1955">
                  <c:v>44205</c:v>
                </c:pt>
                <c:pt idx="1956">
                  <c:v>44208</c:v>
                </c:pt>
                <c:pt idx="1957">
                  <c:v>44211</c:v>
                </c:pt>
                <c:pt idx="1958">
                  <c:v>44214</c:v>
                </c:pt>
                <c:pt idx="1959">
                  <c:v>44217</c:v>
                </c:pt>
                <c:pt idx="1960">
                  <c:v>44220</c:v>
                </c:pt>
                <c:pt idx="1961">
                  <c:v>44223</c:v>
                </c:pt>
                <c:pt idx="1962">
                  <c:v>44226</c:v>
                </c:pt>
                <c:pt idx="1963">
                  <c:v>44229</c:v>
                </c:pt>
                <c:pt idx="1964">
                  <c:v>44232</c:v>
                </c:pt>
                <c:pt idx="1965">
                  <c:v>44235</c:v>
                </c:pt>
                <c:pt idx="1966">
                  <c:v>44238</c:v>
                </c:pt>
                <c:pt idx="1967">
                  <c:v>44241</c:v>
                </c:pt>
                <c:pt idx="1968">
                  <c:v>44244</c:v>
                </c:pt>
                <c:pt idx="1969">
                  <c:v>44247</c:v>
                </c:pt>
                <c:pt idx="1970">
                  <c:v>44250</c:v>
                </c:pt>
                <c:pt idx="1971">
                  <c:v>44253</c:v>
                </c:pt>
                <c:pt idx="1972">
                  <c:v>44256</c:v>
                </c:pt>
                <c:pt idx="1973">
                  <c:v>44259</c:v>
                </c:pt>
                <c:pt idx="1974">
                  <c:v>44262</c:v>
                </c:pt>
                <c:pt idx="1975">
                  <c:v>44265</c:v>
                </c:pt>
                <c:pt idx="1976">
                  <c:v>44268</c:v>
                </c:pt>
                <c:pt idx="1977">
                  <c:v>44271</c:v>
                </c:pt>
                <c:pt idx="1978">
                  <c:v>44274</c:v>
                </c:pt>
                <c:pt idx="1979">
                  <c:v>44277</c:v>
                </c:pt>
                <c:pt idx="1980">
                  <c:v>44280</c:v>
                </c:pt>
                <c:pt idx="1981">
                  <c:v>44283</c:v>
                </c:pt>
                <c:pt idx="1982">
                  <c:v>44286</c:v>
                </c:pt>
                <c:pt idx="1983">
                  <c:v>44289</c:v>
                </c:pt>
                <c:pt idx="1984">
                  <c:v>44292</c:v>
                </c:pt>
                <c:pt idx="1985">
                  <c:v>44295</c:v>
                </c:pt>
                <c:pt idx="1986">
                  <c:v>44298</c:v>
                </c:pt>
                <c:pt idx="1987">
                  <c:v>44301</c:v>
                </c:pt>
                <c:pt idx="1988">
                  <c:v>44304</c:v>
                </c:pt>
                <c:pt idx="1989">
                  <c:v>44307</c:v>
                </c:pt>
                <c:pt idx="1990">
                  <c:v>44310</c:v>
                </c:pt>
                <c:pt idx="1991">
                  <c:v>44313</c:v>
                </c:pt>
                <c:pt idx="1992">
                  <c:v>44316</c:v>
                </c:pt>
                <c:pt idx="1993">
                  <c:v>44319</c:v>
                </c:pt>
                <c:pt idx="1994">
                  <c:v>44322</c:v>
                </c:pt>
                <c:pt idx="1995">
                  <c:v>44325</c:v>
                </c:pt>
                <c:pt idx="1996">
                  <c:v>44328</c:v>
                </c:pt>
                <c:pt idx="1997">
                  <c:v>44331</c:v>
                </c:pt>
                <c:pt idx="1998">
                  <c:v>44334</c:v>
                </c:pt>
                <c:pt idx="1999">
                  <c:v>44337</c:v>
                </c:pt>
                <c:pt idx="2000">
                  <c:v>44340</c:v>
                </c:pt>
                <c:pt idx="2001">
                  <c:v>44343</c:v>
                </c:pt>
                <c:pt idx="2002">
                  <c:v>44346</c:v>
                </c:pt>
                <c:pt idx="2003">
                  <c:v>44349</c:v>
                </c:pt>
                <c:pt idx="2004">
                  <c:v>44352</c:v>
                </c:pt>
                <c:pt idx="2005">
                  <c:v>44355</c:v>
                </c:pt>
                <c:pt idx="2006">
                  <c:v>44358</c:v>
                </c:pt>
                <c:pt idx="2007">
                  <c:v>44361</c:v>
                </c:pt>
                <c:pt idx="2008">
                  <c:v>44364</c:v>
                </c:pt>
                <c:pt idx="2009">
                  <c:v>44367</c:v>
                </c:pt>
                <c:pt idx="2010">
                  <c:v>44370</c:v>
                </c:pt>
                <c:pt idx="2011">
                  <c:v>44373</c:v>
                </c:pt>
                <c:pt idx="2012">
                  <c:v>44376</c:v>
                </c:pt>
                <c:pt idx="2013">
                  <c:v>44379</c:v>
                </c:pt>
                <c:pt idx="2014">
                  <c:v>44382</c:v>
                </c:pt>
                <c:pt idx="2015">
                  <c:v>44385</c:v>
                </c:pt>
                <c:pt idx="2016">
                  <c:v>44388</c:v>
                </c:pt>
                <c:pt idx="2017">
                  <c:v>44391</c:v>
                </c:pt>
                <c:pt idx="2018">
                  <c:v>44394</c:v>
                </c:pt>
                <c:pt idx="2019">
                  <c:v>44397</c:v>
                </c:pt>
                <c:pt idx="2020">
                  <c:v>44400</c:v>
                </c:pt>
                <c:pt idx="2021">
                  <c:v>44403</c:v>
                </c:pt>
                <c:pt idx="2022">
                  <c:v>44406</c:v>
                </c:pt>
                <c:pt idx="2023">
                  <c:v>44409</c:v>
                </c:pt>
                <c:pt idx="2024">
                  <c:v>44412</c:v>
                </c:pt>
                <c:pt idx="2025">
                  <c:v>44415</c:v>
                </c:pt>
                <c:pt idx="2026">
                  <c:v>44418</c:v>
                </c:pt>
                <c:pt idx="2027">
                  <c:v>44421</c:v>
                </c:pt>
                <c:pt idx="2028">
                  <c:v>44424</c:v>
                </c:pt>
                <c:pt idx="2029">
                  <c:v>44427</c:v>
                </c:pt>
                <c:pt idx="2030">
                  <c:v>44430</c:v>
                </c:pt>
                <c:pt idx="2031">
                  <c:v>44433</c:v>
                </c:pt>
                <c:pt idx="2032">
                  <c:v>44436</c:v>
                </c:pt>
                <c:pt idx="2033">
                  <c:v>44439</c:v>
                </c:pt>
                <c:pt idx="2034">
                  <c:v>44442</c:v>
                </c:pt>
                <c:pt idx="2035">
                  <c:v>44445</c:v>
                </c:pt>
                <c:pt idx="2036">
                  <c:v>44448</c:v>
                </c:pt>
                <c:pt idx="2037">
                  <c:v>44451</c:v>
                </c:pt>
                <c:pt idx="2038">
                  <c:v>44454</c:v>
                </c:pt>
                <c:pt idx="2039">
                  <c:v>44457</c:v>
                </c:pt>
                <c:pt idx="2040">
                  <c:v>44460</c:v>
                </c:pt>
                <c:pt idx="2041">
                  <c:v>44463</c:v>
                </c:pt>
                <c:pt idx="2042">
                  <c:v>44466</c:v>
                </c:pt>
                <c:pt idx="2043">
                  <c:v>44469</c:v>
                </c:pt>
                <c:pt idx="2044">
                  <c:v>44472</c:v>
                </c:pt>
                <c:pt idx="2045">
                  <c:v>44475</c:v>
                </c:pt>
                <c:pt idx="2046">
                  <c:v>44478</c:v>
                </c:pt>
                <c:pt idx="2047">
                  <c:v>44481</c:v>
                </c:pt>
                <c:pt idx="2048">
                  <c:v>44484</c:v>
                </c:pt>
                <c:pt idx="2049">
                  <c:v>44487</c:v>
                </c:pt>
                <c:pt idx="2050">
                  <c:v>44490</c:v>
                </c:pt>
                <c:pt idx="2051">
                  <c:v>44493</c:v>
                </c:pt>
                <c:pt idx="2052">
                  <c:v>44496</c:v>
                </c:pt>
                <c:pt idx="2053">
                  <c:v>44499</c:v>
                </c:pt>
                <c:pt idx="2054">
                  <c:v>44502</c:v>
                </c:pt>
                <c:pt idx="2055">
                  <c:v>44505</c:v>
                </c:pt>
                <c:pt idx="2056">
                  <c:v>44508</c:v>
                </c:pt>
                <c:pt idx="2057">
                  <c:v>44511</c:v>
                </c:pt>
                <c:pt idx="2058">
                  <c:v>44514</c:v>
                </c:pt>
                <c:pt idx="2059">
                  <c:v>44517</c:v>
                </c:pt>
                <c:pt idx="2060">
                  <c:v>44520</c:v>
                </c:pt>
                <c:pt idx="2061">
                  <c:v>44523</c:v>
                </c:pt>
                <c:pt idx="2062">
                  <c:v>44526</c:v>
                </c:pt>
                <c:pt idx="2063">
                  <c:v>44529</c:v>
                </c:pt>
                <c:pt idx="2064">
                  <c:v>44532</c:v>
                </c:pt>
                <c:pt idx="2065">
                  <c:v>44535</c:v>
                </c:pt>
                <c:pt idx="2066">
                  <c:v>44538</c:v>
                </c:pt>
                <c:pt idx="2067">
                  <c:v>44541</c:v>
                </c:pt>
                <c:pt idx="2068">
                  <c:v>44544</c:v>
                </c:pt>
                <c:pt idx="2069">
                  <c:v>44547</c:v>
                </c:pt>
                <c:pt idx="2070">
                  <c:v>44550</c:v>
                </c:pt>
                <c:pt idx="2071">
                  <c:v>44553</c:v>
                </c:pt>
                <c:pt idx="2072">
                  <c:v>44556</c:v>
                </c:pt>
                <c:pt idx="2073">
                  <c:v>44559</c:v>
                </c:pt>
                <c:pt idx="2074">
                  <c:v>44562</c:v>
                </c:pt>
                <c:pt idx="2075">
                  <c:v>44565</c:v>
                </c:pt>
                <c:pt idx="2076">
                  <c:v>44568</c:v>
                </c:pt>
                <c:pt idx="2077">
                  <c:v>44571</c:v>
                </c:pt>
                <c:pt idx="2078">
                  <c:v>44574</c:v>
                </c:pt>
                <c:pt idx="2079">
                  <c:v>44577</c:v>
                </c:pt>
                <c:pt idx="2080">
                  <c:v>44580</c:v>
                </c:pt>
                <c:pt idx="2081">
                  <c:v>44583</c:v>
                </c:pt>
                <c:pt idx="2082">
                  <c:v>44586</c:v>
                </c:pt>
                <c:pt idx="2083">
                  <c:v>44589</c:v>
                </c:pt>
                <c:pt idx="2084">
                  <c:v>44592</c:v>
                </c:pt>
                <c:pt idx="2085">
                  <c:v>44595</c:v>
                </c:pt>
                <c:pt idx="2086">
                  <c:v>44598</c:v>
                </c:pt>
                <c:pt idx="2087">
                  <c:v>44601</c:v>
                </c:pt>
                <c:pt idx="2088">
                  <c:v>44604</c:v>
                </c:pt>
                <c:pt idx="2089">
                  <c:v>44607</c:v>
                </c:pt>
                <c:pt idx="2090">
                  <c:v>44610</c:v>
                </c:pt>
                <c:pt idx="2091">
                  <c:v>44613</c:v>
                </c:pt>
                <c:pt idx="2092">
                  <c:v>44616</c:v>
                </c:pt>
                <c:pt idx="2093">
                  <c:v>44619</c:v>
                </c:pt>
                <c:pt idx="2094">
                  <c:v>44622</c:v>
                </c:pt>
                <c:pt idx="2095">
                  <c:v>44625</c:v>
                </c:pt>
                <c:pt idx="2096">
                  <c:v>44628</c:v>
                </c:pt>
                <c:pt idx="2097">
                  <c:v>44631</c:v>
                </c:pt>
                <c:pt idx="2098">
                  <c:v>44634</c:v>
                </c:pt>
                <c:pt idx="2099">
                  <c:v>44637</c:v>
                </c:pt>
                <c:pt idx="2100">
                  <c:v>44640</c:v>
                </c:pt>
                <c:pt idx="2101">
                  <c:v>44643</c:v>
                </c:pt>
                <c:pt idx="2102">
                  <c:v>44646</c:v>
                </c:pt>
                <c:pt idx="2103">
                  <c:v>44649</c:v>
                </c:pt>
                <c:pt idx="2104">
                  <c:v>44652</c:v>
                </c:pt>
                <c:pt idx="2105">
                  <c:v>44655</c:v>
                </c:pt>
                <c:pt idx="2106">
                  <c:v>44658</c:v>
                </c:pt>
                <c:pt idx="2107">
                  <c:v>44661</c:v>
                </c:pt>
                <c:pt idx="2108">
                  <c:v>44664</c:v>
                </c:pt>
                <c:pt idx="2109">
                  <c:v>44667</c:v>
                </c:pt>
                <c:pt idx="2110">
                  <c:v>44670</c:v>
                </c:pt>
                <c:pt idx="2111">
                  <c:v>44673</c:v>
                </c:pt>
                <c:pt idx="2112">
                  <c:v>44676</c:v>
                </c:pt>
                <c:pt idx="2113">
                  <c:v>44679</c:v>
                </c:pt>
                <c:pt idx="2114">
                  <c:v>44682</c:v>
                </c:pt>
                <c:pt idx="2115">
                  <c:v>44685</c:v>
                </c:pt>
                <c:pt idx="2116">
                  <c:v>44688</c:v>
                </c:pt>
                <c:pt idx="2117">
                  <c:v>44691</c:v>
                </c:pt>
                <c:pt idx="2118">
                  <c:v>44694</c:v>
                </c:pt>
                <c:pt idx="2119">
                  <c:v>44697</c:v>
                </c:pt>
                <c:pt idx="2120">
                  <c:v>44700</c:v>
                </c:pt>
                <c:pt idx="2121">
                  <c:v>44703</c:v>
                </c:pt>
                <c:pt idx="2122">
                  <c:v>44706</c:v>
                </c:pt>
                <c:pt idx="2123">
                  <c:v>44709</c:v>
                </c:pt>
                <c:pt idx="2124">
                  <c:v>44712</c:v>
                </c:pt>
                <c:pt idx="2125">
                  <c:v>44715</c:v>
                </c:pt>
                <c:pt idx="2126">
                  <c:v>44718</c:v>
                </c:pt>
                <c:pt idx="2127">
                  <c:v>44721</c:v>
                </c:pt>
                <c:pt idx="2128">
                  <c:v>44724</c:v>
                </c:pt>
                <c:pt idx="2129">
                  <c:v>44727</c:v>
                </c:pt>
                <c:pt idx="2130">
                  <c:v>44730</c:v>
                </c:pt>
                <c:pt idx="2131">
                  <c:v>44733</c:v>
                </c:pt>
                <c:pt idx="2132">
                  <c:v>44736</c:v>
                </c:pt>
                <c:pt idx="2133">
                  <c:v>44739</c:v>
                </c:pt>
                <c:pt idx="2134">
                  <c:v>44742</c:v>
                </c:pt>
                <c:pt idx="2135">
                  <c:v>44745</c:v>
                </c:pt>
                <c:pt idx="2136">
                  <c:v>44748</c:v>
                </c:pt>
                <c:pt idx="2137">
                  <c:v>44751</c:v>
                </c:pt>
                <c:pt idx="2138">
                  <c:v>44754</c:v>
                </c:pt>
                <c:pt idx="2139">
                  <c:v>44757</c:v>
                </c:pt>
                <c:pt idx="2140">
                  <c:v>44760</c:v>
                </c:pt>
                <c:pt idx="2141">
                  <c:v>44763</c:v>
                </c:pt>
                <c:pt idx="2142">
                  <c:v>44766</c:v>
                </c:pt>
                <c:pt idx="2143">
                  <c:v>44769</c:v>
                </c:pt>
                <c:pt idx="2144">
                  <c:v>44772</c:v>
                </c:pt>
                <c:pt idx="2145">
                  <c:v>44775</c:v>
                </c:pt>
                <c:pt idx="2146">
                  <c:v>44778</c:v>
                </c:pt>
                <c:pt idx="2147">
                  <c:v>44781</c:v>
                </c:pt>
                <c:pt idx="2148">
                  <c:v>44784</c:v>
                </c:pt>
                <c:pt idx="2149">
                  <c:v>44787</c:v>
                </c:pt>
                <c:pt idx="2150">
                  <c:v>44790</c:v>
                </c:pt>
                <c:pt idx="2151">
                  <c:v>44793</c:v>
                </c:pt>
                <c:pt idx="2152">
                  <c:v>44796</c:v>
                </c:pt>
                <c:pt idx="2153">
                  <c:v>44799</c:v>
                </c:pt>
                <c:pt idx="2154">
                  <c:v>44802</c:v>
                </c:pt>
                <c:pt idx="2155">
                  <c:v>44805</c:v>
                </c:pt>
                <c:pt idx="2156">
                  <c:v>44808</c:v>
                </c:pt>
                <c:pt idx="2157">
                  <c:v>44811</c:v>
                </c:pt>
                <c:pt idx="2158">
                  <c:v>44814</c:v>
                </c:pt>
                <c:pt idx="2159">
                  <c:v>44817</c:v>
                </c:pt>
                <c:pt idx="2160">
                  <c:v>44820</c:v>
                </c:pt>
                <c:pt idx="2161">
                  <c:v>44823</c:v>
                </c:pt>
                <c:pt idx="2162">
                  <c:v>44826</c:v>
                </c:pt>
                <c:pt idx="2163">
                  <c:v>44829</c:v>
                </c:pt>
                <c:pt idx="2164">
                  <c:v>44832</c:v>
                </c:pt>
                <c:pt idx="2165">
                  <c:v>44835</c:v>
                </c:pt>
                <c:pt idx="2166">
                  <c:v>44838</c:v>
                </c:pt>
                <c:pt idx="2167">
                  <c:v>44841</c:v>
                </c:pt>
                <c:pt idx="2168">
                  <c:v>44844</c:v>
                </c:pt>
                <c:pt idx="2169">
                  <c:v>44847</c:v>
                </c:pt>
                <c:pt idx="2170">
                  <c:v>44850</c:v>
                </c:pt>
                <c:pt idx="2171">
                  <c:v>44853</c:v>
                </c:pt>
                <c:pt idx="2172">
                  <c:v>44856</c:v>
                </c:pt>
                <c:pt idx="2173">
                  <c:v>44859</c:v>
                </c:pt>
                <c:pt idx="2174">
                  <c:v>44862</c:v>
                </c:pt>
                <c:pt idx="2175">
                  <c:v>44865</c:v>
                </c:pt>
                <c:pt idx="2176">
                  <c:v>44868</c:v>
                </c:pt>
                <c:pt idx="2177">
                  <c:v>44871</c:v>
                </c:pt>
                <c:pt idx="2178">
                  <c:v>44874</c:v>
                </c:pt>
                <c:pt idx="2179">
                  <c:v>44877</c:v>
                </c:pt>
                <c:pt idx="2180">
                  <c:v>44880</c:v>
                </c:pt>
                <c:pt idx="2181">
                  <c:v>44883</c:v>
                </c:pt>
                <c:pt idx="2182">
                  <c:v>44886</c:v>
                </c:pt>
                <c:pt idx="2183">
                  <c:v>44889</c:v>
                </c:pt>
                <c:pt idx="2184">
                  <c:v>44892</c:v>
                </c:pt>
                <c:pt idx="2185">
                  <c:v>44895</c:v>
                </c:pt>
                <c:pt idx="2186">
                  <c:v>44898</c:v>
                </c:pt>
                <c:pt idx="2187">
                  <c:v>44901</c:v>
                </c:pt>
                <c:pt idx="2188">
                  <c:v>44904</c:v>
                </c:pt>
                <c:pt idx="2189">
                  <c:v>44907</c:v>
                </c:pt>
                <c:pt idx="2190">
                  <c:v>44910</c:v>
                </c:pt>
                <c:pt idx="2191">
                  <c:v>44913</c:v>
                </c:pt>
                <c:pt idx="2192">
                  <c:v>44916</c:v>
                </c:pt>
                <c:pt idx="2193">
                  <c:v>44919</c:v>
                </c:pt>
                <c:pt idx="2194">
                  <c:v>44922</c:v>
                </c:pt>
                <c:pt idx="2195">
                  <c:v>44925</c:v>
                </c:pt>
                <c:pt idx="2196">
                  <c:v>44928</c:v>
                </c:pt>
                <c:pt idx="2197">
                  <c:v>44931</c:v>
                </c:pt>
                <c:pt idx="2198">
                  <c:v>44934</c:v>
                </c:pt>
                <c:pt idx="2199">
                  <c:v>44937</c:v>
                </c:pt>
                <c:pt idx="2200">
                  <c:v>44940</c:v>
                </c:pt>
                <c:pt idx="2201">
                  <c:v>44943</c:v>
                </c:pt>
                <c:pt idx="2202">
                  <c:v>44946</c:v>
                </c:pt>
                <c:pt idx="2203">
                  <c:v>44949</c:v>
                </c:pt>
                <c:pt idx="2204">
                  <c:v>44952</c:v>
                </c:pt>
                <c:pt idx="2205">
                  <c:v>44955</c:v>
                </c:pt>
                <c:pt idx="2206">
                  <c:v>44958</c:v>
                </c:pt>
                <c:pt idx="2207">
                  <c:v>44961</c:v>
                </c:pt>
                <c:pt idx="2208">
                  <c:v>44964</c:v>
                </c:pt>
                <c:pt idx="2209">
                  <c:v>44967</c:v>
                </c:pt>
                <c:pt idx="2210">
                  <c:v>44970</c:v>
                </c:pt>
                <c:pt idx="2211">
                  <c:v>44973</c:v>
                </c:pt>
                <c:pt idx="2212">
                  <c:v>44976</c:v>
                </c:pt>
                <c:pt idx="2213">
                  <c:v>44979</c:v>
                </c:pt>
                <c:pt idx="2214">
                  <c:v>44982</c:v>
                </c:pt>
                <c:pt idx="2215">
                  <c:v>44985</c:v>
                </c:pt>
                <c:pt idx="2216">
                  <c:v>44988</c:v>
                </c:pt>
                <c:pt idx="2217">
                  <c:v>44991</c:v>
                </c:pt>
                <c:pt idx="2218">
                  <c:v>44994</c:v>
                </c:pt>
                <c:pt idx="2219">
                  <c:v>44997</c:v>
                </c:pt>
                <c:pt idx="2220">
                  <c:v>45000</c:v>
                </c:pt>
                <c:pt idx="2221">
                  <c:v>45003</c:v>
                </c:pt>
                <c:pt idx="2222">
                  <c:v>45006</c:v>
                </c:pt>
                <c:pt idx="2223">
                  <c:v>45009</c:v>
                </c:pt>
                <c:pt idx="2224">
                  <c:v>45012</c:v>
                </c:pt>
                <c:pt idx="2225">
                  <c:v>45015</c:v>
                </c:pt>
                <c:pt idx="2226">
                  <c:v>45018</c:v>
                </c:pt>
                <c:pt idx="2227">
                  <c:v>45021</c:v>
                </c:pt>
                <c:pt idx="2228">
                  <c:v>45024</c:v>
                </c:pt>
                <c:pt idx="2229">
                  <c:v>45027</c:v>
                </c:pt>
                <c:pt idx="2230">
                  <c:v>45030</c:v>
                </c:pt>
                <c:pt idx="2231">
                  <c:v>45033</c:v>
                </c:pt>
                <c:pt idx="2232">
                  <c:v>45036</c:v>
                </c:pt>
                <c:pt idx="2233">
                  <c:v>45039</c:v>
                </c:pt>
                <c:pt idx="2234">
                  <c:v>45042</c:v>
                </c:pt>
                <c:pt idx="2235">
                  <c:v>45045</c:v>
                </c:pt>
                <c:pt idx="2236">
                  <c:v>45048</c:v>
                </c:pt>
                <c:pt idx="2237">
                  <c:v>45051</c:v>
                </c:pt>
                <c:pt idx="2238">
                  <c:v>45054</c:v>
                </c:pt>
                <c:pt idx="2239">
                  <c:v>45057</c:v>
                </c:pt>
                <c:pt idx="2240">
                  <c:v>45060</c:v>
                </c:pt>
                <c:pt idx="2241">
                  <c:v>45063</c:v>
                </c:pt>
                <c:pt idx="2242">
                  <c:v>45066</c:v>
                </c:pt>
                <c:pt idx="2243">
                  <c:v>45069</c:v>
                </c:pt>
                <c:pt idx="2244">
                  <c:v>45072</c:v>
                </c:pt>
                <c:pt idx="2245">
                  <c:v>45075</c:v>
                </c:pt>
                <c:pt idx="2246">
                  <c:v>45078</c:v>
                </c:pt>
                <c:pt idx="2247">
                  <c:v>45081</c:v>
                </c:pt>
                <c:pt idx="2248">
                  <c:v>45084</c:v>
                </c:pt>
                <c:pt idx="2249">
                  <c:v>45087</c:v>
                </c:pt>
                <c:pt idx="2250">
                  <c:v>45090</c:v>
                </c:pt>
                <c:pt idx="2251">
                  <c:v>45093</c:v>
                </c:pt>
                <c:pt idx="2252">
                  <c:v>45096</c:v>
                </c:pt>
                <c:pt idx="2253">
                  <c:v>45099</c:v>
                </c:pt>
                <c:pt idx="2254">
                  <c:v>45102</c:v>
                </c:pt>
                <c:pt idx="2255">
                  <c:v>45105</c:v>
                </c:pt>
                <c:pt idx="2256">
                  <c:v>45108</c:v>
                </c:pt>
                <c:pt idx="2257">
                  <c:v>45111</c:v>
                </c:pt>
                <c:pt idx="2258">
                  <c:v>45114</c:v>
                </c:pt>
                <c:pt idx="2259">
                  <c:v>45117</c:v>
                </c:pt>
                <c:pt idx="2260">
                  <c:v>45120</c:v>
                </c:pt>
                <c:pt idx="2261">
                  <c:v>45123</c:v>
                </c:pt>
                <c:pt idx="2262">
                  <c:v>45126</c:v>
                </c:pt>
                <c:pt idx="2263">
                  <c:v>45129</c:v>
                </c:pt>
                <c:pt idx="2264">
                  <c:v>45132</c:v>
                </c:pt>
                <c:pt idx="2265">
                  <c:v>45135</c:v>
                </c:pt>
                <c:pt idx="2266">
                  <c:v>45138</c:v>
                </c:pt>
                <c:pt idx="2267">
                  <c:v>45141</c:v>
                </c:pt>
                <c:pt idx="2268">
                  <c:v>45144</c:v>
                </c:pt>
                <c:pt idx="2269">
                  <c:v>45147</c:v>
                </c:pt>
                <c:pt idx="2270">
                  <c:v>45150</c:v>
                </c:pt>
                <c:pt idx="2271">
                  <c:v>45153</c:v>
                </c:pt>
                <c:pt idx="2272">
                  <c:v>45156</c:v>
                </c:pt>
                <c:pt idx="2273">
                  <c:v>45159</c:v>
                </c:pt>
                <c:pt idx="2274">
                  <c:v>45162</c:v>
                </c:pt>
                <c:pt idx="2275">
                  <c:v>45165</c:v>
                </c:pt>
                <c:pt idx="2276">
                  <c:v>45168</c:v>
                </c:pt>
                <c:pt idx="2277">
                  <c:v>45171</c:v>
                </c:pt>
                <c:pt idx="2278">
                  <c:v>45174</c:v>
                </c:pt>
                <c:pt idx="2279">
                  <c:v>45177</c:v>
                </c:pt>
                <c:pt idx="2280">
                  <c:v>45180</c:v>
                </c:pt>
                <c:pt idx="2281">
                  <c:v>45183</c:v>
                </c:pt>
                <c:pt idx="2282">
                  <c:v>45186</c:v>
                </c:pt>
                <c:pt idx="2283">
                  <c:v>45189</c:v>
                </c:pt>
                <c:pt idx="2284">
                  <c:v>45192</c:v>
                </c:pt>
                <c:pt idx="2285">
                  <c:v>45195</c:v>
                </c:pt>
                <c:pt idx="2286">
                  <c:v>45198</c:v>
                </c:pt>
                <c:pt idx="2287">
                  <c:v>45201</c:v>
                </c:pt>
                <c:pt idx="2288">
                  <c:v>45204</c:v>
                </c:pt>
                <c:pt idx="2289">
                  <c:v>45207</c:v>
                </c:pt>
                <c:pt idx="2290">
                  <c:v>45210</c:v>
                </c:pt>
                <c:pt idx="2291">
                  <c:v>45213</c:v>
                </c:pt>
                <c:pt idx="2292">
                  <c:v>45216</c:v>
                </c:pt>
                <c:pt idx="2293">
                  <c:v>45219</c:v>
                </c:pt>
                <c:pt idx="2294">
                  <c:v>45222</c:v>
                </c:pt>
                <c:pt idx="2295">
                  <c:v>45225</c:v>
                </c:pt>
                <c:pt idx="2296">
                  <c:v>45228</c:v>
                </c:pt>
                <c:pt idx="2297">
                  <c:v>45231</c:v>
                </c:pt>
                <c:pt idx="2298">
                  <c:v>45234</c:v>
                </c:pt>
                <c:pt idx="2299">
                  <c:v>45237</c:v>
                </c:pt>
                <c:pt idx="2300">
                  <c:v>45240</c:v>
                </c:pt>
                <c:pt idx="2301">
                  <c:v>45243</c:v>
                </c:pt>
                <c:pt idx="2302">
                  <c:v>45246</c:v>
                </c:pt>
                <c:pt idx="2303">
                  <c:v>45249</c:v>
                </c:pt>
                <c:pt idx="2304">
                  <c:v>45252</c:v>
                </c:pt>
                <c:pt idx="2305">
                  <c:v>45255</c:v>
                </c:pt>
                <c:pt idx="2306">
                  <c:v>45258</c:v>
                </c:pt>
                <c:pt idx="2307">
                  <c:v>45261</c:v>
                </c:pt>
                <c:pt idx="2308">
                  <c:v>45264</c:v>
                </c:pt>
                <c:pt idx="2309">
                  <c:v>45267</c:v>
                </c:pt>
                <c:pt idx="2310">
                  <c:v>45270</c:v>
                </c:pt>
                <c:pt idx="2311">
                  <c:v>45273</c:v>
                </c:pt>
                <c:pt idx="2312">
                  <c:v>45276</c:v>
                </c:pt>
                <c:pt idx="2313">
                  <c:v>45279</c:v>
                </c:pt>
                <c:pt idx="2314">
                  <c:v>45282</c:v>
                </c:pt>
                <c:pt idx="2315">
                  <c:v>45285</c:v>
                </c:pt>
                <c:pt idx="2316">
                  <c:v>45288</c:v>
                </c:pt>
                <c:pt idx="2317">
                  <c:v>45291</c:v>
                </c:pt>
                <c:pt idx="2318">
                  <c:v>45294</c:v>
                </c:pt>
                <c:pt idx="2319">
                  <c:v>45297</c:v>
                </c:pt>
                <c:pt idx="2320">
                  <c:v>45300</c:v>
                </c:pt>
                <c:pt idx="2321">
                  <c:v>45303</c:v>
                </c:pt>
                <c:pt idx="2322">
                  <c:v>45306</c:v>
                </c:pt>
                <c:pt idx="2323">
                  <c:v>45309</c:v>
                </c:pt>
                <c:pt idx="2324">
                  <c:v>45312</c:v>
                </c:pt>
                <c:pt idx="2325">
                  <c:v>45315</c:v>
                </c:pt>
                <c:pt idx="2326">
                  <c:v>45318</c:v>
                </c:pt>
                <c:pt idx="2327">
                  <c:v>45321</c:v>
                </c:pt>
                <c:pt idx="2328">
                  <c:v>45324</c:v>
                </c:pt>
                <c:pt idx="2329">
                  <c:v>45327</c:v>
                </c:pt>
                <c:pt idx="2330">
                  <c:v>45330</c:v>
                </c:pt>
                <c:pt idx="2331">
                  <c:v>45333</c:v>
                </c:pt>
                <c:pt idx="2332">
                  <c:v>45336</c:v>
                </c:pt>
                <c:pt idx="2333">
                  <c:v>45339</c:v>
                </c:pt>
                <c:pt idx="2334">
                  <c:v>45342</c:v>
                </c:pt>
                <c:pt idx="2335">
                  <c:v>45345</c:v>
                </c:pt>
                <c:pt idx="2336">
                  <c:v>45348</c:v>
                </c:pt>
                <c:pt idx="2337">
                  <c:v>45351</c:v>
                </c:pt>
                <c:pt idx="2338">
                  <c:v>45354</c:v>
                </c:pt>
                <c:pt idx="2339">
                  <c:v>45357</c:v>
                </c:pt>
                <c:pt idx="2340">
                  <c:v>45360</c:v>
                </c:pt>
                <c:pt idx="2341">
                  <c:v>45363</c:v>
                </c:pt>
                <c:pt idx="2342">
                  <c:v>45366</c:v>
                </c:pt>
                <c:pt idx="2343">
                  <c:v>45369</c:v>
                </c:pt>
                <c:pt idx="2344">
                  <c:v>45372</c:v>
                </c:pt>
                <c:pt idx="2345">
                  <c:v>45375</c:v>
                </c:pt>
                <c:pt idx="2346">
                  <c:v>45378</c:v>
                </c:pt>
                <c:pt idx="2347">
                  <c:v>45381</c:v>
                </c:pt>
                <c:pt idx="2348">
                  <c:v>45384</c:v>
                </c:pt>
                <c:pt idx="2349">
                  <c:v>45387</c:v>
                </c:pt>
                <c:pt idx="2350">
                  <c:v>45390</c:v>
                </c:pt>
                <c:pt idx="2351">
                  <c:v>45393</c:v>
                </c:pt>
                <c:pt idx="2352">
                  <c:v>45396</c:v>
                </c:pt>
                <c:pt idx="2353">
                  <c:v>45399</c:v>
                </c:pt>
                <c:pt idx="2354">
                  <c:v>45402</c:v>
                </c:pt>
                <c:pt idx="2355">
                  <c:v>45405</c:v>
                </c:pt>
                <c:pt idx="2356">
                  <c:v>45408</c:v>
                </c:pt>
                <c:pt idx="2357">
                  <c:v>45411</c:v>
                </c:pt>
                <c:pt idx="2358">
                  <c:v>45414</c:v>
                </c:pt>
                <c:pt idx="2359">
                  <c:v>45417</c:v>
                </c:pt>
                <c:pt idx="2360">
                  <c:v>45420</c:v>
                </c:pt>
                <c:pt idx="2361">
                  <c:v>45423</c:v>
                </c:pt>
                <c:pt idx="2362">
                  <c:v>45426</c:v>
                </c:pt>
                <c:pt idx="2363">
                  <c:v>45429</c:v>
                </c:pt>
                <c:pt idx="2364">
                  <c:v>45432</c:v>
                </c:pt>
                <c:pt idx="2365">
                  <c:v>45435</c:v>
                </c:pt>
                <c:pt idx="2366">
                  <c:v>45438</c:v>
                </c:pt>
                <c:pt idx="2367">
                  <c:v>45441</c:v>
                </c:pt>
                <c:pt idx="2368">
                  <c:v>45444</c:v>
                </c:pt>
                <c:pt idx="2369">
                  <c:v>45447</c:v>
                </c:pt>
                <c:pt idx="2370">
                  <c:v>45450</c:v>
                </c:pt>
                <c:pt idx="2371">
                  <c:v>45453</c:v>
                </c:pt>
                <c:pt idx="2372">
                  <c:v>45456</c:v>
                </c:pt>
                <c:pt idx="2373">
                  <c:v>45459</c:v>
                </c:pt>
                <c:pt idx="2374">
                  <c:v>45462</c:v>
                </c:pt>
                <c:pt idx="2375">
                  <c:v>45465</c:v>
                </c:pt>
                <c:pt idx="2376">
                  <c:v>45468</c:v>
                </c:pt>
                <c:pt idx="2377">
                  <c:v>45471</c:v>
                </c:pt>
                <c:pt idx="2378">
                  <c:v>45474</c:v>
                </c:pt>
                <c:pt idx="2379">
                  <c:v>45477</c:v>
                </c:pt>
                <c:pt idx="2380">
                  <c:v>45480</c:v>
                </c:pt>
                <c:pt idx="2381">
                  <c:v>45483</c:v>
                </c:pt>
                <c:pt idx="2382">
                  <c:v>45486</c:v>
                </c:pt>
                <c:pt idx="2383">
                  <c:v>45489</c:v>
                </c:pt>
                <c:pt idx="2384">
                  <c:v>45492</c:v>
                </c:pt>
                <c:pt idx="2385">
                  <c:v>45495</c:v>
                </c:pt>
                <c:pt idx="2386">
                  <c:v>45498</c:v>
                </c:pt>
                <c:pt idx="2387">
                  <c:v>45501</c:v>
                </c:pt>
                <c:pt idx="2388">
                  <c:v>45504</c:v>
                </c:pt>
                <c:pt idx="2389">
                  <c:v>45507</c:v>
                </c:pt>
                <c:pt idx="2390">
                  <c:v>45510</c:v>
                </c:pt>
                <c:pt idx="2391">
                  <c:v>45513</c:v>
                </c:pt>
                <c:pt idx="2392">
                  <c:v>45516</c:v>
                </c:pt>
                <c:pt idx="2393">
                  <c:v>45519</c:v>
                </c:pt>
                <c:pt idx="2394">
                  <c:v>45522</c:v>
                </c:pt>
                <c:pt idx="2395">
                  <c:v>45525</c:v>
                </c:pt>
                <c:pt idx="2396">
                  <c:v>45528</c:v>
                </c:pt>
                <c:pt idx="2397">
                  <c:v>45531</c:v>
                </c:pt>
                <c:pt idx="2398">
                  <c:v>45534</c:v>
                </c:pt>
                <c:pt idx="2399">
                  <c:v>45537</c:v>
                </c:pt>
                <c:pt idx="2400">
                  <c:v>45540</c:v>
                </c:pt>
                <c:pt idx="2401">
                  <c:v>45543</c:v>
                </c:pt>
                <c:pt idx="2402">
                  <c:v>45546</c:v>
                </c:pt>
                <c:pt idx="2403">
                  <c:v>45549</c:v>
                </c:pt>
                <c:pt idx="2404">
                  <c:v>45552</c:v>
                </c:pt>
                <c:pt idx="2405">
                  <c:v>45555</c:v>
                </c:pt>
                <c:pt idx="2406">
                  <c:v>45558</c:v>
                </c:pt>
                <c:pt idx="2407">
                  <c:v>45561</c:v>
                </c:pt>
                <c:pt idx="2408">
                  <c:v>45564</c:v>
                </c:pt>
                <c:pt idx="2409">
                  <c:v>45567</c:v>
                </c:pt>
                <c:pt idx="2410">
                  <c:v>45570</c:v>
                </c:pt>
                <c:pt idx="2411">
                  <c:v>45573</c:v>
                </c:pt>
                <c:pt idx="2412">
                  <c:v>45576</c:v>
                </c:pt>
                <c:pt idx="2413">
                  <c:v>45579</c:v>
                </c:pt>
                <c:pt idx="2414">
                  <c:v>45582</c:v>
                </c:pt>
                <c:pt idx="2415">
                  <c:v>45585</c:v>
                </c:pt>
                <c:pt idx="2416">
                  <c:v>45588</c:v>
                </c:pt>
                <c:pt idx="2417">
                  <c:v>45591</c:v>
                </c:pt>
                <c:pt idx="2418">
                  <c:v>45594</c:v>
                </c:pt>
                <c:pt idx="2419">
                  <c:v>45597</c:v>
                </c:pt>
                <c:pt idx="2420">
                  <c:v>45600</c:v>
                </c:pt>
                <c:pt idx="2421">
                  <c:v>45603</c:v>
                </c:pt>
                <c:pt idx="2422">
                  <c:v>45606</c:v>
                </c:pt>
                <c:pt idx="2423">
                  <c:v>45609</c:v>
                </c:pt>
                <c:pt idx="2424">
                  <c:v>45612</c:v>
                </c:pt>
                <c:pt idx="2425">
                  <c:v>45615</c:v>
                </c:pt>
                <c:pt idx="2426">
                  <c:v>45618</c:v>
                </c:pt>
                <c:pt idx="2427">
                  <c:v>45621</c:v>
                </c:pt>
                <c:pt idx="2428">
                  <c:v>45624</c:v>
                </c:pt>
                <c:pt idx="2429">
                  <c:v>45627</c:v>
                </c:pt>
                <c:pt idx="2430">
                  <c:v>45630</c:v>
                </c:pt>
                <c:pt idx="2431">
                  <c:v>45633</c:v>
                </c:pt>
                <c:pt idx="2432">
                  <c:v>45636</c:v>
                </c:pt>
                <c:pt idx="2433">
                  <c:v>45639</c:v>
                </c:pt>
                <c:pt idx="2434">
                  <c:v>45642</c:v>
                </c:pt>
                <c:pt idx="2435">
                  <c:v>45645</c:v>
                </c:pt>
                <c:pt idx="2436">
                  <c:v>45648</c:v>
                </c:pt>
                <c:pt idx="2437">
                  <c:v>45651</c:v>
                </c:pt>
                <c:pt idx="2438">
                  <c:v>45654</c:v>
                </c:pt>
                <c:pt idx="2439">
                  <c:v>45657</c:v>
                </c:pt>
                <c:pt idx="2440">
                  <c:v>45660</c:v>
                </c:pt>
                <c:pt idx="2441">
                  <c:v>45663</c:v>
                </c:pt>
                <c:pt idx="2442">
                  <c:v>45666</c:v>
                </c:pt>
                <c:pt idx="2443">
                  <c:v>45669</c:v>
                </c:pt>
                <c:pt idx="2444">
                  <c:v>45672</c:v>
                </c:pt>
                <c:pt idx="2445">
                  <c:v>45675</c:v>
                </c:pt>
                <c:pt idx="2446">
                  <c:v>45678</c:v>
                </c:pt>
                <c:pt idx="2447">
                  <c:v>45681</c:v>
                </c:pt>
                <c:pt idx="2448">
                  <c:v>45684</c:v>
                </c:pt>
                <c:pt idx="2449">
                  <c:v>45687</c:v>
                </c:pt>
                <c:pt idx="2450">
                  <c:v>45690</c:v>
                </c:pt>
                <c:pt idx="2451">
                  <c:v>45693</c:v>
                </c:pt>
                <c:pt idx="2452">
                  <c:v>45696</c:v>
                </c:pt>
                <c:pt idx="2453">
                  <c:v>45699</c:v>
                </c:pt>
                <c:pt idx="2454">
                  <c:v>45702</c:v>
                </c:pt>
                <c:pt idx="2455">
                  <c:v>45705</c:v>
                </c:pt>
                <c:pt idx="2456">
                  <c:v>45708</c:v>
                </c:pt>
                <c:pt idx="2457">
                  <c:v>45711</c:v>
                </c:pt>
                <c:pt idx="2458">
                  <c:v>45714</c:v>
                </c:pt>
                <c:pt idx="2459">
                  <c:v>45717</c:v>
                </c:pt>
                <c:pt idx="2460">
                  <c:v>45720</c:v>
                </c:pt>
                <c:pt idx="2461">
                  <c:v>45723</c:v>
                </c:pt>
                <c:pt idx="2462">
                  <c:v>45726</c:v>
                </c:pt>
                <c:pt idx="2463">
                  <c:v>45729</c:v>
                </c:pt>
                <c:pt idx="2464">
                  <c:v>45732</c:v>
                </c:pt>
                <c:pt idx="2465">
                  <c:v>45735</c:v>
                </c:pt>
                <c:pt idx="2466">
                  <c:v>45738</c:v>
                </c:pt>
                <c:pt idx="2467">
                  <c:v>45741</c:v>
                </c:pt>
                <c:pt idx="2468">
                  <c:v>45744</c:v>
                </c:pt>
                <c:pt idx="2469">
                  <c:v>45747</c:v>
                </c:pt>
                <c:pt idx="2470">
                  <c:v>45750</c:v>
                </c:pt>
                <c:pt idx="2471">
                  <c:v>45753</c:v>
                </c:pt>
                <c:pt idx="2472">
                  <c:v>45756</c:v>
                </c:pt>
                <c:pt idx="2473">
                  <c:v>45759</c:v>
                </c:pt>
                <c:pt idx="2474">
                  <c:v>45762</c:v>
                </c:pt>
                <c:pt idx="2475">
                  <c:v>45765</c:v>
                </c:pt>
                <c:pt idx="2476">
                  <c:v>45768</c:v>
                </c:pt>
                <c:pt idx="2477">
                  <c:v>45771</c:v>
                </c:pt>
                <c:pt idx="2478">
                  <c:v>45774</c:v>
                </c:pt>
                <c:pt idx="2479">
                  <c:v>45777</c:v>
                </c:pt>
                <c:pt idx="2480">
                  <c:v>45780</c:v>
                </c:pt>
                <c:pt idx="2481">
                  <c:v>45783</c:v>
                </c:pt>
                <c:pt idx="2482">
                  <c:v>45786</c:v>
                </c:pt>
                <c:pt idx="2483">
                  <c:v>45789</c:v>
                </c:pt>
                <c:pt idx="2484">
                  <c:v>45792</c:v>
                </c:pt>
                <c:pt idx="2485">
                  <c:v>45795</c:v>
                </c:pt>
                <c:pt idx="2486">
                  <c:v>45798</c:v>
                </c:pt>
                <c:pt idx="2487">
                  <c:v>45801</c:v>
                </c:pt>
                <c:pt idx="2488">
                  <c:v>45804</c:v>
                </c:pt>
                <c:pt idx="2489">
                  <c:v>45807</c:v>
                </c:pt>
                <c:pt idx="2490">
                  <c:v>45810</c:v>
                </c:pt>
                <c:pt idx="2491">
                  <c:v>45813</c:v>
                </c:pt>
                <c:pt idx="2492">
                  <c:v>45816</c:v>
                </c:pt>
                <c:pt idx="2493">
                  <c:v>45819</c:v>
                </c:pt>
                <c:pt idx="2494">
                  <c:v>45822</c:v>
                </c:pt>
                <c:pt idx="2495">
                  <c:v>45825</c:v>
                </c:pt>
                <c:pt idx="2496">
                  <c:v>45828</c:v>
                </c:pt>
                <c:pt idx="2497">
                  <c:v>45831</c:v>
                </c:pt>
                <c:pt idx="2498">
                  <c:v>45835</c:v>
                </c:pt>
                <c:pt idx="2499">
                  <c:v>45837</c:v>
                </c:pt>
              </c:numCache>
            </c:numRef>
          </c:xVal>
          <c:yVal>
            <c:numRef>
              <c:f>'Quelen Alto'!$Y$2:$Y$2501</c:f>
              <c:numCache>
                <c:formatCode>General</c:formatCode>
                <c:ptCount val="2500"/>
                <c:pt idx="2125">
                  <c:v>130</c:v>
                </c:pt>
                <c:pt idx="2126">
                  <c:v>130</c:v>
                </c:pt>
                <c:pt idx="2127">
                  <c:v>130</c:v>
                </c:pt>
                <c:pt idx="2128">
                  <c:v>130</c:v>
                </c:pt>
                <c:pt idx="2129">
                  <c:v>130</c:v>
                </c:pt>
                <c:pt idx="2130">
                  <c:v>130</c:v>
                </c:pt>
                <c:pt idx="2131">
                  <c:v>130</c:v>
                </c:pt>
                <c:pt idx="2132">
                  <c:v>130</c:v>
                </c:pt>
                <c:pt idx="2133">
                  <c:v>130</c:v>
                </c:pt>
                <c:pt idx="2134">
                  <c:v>130</c:v>
                </c:pt>
                <c:pt idx="2135">
                  <c:v>130</c:v>
                </c:pt>
                <c:pt idx="2136">
                  <c:v>130</c:v>
                </c:pt>
                <c:pt idx="2137">
                  <c:v>130</c:v>
                </c:pt>
                <c:pt idx="2138">
                  <c:v>130</c:v>
                </c:pt>
                <c:pt idx="2139">
                  <c:v>130</c:v>
                </c:pt>
                <c:pt idx="2140">
                  <c:v>130</c:v>
                </c:pt>
                <c:pt idx="2141">
                  <c:v>130</c:v>
                </c:pt>
                <c:pt idx="2142">
                  <c:v>130</c:v>
                </c:pt>
                <c:pt idx="2143">
                  <c:v>130</c:v>
                </c:pt>
                <c:pt idx="2144">
                  <c:v>130</c:v>
                </c:pt>
                <c:pt idx="2145">
                  <c:v>130</c:v>
                </c:pt>
                <c:pt idx="2146">
                  <c:v>130</c:v>
                </c:pt>
                <c:pt idx="2147">
                  <c:v>130</c:v>
                </c:pt>
                <c:pt idx="2148">
                  <c:v>130</c:v>
                </c:pt>
                <c:pt idx="2149">
                  <c:v>130</c:v>
                </c:pt>
                <c:pt idx="2150">
                  <c:v>130</c:v>
                </c:pt>
                <c:pt idx="2151">
                  <c:v>130</c:v>
                </c:pt>
                <c:pt idx="2152">
                  <c:v>130</c:v>
                </c:pt>
                <c:pt idx="2153">
                  <c:v>130</c:v>
                </c:pt>
                <c:pt idx="2154">
                  <c:v>130</c:v>
                </c:pt>
                <c:pt idx="2155">
                  <c:v>130</c:v>
                </c:pt>
                <c:pt idx="2156">
                  <c:v>130</c:v>
                </c:pt>
                <c:pt idx="2157">
                  <c:v>130</c:v>
                </c:pt>
                <c:pt idx="2158">
                  <c:v>130</c:v>
                </c:pt>
                <c:pt idx="2159">
                  <c:v>130</c:v>
                </c:pt>
                <c:pt idx="2160">
                  <c:v>130</c:v>
                </c:pt>
                <c:pt idx="2161">
                  <c:v>130</c:v>
                </c:pt>
                <c:pt idx="2162">
                  <c:v>130</c:v>
                </c:pt>
                <c:pt idx="2163">
                  <c:v>130</c:v>
                </c:pt>
                <c:pt idx="2164">
                  <c:v>130</c:v>
                </c:pt>
                <c:pt idx="2165">
                  <c:v>130</c:v>
                </c:pt>
                <c:pt idx="2166">
                  <c:v>130</c:v>
                </c:pt>
                <c:pt idx="2167">
                  <c:v>130</c:v>
                </c:pt>
                <c:pt idx="2168">
                  <c:v>130</c:v>
                </c:pt>
                <c:pt idx="2169">
                  <c:v>130</c:v>
                </c:pt>
                <c:pt idx="2170">
                  <c:v>130</c:v>
                </c:pt>
                <c:pt idx="2171">
                  <c:v>130</c:v>
                </c:pt>
                <c:pt idx="2172">
                  <c:v>130</c:v>
                </c:pt>
                <c:pt idx="2173">
                  <c:v>130</c:v>
                </c:pt>
                <c:pt idx="2174">
                  <c:v>130</c:v>
                </c:pt>
                <c:pt idx="2175">
                  <c:v>130</c:v>
                </c:pt>
                <c:pt idx="2176">
                  <c:v>130</c:v>
                </c:pt>
                <c:pt idx="2177">
                  <c:v>130</c:v>
                </c:pt>
                <c:pt idx="2178">
                  <c:v>130</c:v>
                </c:pt>
                <c:pt idx="2179">
                  <c:v>130</c:v>
                </c:pt>
                <c:pt idx="2180">
                  <c:v>130</c:v>
                </c:pt>
                <c:pt idx="2181">
                  <c:v>130</c:v>
                </c:pt>
                <c:pt idx="2182">
                  <c:v>130</c:v>
                </c:pt>
                <c:pt idx="2183">
                  <c:v>130</c:v>
                </c:pt>
                <c:pt idx="2184">
                  <c:v>130</c:v>
                </c:pt>
                <c:pt idx="2185">
                  <c:v>130</c:v>
                </c:pt>
                <c:pt idx="2186">
                  <c:v>130</c:v>
                </c:pt>
                <c:pt idx="2187">
                  <c:v>130</c:v>
                </c:pt>
                <c:pt idx="2188">
                  <c:v>130</c:v>
                </c:pt>
                <c:pt idx="2189">
                  <c:v>130</c:v>
                </c:pt>
                <c:pt idx="2190">
                  <c:v>130</c:v>
                </c:pt>
                <c:pt idx="2191">
                  <c:v>130</c:v>
                </c:pt>
                <c:pt idx="2192">
                  <c:v>130</c:v>
                </c:pt>
                <c:pt idx="2193">
                  <c:v>130</c:v>
                </c:pt>
                <c:pt idx="2194">
                  <c:v>130</c:v>
                </c:pt>
                <c:pt idx="2195">
                  <c:v>130</c:v>
                </c:pt>
                <c:pt idx="2196">
                  <c:v>130</c:v>
                </c:pt>
                <c:pt idx="2197">
                  <c:v>130</c:v>
                </c:pt>
                <c:pt idx="2198">
                  <c:v>130</c:v>
                </c:pt>
                <c:pt idx="2199">
                  <c:v>130</c:v>
                </c:pt>
                <c:pt idx="2200">
                  <c:v>130</c:v>
                </c:pt>
                <c:pt idx="2201">
                  <c:v>130</c:v>
                </c:pt>
                <c:pt idx="2202">
                  <c:v>130</c:v>
                </c:pt>
                <c:pt idx="2203">
                  <c:v>130</c:v>
                </c:pt>
                <c:pt idx="2204">
                  <c:v>130</c:v>
                </c:pt>
                <c:pt idx="2205">
                  <c:v>130</c:v>
                </c:pt>
                <c:pt idx="2206">
                  <c:v>130</c:v>
                </c:pt>
                <c:pt idx="2207">
                  <c:v>130</c:v>
                </c:pt>
                <c:pt idx="2208">
                  <c:v>130</c:v>
                </c:pt>
                <c:pt idx="2209">
                  <c:v>130</c:v>
                </c:pt>
                <c:pt idx="2210">
                  <c:v>130</c:v>
                </c:pt>
                <c:pt idx="2211">
                  <c:v>130</c:v>
                </c:pt>
                <c:pt idx="2212">
                  <c:v>130</c:v>
                </c:pt>
                <c:pt idx="2213">
                  <c:v>130</c:v>
                </c:pt>
                <c:pt idx="2214">
                  <c:v>130</c:v>
                </c:pt>
                <c:pt idx="2215">
                  <c:v>130</c:v>
                </c:pt>
                <c:pt idx="2216">
                  <c:v>130</c:v>
                </c:pt>
                <c:pt idx="2217">
                  <c:v>130</c:v>
                </c:pt>
                <c:pt idx="2218">
                  <c:v>130</c:v>
                </c:pt>
                <c:pt idx="2219">
                  <c:v>130</c:v>
                </c:pt>
                <c:pt idx="2220">
                  <c:v>130</c:v>
                </c:pt>
                <c:pt idx="2221">
                  <c:v>130</c:v>
                </c:pt>
                <c:pt idx="2222">
                  <c:v>130</c:v>
                </c:pt>
                <c:pt idx="2223">
                  <c:v>130</c:v>
                </c:pt>
                <c:pt idx="2224">
                  <c:v>130</c:v>
                </c:pt>
                <c:pt idx="2225">
                  <c:v>130</c:v>
                </c:pt>
                <c:pt idx="2226">
                  <c:v>130</c:v>
                </c:pt>
                <c:pt idx="2227">
                  <c:v>130</c:v>
                </c:pt>
                <c:pt idx="2228">
                  <c:v>130</c:v>
                </c:pt>
                <c:pt idx="2229">
                  <c:v>130</c:v>
                </c:pt>
                <c:pt idx="2230">
                  <c:v>130</c:v>
                </c:pt>
                <c:pt idx="2231">
                  <c:v>130</c:v>
                </c:pt>
                <c:pt idx="2232">
                  <c:v>130</c:v>
                </c:pt>
                <c:pt idx="2233">
                  <c:v>130</c:v>
                </c:pt>
                <c:pt idx="2234">
                  <c:v>130</c:v>
                </c:pt>
                <c:pt idx="2235">
                  <c:v>130</c:v>
                </c:pt>
                <c:pt idx="2236">
                  <c:v>130</c:v>
                </c:pt>
                <c:pt idx="2237">
                  <c:v>130</c:v>
                </c:pt>
                <c:pt idx="2238">
                  <c:v>130</c:v>
                </c:pt>
                <c:pt idx="2239">
                  <c:v>130</c:v>
                </c:pt>
                <c:pt idx="2240">
                  <c:v>130</c:v>
                </c:pt>
                <c:pt idx="2241">
                  <c:v>130</c:v>
                </c:pt>
                <c:pt idx="2242">
                  <c:v>130</c:v>
                </c:pt>
                <c:pt idx="2243">
                  <c:v>130</c:v>
                </c:pt>
                <c:pt idx="2244">
                  <c:v>130</c:v>
                </c:pt>
                <c:pt idx="2245">
                  <c:v>130</c:v>
                </c:pt>
                <c:pt idx="2246">
                  <c:v>130</c:v>
                </c:pt>
                <c:pt idx="2247">
                  <c:v>130</c:v>
                </c:pt>
                <c:pt idx="2248">
                  <c:v>130</c:v>
                </c:pt>
                <c:pt idx="2249">
                  <c:v>130</c:v>
                </c:pt>
                <c:pt idx="2250">
                  <c:v>130</c:v>
                </c:pt>
                <c:pt idx="2251">
                  <c:v>130</c:v>
                </c:pt>
                <c:pt idx="2252">
                  <c:v>130</c:v>
                </c:pt>
                <c:pt idx="2253">
                  <c:v>130</c:v>
                </c:pt>
                <c:pt idx="2254">
                  <c:v>130</c:v>
                </c:pt>
                <c:pt idx="2255">
                  <c:v>130</c:v>
                </c:pt>
                <c:pt idx="2256">
                  <c:v>130</c:v>
                </c:pt>
                <c:pt idx="2257">
                  <c:v>130</c:v>
                </c:pt>
                <c:pt idx="2258">
                  <c:v>130</c:v>
                </c:pt>
                <c:pt idx="2259">
                  <c:v>130</c:v>
                </c:pt>
                <c:pt idx="2260">
                  <c:v>130</c:v>
                </c:pt>
                <c:pt idx="2261">
                  <c:v>130</c:v>
                </c:pt>
                <c:pt idx="2262">
                  <c:v>130</c:v>
                </c:pt>
                <c:pt idx="2263">
                  <c:v>130</c:v>
                </c:pt>
                <c:pt idx="2264">
                  <c:v>130</c:v>
                </c:pt>
                <c:pt idx="2265">
                  <c:v>130</c:v>
                </c:pt>
                <c:pt idx="2266">
                  <c:v>130</c:v>
                </c:pt>
                <c:pt idx="2267">
                  <c:v>130</c:v>
                </c:pt>
                <c:pt idx="2268">
                  <c:v>130</c:v>
                </c:pt>
                <c:pt idx="2269">
                  <c:v>130</c:v>
                </c:pt>
                <c:pt idx="2270">
                  <c:v>130</c:v>
                </c:pt>
                <c:pt idx="2271">
                  <c:v>130</c:v>
                </c:pt>
                <c:pt idx="2272">
                  <c:v>130</c:v>
                </c:pt>
                <c:pt idx="2273">
                  <c:v>130</c:v>
                </c:pt>
                <c:pt idx="2274">
                  <c:v>130</c:v>
                </c:pt>
                <c:pt idx="2275">
                  <c:v>130</c:v>
                </c:pt>
                <c:pt idx="2276">
                  <c:v>130</c:v>
                </c:pt>
                <c:pt idx="2277">
                  <c:v>130</c:v>
                </c:pt>
                <c:pt idx="2278">
                  <c:v>130</c:v>
                </c:pt>
                <c:pt idx="2279">
                  <c:v>130</c:v>
                </c:pt>
                <c:pt idx="2280">
                  <c:v>130</c:v>
                </c:pt>
                <c:pt idx="2281">
                  <c:v>130</c:v>
                </c:pt>
                <c:pt idx="2282">
                  <c:v>130</c:v>
                </c:pt>
                <c:pt idx="2283">
                  <c:v>130</c:v>
                </c:pt>
                <c:pt idx="2284">
                  <c:v>130</c:v>
                </c:pt>
                <c:pt idx="2285">
                  <c:v>130</c:v>
                </c:pt>
                <c:pt idx="2286">
                  <c:v>130</c:v>
                </c:pt>
                <c:pt idx="2287">
                  <c:v>130</c:v>
                </c:pt>
                <c:pt idx="2288">
                  <c:v>130</c:v>
                </c:pt>
                <c:pt idx="2289">
                  <c:v>130</c:v>
                </c:pt>
                <c:pt idx="2290">
                  <c:v>130</c:v>
                </c:pt>
                <c:pt idx="2291">
                  <c:v>130</c:v>
                </c:pt>
                <c:pt idx="2292">
                  <c:v>130</c:v>
                </c:pt>
                <c:pt idx="2293">
                  <c:v>130</c:v>
                </c:pt>
                <c:pt idx="2294">
                  <c:v>130</c:v>
                </c:pt>
                <c:pt idx="2295">
                  <c:v>130</c:v>
                </c:pt>
                <c:pt idx="2296">
                  <c:v>130</c:v>
                </c:pt>
                <c:pt idx="2297">
                  <c:v>130</c:v>
                </c:pt>
                <c:pt idx="2298">
                  <c:v>130</c:v>
                </c:pt>
                <c:pt idx="2299">
                  <c:v>130</c:v>
                </c:pt>
                <c:pt idx="2300">
                  <c:v>130</c:v>
                </c:pt>
                <c:pt idx="2301">
                  <c:v>130</c:v>
                </c:pt>
                <c:pt idx="2302">
                  <c:v>130</c:v>
                </c:pt>
                <c:pt idx="2303">
                  <c:v>130</c:v>
                </c:pt>
                <c:pt idx="2304">
                  <c:v>130</c:v>
                </c:pt>
                <c:pt idx="2305">
                  <c:v>130</c:v>
                </c:pt>
                <c:pt idx="2306">
                  <c:v>130</c:v>
                </c:pt>
                <c:pt idx="2307">
                  <c:v>130</c:v>
                </c:pt>
                <c:pt idx="2308">
                  <c:v>130</c:v>
                </c:pt>
                <c:pt idx="2309">
                  <c:v>130</c:v>
                </c:pt>
                <c:pt idx="2310">
                  <c:v>130</c:v>
                </c:pt>
                <c:pt idx="2311">
                  <c:v>130</c:v>
                </c:pt>
                <c:pt idx="2312">
                  <c:v>130</c:v>
                </c:pt>
                <c:pt idx="2313">
                  <c:v>130</c:v>
                </c:pt>
                <c:pt idx="2314">
                  <c:v>130</c:v>
                </c:pt>
                <c:pt idx="2315">
                  <c:v>130</c:v>
                </c:pt>
                <c:pt idx="2316">
                  <c:v>130</c:v>
                </c:pt>
                <c:pt idx="2317">
                  <c:v>130</c:v>
                </c:pt>
                <c:pt idx="2318">
                  <c:v>130</c:v>
                </c:pt>
                <c:pt idx="2319">
                  <c:v>130</c:v>
                </c:pt>
                <c:pt idx="2320">
                  <c:v>130</c:v>
                </c:pt>
                <c:pt idx="2321">
                  <c:v>130</c:v>
                </c:pt>
                <c:pt idx="2322">
                  <c:v>130</c:v>
                </c:pt>
                <c:pt idx="2323">
                  <c:v>130</c:v>
                </c:pt>
                <c:pt idx="2324">
                  <c:v>130</c:v>
                </c:pt>
                <c:pt idx="2325">
                  <c:v>130</c:v>
                </c:pt>
                <c:pt idx="2326">
                  <c:v>130</c:v>
                </c:pt>
                <c:pt idx="2327">
                  <c:v>130</c:v>
                </c:pt>
                <c:pt idx="2328">
                  <c:v>130</c:v>
                </c:pt>
                <c:pt idx="2329">
                  <c:v>130</c:v>
                </c:pt>
                <c:pt idx="2330">
                  <c:v>130</c:v>
                </c:pt>
                <c:pt idx="2331">
                  <c:v>130</c:v>
                </c:pt>
                <c:pt idx="2332">
                  <c:v>130</c:v>
                </c:pt>
                <c:pt idx="2333">
                  <c:v>130</c:v>
                </c:pt>
                <c:pt idx="2334">
                  <c:v>130</c:v>
                </c:pt>
                <c:pt idx="2335">
                  <c:v>130</c:v>
                </c:pt>
                <c:pt idx="2336">
                  <c:v>130</c:v>
                </c:pt>
                <c:pt idx="2337">
                  <c:v>130</c:v>
                </c:pt>
                <c:pt idx="2338">
                  <c:v>130</c:v>
                </c:pt>
                <c:pt idx="2339">
                  <c:v>130</c:v>
                </c:pt>
                <c:pt idx="2340">
                  <c:v>130</c:v>
                </c:pt>
                <c:pt idx="2341">
                  <c:v>130</c:v>
                </c:pt>
                <c:pt idx="2342">
                  <c:v>130</c:v>
                </c:pt>
                <c:pt idx="2343">
                  <c:v>130</c:v>
                </c:pt>
                <c:pt idx="2344">
                  <c:v>130</c:v>
                </c:pt>
                <c:pt idx="2345">
                  <c:v>130</c:v>
                </c:pt>
                <c:pt idx="2346">
                  <c:v>130</c:v>
                </c:pt>
                <c:pt idx="2347">
                  <c:v>130</c:v>
                </c:pt>
                <c:pt idx="2348">
                  <c:v>130</c:v>
                </c:pt>
                <c:pt idx="2349">
                  <c:v>130</c:v>
                </c:pt>
                <c:pt idx="2350">
                  <c:v>130</c:v>
                </c:pt>
                <c:pt idx="2351">
                  <c:v>130</c:v>
                </c:pt>
                <c:pt idx="2352">
                  <c:v>130</c:v>
                </c:pt>
                <c:pt idx="2353">
                  <c:v>130</c:v>
                </c:pt>
                <c:pt idx="2354">
                  <c:v>130</c:v>
                </c:pt>
                <c:pt idx="2355">
                  <c:v>130</c:v>
                </c:pt>
                <c:pt idx="2356">
                  <c:v>130</c:v>
                </c:pt>
                <c:pt idx="2357">
                  <c:v>130</c:v>
                </c:pt>
                <c:pt idx="2358">
                  <c:v>130</c:v>
                </c:pt>
                <c:pt idx="2359">
                  <c:v>130</c:v>
                </c:pt>
                <c:pt idx="2360">
                  <c:v>130</c:v>
                </c:pt>
                <c:pt idx="2361">
                  <c:v>130</c:v>
                </c:pt>
                <c:pt idx="2362">
                  <c:v>130</c:v>
                </c:pt>
                <c:pt idx="2363">
                  <c:v>130</c:v>
                </c:pt>
                <c:pt idx="2364">
                  <c:v>130</c:v>
                </c:pt>
                <c:pt idx="2365">
                  <c:v>130</c:v>
                </c:pt>
                <c:pt idx="2366">
                  <c:v>130</c:v>
                </c:pt>
                <c:pt idx="2367">
                  <c:v>130</c:v>
                </c:pt>
                <c:pt idx="2368">
                  <c:v>130</c:v>
                </c:pt>
                <c:pt idx="2369">
                  <c:v>130</c:v>
                </c:pt>
                <c:pt idx="2370">
                  <c:v>130</c:v>
                </c:pt>
                <c:pt idx="2371">
                  <c:v>130</c:v>
                </c:pt>
                <c:pt idx="2372">
                  <c:v>130</c:v>
                </c:pt>
                <c:pt idx="2373">
                  <c:v>130</c:v>
                </c:pt>
                <c:pt idx="2374">
                  <c:v>130</c:v>
                </c:pt>
                <c:pt idx="2375">
                  <c:v>130</c:v>
                </c:pt>
                <c:pt idx="2376">
                  <c:v>130</c:v>
                </c:pt>
                <c:pt idx="2377">
                  <c:v>130</c:v>
                </c:pt>
                <c:pt idx="2378">
                  <c:v>130</c:v>
                </c:pt>
                <c:pt idx="2379">
                  <c:v>130</c:v>
                </c:pt>
                <c:pt idx="2380">
                  <c:v>130</c:v>
                </c:pt>
                <c:pt idx="2381">
                  <c:v>130</c:v>
                </c:pt>
                <c:pt idx="2382">
                  <c:v>130</c:v>
                </c:pt>
                <c:pt idx="2383">
                  <c:v>130</c:v>
                </c:pt>
                <c:pt idx="2384">
                  <c:v>130</c:v>
                </c:pt>
                <c:pt idx="2385">
                  <c:v>130</c:v>
                </c:pt>
                <c:pt idx="2386">
                  <c:v>130</c:v>
                </c:pt>
                <c:pt idx="2387">
                  <c:v>130</c:v>
                </c:pt>
                <c:pt idx="2388">
                  <c:v>130</c:v>
                </c:pt>
                <c:pt idx="2389">
                  <c:v>130</c:v>
                </c:pt>
                <c:pt idx="2390">
                  <c:v>130</c:v>
                </c:pt>
                <c:pt idx="2391">
                  <c:v>130</c:v>
                </c:pt>
                <c:pt idx="2392">
                  <c:v>130</c:v>
                </c:pt>
                <c:pt idx="2393">
                  <c:v>130</c:v>
                </c:pt>
                <c:pt idx="2394">
                  <c:v>130</c:v>
                </c:pt>
                <c:pt idx="2395">
                  <c:v>130</c:v>
                </c:pt>
                <c:pt idx="2396">
                  <c:v>130</c:v>
                </c:pt>
                <c:pt idx="2397">
                  <c:v>130</c:v>
                </c:pt>
                <c:pt idx="2398">
                  <c:v>130</c:v>
                </c:pt>
                <c:pt idx="2399">
                  <c:v>130</c:v>
                </c:pt>
                <c:pt idx="2400">
                  <c:v>130</c:v>
                </c:pt>
                <c:pt idx="2401">
                  <c:v>130</c:v>
                </c:pt>
                <c:pt idx="2402">
                  <c:v>130</c:v>
                </c:pt>
                <c:pt idx="2403">
                  <c:v>130</c:v>
                </c:pt>
                <c:pt idx="2404">
                  <c:v>130</c:v>
                </c:pt>
                <c:pt idx="2405">
                  <c:v>130</c:v>
                </c:pt>
                <c:pt idx="2406">
                  <c:v>130</c:v>
                </c:pt>
                <c:pt idx="2407">
                  <c:v>130</c:v>
                </c:pt>
                <c:pt idx="2408">
                  <c:v>130</c:v>
                </c:pt>
                <c:pt idx="2409">
                  <c:v>130</c:v>
                </c:pt>
                <c:pt idx="2410">
                  <c:v>130</c:v>
                </c:pt>
                <c:pt idx="2411">
                  <c:v>130</c:v>
                </c:pt>
                <c:pt idx="2412">
                  <c:v>130</c:v>
                </c:pt>
                <c:pt idx="2413">
                  <c:v>130</c:v>
                </c:pt>
                <c:pt idx="2414">
                  <c:v>130</c:v>
                </c:pt>
                <c:pt idx="2415">
                  <c:v>130</c:v>
                </c:pt>
                <c:pt idx="2416">
                  <c:v>130</c:v>
                </c:pt>
                <c:pt idx="2417">
                  <c:v>130</c:v>
                </c:pt>
                <c:pt idx="2418">
                  <c:v>130</c:v>
                </c:pt>
                <c:pt idx="2419">
                  <c:v>130</c:v>
                </c:pt>
                <c:pt idx="2420">
                  <c:v>130</c:v>
                </c:pt>
                <c:pt idx="2421">
                  <c:v>130</c:v>
                </c:pt>
                <c:pt idx="2422">
                  <c:v>130</c:v>
                </c:pt>
                <c:pt idx="2423">
                  <c:v>130</c:v>
                </c:pt>
                <c:pt idx="2424">
                  <c:v>130</c:v>
                </c:pt>
                <c:pt idx="2425">
                  <c:v>130</c:v>
                </c:pt>
                <c:pt idx="2426">
                  <c:v>130</c:v>
                </c:pt>
                <c:pt idx="2427">
                  <c:v>130</c:v>
                </c:pt>
                <c:pt idx="2428">
                  <c:v>130</c:v>
                </c:pt>
                <c:pt idx="2429">
                  <c:v>130</c:v>
                </c:pt>
                <c:pt idx="2430">
                  <c:v>130</c:v>
                </c:pt>
                <c:pt idx="2431">
                  <c:v>130</c:v>
                </c:pt>
                <c:pt idx="2432">
                  <c:v>130</c:v>
                </c:pt>
                <c:pt idx="2433">
                  <c:v>130</c:v>
                </c:pt>
                <c:pt idx="2434">
                  <c:v>130</c:v>
                </c:pt>
                <c:pt idx="2435">
                  <c:v>130</c:v>
                </c:pt>
                <c:pt idx="2436">
                  <c:v>130</c:v>
                </c:pt>
                <c:pt idx="2437">
                  <c:v>130</c:v>
                </c:pt>
                <c:pt idx="2438">
                  <c:v>130</c:v>
                </c:pt>
                <c:pt idx="2439">
                  <c:v>130</c:v>
                </c:pt>
                <c:pt idx="2440">
                  <c:v>130</c:v>
                </c:pt>
                <c:pt idx="2441">
                  <c:v>130</c:v>
                </c:pt>
                <c:pt idx="2442">
                  <c:v>130</c:v>
                </c:pt>
                <c:pt idx="2443">
                  <c:v>130</c:v>
                </c:pt>
                <c:pt idx="2444">
                  <c:v>130</c:v>
                </c:pt>
                <c:pt idx="2445">
                  <c:v>130</c:v>
                </c:pt>
                <c:pt idx="2446">
                  <c:v>130</c:v>
                </c:pt>
                <c:pt idx="2447">
                  <c:v>130</c:v>
                </c:pt>
                <c:pt idx="2448">
                  <c:v>130</c:v>
                </c:pt>
                <c:pt idx="2449">
                  <c:v>130</c:v>
                </c:pt>
                <c:pt idx="2450">
                  <c:v>130</c:v>
                </c:pt>
                <c:pt idx="2451">
                  <c:v>130</c:v>
                </c:pt>
                <c:pt idx="2452">
                  <c:v>130</c:v>
                </c:pt>
                <c:pt idx="2453">
                  <c:v>130</c:v>
                </c:pt>
                <c:pt idx="2454">
                  <c:v>130</c:v>
                </c:pt>
                <c:pt idx="2455">
                  <c:v>130</c:v>
                </c:pt>
                <c:pt idx="2456">
                  <c:v>130</c:v>
                </c:pt>
                <c:pt idx="2457">
                  <c:v>130</c:v>
                </c:pt>
                <c:pt idx="2458">
                  <c:v>130</c:v>
                </c:pt>
                <c:pt idx="2459">
                  <c:v>130</c:v>
                </c:pt>
                <c:pt idx="2460">
                  <c:v>130</c:v>
                </c:pt>
                <c:pt idx="2461">
                  <c:v>130</c:v>
                </c:pt>
                <c:pt idx="2462">
                  <c:v>130</c:v>
                </c:pt>
                <c:pt idx="2463">
                  <c:v>130</c:v>
                </c:pt>
                <c:pt idx="2464">
                  <c:v>130</c:v>
                </c:pt>
                <c:pt idx="2465">
                  <c:v>130</c:v>
                </c:pt>
                <c:pt idx="2466">
                  <c:v>130</c:v>
                </c:pt>
                <c:pt idx="2467">
                  <c:v>130</c:v>
                </c:pt>
                <c:pt idx="2468">
                  <c:v>130</c:v>
                </c:pt>
                <c:pt idx="2469">
                  <c:v>130</c:v>
                </c:pt>
                <c:pt idx="2470">
                  <c:v>130</c:v>
                </c:pt>
                <c:pt idx="2471">
                  <c:v>130</c:v>
                </c:pt>
                <c:pt idx="2472">
                  <c:v>130</c:v>
                </c:pt>
                <c:pt idx="2473">
                  <c:v>130</c:v>
                </c:pt>
                <c:pt idx="2474">
                  <c:v>130</c:v>
                </c:pt>
                <c:pt idx="2475">
                  <c:v>130</c:v>
                </c:pt>
                <c:pt idx="2476">
                  <c:v>130</c:v>
                </c:pt>
                <c:pt idx="2477">
                  <c:v>130</c:v>
                </c:pt>
                <c:pt idx="2478">
                  <c:v>130</c:v>
                </c:pt>
                <c:pt idx="2479">
                  <c:v>130</c:v>
                </c:pt>
                <c:pt idx="2480">
                  <c:v>130</c:v>
                </c:pt>
                <c:pt idx="2481">
                  <c:v>130</c:v>
                </c:pt>
                <c:pt idx="2482">
                  <c:v>130</c:v>
                </c:pt>
                <c:pt idx="2483">
                  <c:v>130</c:v>
                </c:pt>
                <c:pt idx="2484">
                  <c:v>130</c:v>
                </c:pt>
                <c:pt idx="2485">
                  <c:v>130</c:v>
                </c:pt>
                <c:pt idx="2486">
                  <c:v>130</c:v>
                </c:pt>
                <c:pt idx="2487">
                  <c:v>130</c:v>
                </c:pt>
                <c:pt idx="2488">
                  <c:v>130</c:v>
                </c:pt>
                <c:pt idx="2489">
                  <c:v>130</c:v>
                </c:pt>
                <c:pt idx="2490">
                  <c:v>130</c:v>
                </c:pt>
                <c:pt idx="2491">
                  <c:v>130</c:v>
                </c:pt>
                <c:pt idx="2492">
                  <c:v>130</c:v>
                </c:pt>
                <c:pt idx="2493">
                  <c:v>130</c:v>
                </c:pt>
                <c:pt idx="2494">
                  <c:v>130</c:v>
                </c:pt>
                <c:pt idx="2495">
                  <c:v>130</c:v>
                </c:pt>
                <c:pt idx="2496">
                  <c:v>130</c:v>
                </c:pt>
                <c:pt idx="2497">
                  <c:v>130</c:v>
                </c:pt>
                <c:pt idx="2498">
                  <c:v>130</c:v>
                </c:pt>
                <c:pt idx="2499">
                  <c:v>130</c:v>
                </c:pt>
              </c:numCache>
            </c:numRef>
          </c:yVal>
          <c:smooth val="0"/>
          <c:extLst>
            <c:ext xmlns:c16="http://schemas.microsoft.com/office/drawing/2014/chart" uri="{C3380CC4-5D6E-409C-BE32-E72D297353CC}">
              <c16:uniqueId val="{00000002-308A-41B8-B052-DE4CB5687DA1}"/>
            </c:ext>
          </c:extLst>
        </c:ser>
        <c:dLbls>
          <c:showLegendKey val="0"/>
          <c:showVal val="0"/>
          <c:showCatName val="0"/>
          <c:showSerName val="0"/>
          <c:showPercent val="0"/>
          <c:showBubbleSize val="0"/>
        </c:dLbls>
        <c:axId val="424125152"/>
        <c:axId val="1"/>
      </c:scatterChart>
      <c:dateAx>
        <c:axId val="424125152"/>
        <c:scaling>
          <c:orientation val="minMax"/>
          <c:max val="46023"/>
          <c:min val="38353"/>
        </c:scaling>
        <c:delete val="0"/>
        <c:axPos val="b"/>
        <c:numFmt formatCode="mmm/yy;@" sourceLinked="0"/>
        <c:majorTickMark val="out"/>
        <c:minorTickMark val="none"/>
        <c:tickLblPos val="nextTo"/>
        <c:txPr>
          <a:bodyPr rot="-5400000" vert="horz"/>
          <a:lstStyle/>
          <a:p>
            <a:pPr>
              <a:defRPr sz="1000" b="0" i="0" u="none" strike="noStrike" baseline="0">
                <a:solidFill>
                  <a:srgbClr val="000000"/>
                </a:solidFill>
                <a:latin typeface="Calibri"/>
                <a:ea typeface="Calibri"/>
                <a:cs typeface="Calibri"/>
              </a:defRPr>
            </a:pPr>
            <a:endParaRPr lang="es-CL"/>
          </a:p>
        </c:txPr>
        <c:crossAx val="1"/>
        <c:crosses val="autoZero"/>
        <c:auto val="1"/>
        <c:lblOffset val="100"/>
        <c:baseTimeUnit val="days"/>
        <c:majorUnit val="1"/>
        <c:majorTimeUnit val="years"/>
      </c:dateAx>
      <c:valAx>
        <c:axId val="1"/>
        <c:scaling>
          <c:orientation val="minMax"/>
        </c:scaling>
        <c:delete val="0"/>
        <c:axPos val="l"/>
        <c:majorGridlines/>
        <c:title>
          <c:tx>
            <c:rich>
              <a:bodyPr/>
              <a:lstStyle/>
              <a:p>
                <a:pPr>
                  <a:defRPr sz="1100" b="0" i="0" u="none" strike="noStrike" baseline="0">
                    <a:solidFill>
                      <a:srgbClr val="000000"/>
                    </a:solidFill>
                    <a:latin typeface="Calibri"/>
                    <a:ea typeface="Calibri"/>
                    <a:cs typeface="Calibri"/>
                  </a:defRPr>
                </a:pPr>
                <a:r>
                  <a:rPr lang="es-CL" sz="1000" b="0" i="0" u="none" strike="noStrike" baseline="0" dirty="0">
                    <a:solidFill>
                      <a:srgbClr val="000000"/>
                    </a:solidFill>
                    <a:latin typeface="Calibri"/>
                    <a:cs typeface="Calibri"/>
                  </a:rPr>
                  <a:t>Material Particulado MP-10 (</a:t>
                </a:r>
                <a:r>
                  <a:rPr lang="es-CL" sz="1000" b="0" i="0" u="none" strike="noStrike" baseline="0" dirty="0" err="1">
                    <a:solidFill>
                      <a:srgbClr val="000000"/>
                    </a:solidFill>
                    <a:latin typeface="Calibri"/>
                    <a:cs typeface="Calibri"/>
                  </a:rPr>
                  <a:t>ug</a:t>
                </a:r>
                <a:r>
                  <a:rPr lang="es-CL" sz="1000" b="0" i="0" u="none" strike="noStrike" baseline="0" dirty="0">
                    <a:solidFill>
                      <a:srgbClr val="000000"/>
                    </a:solidFill>
                    <a:latin typeface="Calibri"/>
                    <a:cs typeface="Calibri"/>
                  </a:rPr>
                  <a:t>/m</a:t>
                </a:r>
                <a:r>
                  <a:rPr lang="es-CL" sz="1000" b="0" i="0" u="none" strike="noStrike" baseline="30000" dirty="0">
                    <a:solidFill>
                      <a:srgbClr val="000000"/>
                    </a:solidFill>
                    <a:latin typeface="Calibri"/>
                    <a:cs typeface="Calibri"/>
                  </a:rPr>
                  <a:t>3</a:t>
                </a:r>
                <a:r>
                  <a:rPr lang="es-CL" sz="1100" b="0" i="0" u="none" strike="noStrike" baseline="0" dirty="0">
                    <a:effectLst/>
                  </a:rPr>
                  <a:t>N</a:t>
                </a:r>
                <a:r>
                  <a:rPr lang="es-CL" sz="1000" b="0" i="0" u="none" strike="noStrike" baseline="0" dirty="0">
                    <a:solidFill>
                      <a:srgbClr val="000000"/>
                    </a:solidFill>
                    <a:latin typeface="Calibri"/>
                    <a:cs typeface="Calibri"/>
                  </a:rPr>
                  <a:t>)</a:t>
                </a:r>
              </a:p>
            </c:rich>
          </c:tx>
          <c:layout>
            <c:manualLayout>
              <c:xMode val="edge"/>
              <c:yMode val="edge"/>
              <c:x val="1.9283391445316864E-2"/>
              <c:y val="0.3609253626951241"/>
            </c:manualLayout>
          </c:layout>
          <c:overlay val="0"/>
        </c:title>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s-CL"/>
          </a:p>
        </c:txPr>
        <c:crossAx val="424125152"/>
        <c:crosses val="autoZero"/>
        <c:crossBetween val="between"/>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s-CL"/>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1"/>
  <mc:AlternateContent xmlns:mc="http://schemas.openxmlformats.org/markup-compatibility/2006">
    <mc:Choice xmlns:c14="http://schemas.microsoft.com/office/drawing/2007/8/2/chart" Requires="c14">
      <c14:style val="123"/>
    </mc:Choice>
    <mc:Fallback>
      <c:style val="23"/>
    </mc:Fallback>
  </mc:AlternateContent>
  <c:chart>
    <c:autoTitleDeleted val="1"/>
    <c:plotArea>
      <c:layout>
        <c:manualLayout>
          <c:layoutTarget val="inner"/>
          <c:xMode val="edge"/>
          <c:yMode val="edge"/>
          <c:x val="7.3721671379736398E-2"/>
          <c:y val="0.1973101799775028"/>
          <c:w val="0.90309241481801072"/>
          <c:h val="0.65562010093767953"/>
        </c:manualLayout>
      </c:layout>
      <c:lineChart>
        <c:grouping val="standard"/>
        <c:varyColors val="0"/>
        <c:ser>
          <c:idx val="1"/>
          <c:order val="1"/>
          <c:tx>
            <c:strRef>
              <c:f>Camisas!$X$1</c:f>
              <c:strCache>
                <c:ptCount val="1"/>
                <c:pt idx="0">
                  <c:v>Concentración Promedio Diaria 24hrs PM-10 a = 150 (µg/m3N) D.S N°59/98</c:v>
                </c:pt>
              </c:strCache>
            </c:strRef>
          </c:tx>
          <c:spPr>
            <a:ln>
              <a:solidFill>
                <a:schemeClr val="accent3">
                  <a:lumMod val="75000"/>
                </a:schemeClr>
              </a:solidFill>
            </a:ln>
          </c:spPr>
          <c:marker>
            <c:symbol val="none"/>
          </c:marker>
          <c:cat>
            <c:numRef>
              <c:f>Camisas!$V$2:$V$2504</c:f>
              <c:numCache>
                <c:formatCode>d\-mmm\-yy</c:formatCode>
                <c:ptCount val="2503"/>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38426</c:v>
                </c:pt>
                <c:pt idx="25">
                  <c:v>38427</c:v>
                </c:pt>
                <c:pt idx="26">
                  <c:v>38430</c:v>
                </c:pt>
                <c:pt idx="27">
                  <c:v>38433</c:v>
                </c:pt>
                <c:pt idx="28">
                  <c:v>38436</c:v>
                </c:pt>
                <c:pt idx="29">
                  <c:v>38439</c:v>
                </c:pt>
                <c:pt idx="30">
                  <c:v>38441</c:v>
                </c:pt>
                <c:pt idx="31">
                  <c:v>38444</c:v>
                </c:pt>
                <c:pt idx="32">
                  <c:v>38447</c:v>
                </c:pt>
                <c:pt idx="33">
                  <c:v>38450</c:v>
                </c:pt>
                <c:pt idx="34">
                  <c:v>38451</c:v>
                </c:pt>
                <c:pt idx="35">
                  <c:v>38454</c:v>
                </c:pt>
                <c:pt idx="36">
                  <c:v>38457</c:v>
                </c:pt>
                <c:pt idx="37">
                  <c:v>38460</c:v>
                </c:pt>
                <c:pt idx="38">
                  <c:v>38463</c:v>
                </c:pt>
                <c:pt idx="39">
                  <c:v>38466</c:v>
                </c:pt>
                <c:pt idx="40">
                  <c:v>38469</c:v>
                </c:pt>
                <c:pt idx="41">
                  <c:v>38472</c:v>
                </c:pt>
                <c:pt idx="42">
                  <c:v>38474</c:v>
                </c:pt>
                <c:pt idx="43">
                  <c:v>38477</c:v>
                </c:pt>
                <c:pt idx="44">
                  <c:v>38480</c:v>
                </c:pt>
                <c:pt idx="45">
                  <c:v>38483</c:v>
                </c:pt>
                <c:pt idx="46">
                  <c:v>38486</c:v>
                </c:pt>
                <c:pt idx="47">
                  <c:v>38489</c:v>
                </c:pt>
                <c:pt idx="48">
                  <c:v>38492</c:v>
                </c:pt>
                <c:pt idx="49">
                  <c:v>38495</c:v>
                </c:pt>
                <c:pt idx="50">
                  <c:v>38498</c:v>
                </c:pt>
                <c:pt idx="51">
                  <c:v>38501</c:v>
                </c:pt>
                <c:pt idx="52">
                  <c:v>38505</c:v>
                </c:pt>
                <c:pt idx="53">
                  <c:v>38508</c:v>
                </c:pt>
                <c:pt idx="54">
                  <c:v>38511</c:v>
                </c:pt>
                <c:pt idx="55">
                  <c:v>38514</c:v>
                </c:pt>
                <c:pt idx="56">
                  <c:v>38518</c:v>
                </c:pt>
                <c:pt idx="57">
                  <c:v>38521</c:v>
                </c:pt>
                <c:pt idx="58">
                  <c:v>38523</c:v>
                </c:pt>
                <c:pt idx="59">
                  <c:v>38526</c:v>
                </c:pt>
                <c:pt idx="60">
                  <c:v>38529</c:v>
                </c:pt>
                <c:pt idx="61">
                  <c:v>38532</c:v>
                </c:pt>
                <c:pt idx="62">
                  <c:v>38534</c:v>
                </c:pt>
                <c:pt idx="63">
                  <c:v>38537</c:v>
                </c:pt>
                <c:pt idx="64">
                  <c:v>38540</c:v>
                </c:pt>
                <c:pt idx="65">
                  <c:v>38543</c:v>
                </c:pt>
                <c:pt idx="66">
                  <c:v>38546</c:v>
                </c:pt>
                <c:pt idx="67">
                  <c:v>38549</c:v>
                </c:pt>
                <c:pt idx="68">
                  <c:v>38552</c:v>
                </c:pt>
                <c:pt idx="69">
                  <c:v>38555</c:v>
                </c:pt>
                <c:pt idx="70">
                  <c:v>38558</c:v>
                </c:pt>
                <c:pt idx="71">
                  <c:v>38561</c:v>
                </c:pt>
                <c:pt idx="72">
                  <c:v>38564</c:v>
                </c:pt>
                <c:pt idx="73">
                  <c:v>38568</c:v>
                </c:pt>
                <c:pt idx="74">
                  <c:v>38571</c:v>
                </c:pt>
                <c:pt idx="75">
                  <c:v>38574</c:v>
                </c:pt>
                <c:pt idx="76">
                  <c:v>38577</c:v>
                </c:pt>
                <c:pt idx="77">
                  <c:v>38580</c:v>
                </c:pt>
                <c:pt idx="78">
                  <c:v>38583</c:v>
                </c:pt>
                <c:pt idx="79">
                  <c:v>38586</c:v>
                </c:pt>
                <c:pt idx="80">
                  <c:v>38589</c:v>
                </c:pt>
                <c:pt idx="81">
                  <c:v>38590</c:v>
                </c:pt>
                <c:pt idx="82">
                  <c:v>38592</c:v>
                </c:pt>
                <c:pt idx="83">
                  <c:v>38594</c:v>
                </c:pt>
                <c:pt idx="84">
                  <c:v>38596</c:v>
                </c:pt>
                <c:pt idx="85">
                  <c:v>38599</c:v>
                </c:pt>
                <c:pt idx="86">
                  <c:v>38602</c:v>
                </c:pt>
                <c:pt idx="87">
                  <c:v>38605</c:v>
                </c:pt>
                <c:pt idx="88">
                  <c:v>38608</c:v>
                </c:pt>
                <c:pt idx="89">
                  <c:v>38611</c:v>
                </c:pt>
                <c:pt idx="90">
                  <c:v>38614</c:v>
                </c:pt>
                <c:pt idx="91">
                  <c:v>38617</c:v>
                </c:pt>
                <c:pt idx="92">
                  <c:v>38620</c:v>
                </c:pt>
                <c:pt idx="93">
                  <c:v>38623</c:v>
                </c:pt>
                <c:pt idx="94">
                  <c:v>38626</c:v>
                </c:pt>
                <c:pt idx="95">
                  <c:v>38629</c:v>
                </c:pt>
                <c:pt idx="96">
                  <c:v>38632</c:v>
                </c:pt>
                <c:pt idx="97">
                  <c:v>38635</c:v>
                </c:pt>
                <c:pt idx="98">
                  <c:v>38638</c:v>
                </c:pt>
                <c:pt idx="99">
                  <c:v>38641</c:v>
                </c:pt>
                <c:pt idx="100">
                  <c:v>38644</c:v>
                </c:pt>
                <c:pt idx="101">
                  <c:v>38647</c:v>
                </c:pt>
                <c:pt idx="102">
                  <c:v>38650</c:v>
                </c:pt>
                <c:pt idx="103">
                  <c:v>38653</c:v>
                </c:pt>
                <c:pt idx="104">
                  <c:v>38656</c:v>
                </c:pt>
                <c:pt idx="105">
                  <c:v>38659</c:v>
                </c:pt>
                <c:pt idx="106">
                  <c:v>38662</c:v>
                </c:pt>
                <c:pt idx="107">
                  <c:v>38665</c:v>
                </c:pt>
                <c:pt idx="108">
                  <c:v>38668</c:v>
                </c:pt>
                <c:pt idx="109">
                  <c:v>38671</c:v>
                </c:pt>
                <c:pt idx="110">
                  <c:v>38674</c:v>
                </c:pt>
                <c:pt idx="111">
                  <c:v>38677</c:v>
                </c:pt>
                <c:pt idx="112">
                  <c:v>38680</c:v>
                </c:pt>
                <c:pt idx="113">
                  <c:v>38683</c:v>
                </c:pt>
                <c:pt idx="114">
                  <c:v>38686</c:v>
                </c:pt>
                <c:pt idx="115">
                  <c:v>38689</c:v>
                </c:pt>
                <c:pt idx="116">
                  <c:v>38693</c:v>
                </c:pt>
                <c:pt idx="117">
                  <c:v>38695</c:v>
                </c:pt>
                <c:pt idx="118">
                  <c:v>38698</c:v>
                </c:pt>
                <c:pt idx="119">
                  <c:v>38701</c:v>
                </c:pt>
                <c:pt idx="120">
                  <c:v>38704</c:v>
                </c:pt>
                <c:pt idx="121">
                  <c:v>38707</c:v>
                </c:pt>
                <c:pt idx="122">
                  <c:v>38710</c:v>
                </c:pt>
                <c:pt idx="123">
                  <c:v>38713</c:v>
                </c:pt>
                <c:pt idx="124">
                  <c:v>38716</c:v>
                </c:pt>
                <c:pt idx="125">
                  <c:v>38720</c:v>
                </c:pt>
                <c:pt idx="126">
                  <c:v>38723</c:v>
                </c:pt>
                <c:pt idx="127">
                  <c:v>38726</c:v>
                </c:pt>
                <c:pt idx="128">
                  <c:v>38729</c:v>
                </c:pt>
                <c:pt idx="129">
                  <c:v>38732</c:v>
                </c:pt>
                <c:pt idx="130">
                  <c:v>38735</c:v>
                </c:pt>
                <c:pt idx="131">
                  <c:v>38738</c:v>
                </c:pt>
                <c:pt idx="132">
                  <c:v>38741</c:v>
                </c:pt>
                <c:pt idx="133">
                  <c:v>38744</c:v>
                </c:pt>
                <c:pt idx="134">
                  <c:v>38747</c:v>
                </c:pt>
                <c:pt idx="135">
                  <c:v>38750</c:v>
                </c:pt>
                <c:pt idx="136">
                  <c:v>38753</c:v>
                </c:pt>
                <c:pt idx="137">
                  <c:v>38756</c:v>
                </c:pt>
                <c:pt idx="138">
                  <c:v>38759</c:v>
                </c:pt>
                <c:pt idx="139">
                  <c:v>38762</c:v>
                </c:pt>
                <c:pt idx="140">
                  <c:v>38765</c:v>
                </c:pt>
                <c:pt idx="141">
                  <c:v>38768</c:v>
                </c:pt>
                <c:pt idx="142">
                  <c:v>38771</c:v>
                </c:pt>
                <c:pt idx="143">
                  <c:v>38774</c:v>
                </c:pt>
                <c:pt idx="144">
                  <c:v>38777</c:v>
                </c:pt>
                <c:pt idx="145">
                  <c:v>38780</c:v>
                </c:pt>
                <c:pt idx="146">
                  <c:v>38783</c:v>
                </c:pt>
                <c:pt idx="147">
                  <c:v>38786</c:v>
                </c:pt>
                <c:pt idx="148">
                  <c:v>38789</c:v>
                </c:pt>
                <c:pt idx="149">
                  <c:v>38792</c:v>
                </c:pt>
                <c:pt idx="150">
                  <c:v>38795</c:v>
                </c:pt>
                <c:pt idx="151">
                  <c:v>38798</c:v>
                </c:pt>
                <c:pt idx="152">
                  <c:v>38801</c:v>
                </c:pt>
                <c:pt idx="153">
                  <c:v>38804</c:v>
                </c:pt>
                <c:pt idx="154">
                  <c:v>38807</c:v>
                </c:pt>
                <c:pt idx="155">
                  <c:v>38810</c:v>
                </c:pt>
                <c:pt idx="156">
                  <c:v>38813</c:v>
                </c:pt>
                <c:pt idx="157">
                  <c:v>38816</c:v>
                </c:pt>
                <c:pt idx="158">
                  <c:v>38819</c:v>
                </c:pt>
                <c:pt idx="159">
                  <c:v>38822</c:v>
                </c:pt>
                <c:pt idx="160">
                  <c:v>38825</c:v>
                </c:pt>
                <c:pt idx="161">
                  <c:v>38828</c:v>
                </c:pt>
                <c:pt idx="162">
                  <c:v>38831</c:v>
                </c:pt>
                <c:pt idx="163">
                  <c:v>38834</c:v>
                </c:pt>
                <c:pt idx="164">
                  <c:v>38837</c:v>
                </c:pt>
                <c:pt idx="165">
                  <c:v>38840</c:v>
                </c:pt>
                <c:pt idx="166">
                  <c:v>38843</c:v>
                </c:pt>
                <c:pt idx="167">
                  <c:v>38846</c:v>
                </c:pt>
                <c:pt idx="168">
                  <c:v>38849</c:v>
                </c:pt>
                <c:pt idx="169">
                  <c:v>38852</c:v>
                </c:pt>
                <c:pt idx="170">
                  <c:v>38855</c:v>
                </c:pt>
                <c:pt idx="171">
                  <c:v>38858</c:v>
                </c:pt>
                <c:pt idx="172">
                  <c:v>38861</c:v>
                </c:pt>
                <c:pt idx="173">
                  <c:v>38864</c:v>
                </c:pt>
                <c:pt idx="174">
                  <c:v>38867</c:v>
                </c:pt>
                <c:pt idx="175">
                  <c:v>38870</c:v>
                </c:pt>
                <c:pt idx="176">
                  <c:v>38873</c:v>
                </c:pt>
                <c:pt idx="177">
                  <c:v>38876</c:v>
                </c:pt>
                <c:pt idx="178">
                  <c:v>38879</c:v>
                </c:pt>
                <c:pt idx="179">
                  <c:v>38882</c:v>
                </c:pt>
                <c:pt idx="180">
                  <c:v>38885</c:v>
                </c:pt>
                <c:pt idx="181">
                  <c:v>38888</c:v>
                </c:pt>
                <c:pt idx="182">
                  <c:v>38892</c:v>
                </c:pt>
                <c:pt idx="183">
                  <c:v>38894</c:v>
                </c:pt>
                <c:pt idx="184">
                  <c:v>38897</c:v>
                </c:pt>
                <c:pt idx="185">
                  <c:v>38900</c:v>
                </c:pt>
                <c:pt idx="186">
                  <c:v>38903</c:v>
                </c:pt>
                <c:pt idx="187">
                  <c:v>38911</c:v>
                </c:pt>
                <c:pt idx="188">
                  <c:v>38912</c:v>
                </c:pt>
                <c:pt idx="189">
                  <c:v>38914</c:v>
                </c:pt>
                <c:pt idx="190">
                  <c:v>38915</c:v>
                </c:pt>
                <c:pt idx="191">
                  <c:v>38918</c:v>
                </c:pt>
                <c:pt idx="192">
                  <c:v>38921</c:v>
                </c:pt>
                <c:pt idx="193">
                  <c:v>38924</c:v>
                </c:pt>
                <c:pt idx="194">
                  <c:v>38927</c:v>
                </c:pt>
                <c:pt idx="195">
                  <c:v>38930</c:v>
                </c:pt>
                <c:pt idx="196">
                  <c:v>38933</c:v>
                </c:pt>
                <c:pt idx="197">
                  <c:v>38936</c:v>
                </c:pt>
                <c:pt idx="198">
                  <c:v>38939</c:v>
                </c:pt>
                <c:pt idx="199">
                  <c:v>38942</c:v>
                </c:pt>
                <c:pt idx="200">
                  <c:v>38945</c:v>
                </c:pt>
                <c:pt idx="201">
                  <c:v>38948</c:v>
                </c:pt>
                <c:pt idx="202">
                  <c:v>38951</c:v>
                </c:pt>
                <c:pt idx="203">
                  <c:v>38954</c:v>
                </c:pt>
                <c:pt idx="204">
                  <c:v>38957</c:v>
                </c:pt>
                <c:pt idx="205">
                  <c:v>38960</c:v>
                </c:pt>
                <c:pt idx="206">
                  <c:v>38963</c:v>
                </c:pt>
                <c:pt idx="207">
                  <c:v>38966</c:v>
                </c:pt>
                <c:pt idx="208">
                  <c:v>38969</c:v>
                </c:pt>
                <c:pt idx="209">
                  <c:v>38972</c:v>
                </c:pt>
                <c:pt idx="210">
                  <c:v>38975</c:v>
                </c:pt>
                <c:pt idx="211">
                  <c:v>38978</c:v>
                </c:pt>
                <c:pt idx="212">
                  <c:v>38981</c:v>
                </c:pt>
                <c:pt idx="213">
                  <c:v>38984</c:v>
                </c:pt>
                <c:pt idx="214">
                  <c:v>38987</c:v>
                </c:pt>
                <c:pt idx="215">
                  <c:v>38990</c:v>
                </c:pt>
                <c:pt idx="216">
                  <c:v>38993</c:v>
                </c:pt>
                <c:pt idx="217">
                  <c:v>38996</c:v>
                </c:pt>
                <c:pt idx="218">
                  <c:v>38999</c:v>
                </c:pt>
                <c:pt idx="219">
                  <c:v>39002</c:v>
                </c:pt>
                <c:pt idx="220">
                  <c:v>39005</c:v>
                </c:pt>
                <c:pt idx="221">
                  <c:v>39008</c:v>
                </c:pt>
                <c:pt idx="222">
                  <c:v>39011</c:v>
                </c:pt>
                <c:pt idx="223">
                  <c:v>39014</c:v>
                </c:pt>
                <c:pt idx="224">
                  <c:v>39017</c:v>
                </c:pt>
                <c:pt idx="225">
                  <c:v>39020</c:v>
                </c:pt>
                <c:pt idx="226">
                  <c:v>39023</c:v>
                </c:pt>
                <c:pt idx="227">
                  <c:v>39026</c:v>
                </c:pt>
                <c:pt idx="228">
                  <c:v>39029</c:v>
                </c:pt>
                <c:pt idx="229">
                  <c:v>39032</c:v>
                </c:pt>
                <c:pt idx="230">
                  <c:v>39035</c:v>
                </c:pt>
                <c:pt idx="231">
                  <c:v>39038</c:v>
                </c:pt>
                <c:pt idx="232">
                  <c:v>39041</c:v>
                </c:pt>
                <c:pt idx="233">
                  <c:v>39044</c:v>
                </c:pt>
                <c:pt idx="234">
                  <c:v>39047</c:v>
                </c:pt>
                <c:pt idx="235">
                  <c:v>39050</c:v>
                </c:pt>
                <c:pt idx="236">
                  <c:v>39053</c:v>
                </c:pt>
                <c:pt idx="237">
                  <c:v>39055</c:v>
                </c:pt>
                <c:pt idx="238">
                  <c:v>39058</c:v>
                </c:pt>
                <c:pt idx="239">
                  <c:v>39061</c:v>
                </c:pt>
                <c:pt idx="240">
                  <c:v>39064</c:v>
                </c:pt>
                <c:pt idx="241">
                  <c:v>39067</c:v>
                </c:pt>
                <c:pt idx="242">
                  <c:v>39070</c:v>
                </c:pt>
                <c:pt idx="243">
                  <c:v>39073</c:v>
                </c:pt>
                <c:pt idx="244">
                  <c:v>39076</c:v>
                </c:pt>
                <c:pt idx="245">
                  <c:v>39079</c:v>
                </c:pt>
                <c:pt idx="246">
                  <c:v>39085</c:v>
                </c:pt>
                <c:pt idx="247">
                  <c:v>39088</c:v>
                </c:pt>
                <c:pt idx="248">
                  <c:v>39091</c:v>
                </c:pt>
                <c:pt idx="249">
                  <c:v>39094</c:v>
                </c:pt>
                <c:pt idx="250">
                  <c:v>39097</c:v>
                </c:pt>
                <c:pt idx="251">
                  <c:v>39100</c:v>
                </c:pt>
                <c:pt idx="252">
                  <c:v>39103</c:v>
                </c:pt>
                <c:pt idx="253">
                  <c:v>39106</c:v>
                </c:pt>
                <c:pt idx="254">
                  <c:v>39109</c:v>
                </c:pt>
                <c:pt idx="255">
                  <c:v>39112</c:v>
                </c:pt>
                <c:pt idx="256">
                  <c:v>39115</c:v>
                </c:pt>
                <c:pt idx="257">
                  <c:v>39118</c:v>
                </c:pt>
                <c:pt idx="258">
                  <c:v>39121</c:v>
                </c:pt>
                <c:pt idx="259">
                  <c:v>39124</c:v>
                </c:pt>
                <c:pt idx="260">
                  <c:v>39127</c:v>
                </c:pt>
                <c:pt idx="261">
                  <c:v>39130</c:v>
                </c:pt>
                <c:pt idx="262">
                  <c:v>39133</c:v>
                </c:pt>
                <c:pt idx="263">
                  <c:v>39136</c:v>
                </c:pt>
                <c:pt idx="264">
                  <c:v>39139</c:v>
                </c:pt>
                <c:pt idx="265">
                  <c:v>39142</c:v>
                </c:pt>
                <c:pt idx="266">
                  <c:v>39145</c:v>
                </c:pt>
                <c:pt idx="267">
                  <c:v>39148</c:v>
                </c:pt>
                <c:pt idx="268">
                  <c:v>39151</c:v>
                </c:pt>
                <c:pt idx="269">
                  <c:v>39154</c:v>
                </c:pt>
                <c:pt idx="270">
                  <c:v>39157</c:v>
                </c:pt>
                <c:pt idx="271">
                  <c:v>39160</c:v>
                </c:pt>
                <c:pt idx="272">
                  <c:v>39163</c:v>
                </c:pt>
                <c:pt idx="273">
                  <c:v>39166</c:v>
                </c:pt>
                <c:pt idx="274">
                  <c:v>39169</c:v>
                </c:pt>
                <c:pt idx="275">
                  <c:v>39172</c:v>
                </c:pt>
                <c:pt idx="276">
                  <c:v>39175</c:v>
                </c:pt>
                <c:pt idx="277">
                  <c:v>39178</c:v>
                </c:pt>
                <c:pt idx="278">
                  <c:v>39181</c:v>
                </c:pt>
                <c:pt idx="279">
                  <c:v>39184</c:v>
                </c:pt>
                <c:pt idx="280">
                  <c:v>39187</c:v>
                </c:pt>
                <c:pt idx="281">
                  <c:v>39190</c:v>
                </c:pt>
                <c:pt idx="282">
                  <c:v>39193</c:v>
                </c:pt>
                <c:pt idx="283">
                  <c:v>39196</c:v>
                </c:pt>
                <c:pt idx="284">
                  <c:v>39199</c:v>
                </c:pt>
                <c:pt idx="285">
                  <c:v>39202</c:v>
                </c:pt>
                <c:pt idx="286">
                  <c:v>39205</c:v>
                </c:pt>
                <c:pt idx="287">
                  <c:v>39208</c:v>
                </c:pt>
                <c:pt idx="288">
                  <c:v>39211</c:v>
                </c:pt>
                <c:pt idx="289">
                  <c:v>39214</c:v>
                </c:pt>
                <c:pt idx="290">
                  <c:v>39217</c:v>
                </c:pt>
                <c:pt idx="291">
                  <c:v>39220</c:v>
                </c:pt>
                <c:pt idx="292">
                  <c:v>39223</c:v>
                </c:pt>
                <c:pt idx="293">
                  <c:v>39226</c:v>
                </c:pt>
                <c:pt idx="294">
                  <c:v>39229</c:v>
                </c:pt>
                <c:pt idx="295">
                  <c:v>39232</c:v>
                </c:pt>
                <c:pt idx="296">
                  <c:v>39235</c:v>
                </c:pt>
                <c:pt idx="297">
                  <c:v>39238</c:v>
                </c:pt>
                <c:pt idx="298">
                  <c:v>39241</c:v>
                </c:pt>
                <c:pt idx="299">
                  <c:v>39244</c:v>
                </c:pt>
                <c:pt idx="300">
                  <c:v>39247</c:v>
                </c:pt>
                <c:pt idx="301">
                  <c:v>39250</c:v>
                </c:pt>
                <c:pt idx="302">
                  <c:v>39254</c:v>
                </c:pt>
                <c:pt idx="303">
                  <c:v>39257</c:v>
                </c:pt>
                <c:pt idx="304">
                  <c:v>39260</c:v>
                </c:pt>
                <c:pt idx="305">
                  <c:v>39263</c:v>
                </c:pt>
                <c:pt idx="306">
                  <c:v>39266</c:v>
                </c:pt>
                <c:pt idx="307">
                  <c:v>39269</c:v>
                </c:pt>
                <c:pt idx="308">
                  <c:v>39272</c:v>
                </c:pt>
                <c:pt idx="309">
                  <c:v>39275</c:v>
                </c:pt>
                <c:pt idx="310">
                  <c:v>39278</c:v>
                </c:pt>
                <c:pt idx="311">
                  <c:v>39281</c:v>
                </c:pt>
                <c:pt idx="312">
                  <c:v>39284</c:v>
                </c:pt>
                <c:pt idx="313">
                  <c:v>39287</c:v>
                </c:pt>
                <c:pt idx="314">
                  <c:v>39290</c:v>
                </c:pt>
                <c:pt idx="315">
                  <c:v>39292</c:v>
                </c:pt>
                <c:pt idx="316">
                  <c:v>39293</c:v>
                </c:pt>
                <c:pt idx="318">
                  <c:v>39296</c:v>
                </c:pt>
                <c:pt idx="319">
                  <c:v>39299</c:v>
                </c:pt>
                <c:pt idx="320">
                  <c:v>39302</c:v>
                </c:pt>
                <c:pt idx="321">
                  <c:v>39305</c:v>
                </c:pt>
                <c:pt idx="322">
                  <c:v>39308</c:v>
                </c:pt>
                <c:pt idx="323">
                  <c:v>39311</c:v>
                </c:pt>
                <c:pt idx="324">
                  <c:v>39314</c:v>
                </c:pt>
                <c:pt idx="325">
                  <c:v>39317</c:v>
                </c:pt>
                <c:pt idx="326">
                  <c:v>39320</c:v>
                </c:pt>
                <c:pt idx="327">
                  <c:v>39321</c:v>
                </c:pt>
                <c:pt idx="328">
                  <c:v>39324</c:v>
                </c:pt>
                <c:pt idx="329">
                  <c:v>39326</c:v>
                </c:pt>
                <c:pt idx="330">
                  <c:v>39329</c:v>
                </c:pt>
                <c:pt idx="331">
                  <c:v>39332</c:v>
                </c:pt>
                <c:pt idx="332">
                  <c:v>39334</c:v>
                </c:pt>
                <c:pt idx="333">
                  <c:v>39339</c:v>
                </c:pt>
                <c:pt idx="334">
                  <c:v>39340</c:v>
                </c:pt>
                <c:pt idx="335">
                  <c:v>39342</c:v>
                </c:pt>
                <c:pt idx="336">
                  <c:v>39346</c:v>
                </c:pt>
                <c:pt idx="337">
                  <c:v>39349</c:v>
                </c:pt>
                <c:pt idx="338">
                  <c:v>39352</c:v>
                </c:pt>
                <c:pt idx="339">
                  <c:v>39355</c:v>
                </c:pt>
                <c:pt idx="340">
                  <c:v>39358</c:v>
                </c:pt>
                <c:pt idx="341">
                  <c:v>39361</c:v>
                </c:pt>
                <c:pt idx="342">
                  <c:v>39364</c:v>
                </c:pt>
                <c:pt idx="343">
                  <c:v>39367</c:v>
                </c:pt>
                <c:pt idx="344">
                  <c:v>39370</c:v>
                </c:pt>
                <c:pt idx="345">
                  <c:v>39373</c:v>
                </c:pt>
                <c:pt idx="346">
                  <c:v>39376</c:v>
                </c:pt>
                <c:pt idx="347">
                  <c:v>39379</c:v>
                </c:pt>
                <c:pt idx="348">
                  <c:v>39382</c:v>
                </c:pt>
                <c:pt idx="349">
                  <c:v>39385</c:v>
                </c:pt>
                <c:pt idx="350">
                  <c:v>39388</c:v>
                </c:pt>
                <c:pt idx="351">
                  <c:v>39391</c:v>
                </c:pt>
                <c:pt idx="352">
                  <c:v>39394</c:v>
                </c:pt>
                <c:pt idx="353">
                  <c:v>39397</c:v>
                </c:pt>
                <c:pt idx="354">
                  <c:v>39400</c:v>
                </c:pt>
                <c:pt idx="355">
                  <c:v>39403</c:v>
                </c:pt>
                <c:pt idx="356">
                  <c:v>39406</c:v>
                </c:pt>
                <c:pt idx="357">
                  <c:v>39409</c:v>
                </c:pt>
                <c:pt idx="358">
                  <c:v>39412</c:v>
                </c:pt>
                <c:pt idx="359">
                  <c:v>39415</c:v>
                </c:pt>
                <c:pt idx="360">
                  <c:v>39420</c:v>
                </c:pt>
                <c:pt idx="361">
                  <c:v>39421</c:v>
                </c:pt>
                <c:pt idx="362">
                  <c:v>39424</c:v>
                </c:pt>
                <c:pt idx="363">
                  <c:v>39427</c:v>
                </c:pt>
                <c:pt idx="364">
                  <c:v>39430</c:v>
                </c:pt>
                <c:pt idx="365">
                  <c:v>39433</c:v>
                </c:pt>
                <c:pt idx="366">
                  <c:v>39436</c:v>
                </c:pt>
                <c:pt idx="367">
                  <c:v>39439</c:v>
                </c:pt>
                <c:pt idx="368">
                  <c:v>39442</c:v>
                </c:pt>
                <c:pt idx="369">
                  <c:v>39445</c:v>
                </c:pt>
                <c:pt idx="370">
                  <c:v>39448</c:v>
                </c:pt>
                <c:pt idx="371">
                  <c:v>39452</c:v>
                </c:pt>
                <c:pt idx="372">
                  <c:v>39455</c:v>
                </c:pt>
                <c:pt idx="373">
                  <c:v>39458</c:v>
                </c:pt>
                <c:pt idx="374">
                  <c:v>39461</c:v>
                </c:pt>
                <c:pt idx="375">
                  <c:v>39464</c:v>
                </c:pt>
                <c:pt idx="376">
                  <c:v>39467</c:v>
                </c:pt>
                <c:pt idx="377">
                  <c:v>39470</c:v>
                </c:pt>
                <c:pt idx="378">
                  <c:v>39473</c:v>
                </c:pt>
                <c:pt idx="379">
                  <c:v>39476</c:v>
                </c:pt>
                <c:pt idx="380">
                  <c:v>39479</c:v>
                </c:pt>
                <c:pt idx="381">
                  <c:v>39482</c:v>
                </c:pt>
                <c:pt idx="382">
                  <c:v>39485</c:v>
                </c:pt>
                <c:pt idx="383">
                  <c:v>39488</c:v>
                </c:pt>
                <c:pt idx="384">
                  <c:v>39491</c:v>
                </c:pt>
                <c:pt idx="385">
                  <c:v>39494</c:v>
                </c:pt>
                <c:pt idx="386">
                  <c:v>39497</c:v>
                </c:pt>
                <c:pt idx="387">
                  <c:v>39500</c:v>
                </c:pt>
                <c:pt idx="388">
                  <c:v>39503</c:v>
                </c:pt>
                <c:pt idx="389">
                  <c:v>39506</c:v>
                </c:pt>
                <c:pt idx="390">
                  <c:v>39509</c:v>
                </c:pt>
                <c:pt idx="391">
                  <c:v>39512</c:v>
                </c:pt>
                <c:pt idx="392">
                  <c:v>39515</c:v>
                </c:pt>
                <c:pt idx="393">
                  <c:v>39518</c:v>
                </c:pt>
                <c:pt idx="394">
                  <c:v>39521</c:v>
                </c:pt>
                <c:pt idx="395">
                  <c:v>39524</c:v>
                </c:pt>
                <c:pt idx="396">
                  <c:v>39527</c:v>
                </c:pt>
                <c:pt idx="397">
                  <c:v>39531</c:v>
                </c:pt>
                <c:pt idx="398">
                  <c:v>39534</c:v>
                </c:pt>
                <c:pt idx="399">
                  <c:v>39538</c:v>
                </c:pt>
                <c:pt idx="400">
                  <c:v>39542</c:v>
                </c:pt>
                <c:pt idx="401">
                  <c:v>39545</c:v>
                </c:pt>
                <c:pt idx="402">
                  <c:v>39548</c:v>
                </c:pt>
                <c:pt idx="403">
                  <c:v>39551</c:v>
                </c:pt>
                <c:pt idx="404">
                  <c:v>39554</c:v>
                </c:pt>
                <c:pt idx="405">
                  <c:v>39557</c:v>
                </c:pt>
                <c:pt idx="406">
                  <c:v>39559</c:v>
                </c:pt>
                <c:pt idx="407">
                  <c:v>39560</c:v>
                </c:pt>
                <c:pt idx="408">
                  <c:v>39561</c:v>
                </c:pt>
                <c:pt idx="409">
                  <c:v>39565</c:v>
                </c:pt>
                <c:pt idx="410">
                  <c:v>39567</c:v>
                </c:pt>
                <c:pt idx="411">
                  <c:v>39569</c:v>
                </c:pt>
                <c:pt idx="412">
                  <c:v>39572</c:v>
                </c:pt>
                <c:pt idx="413">
                  <c:v>39575</c:v>
                </c:pt>
                <c:pt idx="414">
                  <c:v>39578</c:v>
                </c:pt>
                <c:pt idx="415">
                  <c:v>39581</c:v>
                </c:pt>
                <c:pt idx="416">
                  <c:v>39584</c:v>
                </c:pt>
                <c:pt idx="417">
                  <c:v>39587</c:v>
                </c:pt>
                <c:pt idx="418">
                  <c:v>39590</c:v>
                </c:pt>
                <c:pt idx="419">
                  <c:v>39593</c:v>
                </c:pt>
                <c:pt idx="420">
                  <c:v>39596</c:v>
                </c:pt>
                <c:pt idx="421">
                  <c:v>39599</c:v>
                </c:pt>
                <c:pt idx="422">
                  <c:v>39602</c:v>
                </c:pt>
                <c:pt idx="423">
                  <c:v>39605</c:v>
                </c:pt>
                <c:pt idx="424">
                  <c:v>39608</c:v>
                </c:pt>
                <c:pt idx="425">
                  <c:v>39612</c:v>
                </c:pt>
                <c:pt idx="426">
                  <c:v>39615</c:v>
                </c:pt>
                <c:pt idx="427">
                  <c:v>39618</c:v>
                </c:pt>
                <c:pt idx="428">
                  <c:v>39621</c:v>
                </c:pt>
                <c:pt idx="429">
                  <c:v>39624</c:v>
                </c:pt>
                <c:pt idx="430">
                  <c:v>39627</c:v>
                </c:pt>
                <c:pt idx="431">
                  <c:v>39630</c:v>
                </c:pt>
                <c:pt idx="432">
                  <c:v>39633</c:v>
                </c:pt>
                <c:pt idx="433">
                  <c:v>39636</c:v>
                </c:pt>
                <c:pt idx="434">
                  <c:v>39639</c:v>
                </c:pt>
                <c:pt idx="435">
                  <c:v>39642</c:v>
                </c:pt>
                <c:pt idx="436">
                  <c:v>39645</c:v>
                </c:pt>
                <c:pt idx="437">
                  <c:v>39648</c:v>
                </c:pt>
                <c:pt idx="438">
                  <c:v>39651</c:v>
                </c:pt>
                <c:pt idx="439">
                  <c:v>39654</c:v>
                </c:pt>
                <c:pt idx="440">
                  <c:v>39657</c:v>
                </c:pt>
                <c:pt idx="441">
                  <c:v>39660</c:v>
                </c:pt>
                <c:pt idx="442">
                  <c:v>39663</c:v>
                </c:pt>
                <c:pt idx="443">
                  <c:v>39666</c:v>
                </c:pt>
                <c:pt idx="444">
                  <c:v>39669</c:v>
                </c:pt>
                <c:pt idx="445">
                  <c:v>39672</c:v>
                </c:pt>
                <c:pt idx="446">
                  <c:v>39675</c:v>
                </c:pt>
                <c:pt idx="447">
                  <c:v>39678</c:v>
                </c:pt>
                <c:pt idx="448">
                  <c:v>39680</c:v>
                </c:pt>
                <c:pt idx="449">
                  <c:v>39683</c:v>
                </c:pt>
                <c:pt idx="450">
                  <c:v>39687</c:v>
                </c:pt>
                <c:pt idx="451">
                  <c:v>39690</c:v>
                </c:pt>
                <c:pt idx="452">
                  <c:v>39693</c:v>
                </c:pt>
                <c:pt idx="453">
                  <c:v>39695</c:v>
                </c:pt>
                <c:pt idx="454">
                  <c:v>39698</c:v>
                </c:pt>
                <c:pt idx="455">
                  <c:v>39701</c:v>
                </c:pt>
                <c:pt idx="456">
                  <c:v>39704</c:v>
                </c:pt>
                <c:pt idx="457">
                  <c:v>39707</c:v>
                </c:pt>
                <c:pt idx="458">
                  <c:v>39710</c:v>
                </c:pt>
                <c:pt idx="459">
                  <c:v>39713</c:v>
                </c:pt>
                <c:pt idx="460">
                  <c:v>39718</c:v>
                </c:pt>
                <c:pt idx="461">
                  <c:v>39722</c:v>
                </c:pt>
                <c:pt idx="462">
                  <c:v>39725</c:v>
                </c:pt>
                <c:pt idx="463">
                  <c:v>39727</c:v>
                </c:pt>
                <c:pt idx="464">
                  <c:v>39731</c:v>
                </c:pt>
                <c:pt idx="465">
                  <c:v>39733</c:v>
                </c:pt>
                <c:pt idx="466">
                  <c:v>39735</c:v>
                </c:pt>
                <c:pt idx="467">
                  <c:v>39738</c:v>
                </c:pt>
                <c:pt idx="468">
                  <c:v>39741</c:v>
                </c:pt>
                <c:pt idx="469">
                  <c:v>39744</c:v>
                </c:pt>
                <c:pt idx="470">
                  <c:v>39747</c:v>
                </c:pt>
                <c:pt idx="471">
                  <c:v>39750</c:v>
                </c:pt>
                <c:pt idx="472">
                  <c:v>39753</c:v>
                </c:pt>
                <c:pt idx="473">
                  <c:v>39756</c:v>
                </c:pt>
                <c:pt idx="474">
                  <c:v>39759</c:v>
                </c:pt>
                <c:pt idx="475">
                  <c:v>39762</c:v>
                </c:pt>
                <c:pt idx="476">
                  <c:v>39765</c:v>
                </c:pt>
                <c:pt idx="477">
                  <c:v>39768</c:v>
                </c:pt>
                <c:pt idx="478">
                  <c:v>39771</c:v>
                </c:pt>
                <c:pt idx="479">
                  <c:v>39774</c:v>
                </c:pt>
                <c:pt idx="480">
                  <c:v>39777</c:v>
                </c:pt>
                <c:pt idx="481">
                  <c:v>39780</c:v>
                </c:pt>
                <c:pt idx="482">
                  <c:v>39782</c:v>
                </c:pt>
                <c:pt idx="483">
                  <c:v>39783</c:v>
                </c:pt>
                <c:pt idx="484">
                  <c:v>39785</c:v>
                </c:pt>
                <c:pt idx="485">
                  <c:v>39786</c:v>
                </c:pt>
                <c:pt idx="486">
                  <c:v>39789</c:v>
                </c:pt>
                <c:pt idx="487">
                  <c:v>39792</c:v>
                </c:pt>
                <c:pt idx="488">
                  <c:v>39795</c:v>
                </c:pt>
                <c:pt idx="489">
                  <c:v>39797</c:v>
                </c:pt>
                <c:pt idx="490">
                  <c:v>39801</c:v>
                </c:pt>
                <c:pt idx="491">
                  <c:v>39804</c:v>
                </c:pt>
                <c:pt idx="492">
                  <c:v>39807</c:v>
                </c:pt>
                <c:pt idx="493">
                  <c:v>39814</c:v>
                </c:pt>
                <c:pt idx="494">
                  <c:v>39817</c:v>
                </c:pt>
                <c:pt idx="495">
                  <c:v>39820</c:v>
                </c:pt>
                <c:pt idx="496">
                  <c:v>39823</c:v>
                </c:pt>
                <c:pt idx="497">
                  <c:v>39826</c:v>
                </c:pt>
                <c:pt idx="498">
                  <c:v>39829</c:v>
                </c:pt>
                <c:pt idx="499">
                  <c:v>39832</c:v>
                </c:pt>
                <c:pt idx="500">
                  <c:v>39835</c:v>
                </c:pt>
                <c:pt idx="501">
                  <c:v>39838</c:v>
                </c:pt>
                <c:pt idx="502">
                  <c:v>39841</c:v>
                </c:pt>
                <c:pt idx="503">
                  <c:v>39844</c:v>
                </c:pt>
                <c:pt idx="504">
                  <c:v>39847</c:v>
                </c:pt>
                <c:pt idx="505">
                  <c:v>39850</c:v>
                </c:pt>
                <c:pt idx="506">
                  <c:v>39853</c:v>
                </c:pt>
                <c:pt idx="507">
                  <c:v>39856</c:v>
                </c:pt>
                <c:pt idx="508">
                  <c:v>39859</c:v>
                </c:pt>
                <c:pt idx="509">
                  <c:v>39862</c:v>
                </c:pt>
                <c:pt idx="510">
                  <c:v>39865</c:v>
                </c:pt>
                <c:pt idx="511">
                  <c:v>39868</c:v>
                </c:pt>
                <c:pt idx="512">
                  <c:v>39871</c:v>
                </c:pt>
                <c:pt idx="513">
                  <c:v>39874</c:v>
                </c:pt>
                <c:pt idx="514">
                  <c:v>39877</c:v>
                </c:pt>
                <c:pt idx="515">
                  <c:v>39878</c:v>
                </c:pt>
                <c:pt idx="516">
                  <c:v>39881</c:v>
                </c:pt>
                <c:pt idx="517">
                  <c:v>39883</c:v>
                </c:pt>
                <c:pt idx="518">
                  <c:v>39886</c:v>
                </c:pt>
                <c:pt idx="519">
                  <c:v>39889</c:v>
                </c:pt>
                <c:pt idx="520">
                  <c:v>39892</c:v>
                </c:pt>
                <c:pt idx="521">
                  <c:v>84</c:v>
                </c:pt>
                <c:pt idx="522">
                  <c:v>86</c:v>
                </c:pt>
                <c:pt idx="523">
                  <c:v>89</c:v>
                </c:pt>
                <c:pt idx="524">
                  <c:v>39904</c:v>
                </c:pt>
                <c:pt idx="525">
                  <c:v>39907</c:v>
                </c:pt>
                <c:pt idx="526">
                  <c:v>39910</c:v>
                </c:pt>
                <c:pt idx="527">
                  <c:v>39913</c:v>
                </c:pt>
                <c:pt idx="528">
                  <c:v>39916</c:v>
                </c:pt>
                <c:pt idx="529">
                  <c:v>39919</c:v>
                </c:pt>
                <c:pt idx="530">
                  <c:v>39922</c:v>
                </c:pt>
                <c:pt idx="531">
                  <c:v>39925</c:v>
                </c:pt>
                <c:pt idx="532">
                  <c:v>39928</c:v>
                </c:pt>
                <c:pt idx="533">
                  <c:v>39931</c:v>
                </c:pt>
                <c:pt idx="534">
                  <c:v>39934</c:v>
                </c:pt>
                <c:pt idx="535">
                  <c:v>39937</c:v>
                </c:pt>
                <c:pt idx="536">
                  <c:v>39940</c:v>
                </c:pt>
                <c:pt idx="537">
                  <c:v>39943</c:v>
                </c:pt>
                <c:pt idx="538">
                  <c:v>39946</c:v>
                </c:pt>
                <c:pt idx="539">
                  <c:v>39949</c:v>
                </c:pt>
                <c:pt idx="540">
                  <c:v>39953</c:v>
                </c:pt>
                <c:pt idx="541">
                  <c:v>39957</c:v>
                </c:pt>
                <c:pt idx="542">
                  <c:v>39958</c:v>
                </c:pt>
                <c:pt idx="543">
                  <c:v>39961</c:v>
                </c:pt>
                <c:pt idx="544">
                  <c:v>39964</c:v>
                </c:pt>
                <c:pt idx="545">
                  <c:v>39967</c:v>
                </c:pt>
                <c:pt idx="546">
                  <c:v>39970</c:v>
                </c:pt>
                <c:pt idx="547">
                  <c:v>39973</c:v>
                </c:pt>
                <c:pt idx="548">
                  <c:v>39976</c:v>
                </c:pt>
                <c:pt idx="549">
                  <c:v>39979</c:v>
                </c:pt>
                <c:pt idx="550">
                  <c:v>39982</c:v>
                </c:pt>
                <c:pt idx="551">
                  <c:v>39985</c:v>
                </c:pt>
                <c:pt idx="552">
                  <c:v>39989</c:v>
                </c:pt>
                <c:pt idx="553">
                  <c:v>39991</c:v>
                </c:pt>
                <c:pt idx="554">
                  <c:v>39994</c:v>
                </c:pt>
                <c:pt idx="555">
                  <c:v>39997</c:v>
                </c:pt>
                <c:pt idx="556">
                  <c:v>40000</c:v>
                </c:pt>
                <c:pt idx="557">
                  <c:v>40003</c:v>
                </c:pt>
                <c:pt idx="558">
                  <c:v>40006</c:v>
                </c:pt>
                <c:pt idx="559">
                  <c:v>40009</c:v>
                </c:pt>
                <c:pt idx="560">
                  <c:v>40012</c:v>
                </c:pt>
                <c:pt idx="561">
                  <c:v>40015</c:v>
                </c:pt>
                <c:pt idx="562">
                  <c:v>40018</c:v>
                </c:pt>
                <c:pt idx="563">
                  <c:v>40021</c:v>
                </c:pt>
                <c:pt idx="564">
                  <c:v>40024</c:v>
                </c:pt>
                <c:pt idx="565">
                  <c:v>40027</c:v>
                </c:pt>
                <c:pt idx="566">
                  <c:v>40030</c:v>
                </c:pt>
                <c:pt idx="567">
                  <c:v>40033</c:v>
                </c:pt>
                <c:pt idx="568">
                  <c:v>40036</c:v>
                </c:pt>
                <c:pt idx="569">
                  <c:v>40039</c:v>
                </c:pt>
                <c:pt idx="570">
                  <c:v>40042</c:v>
                </c:pt>
                <c:pt idx="571">
                  <c:v>40045</c:v>
                </c:pt>
                <c:pt idx="572">
                  <c:v>40048</c:v>
                </c:pt>
                <c:pt idx="573">
                  <c:v>40051</c:v>
                </c:pt>
                <c:pt idx="574">
                  <c:v>40054</c:v>
                </c:pt>
                <c:pt idx="575">
                  <c:v>40057</c:v>
                </c:pt>
                <c:pt idx="576">
                  <c:v>40060</c:v>
                </c:pt>
                <c:pt idx="577">
                  <c:v>40063</c:v>
                </c:pt>
                <c:pt idx="578">
                  <c:v>40066</c:v>
                </c:pt>
                <c:pt idx="579">
                  <c:v>40069</c:v>
                </c:pt>
                <c:pt idx="580">
                  <c:v>40072</c:v>
                </c:pt>
                <c:pt idx="581">
                  <c:v>40075</c:v>
                </c:pt>
                <c:pt idx="582">
                  <c:v>40078</c:v>
                </c:pt>
                <c:pt idx="583">
                  <c:v>40081</c:v>
                </c:pt>
                <c:pt idx="584">
                  <c:v>40084</c:v>
                </c:pt>
                <c:pt idx="585">
                  <c:v>40087</c:v>
                </c:pt>
                <c:pt idx="586">
                  <c:v>40090</c:v>
                </c:pt>
                <c:pt idx="587">
                  <c:v>40093</c:v>
                </c:pt>
                <c:pt idx="588">
                  <c:v>40096</c:v>
                </c:pt>
                <c:pt idx="589">
                  <c:v>40099</c:v>
                </c:pt>
                <c:pt idx="590">
                  <c:v>40102</c:v>
                </c:pt>
                <c:pt idx="591">
                  <c:v>40105</c:v>
                </c:pt>
                <c:pt idx="592">
                  <c:v>40108</c:v>
                </c:pt>
                <c:pt idx="593">
                  <c:v>40111</c:v>
                </c:pt>
                <c:pt idx="594">
                  <c:v>40114</c:v>
                </c:pt>
                <c:pt idx="595">
                  <c:v>40117</c:v>
                </c:pt>
                <c:pt idx="596">
                  <c:v>40120</c:v>
                </c:pt>
                <c:pt idx="597">
                  <c:v>40123</c:v>
                </c:pt>
                <c:pt idx="598">
                  <c:v>40126</c:v>
                </c:pt>
                <c:pt idx="599">
                  <c:v>40129</c:v>
                </c:pt>
                <c:pt idx="600">
                  <c:v>40132</c:v>
                </c:pt>
                <c:pt idx="601">
                  <c:v>40135</c:v>
                </c:pt>
                <c:pt idx="602">
                  <c:v>40138</c:v>
                </c:pt>
                <c:pt idx="603">
                  <c:v>40141</c:v>
                </c:pt>
                <c:pt idx="604">
                  <c:v>40144</c:v>
                </c:pt>
                <c:pt idx="605">
                  <c:v>40147</c:v>
                </c:pt>
                <c:pt idx="606">
                  <c:v>40150</c:v>
                </c:pt>
                <c:pt idx="607">
                  <c:v>40153</c:v>
                </c:pt>
                <c:pt idx="608">
                  <c:v>40156</c:v>
                </c:pt>
                <c:pt idx="609">
                  <c:v>40159</c:v>
                </c:pt>
                <c:pt idx="610">
                  <c:v>40162</c:v>
                </c:pt>
                <c:pt idx="611">
                  <c:v>40165</c:v>
                </c:pt>
                <c:pt idx="612">
                  <c:v>40168</c:v>
                </c:pt>
                <c:pt idx="613">
                  <c:v>40171</c:v>
                </c:pt>
                <c:pt idx="614">
                  <c:v>40174</c:v>
                </c:pt>
                <c:pt idx="615">
                  <c:v>40177</c:v>
                </c:pt>
                <c:pt idx="616">
                  <c:v>40180</c:v>
                </c:pt>
                <c:pt idx="617">
                  <c:v>40183</c:v>
                </c:pt>
                <c:pt idx="618">
                  <c:v>40186</c:v>
                </c:pt>
                <c:pt idx="619">
                  <c:v>40189</c:v>
                </c:pt>
                <c:pt idx="620">
                  <c:v>40192</c:v>
                </c:pt>
                <c:pt idx="621">
                  <c:v>40195</c:v>
                </c:pt>
                <c:pt idx="622">
                  <c:v>40198</c:v>
                </c:pt>
                <c:pt idx="623">
                  <c:v>40201</c:v>
                </c:pt>
                <c:pt idx="624">
                  <c:v>40204</c:v>
                </c:pt>
                <c:pt idx="625">
                  <c:v>40207</c:v>
                </c:pt>
                <c:pt idx="626">
                  <c:v>40210</c:v>
                </c:pt>
                <c:pt idx="627">
                  <c:v>40213</c:v>
                </c:pt>
                <c:pt idx="628">
                  <c:v>40216</c:v>
                </c:pt>
                <c:pt idx="629">
                  <c:v>40219</c:v>
                </c:pt>
                <c:pt idx="630">
                  <c:v>40222</c:v>
                </c:pt>
                <c:pt idx="631">
                  <c:v>40225</c:v>
                </c:pt>
                <c:pt idx="632">
                  <c:v>40228</c:v>
                </c:pt>
                <c:pt idx="633">
                  <c:v>40231</c:v>
                </c:pt>
                <c:pt idx="634">
                  <c:v>40234</c:v>
                </c:pt>
                <c:pt idx="635">
                  <c:v>40237</c:v>
                </c:pt>
                <c:pt idx="636">
                  <c:v>40240</c:v>
                </c:pt>
                <c:pt idx="637">
                  <c:v>40243</c:v>
                </c:pt>
                <c:pt idx="638">
                  <c:v>40246</c:v>
                </c:pt>
                <c:pt idx="639">
                  <c:v>40249</c:v>
                </c:pt>
                <c:pt idx="640">
                  <c:v>40252</c:v>
                </c:pt>
                <c:pt idx="641">
                  <c:v>40255</c:v>
                </c:pt>
                <c:pt idx="642">
                  <c:v>40258</c:v>
                </c:pt>
                <c:pt idx="643">
                  <c:v>40261</c:v>
                </c:pt>
                <c:pt idx="644">
                  <c:v>40264</c:v>
                </c:pt>
                <c:pt idx="645">
                  <c:v>40267</c:v>
                </c:pt>
                <c:pt idx="646">
                  <c:v>40270</c:v>
                </c:pt>
                <c:pt idx="647">
                  <c:v>40273</c:v>
                </c:pt>
                <c:pt idx="648">
                  <c:v>40276</c:v>
                </c:pt>
                <c:pt idx="649">
                  <c:v>40279</c:v>
                </c:pt>
                <c:pt idx="650">
                  <c:v>40282</c:v>
                </c:pt>
                <c:pt idx="651">
                  <c:v>40285</c:v>
                </c:pt>
                <c:pt idx="652">
                  <c:v>40288</c:v>
                </c:pt>
                <c:pt idx="653">
                  <c:v>40291</c:v>
                </c:pt>
                <c:pt idx="654">
                  <c:v>40294</c:v>
                </c:pt>
                <c:pt idx="655">
                  <c:v>40297</c:v>
                </c:pt>
                <c:pt idx="656">
                  <c:v>40300</c:v>
                </c:pt>
                <c:pt idx="657">
                  <c:v>40303</c:v>
                </c:pt>
                <c:pt idx="658">
                  <c:v>40306</c:v>
                </c:pt>
                <c:pt idx="659">
                  <c:v>40309</c:v>
                </c:pt>
                <c:pt idx="660">
                  <c:v>40312</c:v>
                </c:pt>
                <c:pt idx="661">
                  <c:v>40315</c:v>
                </c:pt>
                <c:pt idx="662">
                  <c:v>40318</c:v>
                </c:pt>
                <c:pt idx="663">
                  <c:v>40321</c:v>
                </c:pt>
                <c:pt idx="664">
                  <c:v>40324</c:v>
                </c:pt>
                <c:pt idx="665">
                  <c:v>40327</c:v>
                </c:pt>
                <c:pt idx="666">
                  <c:v>40330</c:v>
                </c:pt>
                <c:pt idx="667">
                  <c:v>40333</c:v>
                </c:pt>
                <c:pt idx="668">
                  <c:v>40336</c:v>
                </c:pt>
                <c:pt idx="669">
                  <c:v>40339</c:v>
                </c:pt>
                <c:pt idx="670">
                  <c:v>40342</c:v>
                </c:pt>
                <c:pt idx="671">
                  <c:v>40345</c:v>
                </c:pt>
                <c:pt idx="672">
                  <c:v>40348</c:v>
                </c:pt>
                <c:pt idx="673">
                  <c:v>40351</c:v>
                </c:pt>
                <c:pt idx="674">
                  <c:v>40354</c:v>
                </c:pt>
                <c:pt idx="675">
                  <c:v>40357</c:v>
                </c:pt>
                <c:pt idx="676">
                  <c:v>40360</c:v>
                </c:pt>
                <c:pt idx="677">
                  <c:v>40363</c:v>
                </c:pt>
                <c:pt idx="678">
                  <c:v>40366</c:v>
                </c:pt>
                <c:pt idx="679">
                  <c:v>40369</c:v>
                </c:pt>
                <c:pt idx="680">
                  <c:v>40372</c:v>
                </c:pt>
                <c:pt idx="681">
                  <c:v>40375</c:v>
                </c:pt>
                <c:pt idx="682">
                  <c:v>40378</c:v>
                </c:pt>
                <c:pt idx="683">
                  <c:v>40381</c:v>
                </c:pt>
                <c:pt idx="684">
                  <c:v>40384</c:v>
                </c:pt>
                <c:pt idx="685">
                  <c:v>40387</c:v>
                </c:pt>
                <c:pt idx="686">
                  <c:v>40390</c:v>
                </c:pt>
                <c:pt idx="687">
                  <c:v>40393</c:v>
                </c:pt>
                <c:pt idx="688">
                  <c:v>40396</c:v>
                </c:pt>
                <c:pt idx="689">
                  <c:v>40399</c:v>
                </c:pt>
                <c:pt idx="690">
                  <c:v>40402</c:v>
                </c:pt>
                <c:pt idx="691">
                  <c:v>40405</c:v>
                </c:pt>
                <c:pt idx="692">
                  <c:v>40408</c:v>
                </c:pt>
                <c:pt idx="693">
                  <c:v>40411</c:v>
                </c:pt>
                <c:pt idx="694">
                  <c:v>40414</c:v>
                </c:pt>
                <c:pt idx="695">
                  <c:v>40417</c:v>
                </c:pt>
                <c:pt idx="696">
                  <c:v>40420</c:v>
                </c:pt>
                <c:pt idx="697">
                  <c:v>40423</c:v>
                </c:pt>
                <c:pt idx="698">
                  <c:v>40426</c:v>
                </c:pt>
                <c:pt idx="699">
                  <c:v>40429</c:v>
                </c:pt>
                <c:pt idx="700">
                  <c:v>40432</c:v>
                </c:pt>
                <c:pt idx="701">
                  <c:v>40435</c:v>
                </c:pt>
                <c:pt idx="702">
                  <c:v>40438</c:v>
                </c:pt>
                <c:pt idx="703">
                  <c:v>40441</c:v>
                </c:pt>
                <c:pt idx="704">
                  <c:v>40444</c:v>
                </c:pt>
                <c:pt idx="705">
                  <c:v>40447</c:v>
                </c:pt>
                <c:pt idx="706">
                  <c:v>40450</c:v>
                </c:pt>
                <c:pt idx="707">
                  <c:v>40453</c:v>
                </c:pt>
                <c:pt idx="708">
                  <c:v>40456</c:v>
                </c:pt>
                <c:pt idx="709">
                  <c:v>40459</c:v>
                </c:pt>
                <c:pt idx="710">
                  <c:v>40462</c:v>
                </c:pt>
                <c:pt idx="711">
                  <c:v>40465</c:v>
                </c:pt>
                <c:pt idx="712">
                  <c:v>40468</c:v>
                </c:pt>
                <c:pt idx="713">
                  <c:v>40471</c:v>
                </c:pt>
                <c:pt idx="714">
                  <c:v>40474</c:v>
                </c:pt>
                <c:pt idx="715">
                  <c:v>40477</c:v>
                </c:pt>
                <c:pt idx="716">
                  <c:v>40480</c:v>
                </c:pt>
                <c:pt idx="717">
                  <c:v>40483</c:v>
                </c:pt>
                <c:pt idx="718">
                  <c:v>40486</c:v>
                </c:pt>
                <c:pt idx="719">
                  <c:v>40489</c:v>
                </c:pt>
                <c:pt idx="720">
                  <c:v>40492</c:v>
                </c:pt>
                <c:pt idx="721">
                  <c:v>40495</c:v>
                </c:pt>
                <c:pt idx="722">
                  <c:v>40498</c:v>
                </c:pt>
                <c:pt idx="723">
                  <c:v>40501</c:v>
                </c:pt>
                <c:pt idx="724">
                  <c:v>40504</c:v>
                </c:pt>
                <c:pt idx="725">
                  <c:v>40507</c:v>
                </c:pt>
                <c:pt idx="726">
                  <c:v>40510</c:v>
                </c:pt>
                <c:pt idx="727">
                  <c:v>40513</c:v>
                </c:pt>
                <c:pt idx="728">
                  <c:v>40516</c:v>
                </c:pt>
                <c:pt idx="729">
                  <c:v>40519</c:v>
                </c:pt>
                <c:pt idx="730">
                  <c:v>40522</c:v>
                </c:pt>
                <c:pt idx="731">
                  <c:v>40525</c:v>
                </c:pt>
                <c:pt idx="732">
                  <c:v>40528</c:v>
                </c:pt>
                <c:pt idx="733">
                  <c:v>40531</c:v>
                </c:pt>
                <c:pt idx="734">
                  <c:v>40534</c:v>
                </c:pt>
                <c:pt idx="735">
                  <c:v>40537</c:v>
                </c:pt>
                <c:pt idx="736">
                  <c:v>40540</c:v>
                </c:pt>
                <c:pt idx="737">
                  <c:v>40543</c:v>
                </c:pt>
                <c:pt idx="738">
                  <c:v>40546</c:v>
                </c:pt>
                <c:pt idx="739">
                  <c:v>40549</c:v>
                </c:pt>
                <c:pt idx="740">
                  <c:v>40552</c:v>
                </c:pt>
                <c:pt idx="741">
                  <c:v>40555</c:v>
                </c:pt>
                <c:pt idx="742">
                  <c:v>40558</c:v>
                </c:pt>
                <c:pt idx="743">
                  <c:v>40561</c:v>
                </c:pt>
                <c:pt idx="744">
                  <c:v>40564</c:v>
                </c:pt>
                <c:pt idx="745">
                  <c:v>40567</c:v>
                </c:pt>
                <c:pt idx="746">
                  <c:v>40570</c:v>
                </c:pt>
                <c:pt idx="747">
                  <c:v>40573</c:v>
                </c:pt>
                <c:pt idx="748">
                  <c:v>40576</c:v>
                </c:pt>
                <c:pt idx="749">
                  <c:v>40579</c:v>
                </c:pt>
                <c:pt idx="750">
                  <c:v>40582</c:v>
                </c:pt>
                <c:pt idx="751">
                  <c:v>40585</c:v>
                </c:pt>
                <c:pt idx="752">
                  <c:v>40588</c:v>
                </c:pt>
                <c:pt idx="753">
                  <c:v>40591</c:v>
                </c:pt>
                <c:pt idx="754">
                  <c:v>40594</c:v>
                </c:pt>
                <c:pt idx="755">
                  <c:v>40597</c:v>
                </c:pt>
                <c:pt idx="756">
                  <c:v>40600</c:v>
                </c:pt>
                <c:pt idx="757">
                  <c:v>40603</c:v>
                </c:pt>
                <c:pt idx="758">
                  <c:v>40606</c:v>
                </c:pt>
                <c:pt idx="759">
                  <c:v>40609</c:v>
                </c:pt>
                <c:pt idx="760">
                  <c:v>40612</c:v>
                </c:pt>
                <c:pt idx="761">
                  <c:v>40615</c:v>
                </c:pt>
                <c:pt idx="762">
                  <c:v>40618</c:v>
                </c:pt>
                <c:pt idx="763">
                  <c:v>40621</c:v>
                </c:pt>
                <c:pt idx="764">
                  <c:v>40624</c:v>
                </c:pt>
                <c:pt idx="765">
                  <c:v>40627</c:v>
                </c:pt>
                <c:pt idx="766">
                  <c:v>40630</c:v>
                </c:pt>
                <c:pt idx="767">
                  <c:v>40633</c:v>
                </c:pt>
                <c:pt idx="768">
                  <c:v>40636</c:v>
                </c:pt>
                <c:pt idx="769">
                  <c:v>40639</c:v>
                </c:pt>
                <c:pt idx="770">
                  <c:v>40642</c:v>
                </c:pt>
                <c:pt idx="771">
                  <c:v>40645</c:v>
                </c:pt>
                <c:pt idx="772">
                  <c:v>40648</c:v>
                </c:pt>
                <c:pt idx="773">
                  <c:v>40651</c:v>
                </c:pt>
                <c:pt idx="774">
                  <c:v>40654</c:v>
                </c:pt>
                <c:pt idx="775">
                  <c:v>40657</c:v>
                </c:pt>
                <c:pt idx="776">
                  <c:v>40660</c:v>
                </c:pt>
                <c:pt idx="777">
                  <c:v>40663</c:v>
                </c:pt>
                <c:pt idx="778">
                  <c:v>40666</c:v>
                </c:pt>
                <c:pt idx="779">
                  <c:v>40669</c:v>
                </c:pt>
                <c:pt idx="780">
                  <c:v>40672</c:v>
                </c:pt>
                <c:pt idx="781">
                  <c:v>40675</c:v>
                </c:pt>
                <c:pt idx="782">
                  <c:v>40678</c:v>
                </c:pt>
                <c:pt idx="783">
                  <c:v>40681</c:v>
                </c:pt>
                <c:pt idx="784">
                  <c:v>40684</c:v>
                </c:pt>
                <c:pt idx="785">
                  <c:v>40687</c:v>
                </c:pt>
                <c:pt idx="786">
                  <c:v>40690</c:v>
                </c:pt>
                <c:pt idx="787">
                  <c:v>40693</c:v>
                </c:pt>
                <c:pt idx="788">
                  <c:v>40696</c:v>
                </c:pt>
                <c:pt idx="789">
                  <c:v>40699</c:v>
                </c:pt>
                <c:pt idx="790">
                  <c:v>40702</c:v>
                </c:pt>
                <c:pt idx="791">
                  <c:v>40705</c:v>
                </c:pt>
                <c:pt idx="792">
                  <c:v>40708</c:v>
                </c:pt>
                <c:pt idx="793">
                  <c:v>40711</c:v>
                </c:pt>
                <c:pt idx="794">
                  <c:v>40714</c:v>
                </c:pt>
                <c:pt idx="795">
                  <c:v>40717</c:v>
                </c:pt>
                <c:pt idx="796">
                  <c:v>40720</c:v>
                </c:pt>
                <c:pt idx="797">
                  <c:v>40723</c:v>
                </c:pt>
                <c:pt idx="798">
                  <c:v>40726</c:v>
                </c:pt>
                <c:pt idx="799">
                  <c:v>40729</c:v>
                </c:pt>
                <c:pt idx="800">
                  <c:v>40732</c:v>
                </c:pt>
                <c:pt idx="801">
                  <c:v>40735</c:v>
                </c:pt>
                <c:pt idx="802">
                  <c:v>40738</c:v>
                </c:pt>
                <c:pt idx="803">
                  <c:v>40741</c:v>
                </c:pt>
                <c:pt idx="804">
                  <c:v>40744</c:v>
                </c:pt>
                <c:pt idx="805">
                  <c:v>40747</c:v>
                </c:pt>
                <c:pt idx="806">
                  <c:v>40750</c:v>
                </c:pt>
                <c:pt idx="807">
                  <c:v>40753</c:v>
                </c:pt>
                <c:pt idx="808">
                  <c:v>40756</c:v>
                </c:pt>
                <c:pt idx="809">
                  <c:v>40759</c:v>
                </c:pt>
                <c:pt idx="810">
                  <c:v>40762</c:v>
                </c:pt>
                <c:pt idx="811">
                  <c:v>40765</c:v>
                </c:pt>
                <c:pt idx="812">
                  <c:v>40768</c:v>
                </c:pt>
                <c:pt idx="813">
                  <c:v>40771</c:v>
                </c:pt>
                <c:pt idx="814">
                  <c:v>40774</c:v>
                </c:pt>
                <c:pt idx="815">
                  <c:v>40777</c:v>
                </c:pt>
                <c:pt idx="816">
                  <c:v>40780</c:v>
                </c:pt>
                <c:pt idx="817">
                  <c:v>40783</c:v>
                </c:pt>
                <c:pt idx="818">
                  <c:v>40786</c:v>
                </c:pt>
                <c:pt idx="819">
                  <c:v>40789</c:v>
                </c:pt>
                <c:pt idx="820">
                  <c:v>40792</c:v>
                </c:pt>
                <c:pt idx="821">
                  <c:v>40795</c:v>
                </c:pt>
                <c:pt idx="822">
                  <c:v>40798</c:v>
                </c:pt>
                <c:pt idx="823">
                  <c:v>40801</c:v>
                </c:pt>
                <c:pt idx="824">
                  <c:v>40804</c:v>
                </c:pt>
                <c:pt idx="825">
                  <c:v>40807</c:v>
                </c:pt>
                <c:pt idx="826">
                  <c:v>40810</c:v>
                </c:pt>
                <c:pt idx="827">
                  <c:v>40813</c:v>
                </c:pt>
                <c:pt idx="828">
                  <c:v>40816</c:v>
                </c:pt>
                <c:pt idx="829">
                  <c:v>40819</c:v>
                </c:pt>
                <c:pt idx="830">
                  <c:v>40822</c:v>
                </c:pt>
                <c:pt idx="831">
                  <c:v>40825</c:v>
                </c:pt>
                <c:pt idx="832">
                  <c:v>40828</c:v>
                </c:pt>
                <c:pt idx="833">
                  <c:v>40831</c:v>
                </c:pt>
                <c:pt idx="834">
                  <c:v>40834</c:v>
                </c:pt>
                <c:pt idx="835">
                  <c:v>40837</c:v>
                </c:pt>
                <c:pt idx="836">
                  <c:v>40840</c:v>
                </c:pt>
                <c:pt idx="837">
                  <c:v>40843</c:v>
                </c:pt>
                <c:pt idx="838">
                  <c:v>40846</c:v>
                </c:pt>
                <c:pt idx="839">
                  <c:v>40849</c:v>
                </c:pt>
                <c:pt idx="840">
                  <c:v>40852</c:v>
                </c:pt>
                <c:pt idx="841">
                  <c:v>40855</c:v>
                </c:pt>
                <c:pt idx="842">
                  <c:v>40858</c:v>
                </c:pt>
                <c:pt idx="843">
                  <c:v>40861</c:v>
                </c:pt>
                <c:pt idx="844">
                  <c:v>40864</c:v>
                </c:pt>
                <c:pt idx="845">
                  <c:v>40867</c:v>
                </c:pt>
                <c:pt idx="846">
                  <c:v>40870</c:v>
                </c:pt>
                <c:pt idx="847">
                  <c:v>40873</c:v>
                </c:pt>
                <c:pt idx="848">
                  <c:v>40876</c:v>
                </c:pt>
                <c:pt idx="849">
                  <c:v>40879</c:v>
                </c:pt>
                <c:pt idx="850">
                  <c:v>40882</c:v>
                </c:pt>
                <c:pt idx="851">
                  <c:v>40885</c:v>
                </c:pt>
                <c:pt idx="852">
                  <c:v>40888</c:v>
                </c:pt>
                <c:pt idx="853">
                  <c:v>40891</c:v>
                </c:pt>
                <c:pt idx="854">
                  <c:v>40894</c:v>
                </c:pt>
                <c:pt idx="855">
                  <c:v>40897</c:v>
                </c:pt>
                <c:pt idx="856">
                  <c:v>40900</c:v>
                </c:pt>
                <c:pt idx="857">
                  <c:v>40903</c:v>
                </c:pt>
                <c:pt idx="858">
                  <c:v>40906</c:v>
                </c:pt>
                <c:pt idx="859">
                  <c:v>40909</c:v>
                </c:pt>
                <c:pt idx="860">
                  <c:v>40912</c:v>
                </c:pt>
                <c:pt idx="861">
                  <c:v>40915</c:v>
                </c:pt>
                <c:pt idx="862">
                  <c:v>40918</c:v>
                </c:pt>
                <c:pt idx="863">
                  <c:v>40921</c:v>
                </c:pt>
                <c:pt idx="864">
                  <c:v>40924</c:v>
                </c:pt>
                <c:pt idx="865">
                  <c:v>40927</c:v>
                </c:pt>
                <c:pt idx="866">
                  <c:v>40930</c:v>
                </c:pt>
                <c:pt idx="867">
                  <c:v>40933</c:v>
                </c:pt>
                <c:pt idx="868">
                  <c:v>40936</c:v>
                </c:pt>
                <c:pt idx="869">
                  <c:v>40939</c:v>
                </c:pt>
                <c:pt idx="870">
                  <c:v>40942</c:v>
                </c:pt>
                <c:pt idx="871">
                  <c:v>40945</c:v>
                </c:pt>
                <c:pt idx="872">
                  <c:v>40948</c:v>
                </c:pt>
                <c:pt idx="873">
                  <c:v>40951</c:v>
                </c:pt>
                <c:pt idx="874">
                  <c:v>40954</c:v>
                </c:pt>
                <c:pt idx="875">
                  <c:v>40957</c:v>
                </c:pt>
                <c:pt idx="876">
                  <c:v>40960</c:v>
                </c:pt>
                <c:pt idx="877">
                  <c:v>40963</c:v>
                </c:pt>
                <c:pt idx="878">
                  <c:v>40966</c:v>
                </c:pt>
                <c:pt idx="879">
                  <c:v>40969</c:v>
                </c:pt>
                <c:pt idx="880">
                  <c:v>40972</c:v>
                </c:pt>
                <c:pt idx="881">
                  <c:v>40975</c:v>
                </c:pt>
                <c:pt idx="882">
                  <c:v>40978</c:v>
                </c:pt>
                <c:pt idx="883">
                  <c:v>40981</c:v>
                </c:pt>
                <c:pt idx="884">
                  <c:v>40984</c:v>
                </c:pt>
                <c:pt idx="885">
                  <c:v>40987</c:v>
                </c:pt>
                <c:pt idx="886">
                  <c:v>40990</c:v>
                </c:pt>
                <c:pt idx="887">
                  <c:v>40993</c:v>
                </c:pt>
                <c:pt idx="888">
                  <c:v>40996</c:v>
                </c:pt>
                <c:pt idx="889">
                  <c:v>40999</c:v>
                </c:pt>
                <c:pt idx="890">
                  <c:v>41002</c:v>
                </c:pt>
                <c:pt idx="891">
                  <c:v>41005</c:v>
                </c:pt>
                <c:pt idx="892">
                  <c:v>41008</c:v>
                </c:pt>
                <c:pt idx="893">
                  <c:v>41011</c:v>
                </c:pt>
                <c:pt idx="894">
                  <c:v>41014</c:v>
                </c:pt>
                <c:pt idx="895">
                  <c:v>41017</c:v>
                </c:pt>
                <c:pt idx="896">
                  <c:v>41020</c:v>
                </c:pt>
                <c:pt idx="897">
                  <c:v>41023</c:v>
                </c:pt>
                <c:pt idx="898">
                  <c:v>41026</c:v>
                </c:pt>
                <c:pt idx="899">
                  <c:v>41029</c:v>
                </c:pt>
                <c:pt idx="900">
                  <c:v>41032</c:v>
                </c:pt>
                <c:pt idx="901">
                  <c:v>41035</c:v>
                </c:pt>
                <c:pt idx="902">
                  <c:v>41038</c:v>
                </c:pt>
                <c:pt idx="903">
                  <c:v>41041</c:v>
                </c:pt>
                <c:pt idx="904">
                  <c:v>41044</c:v>
                </c:pt>
                <c:pt idx="905">
                  <c:v>41047</c:v>
                </c:pt>
                <c:pt idx="906">
                  <c:v>41050</c:v>
                </c:pt>
                <c:pt idx="907">
                  <c:v>41053</c:v>
                </c:pt>
                <c:pt idx="908">
                  <c:v>41056</c:v>
                </c:pt>
                <c:pt idx="909">
                  <c:v>41059</c:v>
                </c:pt>
                <c:pt idx="910">
                  <c:v>41062</c:v>
                </c:pt>
                <c:pt idx="911">
                  <c:v>41065</c:v>
                </c:pt>
                <c:pt idx="912">
                  <c:v>41068</c:v>
                </c:pt>
                <c:pt idx="913">
                  <c:v>41071</c:v>
                </c:pt>
                <c:pt idx="914">
                  <c:v>41074</c:v>
                </c:pt>
                <c:pt idx="915">
                  <c:v>41077</c:v>
                </c:pt>
                <c:pt idx="916">
                  <c:v>41080</c:v>
                </c:pt>
                <c:pt idx="917">
                  <c:v>41083</c:v>
                </c:pt>
                <c:pt idx="918">
                  <c:v>41086</c:v>
                </c:pt>
                <c:pt idx="919">
                  <c:v>41089</c:v>
                </c:pt>
                <c:pt idx="920">
                  <c:v>41092</c:v>
                </c:pt>
                <c:pt idx="921">
                  <c:v>41095</c:v>
                </c:pt>
                <c:pt idx="922">
                  <c:v>41098</c:v>
                </c:pt>
                <c:pt idx="923">
                  <c:v>41101</c:v>
                </c:pt>
                <c:pt idx="924">
                  <c:v>41104</c:v>
                </c:pt>
                <c:pt idx="925">
                  <c:v>41107</c:v>
                </c:pt>
                <c:pt idx="926">
                  <c:v>41110</c:v>
                </c:pt>
                <c:pt idx="927">
                  <c:v>41113</c:v>
                </c:pt>
                <c:pt idx="928">
                  <c:v>41116</c:v>
                </c:pt>
                <c:pt idx="929">
                  <c:v>41119</c:v>
                </c:pt>
                <c:pt idx="930">
                  <c:v>41122</c:v>
                </c:pt>
                <c:pt idx="931">
                  <c:v>41125</c:v>
                </c:pt>
                <c:pt idx="932">
                  <c:v>41128</c:v>
                </c:pt>
                <c:pt idx="933">
                  <c:v>41131</c:v>
                </c:pt>
                <c:pt idx="934">
                  <c:v>41134</c:v>
                </c:pt>
                <c:pt idx="935">
                  <c:v>41137</c:v>
                </c:pt>
                <c:pt idx="936">
                  <c:v>41140</c:v>
                </c:pt>
                <c:pt idx="937">
                  <c:v>41143</c:v>
                </c:pt>
                <c:pt idx="938">
                  <c:v>41146</c:v>
                </c:pt>
                <c:pt idx="939">
                  <c:v>41149</c:v>
                </c:pt>
                <c:pt idx="940">
                  <c:v>41152</c:v>
                </c:pt>
                <c:pt idx="941">
                  <c:v>41155</c:v>
                </c:pt>
                <c:pt idx="942">
                  <c:v>41158</c:v>
                </c:pt>
                <c:pt idx="943">
                  <c:v>41161</c:v>
                </c:pt>
                <c:pt idx="944">
                  <c:v>41164</c:v>
                </c:pt>
                <c:pt idx="945">
                  <c:v>41167</c:v>
                </c:pt>
                <c:pt idx="946">
                  <c:v>41170</c:v>
                </c:pt>
                <c:pt idx="947">
                  <c:v>41173</c:v>
                </c:pt>
                <c:pt idx="948">
                  <c:v>41176</c:v>
                </c:pt>
                <c:pt idx="949">
                  <c:v>41179</c:v>
                </c:pt>
                <c:pt idx="950">
                  <c:v>41182</c:v>
                </c:pt>
                <c:pt idx="951">
                  <c:v>41185</c:v>
                </c:pt>
                <c:pt idx="952">
                  <c:v>41188</c:v>
                </c:pt>
                <c:pt idx="953">
                  <c:v>41191</c:v>
                </c:pt>
                <c:pt idx="954">
                  <c:v>41194</c:v>
                </c:pt>
                <c:pt idx="955">
                  <c:v>41197</c:v>
                </c:pt>
                <c:pt idx="956">
                  <c:v>41200</c:v>
                </c:pt>
                <c:pt idx="957">
                  <c:v>41203</c:v>
                </c:pt>
                <c:pt idx="958">
                  <c:v>41206</c:v>
                </c:pt>
                <c:pt idx="959">
                  <c:v>41209</c:v>
                </c:pt>
                <c:pt idx="960">
                  <c:v>41212</c:v>
                </c:pt>
                <c:pt idx="961">
                  <c:v>41215</c:v>
                </c:pt>
                <c:pt idx="962">
                  <c:v>41218</c:v>
                </c:pt>
                <c:pt idx="963">
                  <c:v>41221</c:v>
                </c:pt>
                <c:pt idx="964">
                  <c:v>41224</c:v>
                </c:pt>
                <c:pt idx="965">
                  <c:v>41227</c:v>
                </c:pt>
                <c:pt idx="966">
                  <c:v>41230</c:v>
                </c:pt>
                <c:pt idx="967">
                  <c:v>41233</c:v>
                </c:pt>
                <c:pt idx="968">
                  <c:v>41236</c:v>
                </c:pt>
                <c:pt idx="969">
                  <c:v>41239</c:v>
                </c:pt>
                <c:pt idx="970">
                  <c:v>41242</c:v>
                </c:pt>
                <c:pt idx="971">
                  <c:v>41245</c:v>
                </c:pt>
                <c:pt idx="972">
                  <c:v>41248</c:v>
                </c:pt>
                <c:pt idx="973">
                  <c:v>41251</c:v>
                </c:pt>
                <c:pt idx="974">
                  <c:v>41254</c:v>
                </c:pt>
                <c:pt idx="975">
                  <c:v>41257</c:v>
                </c:pt>
                <c:pt idx="976">
                  <c:v>41260</c:v>
                </c:pt>
                <c:pt idx="977">
                  <c:v>41263</c:v>
                </c:pt>
                <c:pt idx="978">
                  <c:v>41266</c:v>
                </c:pt>
                <c:pt idx="979">
                  <c:v>41269</c:v>
                </c:pt>
                <c:pt idx="980">
                  <c:v>41272</c:v>
                </c:pt>
                <c:pt idx="981">
                  <c:v>41275</c:v>
                </c:pt>
                <c:pt idx="982">
                  <c:v>41278</c:v>
                </c:pt>
                <c:pt idx="983">
                  <c:v>41281</c:v>
                </c:pt>
                <c:pt idx="984">
                  <c:v>41284</c:v>
                </c:pt>
                <c:pt idx="985">
                  <c:v>41287</c:v>
                </c:pt>
                <c:pt idx="986">
                  <c:v>41290</c:v>
                </c:pt>
                <c:pt idx="987">
                  <c:v>41293</c:v>
                </c:pt>
                <c:pt idx="988">
                  <c:v>41296</c:v>
                </c:pt>
                <c:pt idx="989">
                  <c:v>41299</c:v>
                </c:pt>
                <c:pt idx="990">
                  <c:v>41302</c:v>
                </c:pt>
                <c:pt idx="991">
                  <c:v>41305</c:v>
                </c:pt>
                <c:pt idx="992">
                  <c:v>41308</c:v>
                </c:pt>
                <c:pt idx="993">
                  <c:v>41311</c:v>
                </c:pt>
                <c:pt idx="994">
                  <c:v>41314</c:v>
                </c:pt>
                <c:pt idx="995">
                  <c:v>41317</c:v>
                </c:pt>
                <c:pt idx="996">
                  <c:v>41320</c:v>
                </c:pt>
                <c:pt idx="997">
                  <c:v>41323</c:v>
                </c:pt>
                <c:pt idx="998">
                  <c:v>41326</c:v>
                </c:pt>
                <c:pt idx="999">
                  <c:v>41329</c:v>
                </c:pt>
                <c:pt idx="1000">
                  <c:v>41332</c:v>
                </c:pt>
                <c:pt idx="1001">
                  <c:v>41335</c:v>
                </c:pt>
                <c:pt idx="1002">
                  <c:v>41338</c:v>
                </c:pt>
                <c:pt idx="1003">
                  <c:v>41341</c:v>
                </c:pt>
                <c:pt idx="1004">
                  <c:v>41344</c:v>
                </c:pt>
                <c:pt idx="1005">
                  <c:v>41347</c:v>
                </c:pt>
                <c:pt idx="1006">
                  <c:v>41350</c:v>
                </c:pt>
                <c:pt idx="1007">
                  <c:v>41353</c:v>
                </c:pt>
                <c:pt idx="1008">
                  <c:v>41356</c:v>
                </c:pt>
                <c:pt idx="1009">
                  <c:v>41359</c:v>
                </c:pt>
                <c:pt idx="1010">
                  <c:v>41362</c:v>
                </c:pt>
                <c:pt idx="1011">
                  <c:v>41365</c:v>
                </c:pt>
                <c:pt idx="1012">
                  <c:v>41368</c:v>
                </c:pt>
                <c:pt idx="1013">
                  <c:v>41371</c:v>
                </c:pt>
                <c:pt idx="1014">
                  <c:v>41374</c:v>
                </c:pt>
                <c:pt idx="1015">
                  <c:v>41377</c:v>
                </c:pt>
                <c:pt idx="1016">
                  <c:v>41380</c:v>
                </c:pt>
                <c:pt idx="1017">
                  <c:v>41383</c:v>
                </c:pt>
                <c:pt idx="1018">
                  <c:v>41386</c:v>
                </c:pt>
                <c:pt idx="1019">
                  <c:v>41389</c:v>
                </c:pt>
                <c:pt idx="1020">
                  <c:v>41392</c:v>
                </c:pt>
                <c:pt idx="1021">
                  <c:v>41395</c:v>
                </c:pt>
                <c:pt idx="1022">
                  <c:v>41398</c:v>
                </c:pt>
                <c:pt idx="1023">
                  <c:v>41401</c:v>
                </c:pt>
                <c:pt idx="1024">
                  <c:v>41404</c:v>
                </c:pt>
                <c:pt idx="1025">
                  <c:v>41407</c:v>
                </c:pt>
                <c:pt idx="1026">
                  <c:v>41410</c:v>
                </c:pt>
                <c:pt idx="1027">
                  <c:v>41413</c:v>
                </c:pt>
                <c:pt idx="1028">
                  <c:v>41416</c:v>
                </c:pt>
                <c:pt idx="1029">
                  <c:v>41419</c:v>
                </c:pt>
                <c:pt idx="1030">
                  <c:v>41422</c:v>
                </c:pt>
                <c:pt idx="1031">
                  <c:v>41425</c:v>
                </c:pt>
                <c:pt idx="1032">
                  <c:v>41428</c:v>
                </c:pt>
                <c:pt idx="1033">
                  <c:v>41431</c:v>
                </c:pt>
                <c:pt idx="1034">
                  <c:v>41434</c:v>
                </c:pt>
                <c:pt idx="1035">
                  <c:v>41437</c:v>
                </c:pt>
                <c:pt idx="1036">
                  <c:v>41440</c:v>
                </c:pt>
                <c:pt idx="1037">
                  <c:v>41443</c:v>
                </c:pt>
                <c:pt idx="1038">
                  <c:v>41446</c:v>
                </c:pt>
                <c:pt idx="1039">
                  <c:v>41449</c:v>
                </c:pt>
                <c:pt idx="1040">
                  <c:v>41452</c:v>
                </c:pt>
                <c:pt idx="1041">
                  <c:v>41455</c:v>
                </c:pt>
                <c:pt idx="1042">
                  <c:v>41458</c:v>
                </c:pt>
                <c:pt idx="1043">
                  <c:v>41461</c:v>
                </c:pt>
                <c:pt idx="1044">
                  <c:v>41464</c:v>
                </c:pt>
                <c:pt idx="1045">
                  <c:v>41467</c:v>
                </c:pt>
                <c:pt idx="1046">
                  <c:v>41470</c:v>
                </c:pt>
                <c:pt idx="1047">
                  <c:v>41473</c:v>
                </c:pt>
                <c:pt idx="1048">
                  <c:v>41476</c:v>
                </c:pt>
                <c:pt idx="1049">
                  <c:v>41479</c:v>
                </c:pt>
                <c:pt idx="1050">
                  <c:v>41482</c:v>
                </c:pt>
                <c:pt idx="1051">
                  <c:v>41485</c:v>
                </c:pt>
                <c:pt idx="1052">
                  <c:v>41488</c:v>
                </c:pt>
                <c:pt idx="1053">
                  <c:v>41491</c:v>
                </c:pt>
                <c:pt idx="1054">
                  <c:v>41494</c:v>
                </c:pt>
                <c:pt idx="1055">
                  <c:v>41497</c:v>
                </c:pt>
                <c:pt idx="1056">
                  <c:v>41500</c:v>
                </c:pt>
                <c:pt idx="1057">
                  <c:v>41503</c:v>
                </c:pt>
                <c:pt idx="1058">
                  <c:v>41506</c:v>
                </c:pt>
                <c:pt idx="1059">
                  <c:v>41509</c:v>
                </c:pt>
                <c:pt idx="1060">
                  <c:v>41512</c:v>
                </c:pt>
                <c:pt idx="1061">
                  <c:v>41515</c:v>
                </c:pt>
                <c:pt idx="1062">
                  <c:v>41518</c:v>
                </c:pt>
                <c:pt idx="1063">
                  <c:v>41521</c:v>
                </c:pt>
                <c:pt idx="1064">
                  <c:v>41524</c:v>
                </c:pt>
                <c:pt idx="1065">
                  <c:v>41527</c:v>
                </c:pt>
                <c:pt idx="1066">
                  <c:v>41530</c:v>
                </c:pt>
                <c:pt idx="1067">
                  <c:v>41533</c:v>
                </c:pt>
                <c:pt idx="1068">
                  <c:v>41536</c:v>
                </c:pt>
                <c:pt idx="1069">
                  <c:v>41539</c:v>
                </c:pt>
                <c:pt idx="1070">
                  <c:v>41542</c:v>
                </c:pt>
                <c:pt idx="1071">
                  <c:v>41545</c:v>
                </c:pt>
                <c:pt idx="1072">
                  <c:v>41548</c:v>
                </c:pt>
                <c:pt idx="1073">
                  <c:v>41551</c:v>
                </c:pt>
                <c:pt idx="1074">
                  <c:v>41554</c:v>
                </c:pt>
                <c:pt idx="1075">
                  <c:v>41557</c:v>
                </c:pt>
                <c:pt idx="1076">
                  <c:v>41560</c:v>
                </c:pt>
                <c:pt idx="1077">
                  <c:v>41563</c:v>
                </c:pt>
                <c:pt idx="1078">
                  <c:v>41566</c:v>
                </c:pt>
                <c:pt idx="1079">
                  <c:v>41569</c:v>
                </c:pt>
                <c:pt idx="1080">
                  <c:v>41572</c:v>
                </c:pt>
                <c:pt idx="1081">
                  <c:v>41575</c:v>
                </c:pt>
                <c:pt idx="1082">
                  <c:v>41578</c:v>
                </c:pt>
                <c:pt idx="1083">
                  <c:v>41581</c:v>
                </c:pt>
                <c:pt idx="1084">
                  <c:v>41584</c:v>
                </c:pt>
                <c:pt idx="1085">
                  <c:v>41587</c:v>
                </c:pt>
                <c:pt idx="1086">
                  <c:v>41590</c:v>
                </c:pt>
                <c:pt idx="1087">
                  <c:v>41593</c:v>
                </c:pt>
                <c:pt idx="1088">
                  <c:v>41596</c:v>
                </c:pt>
                <c:pt idx="1089">
                  <c:v>41599</c:v>
                </c:pt>
                <c:pt idx="1090">
                  <c:v>41602</c:v>
                </c:pt>
                <c:pt idx="1091">
                  <c:v>41605</c:v>
                </c:pt>
                <c:pt idx="1092">
                  <c:v>41608</c:v>
                </c:pt>
                <c:pt idx="1093">
                  <c:v>41611</c:v>
                </c:pt>
                <c:pt idx="1094">
                  <c:v>41614</c:v>
                </c:pt>
                <c:pt idx="1095">
                  <c:v>41617</c:v>
                </c:pt>
                <c:pt idx="1096">
                  <c:v>41620</c:v>
                </c:pt>
                <c:pt idx="1097">
                  <c:v>41623</c:v>
                </c:pt>
                <c:pt idx="1098">
                  <c:v>41626</c:v>
                </c:pt>
                <c:pt idx="1099">
                  <c:v>41629</c:v>
                </c:pt>
                <c:pt idx="1100">
                  <c:v>41632</c:v>
                </c:pt>
                <c:pt idx="1101">
                  <c:v>41635</c:v>
                </c:pt>
                <c:pt idx="1102">
                  <c:v>41638</c:v>
                </c:pt>
                <c:pt idx="1103">
                  <c:v>41641</c:v>
                </c:pt>
                <c:pt idx="1104">
                  <c:v>41644</c:v>
                </c:pt>
                <c:pt idx="1105">
                  <c:v>41647</c:v>
                </c:pt>
                <c:pt idx="1106">
                  <c:v>41650</c:v>
                </c:pt>
                <c:pt idx="1107">
                  <c:v>41653</c:v>
                </c:pt>
                <c:pt idx="1108">
                  <c:v>41656</c:v>
                </c:pt>
                <c:pt idx="1109">
                  <c:v>41659</c:v>
                </c:pt>
                <c:pt idx="1110">
                  <c:v>41662</c:v>
                </c:pt>
                <c:pt idx="1111">
                  <c:v>41665</c:v>
                </c:pt>
                <c:pt idx="1112">
                  <c:v>41668</c:v>
                </c:pt>
                <c:pt idx="1113">
                  <c:v>41671</c:v>
                </c:pt>
                <c:pt idx="1114">
                  <c:v>41674</c:v>
                </c:pt>
                <c:pt idx="1115">
                  <c:v>41677</c:v>
                </c:pt>
                <c:pt idx="1116">
                  <c:v>41680</c:v>
                </c:pt>
                <c:pt idx="1117">
                  <c:v>41683</c:v>
                </c:pt>
                <c:pt idx="1118">
                  <c:v>41686</c:v>
                </c:pt>
                <c:pt idx="1119">
                  <c:v>41689</c:v>
                </c:pt>
                <c:pt idx="1120">
                  <c:v>41692</c:v>
                </c:pt>
                <c:pt idx="1121">
                  <c:v>41695</c:v>
                </c:pt>
                <c:pt idx="1122">
                  <c:v>41698</c:v>
                </c:pt>
                <c:pt idx="1123">
                  <c:v>41701</c:v>
                </c:pt>
                <c:pt idx="1124">
                  <c:v>41704</c:v>
                </c:pt>
                <c:pt idx="1125">
                  <c:v>41707</c:v>
                </c:pt>
                <c:pt idx="1126">
                  <c:v>41710</c:v>
                </c:pt>
                <c:pt idx="1127">
                  <c:v>41713</c:v>
                </c:pt>
                <c:pt idx="1128">
                  <c:v>41716</c:v>
                </c:pt>
                <c:pt idx="1129">
                  <c:v>41719</c:v>
                </c:pt>
                <c:pt idx="1130">
                  <c:v>41722</c:v>
                </c:pt>
                <c:pt idx="1131">
                  <c:v>41725</c:v>
                </c:pt>
                <c:pt idx="1132">
                  <c:v>41728</c:v>
                </c:pt>
                <c:pt idx="1133">
                  <c:v>41731</c:v>
                </c:pt>
                <c:pt idx="1134">
                  <c:v>41734</c:v>
                </c:pt>
                <c:pt idx="1135">
                  <c:v>41737</c:v>
                </c:pt>
                <c:pt idx="1136">
                  <c:v>41740</c:v>
                </c:pt>
                <c:pt idx="1137">
                  <c:v>41743</c:v>
                </c:pt>
                <c:pt idx="1138">
                  <c:v>41746</c:v>
                </c:pt>
                <c:pt idx="1139">
                  <c:v>41749</c:v>
                </c:pt>
                <c:pt idx="1140">
                  <c:v>41752</c:v>
                </c:pt>
                <c:pt idx="1141">
                  <c:v>41755</c:v>
                </c:pt>
                <c:pt idx="1142">
                  <c:v>41758</c:v>
                </c:pt>
                <c:pt idx="1143">
                  <c:v>41761</c:v>
                </c:pt>
                <c:pt idx="1144">
                  <c:v>41764</c:v>
                </c:pt>
                <c:pt idx="1145">
                  <c:v>41767</c:v>
                </c:pt>
                <c:pt idx="1146">
                  <c:v>41770</c:v>
                </c:pt>
                <c:pt idx="1147">
                  <c:v>41773</c:v>
                </c:pt>
                <c:pt idx="1148">
                  <c:v>41776</c:v>
                </c:pt>
                <c:pt idx="1149">
                  <c:v>41779</c:v>
                </c:pt>
                <c:pt idx="1150">
                  <c:v>41782</c:v>
                </c:pt>
                <c:pt idx="1151">
                  <c:v>41785</c:v>
                </c:pt>
                <c:pt idx="1152">
                  <c:v>41788</c:v>
                </c:pt>
                <c:pt idx="1153">
                  <c:v>41791</c:v>
                </c:pt>
                <c:pt idx="1154">
                  <c:v>41794</c:v>
                </c:pt>
                <c:pt idx="1155">
                  <c:v>41797</c:v>
                </c:pt>
                <c:pt idx="1156">
                  <c:v>41800</c:v>
                </c:pt>
                <c:pt idx="1157">
                  <c:v>41803</c:v>
                </c:pt>
                <c:pt idx="1158">
                  <c:v>41806</c:v>
                </c:pt>
                <c:pt idx="1159">
                  <c:v>41809</c:v>
                </c:pt>
                <c:pt idx="1160">
                  <c:v>41812</c:v>
                </c:pt>
                <c:pt idx="1161">
                  <c:v>41815</c:v>
                </c:pt>
                <c:pt idx="1162">
                  <c:v>41818</c:v>
                </c:pt>
                <c:pt idx="1163">
                  <c:v>41821</c:v>
                </c:pt>
                <c:pt idx="1164">
                  <c:v>41824</c:v>
                </c:pt>
                <c:pt idx="1165">
                  <c:v>41827</c:v>
                </c:pt>
                <c:pt idx="1166">
                  <c:v>41830</c:v>
                </c:pt>
                <c:pt idx="1167">
                  <c:v>41833</c:v>
                </c:pt>
                <c:pt idx="1168">
                  <c:v>41836</c:v>
                </c:pt>
                <c:pt idx="1169">
                  <c:v>41839</c:v>
                </c:pt>
                <c:pt idx="1170">
                  <c:v>41842</c:v>
                </c:pt>
                <c:pt idx="1171">
                  <c:v>41845</c:v>
                </c:pt>
                <c:pt idx="1172">
                  <c:v>41848</c:v>
                </c:pt>
                <c:pt idx="1173">
                  <c:v>41851</c:v>
                </c:pt>
                <c:pt idx="1174">
                  <c:v>41854</c:v>
                </c:pt>
                <c:pt idx="1175">
                  <c:v>41857</c:v>
                </c:pt>
                <c:pt idx="1176">
                  <c:v>41860</c:v>
                </c:pt>
                <c:pt idx="1177">
                  <c:v>41863</c:v>
                </c:pt>
                <c:pt idx="1178">
                  <c:v>41866</c:v>
                </c:pt>
                <c:pt idx="1179">
                  <c:v>41869</c:v>
                </c:pt>
                <c:pt idx="1180">
                  <c:v>41872</c:v>
                </c:pt>
                <c:pt idx="1181">
                  <c:v>41875</c:v>
                </c:pt>
                <c:pt idx="1182">
                  <c:v>41878</c:v>
                </c:pt>
                <c:pt idx="1183">
                  <c:v>41881</c:v>
                </c:pt>
                <c:pt idx="1184">
                  <c:v>41884</c:v>
                </c:pt>
                <c:pt idx="1185">
                  <c:v>41887</c:v>
                </c:pt>
                <c:pt idx="1186">
                  <c:v>41890</c:v>
                </c:pt>
                <c:pt idx="1187">
                  <c:v>41893</c:v>
                </c:pt>
                <c:pt idx="1188">
                  <c:v>41896</c:v>
                </c:pt>
                <c:pt idx="1189">
                  <c:v>41899</c:v>
                </c:pt>
                <c:pt idx="1190">
                  <c:v>41902</c:v>
                </c:pt>
                <c:pt idx="1191">
                  <c:v>41905</c:v>
                </c:pt>
                <c:pt idx="1192">
                  <c:v>41908</c:v>
                </c:pt>
                <c:pt idx="1193">
                  <c:v>41911</c:v>
                </c:pt>
                <c:pt idx="1194">
                  <c:v>41914</c:v>
                </c:pt>
                <c:pt idx="1195">
                  <c:v>41917</c:v>
                </c:pt>
                <c:pt idx="1196">
                  <c:v>41920</c:v>
                </c:pt>
                <c:pt idx="1197">
                  <c:v>41923</c:v>
                </c:pt>
                <c:pt idx="1198">
                  <c:v>41926</c:v>
                </c:pt>
                <c:pt idx="1199">
                  <c:v>41929</c:v>
                </c:pt>
                <c:pt idx="1200">
                  <c:v>41932</c:v>
                </c:pt>
                <c:pt idx="1201">
                  <c:v>41935</c:v>
                </c:pt>
                <c:pt idx="1202">
                  <c:v>41938</c:v>
                </c:pt>
                <c:pt idx="1203">
                  <c:v>41941</c:v>
                </c:pt>
                <c:pt idx="1204">
                  <c:v>41944</c:v>
                </c:pt>
                <c:pt idx="1205">
                  <c:v>41947</c:v>
                </c:pt>
                <c:pt idx="1206">
                  <c:v>41950</c:v>
                </c:pt>
                <c:pt idx="1207">
                  <c:v>41953</c:v>
                </c:pt>
                <c:pt idx="1208">
                  <c:v>41956</c:v>
                </c:pt>
                <c:pt idx="1209">
                  <c:v>41959</c:v>
                </c:pt>
                <c:pt idx="1210">
                  <c:v>41962</c:v>
                </c:pt>
                <c:pt idx="1211">
                  <c:v>41965</c:v>
                </c:pt>
                <c:pt idx="1212">
                  <c:v>41968</c:v>
                </c:pt>
                <c:pt idx="1213">
                  <c:v>41971</c:v>
                </c:pt>
                <c:pt idx="1214">
                  <c:v>41974</c:v>
                </c:pt>
                <c:pt idx="1215">
                  <c:v>41977</c:v>
                </c:pt>
                <c:pt idx="1216">
                  <c:v>41980</c:v>
                </c:pt>
                <c:pt idx="1217">
                  <c:v>41983</c:v>
                </c:pt>
                <c:pt idx="1218">
                  <c:v>41986</c:v>
                </c:pt>
                <c:pt idx="1219">
                  <c:v>41989</c:v>
                </c:pt>
                <c:pt idx="1220">
                  <c:v>41992</c:v>
                </c:pt>
                <c:pt idx="1221">
                  <c:v>41995</c:v>
                </c:pt>
                <c:pt idx="1222">
                  <c:v>41998</c:v>
                </c:pt>
                <c:pt idx="1223">
                  <c:v>42001</c:v>
                </c:pt>
                <c:pt idx="1224">
                  <c:v>42004</c:v>
                </c:pt>
                <c:pt idx="1225">
                  <c:v>42007</c:v>
                </c:pt>
                <c:pt idx="1226">
                  <c:v>42010</c:v>
                </c:pt>
                <c:pt idx="1227">
                  <c:v>42013</c:v>
                </c:pt>
                <c:pt idx="1228">
                  <c:v>42016</c:v>
                </c:pt>
                <c:pt idx="1229">
                  <c:v>42019</c:v>
                </c:pt>
                <c:pt idx="1230">
                  <c:v>42022</c:v>
                </c:pt>
                <c:pt idx="1231">
                  <c:v>42025</c:v>
                </c:pt>
                <c:pt idx="1232">
                  <c:v>42028</c:v>
                </c:pt>
                <c:pt idx="1233">
                  <c:v>42031</c:v>
                </c:pt>
                <c:pt idx="1234">
                  <c:v>42034</c:v>
                </c:pt>
                <c:pt idx="1235">
                  <c:v>42037</c:v>
                </c:pt>
                <c:pt idx="1236">
                  <c:v>42040</c:v>
                </c:pt>
                <c:pt idx="1237">
                  <c:v>42043</c:v>
                </c:pt>
                <c:pt idx="1238">
                  <c:v>42046</c:v>
                </c:pt>
                <c:pt idx="1239">
                  <c:v>42049</c:v>
                </c:pt>
                <c:pt idx="1240">
                  <c:v>42052</c:v>
                </c:pt>
                <c:pt idx="1241">
                  <c:v>42055</c:v>
                </c:pt>
                <c:pt idx="1242">
                  <c:v>42058</c:v>
                </c:pt>
                <c:pt idx="1243">
                  <c:v>42061</c:v>
                </c:pt>
                <c:pt idx="1244">
                  <c:v>42064</c:v>
                </c:pt>
                <c:pt idx="1245">
                  <c:v>42067</c:v>
                </c:pt>
                <c:pt idx="1246">
                  <c:v>42070</c:v>
                </c:pt>
                <c:pt idx="1247">
                  <c:v>42073</c:v>
                </c:pt>
                <c:pt idx="1248">
                  <c:v>42076</c:v>
                </c:pt>
                <c:pt idx="1249">
                  <c:v>42079</c:v>
                </c:pt>
                <c:pt idx="1250">
                  <c:v>42082</c:v>
                </c:pt>
                <c:pt idx="1251">
                  <c:v>42085</c:v>
                </c:pt>
                <c:pt idx="1252">
                  <c:v>42088</c:v>
                </c:pt>
                <c:pt idx="1253">
                  <c:v>42091</c:v>
                </c:pt>
                <c:pt idx="1254">
                  <c:v>42094</c:v>
                </c:pt>
                <c:pt idx="1255">
                  <c:v>42097</c:v>
                </c:pt>
                <c:pt idx="1256">
                  <c:v>42100</c:v>
                </c:pt>
                <c:pt idx="1257">
                  <c:v>42103</c:v>
                </c:pt>
                <c:pt idx="1258">
                  <c:v>42106</c:v>
                </c:pt>
                <c:pt idx="1259">
                  <c:v>42109</c:v>
                </c:pt>
                <c:pt idx="1260">
                  <c:v>42112</c:v>
                </c:pt>
                <c:pt idx="1261">
                  <c:v>42115</c:v>
                </c:pt>
                <c:pt idx="1262">
                  <c:v>42118</c:v>
                </c:pt>
                <c:pt idx="1263">
                  <c:v>42121</c:v>
                </c:pt>
                <c:pt idx="1264">
                  <c:v>42124</c:v>
                </c:pt>
                <c:pt idx="1265">
                  <c:v>42127</c:v>
                </c:pt>
                <c:pt idx="1266">
                  <c:v>42130</c:v>
                </c:pt>
                <c:pt idx="1267">
                  <c:v>42133</c:v>
                </c:pt>
                <c:pt idx="1268">
                  <c:v>42136</c:v>
                </c:pt>
                <c:pt idx="1269">
                  <c:v>42139</c:v>
                </c:pt>
                <c:pt idx="1270">
                  <c:v>42142</c:v>
                </c:pt>
                <c:pt idx="1271">
                  <c:v>42145</c:v>
                </c:pt>
                <c:pt idx="1272">
                  <c:v>42148</c:v>
                </c:pt>
                <c:pt idx="1273">
                  <c:v>42151</c:v>
                </c:pt>
                <c:pt idx="1274">
                  <c:v>42154</c:v>
                </c:pt>
                <c:pt idx="1275">
                  <c:v>42157</c:v>
                </c:pt>
                <c:pt idx="1276">
                  <c:v>42160</c:v>
                </c:pt>
                <c:pt idx="1277">
                  <c:v>42163</c:v>
                </c:pt>
                <c:pt idx="1278">
                  <c:v>42166</c:v>
                </c:pt>
                <c:pt idx="1279">
                  <c:v>42169</c:v>
                </c:pt>
                <c:pt idx="1280">
                  <c:v>42172</c:v>
                </c:pt>
                <c:pt idx="1281">
                  <c:v>42175</c:v>
                </c:pt>
                <c:pt idx="1282">
                  <c:v>42178</c:v>
                </c:pt>
                <c:pt idx="1283">
                  <c:v>42181</c:v>
                </c:pt>
                <c:pt idx="1284">
                  <c:v>42184</c:v>
                </c:pt>
                <c:pt idx="1285">
                  <c:v>42187</c:v>
                </c:pt>
                <c:pt idx="1286">
                  <c:v>42190</c:v>
                </c:pt>
                <c:pt idx="1287">
                  <c:v>42193</c:v>
                </c:pt>
                <c:pt idx="1288">
                  <c:v>42196</c:v>
                </c:pt>
                <c:pt idx="1289">
                  <c:v>42199</c:v>
                </c:pt>
                <c:pt idx="1290">
                  <c:v>42202</c:v>
                </c:pt>
                <c:pt idx="1291">
                  <c:v>42205</c:v>
                </c:pt>
                <c:pt idx="1292">
                  <c:v>42208</c:v>
                </c:pt>
                <c:pt idx="1293">
                  <c:v>42211</c:v>
                </c:pt>
                <c:pt idx="1294">
                  <c:v>42214</c:v>
                </c:pt>
                <c:pt idx="1295">
                  <c:v>42217</c:v>
                </c:pt>
                <c:pt idx="1296">
                  <c:v>42220</c:v>
                </c:pt>
                <c:pt idx="1297">
                  <c:v>42223</c:v>
                </c:pt>
                <c:pt idx="1298">
                  <c:v>42226</c:v>
                </c:pt>
                <c:pt idx="1299">
                  <c:v>42229</c:v>
                </c:pt>
                <c:pt idx="1300">
                  <c:v>42232</c:v>
                </c:pt>
                <c:pt idx="1301">
                  <c:v>42235</c:v>
                </c:pt>
                <c:pt idx="1302">
                  <c:v>42238</c:v>
                </c:pt>
                <c:pt idx="1303">
                  <c:v>42241</c:v>
                </c:pt>
                <c:pt idx="1304">
                  <c:v>42244</c:v>
                </c:pt>
                <c:pt idx="1305">
                  <c:v>42247</c:v>
                </c:pt>
                <c:pt idx="1306">
                  <c:v>42250</c:v>
                </c:pt>
                <c:pt idx="1307">
                  <c:v>42253</c:v>
                </c:pt>
                <c:pt idx="1308">
                  <c:v>42256</c:v>
                </c:pt>
                <c:pt idx="1309">
                  <c:v>42259</c:v>
                </c:pt>
                <c:pt idx="1310">
                  <c:v>42262</c:v>
                </c:pt>
                <c:pt idx="1311">
                  <c:v>42265</c:v>
                </c:pt>
                <c:pt idx="1312">
                  <c:v>42268</c:v>
                </c:pt>
                <c:pt idx="1313">
                  <c:v>42271</c:v>
                </c:pt>
                <c:pt idx="1314">
                  <c:v>42274</c:v>
                </c:pt>
                <c:pt idx="1315">
                  <c:v>42277</c:v>
                </c:pt>
                <c:pt idx="1316">
                  <c:v>42280</c:v>
                </c:pt>
                <c:pt idx="1317">
                  <c:v>42283</c:v>
                </c:pt>
                <c:pt idx="1318">
                  <c:v>42286</c:v>
                </c:pt>
                <c:pt idx="1319">
                  <c:v>42289</c:v>
                </c:pt>
                <c:pt idx="1320">
                  <c:v>42292</c:v>
                </c:pt>
                <c:pt idx="1321">
                  <c:v>42295</c:v>
                </c:pt>
                <c:pt idx="1322">
                  <c:v>42298</c:v>
                </c:pt>
                <c:pt idx="1323">
                  <c:v>42301</c:v>
                </c:pt>
                <c:pt idx="1324">
                  <c:v>42304</c:v>
                </c:pt>
                <c:pt idx="1325">
                  <c:v>42307</c:v>
                </c:pt>
                <c:pt idx="1326">
                  <c:v>42310</c:v>
                </c:pt>
                <c:pt idx="1327">
                  <c:v>42313</c:v>
                </c:pt>
                <c:pt idx="1328">
                  <c:v>42316</c:v>
                </c:pt>
                <c:pt idx="1329">
                  <c:v>42319</c:v>
                </c:pt>
                <c:pt idx="1330">
                  <c:v>42322</c:v>
                </c:pt>
                <c:pt idx="1331">
                  <c:v>42325</c:v>
                </c:pt>
                <c:pt idx="1332">
                  <c:v>42328</c:v>
                </c:pt>
                <c:pt idx="1333">
                  <c:v>42331</c:v>
                </c:pt>
                <c:pt idx="1334">
                  <c:v>42334</c:v>
                </c:pt>
                <c:pt idx="1335">
                  <c:v>42337</c:v>
                </c:pt>
                <c:pt idx="1336">
                  <c:v>42340</c:v>
                </c:pt>
                <c:pt idx="1337">
                  <c:v>42343</c:v>
                </c:pt>
                <c:pt idx="1338">
                  <c:v>42346</c:v>
                </c:pt>
                <c:pt idx="1339">
                  <c:v>42349</c:v>
                </c:pt>
                <c:pt idx="1340">
                  <c:v>42352</c:v>
                </c:pt>
                <c:pt idx="1341">
                  <c:v>42355</c:v>
                </c:pt>
                <c:pt idx="1342">
                  <c:v>42358</c:v>
                </c:pt>
                <c:pt idx="1343">
                  <c:v>42361</c:v>
                </c:pt>
                <c:pt idx="1344">
                  <c:v>42364</c:v>
                </c:pt>
                <c:pt idx="1345">
                  <c:v>42367</c:v>
                </c:pt>
                <c:pt idx="1346">
                  <c:v>42370</c:v>
                </c:pt>
                <c:pt idx="1347">
                  <c:v>42373</c:v>
                </c:pt>
                <c:pt idx="1348">
                  <c:v>42376</c:v>
                </c:pt>
                <c:pt idx="1349">
                  <c:v>42379</c:v>
                </c:pt>
                <c:pt idx="1350">
                  <c:v>42382</c:v>
                </c:pt>
                <c:pt idx="1351">
                  <c:v>42385</c:v>
                </c:pt>
                <c:pt idx="1352">
                  <c:v>42388</c:v>
                </c:pt>
                <c:pt idx="1353">
                  <c:v>42391</c:v>
                </c:pt>
                <c:pt idx="1354">
                  <c:v>42394</c:v>
                </c:pt>
                <c:pt idx="1355">
                  <c:v>42397</c:v>
                </c:pt>
                <c:pt idx="1356">
                  <c:v>42400</c:v>
                </c:pt>
                <c:pt idx="1357">
                  <c:v>42038</c:v>
                </c:pt>
                <c:pt idx="1358">
                  <c:v>42041</c:v>
                </c:pt>
                <c:pt idx="1359">
                  <c:v>42044</c:v>
                </c:pt>
                <c:pt idx="1360">
                  <c:v>42047</c:v>
                </c:pt>
                <c:pt idx="1361">
                  <c:v>42050</c:v>
                </c:pt>
                <c:pt idx="1362">
                  <c:v>42053</c:v>
                </c:pt>
                <c:pt idx="1363">
                  <c:v>42056</c:v>
                </c:pt>
                <c:pt idx="1364">
                  <c:v>42059</c:v>
                </c:pt>
                <c:pt idx="1365">
                  <c:v>42062</c:v>
                </c:pt>
                <c:pt idx="1366">
                  <c:v>42430</c:v>
                </c:pt>
                <c:pt idx="1367">
                  <c:v>42433</c:v>
                </c:pt>
                <c:pt idx="1368">
                  <c:v>42436</c:v>
                </c:pt>
                <c:pt idx="1369">
                  <c:v>42439</c:v>
                </c:pt>
                <c:pt idx="1370">
                  <c:v>42442</c:v>
                </c:pt>
                <c:pt idx="1371">
                  <c:v>42445</c:v>
                </c:pt>
                <c:pt idx="1372">
                  <c:v>42448</c:v>
                </c:pt>
                <c:pt idx="1373">
                  <c:v>42451</c:v>
                </c:pt>
                <c:pt idx="1374">
                  <c:v>42454</c:v>
                </c:pt>
                <c:pt idx="1375">
                  <c:v>42457</c:v>
                </c:pt>
                <c:pt idx="1376">
                  <c:v>42460</c:v>
                </c:pt>
                <c:pt idx="1377">
                  <c:v>42463</c:v>
                </c:pt>
                <c:pt idx="1378">
                  <c:v>42466</c:v>
                </c:pt>
                <c:pt idx="1379">
                  <c:v>42469</c:v>
                </c:pt>
                <c:pt idx="1380">
                  <c:v>42472</c:v>
                </c:pt>
                <c:pt idx="1381">
                  <c:v>42475</c:v>
                </c:pt>
                <c:pt idx="1382">
                  <c:v>42478</c:v>
                </c:pt>
                <c:pt idx="1383">
                  <c:v>42481</c:v>
                </c:pt>
                <c:pt idx="1384">
                  <c:v>42484</c:v>
                </c:pt>
                <c:pt idx="1385">
                  <c:v>42487</c:v>
                </c:pt>
                <c:pt idx="1386">
                  <c:v>42490</c:v>
                </c:pt>
                <c:pt idx="1387">
                  <c:v>42493</c:v>
                </c:pt>
                <c:pt idx="1388">
                  <c:v>42496</c:v>
                </c:pt>
                <c:pt idx="1389">
                  <c:v>42499</c:v>
                </c:pt>
                <c:pt idx="1390">
                  <c:v>42502</c:v>
                </c:pt>
                <c:pt idx="1391">
                  <c:v>42505</c:v>
                </c:pt>
                <c:pt idx="1392">
                  <c:v>42508</c:v>
                </c:pt>
                <c:pt idx="1393">
                  <c:v>42511</c:v>
                </c:pt>
                <c:pt idx="1394">
                  <c:v>42514</c:v>
                </c:pt>
                <c:pt idx="1395">
                  <c:v>42517</c:v>
                </c:pt>
                <c:pt idx="1396">
                  <c:v>42520</c:v>
                </c:pt>
                <c:pt idx="1397">
                  <c:v>42523</c:v>
                </c:pt>
                <c:pt idx="1398">
                  <c:v>42526</c:v>
                </c:pt>
                <c:pt idx="1399">
                  <c:v>42529</c:v>
                </c:pt>
                <c:pt idx="1400">
                  <c:v>42532</c:v>
                </c:pt>
                <c:pt idx="1401">
                  <c:v>42535</c:v>
                </c:pt>
                <c:pt idx="1402">
                  <c:v>42538</c:v>
                </c:pt>
                <c:pt idx="1403">
                  <c:v>42541</c:v>
                </c:pt>
                <c:pt idx="1404">
                  <c:v>42544</c:v>
                </c:pt>
                <c:pt idx="1405">
                  <c:v>42547</c:v>
                </c:pt>
                <c:pt idx="1406">
                  <c:v>42550</c:v>
                </c:pt>
                <c:pt idx="1407">
                  <c:v>42187</c:v>
                </c:pt>
                <c:pt idx="1408">
                  <c:v>42190</c:v>
                </c:pt>
                <c:pt idx="1409">
                  <c:v>42193</c:v>
                </c:pt>
                <c:pt idx="1410">
                  <c:v>42196</c:v>
                </c:pt>
                <c:pt idx="1411">
                  <c:v>42199</c:v>
                </c:pt>
                <c:pt idx="1412">
                  <c:v>42202</c:v>
                </c:pt>
                <c:pt idx="1413">
                  <c:v>42205</c:v>
                </c:pt>
                <c:pt idx="1414">
                  <c:v>42208</c:v>
                </c:pt>
                <c:pt idx="1415">
                  <c:v>42211</c:v>
                </c:pt>
                <c:pt idx="1416">
                  <c:v>42214</c:v>
                </c:pt>
                <c:pt idx="1417">
                  <c:v>42583</c:v>
                </c:pt>
                <c:pt idx="1418">
                  <c:v>42586</c:v>
                </c:pt>
                <c:pt idx="1419">
                  <c:v>42589</c:v>
                </c:pt>
                <c:pt idx="1420">
                  <c:v>42592</c:v>
                </c:pt>
                <c:pt idx="1421">
                  <c:v>42595</c:v>
                </c:pt>
                <c:pt idx="1422">
                  <c:v>42598</c:v>
                </c:pt>
                <c:pt idx="1423">
                  <c:v>42601</c:v>
                </c:pt>
                <c:pt idx="1424">
                  <c:v>42604</c:v>
                </c:pt>
                <c:pt idx="1425">
                  <c:v>42607</c:v>
                </c:pt>
                <c:pt idx="1426">
                  <c:v>42610</c:v>
                </c:pt>
                <c:pt idx="1427">
                  <c:v>42613</c:v>
                </c:pt>
                <c:pt idx="1428">
                  <c:v>42616</c:v>
                </c:pt>
                <c:pt idx="1429">
                  <c:v>42619</c:v>
                </c:pt>
                <c:pt idx="1430">
                  <c:v>42622</c:v>
                </c:pt>
                <c:pt idx="1431">
                  <c:v>42625</c:v>
                </c:pt>
                <c:pt idx="1432">
                  <c:v>42628</c:v>
                </c:pt>
                <c:pt idx="1433">
                  <c:v>42631</c:v>
                </c:pt>
                <c:pt idx="1434">
                  <c:v>42634</c:v>
                </c:pt>
                <c:pt idx="1435">
                  <c:v>42637</c:v>
                </c:pt>
                <c:pt idx="1436">
                  <c:v>42640</c:v>
                </c:pt>
                <c:pt idx="1437">
                  <c:v>42643</c:v>
                </c:pt>
                <c:pt idx="1438">
                  <c:v>42646</c:v>
                </c:pt>
                <c:pt idx="1439">
                  <c:v>42649</c:v>
                </c:pt>
                <c:pt idx="1440">
                  <c:v>42652</c:v>
                </c:pt>
                <c:pt idx="1441">
                  <c:v>42655</c:v>
                </c:pt>
                <c:pt idx="1442">
                  <c:v>42658</c:v>
                </c:pt>
                <c:pt idx="1443">
                  <c:v>42661</c:v>
                </c:pt>
                <c:pt idx="1444">
                  <c:v>42664</c:v>
                </c:pt>
                <c:pt idx="1445">
                  <c:v>42667</c:v>
                </c:pt>
                <c:pt idx="1446">
                  <c:v>42670</c:v>
                </c:pt>
                <c:pt idx="1447">
                  <c:v>42673</c:v>
                </c:pt>
                <c:pt idx="1448">
                  <c:v>42676</c:v>
                </c:pt>
                <c:pt idx="1449">
                  <c:v>42679</c:v>
                </c:pt>
                <c:pt idx="1450">
                  <c:v>42682</c:v>
                </c:pt>
                <c:pt idx="1451">
                  <c:v>42685</c:v>
                </c:pt>
                <c:pt idx="1452">
                  <c:v>42688</c:v>
                </c:pt>
                <c:pt idx="1453">
                  <c:v>42691</c:v>
                </c:pt>
                <c:pt idx="1454">
                  <c:v>42694</c:v>
                </c:pt>
                <c:pt idx="1455">
                  <c:v>42697</c:v>
                </c:pt>
                <c:pt idx="1456">
                  <c:v>42700</c:v>
                </c:pt>
                <c:pt idx="1457">
                  <c:v>42703</c:v>
                </c:pt>
                <c:pt idx="1458">
                  <c:v>42706</c:v>
                </c:pt>
                <c:pt idx="1459">
                  <c:v>42709</c:v>
                </c:pt>
                <c:pt idx="1460">
                  <c:v>42712</c:v>
                </c:pt>
                <c:pt idx="1461">
                  <c:v>42715</c:v>
                </c:pt>
                <c:pt idx="1462">
                  <c:v>42718</c:v>
                </c:pt>
                <c:pt idx="1463">
                  <c:v>42721</c:v>
                </c:pt>
                <c:pt idx="1464">
                  <c:v>42724</c:v>
                </c:pt>
                <c:pt idx="1465">
                  <c:v>42727</c:v>
                </c:pt>
                <c:pt idx="1466">
                  <c:v>42730</c:v>
                </c:pt>
                <c:pt idx="1467">
                  <c:v>42733</c:v>
                </c:pt>
                <c:pt idx="1468">
                  <c:v>42736</c:v>
                </c:pt>
                <c:pt idx="1469">
                  <c:v>42739</c:v>
                </c:pt>
                <c:pt idx="1470">
                  <c:v>42742</c:v>
                </c:pt>
                <c:pt idx="1471">
                  <c:v>42745</c:v>
                </c:pt>
                <c:pt idx="1472">
                  <c:v>42748</c:v>
                </c:pt>
                <c:pt idx="1473">
                  <c:v>42751</c:v>
                </c:pt>
                <c:pt idx="1474">
                  <c:v>42754</c:v>
                </c:pt>
                <c:pt idx="1475">
                  <c:v>42757</c:v>
                </c:pt>
                <c:pt idx="1476">
                  <c:v>42760</c:v>
                </c:pt>
                <c:pt idx="1477">
                  <c:v>42763</c:v>
                </c:pt>
                <c:pt idx="1478">
                  <c:v>42766</c:v>
                </c:pt>
                <c:pt idx="1479">
                  <c:v>42769</c:v>
                </c:pt>
                <c:pt idx="1480">
                  <c:v>42772</c:v>
                </c:pt>
                <c:pt idx="1481">
                  <c:v>42775</c:v>
                </c:pt>
                <c:pt idx="1482">
                  <c:v>42778</c:v>
                </c:pt>
                <c:pt idx="1483">
                  <c:v>42781</c:v>
                </c:pt>
                <c:pt idx="1484">
                  <c:v>42784</c:v>
                </c:pt>
                <c:pt idx="1485">
                  <c:v>42787</c:v>
                </c:pt>
                <c:pt idx="1486">
                  <c:v>42790</c:v>
                </c:pt>
                <c:pt idx="1487">
                  <c:v>42793</c:v>
                </c:pt>
                <c:pt idx="1488">
                  <c:v>42796</c:v>
                </c:pt>
                <c:pt idx="1489">
                  <c:v>42799</c:v>
                </c:pt>
                <c:pt idx="1490">
                  <c:v>42802</c:v>
                </c:pt>
                <c:pt idx="1491">
                  <c:v>42805</c:v>
                </c:pt>
                <c:pt idx="1492">
                  <c:v>42808</c:v>
                </c:pt>
                <c:pt idx="1493">
                  <c:v>42811</c:v>
                </c:pt>
                <c:pt idx="1494">
                  <c:v>42814</c:v>
                </c:pt>
                <c:pt idx="1495">
                  <c:v>42817</c:v>
                </c:pt>
                <c:pt idx="1496">
                  <c:v>42820</c:v>
                </c:pt>
                <c:pt idx="1497">
                  <c:v>42823</c:v>
                </c:pt>
                <c:pt idx="1498">
                  <c:v>42826</c:v>
                </c:pt>
                <c:pt idx="1499">
                  <c:v>42829</c:v>
                </c:pt>
                <c:pt idx="1500">
                  <c:v>42832</c:v>
                </c:pt>
                <c:pt idx="1501">
                  <c:v>42835</c:v>
                </c:pt>
                <c:pt idx="1502">
                  <c:v>42838</c:v>
                </c:pt>
                <c:pt idx="1503">
                  <c:v>42841</c:v>
                </c:pt>
                <c:pt idx="1504">
                  <c:v>42844</c:v>
                </c:pt>
                <c:pt idx="1505">
                  <c:v>42847</c:v>
                </c:pt>
                <c:pt idx="1506">
                  <c:v>42850</c:v>
                </c:pt>
                <c:pt idx="1507">
                  <c:v>42853</c:v>
                </c:pt>
                <c:pt idx="1508">
                  <c:v>42856</c:v>
                </c:pt>
                <c:pt idx="1509">
                  <c:v>42859</c:v>
                </c:pt>
                <c:pt idx="1510">
                  <c:v>42862</c:v>
                </c:pt>
                <c:pt idx="1511">
                  <c:v>42865</c:v>
                </c:pt>
                <c:pt idx="1512">
                  <c:v>42868</c:v>
                </c:pt>
                <c:pt idx="1513">
                  <c:v>42871</c:v>
                </c:pt>
                <c:pt idx="1514">
                  <c:v>42874</c:v>
                </c:pt>
                <c:pt idx="1515">
                  <c:v>42877</c:v>
                </c:pt>
                <c:pt idx="1516">
                  <c:v>42880</c:v>
                </c:pt>
                <c:pt idx="1517">
                  <c:v>42883</c:v>
                </c:pt>
                <c:pt idx="1518">
                  <c:v>42886</c:v>
                </c:pt>
                <c:pt idx="1519">
                  <c:v>42889</c:v>
                </c:pt>
                <c:pt idx="1520">
                  <c:v>42892</c:v>
                </c:pt>
                <c:pt idx="1521">
                  <c:v>42895</c:v>
                </c:pt>
                <c:pt idx="1522">
                  <c:v>42898</c:v>
                </c:pt>
                <c:pt idx="1523">
                  <c:v>42901</c:v>
                </c:pt>
                <c:pt idx="1524">
                  <c:v>42904</c:v>
                </c:pt>
                <c:pt idx="1525">
                  <c:v>42907</c:v>
                </c:pt>
                <c:pt idx="1526">
                  <c:v>42910</c:v>
                </c:pt>
                <c:pt idx="1527">
                  <c:v>42913</c:v>
                </c:pt>
                <c:pt idx="1528">
                  <c:v>42916</c:v>
                </c:pt>
                <c:pt idx="1529">
                  <c:v>42919</c:v>
                </c:pt>
                <c:pt idx="1530">
                  <c:v>42922</c:v>
                </c:pt>
                <c:pt idx="1531">
                  <c:v>42925</c:v>
                </c:pt>
                <c:pt idx="1532">
                  <c:v>42928</c:v>
                </c:pt>
                <c:pt idx="1533">
                  <c:v>42931</c:v>
                </c:pt>
                <c:pt idx="1534">
                  <c:v>42934</c:v>
                </c:pt>
                <c:pt idx="1535">
                  <c:v>42937</c:v>
                </c:pt>
                <c:pt idx="1536">
                  <c:v>42940</c:v>
                </c:pt>
                <c:pt idx="1537">
                  <c:v>42943</c:v>
                </c:pt>
                <c:pt idx="1538">
                  <c:v>42946</c:v>
                </c:pt>
                <c:pt idx="1539">
                  <c:v>42949</c:v>
                </c:pt>
                <c:pt idx="1540">
                  <c:v>42952</c:v>
                </c:pt>
                <c:pt idx="1541">
                  <c:v>42955</c:v>
                </c:pt>
                <c:pt idx="1542">
                  <c:v>42958</c:v>
                </c:pt>
                <c:pt idx="1543">
                  <c:v>42961</c:v>
                </c:pt>
                <c:pt idx="1544">
                  <c:v>42964</c:v>
                </c:pt>
                <c:pt idx="1545">
                  <c:v>42967</c:v>
                </c:pt>
                <c:pt idx="1546">
                  <c:v>42970</c:v>
                </c:pt>
                <c:pt idx="1547">
                  <c:v>42973</c:v>
                </c:pt>
                <c:pt idx="1548">
                  <c:v>42976</c:v>
                </c:pt>
                <c:pt idx="1549">
                  <c:v>42979</c:v>
                </c:pt>
                <c:pt idx="1550">
                  <c:v>42982</c:v>
                </c:pt>
                <c:pt idx="1551">
                  <c:v>42985</c:v>
                </c:pt>
                <c:pt idx="1552">
                  <c:v>42988</c:v>
                </c:pt>
                <c:pt idx="1553">
                  <c:v>42991</c:v>
                </c:pt>
                <c:pt idx="1554">
                  <c:v>42994</c:v>
                </c:pt>
                <c:pt idx="1555">
                  <c:v>42997</c:v>
                </c:pt>
                <c:pt idx="1556">
                  <c:v>43000</c:v>
                </c:pt>
                <c:pt idx="1557">
                  <c:v>43003</c:v>
                </c:pt>
                <c:pt idx="1558">
                  <c:v>43006</c:v>
                </c:pt>
                <c:pt idx="1559">
                  <c:v>43009</c:v>
                </c:pt>
                <c:pt idx="1560">
                  <c:v>43012</c:v>
                </c:pt>
                <c:pt idx="1561">
                  <c:v>43015</c:v>
                </c:pt>
                <c:pt idx="1562">
                  <c:v>43018</c:v>
                </c:pt>
                <c:pt idx="1563">
                  <c:v>43021</c:v>
                </c:pt>
                <c:pt idx="1564">
                  <c:v>43024</c:v>
                </c:pt>
                <c:pt idx="1565">
                  <c:v>43027</c:v>
                </c:pt>
                <c:pt idx="1566">
                  <c:v>43030</c:v>
                </c:pt>
                <c:pt idx="1567">
                  <c:v>43033</c:v>
                </c:pt>
                <c:pt idx="1568">
                  <c:v>43036</c:v>
                </c:pt>
                <c:pt idx="1569">
                  <c:v>43039</c:v>
                </c:pt>
                <c:pt idx="1570">
                  <c:v>43042</c:v>
                </c:pt>
                <c:pt idx="1571">
                  <c:v>43045</c:v>
                </c:pt>
                <c:pt idx="1572">
                  <c:v>43048</c:v>
                </c:pt>
                <c:pt idx="1573">
                  <c:v>43051</c:v>
                </c:pt>
                <c:pt idx="1574">
                  <c:v>43054</c:v>
                </c:pt>
                <c:pt idx="1575">
                  <c:v>43057</c:v>
                </c:pt>
                <c:pt idx="1576">
                  <c:v>43060</c:v>
                </c:pt>
                <c:pt idx="1577">
                  <c:v>43063</c:v>
                </c:pt>
                <c:pt idx="1578">
                  <c:v>43066</c:v>
                </c:pt>
                <c:pt idx="1579">
                  <c:v>43069</c:v>
                </c:pt>
                <c:pt idx="1580">
                  <c:v>43072</c:v>
                </c:pt>
                <c:pt idx="1581">
                  <c:v>43075</c:v>
                </c:pt>
                <c:pt idx="1582">
                  <c:v>43078</c:v>
                </c:pt>
                <c:pt idx="1583">
                  <c:v>43081</c:v>
                </c:pt>
                <c:pt idx="1584">
                  <c:v>43084</c:v>
                </c:pt>
                <c:pt idx="1585">
                  <c:v>43087</c:v>
                </c:pt>
                <c:pt idx="1586">
                  <c:v>43090</c:v>
                </c:pt>
                <c:pt idx="1587">
                  <c:v>43093</c:v>
                </c:pt>
                <c:pt idx="1588">
                  <c:v>43096</c:v>
                </c:pt>
                <c:pt idx="1589">
                  <c:v>43099</c:v>
                </c:pt>
                <c:pt idx="1590">
                  <c:v>43102</c:v>
                </c:pt>
                <c:pt idx="1591">
                  <c:v>43105</c:v>
                </c:pt>
                <c:pt idx="1592">
                  <c:v>43108</c:v>
                </c:pt>
                <c:pt idx="1593">
                  <c:v>43111</c:v>
                </c:pt>
                <c:pt idx="1594">
                  <c:v>43114</c:v>
                </c:pt>
                <c:pt idx="1595">
                  <c:v>43117</c:v>
                </c:pt>
                <c:pt idx="1596">
                  <c:v>43120</c:v>
                </c:pt>
                <c:pt idx="1597">
                  <c:v>43123</c:v>
                </c:pt>
                <c:pt idx="1598">
                  <c:v>43126</c:v>
                </c:pt>
                <c:pt idx="1599">
                  <c:v>43129</c:v>
                </c:pt>
                <c:pt idx="1600">
                  <c:v>43132</c:v>
                </c:pt>
                <c:pt idx="1601">
                  <c:v>43135</c:v>
                </c:pt>
                <c:pt idx="1602">
                  <c:v>43138</c:v>
                </c:pt>
                <c:pt idx="1603">
                  <c:v>43141</c:v>
                </c:pt>
                <c:pt idx="1604">
                  <c:v>43144</c:v>
                </c:pt>
                <c:pt idx="1605">
                  <c:v>43147</c:v>
                </c:pt>
                <c:pt idx="1606">
                  <c:v>43150</c:v>
                </c:pt>
                <c:pt idx="1607">
                  <c:v>43153</c:v>
                </c:pt>
                <c:pt idx="1608">
                  <c:v>43156</c:v>
                </c:pt>
                <c:pt idx="1609">
                  <c:v>43159</c:v>
                </c:pt>
                <c:pt idx="1610">
                  <c:v>43162</c:v>
                </c:pt>
                <c:pt idx="1611">
                  <c:v>43165</c:v>
                </c:pt>
                <c:pt idx="1612">
                  <c:v>43168</c:v>
                </c:pt>
                <c:pt idx="1613">
                  <c:v>43171</c:v>
                </c:pt>
                <c:pt idx="1614">
                  <c:v>43174</c:v>
                </c:pt>
                <c:pt idx="1615">
                  <c:v>43177</c:v>
                </c:pt>
                <c:pt idx="1616">
                  <c:v>43180</c:v>
                </c:pt>
                <c:pt idx="1617">
                  <c:v>43183</c:v>
                </c:pt>
                <c:pt idx="1618">
                  <c:v>43186</c:v>
                </c:pt>
                <c:pt idx="1619">
                  <c:v>43189</c:v>
                </c:pt>
                <c:pt idx="1620">
                  <c:v>43192</c:v>
                </c:pt>
                <c:pt idx="1621">
                  <c:v>43195</c:v>
                </c:pt>
                <c:pt idx="1622">
                  <c:v>43198</c:v>
                </c:pt>
                <c:pt idx="1623">
                  <c:v>43201</c:v>
                </c:pt>
                <c:pt idx="1624">
                  <c:v>43204</c:v>
                </c:pt>
                <c:pt idx="1625">
                  <c:v>43207</c:v>
                </c:pt>
                <c:pt idx="1626">
                  <c:v>43210</c:v>
                </c:pt>
                <c:pt idx="1627">
                  <c:v>43213</c:v>
                </c:pt>
                <c:pt idx="1628">
                  <c:v>43216</c:v>
                </c:pt>
                <c:pt idx="1629">
                  <c:v>43219</c:v>
                </c:pt>
                <c:pt idx="1630">
                  <c:v>43222</c:v>
                </c:pt>
                <c:pt idx="1631">
                  <c:v>43225</c:v>
                </c:pt>
                <c:pt idx="1632">
                  <c:v>43228</c:v>
                </c:pt>
                <c:pt idx="1633">
                  <c:v>43231</c:v>
                </c:pt>
                <c:pt idx="1634">
                  <c:v>43234</c:v>
                </c:pt>
                <c:pt idx="1635">
                  <c:v>43237</c:v>
                </c:pt>
                <c:pt idx="1636">
                  <c:v>43240</c:v>
                </c:pt>
                <c:pt idx="1637">
                  <c:v>43243</c:v>
                </c:pt>
                <c:pt idx="1638">
                  <c:v>43246</c:v>
                </c:pt>
                <c:pt idx="1639">
                  <c:v>43249</c:v>
                </c:pt>
                <c:pt idx="1640">
                  <c:v>43252</c:v>
                </c:pt>
                <c:pt idx="1641">
                  <c:v>43255</c:v>
                </c:pt>
                <c:pt idx="1642">
                  <c:v>43258</c:v>
                </c:pt>
                <c:pt idx="1643">
                  <c:v>43261</c:v>
                </c:pt>
                <c:pt idx="1644">
                  <c:v>43264</c:v>
                </c:pt>
                <c:pt idx="1645">
                  <c:v>43267</c:v>
                </c:pt>
                <c:pt idx="1646">
                  <c:v>43270</c:v>
                </c:pt>
                <c:pt idx="1647">
                  <c:v>43273</c:v>
                </c:pt>
                <c:pt idx="1648">
                  <c:v>43276</c:v>
                </c:pt>
                <c:pt idx="1649">
                  <c:v>43279</c:v>
                </c:pt>
                <c:pt idx="1650">
                  <c:v>43282</c:v>
                </c:pt>
                <c:pt idx="1651">
                  <c:v>43285</c:v>
                </c:pt>
                <c:pt idx="1652">
                  <c:v>43288</c:v>
                </c:pt>
                <c:pt idx="1653">
                  <c:v>43291</c:v>
                </c:pt>
                <c:pt idx="1654">
                  <c:v>43294</c:v>
                </c:pt>
                <c:pt idx="1655">
                  <c:v>43297</c:v>
                </c:pt>
                <c:pt idx="1656">
                  <c:v>43300</c:v>
                </c:pt>
                <c:pt idx="1657">
                  <c:v>43303</c:v>
                </c:pt>
                <c:pt idx="1658">
                  <c:v>43306</c:v>
                </c:pt>
                <c:pt idx="1659">
                  <c:v>43309</c:v>
                </c:pt>
                <c:pt idx="1660">
                  <c:v>43312</c:v>
                </c:pt>
                <c:pt idx="1661">
                  <c:v>43315</c:v>
                </c:pt>
                <c:pt idx="1662">
                  <c:v>43318</c:v>
                </c:pt>
                <c:pt idx="1663">
                  <c:v>43321</c:v>
                </c:pt>
                <c:pt idx="1664">
                  <c:v>43324</c:v>
                </c:pt>
                <c:pt idx="1665">
                  <c:v>43327</c:v>
                </c:pt>
                <c:pt idx="1666">
                  <c:v>43330</c:v>
                </c:pt>
                <c:pt idx="1667">
                  <c:v>43333</c:v>
                </c:pt>
                <c:pt idx="1668">
                  <c:v>43336</c:v>
                </c:pt>
                <c:pt idx="1669">
                  <c:v>43339</c:v>
                </c:pt>
                <c:pt idx="1670">
                  <c:v>43342</c:v>
                </c:pt>
                <c:pt idx="1671">
                  <c:v>43345</c:v>
                </c:pt>
                <c:pt idx="1672">
                  <c:v>43348</c:v>
                </c:pt>
                <c:pt idx="1673">
                  <c:v>43351</c:v>
                </c:pt>
                <c:pt idx="1674">
                  <c:v>43354</c:v>
                </c:pt>
                <c:pt idx="1675">
                  <c:v>43357</c:v>
                </c:pt>
                <c:pt idx="1676">
                  <c:v>43360</c:v>
                </c:pt>
                <c:pt idx="1677">
                  <c:v>43363</c:v>
                </c:pt>
                <c:pt idx="1678">
                  <c:v>43366</c:v>
                </c:pt>
                <c:pt idx="1679">
                  <c:v>43369</c:v>
                </c:pt>
                <c:pt idx="1680">
                  <c:v>43372</c:v>
                </c:pt>
                <c:pt idx="1681">
                  <c:v>43375</c:v>
                </c:pt>
                <c:pt idx="1682">
                  <c:v>43378</c:v>
                </c:pt>
                <c:pt idx="1683">
                  <c:v>43381</c:v>
                </c:pt>
                <c:pt idx="1684">
                  <c:v>43384</c:v>
                </c:pt>
                <c:pt idx="1685">
                  <c:v>43387</c:v>
                </c:pt>
                <c:pt idx="1686">
                  <c:v>43390</c:v>
                </c:pt>
                <c:pt idx="1687">
                  <c:v>43393</c:v>
                </c:pt>
                <c:pt idx="1688">
                  <c:v>43396</c:v>
                </c:pt>
                <c:pt idx="1689">
                  <c:v>43399</c:v>
                </c:pt>
                <c:pt idx="1690">
                  <c:v>43402</c:v>
                </c:pt>
                <c:pt idx="1691">
                  <c:v>43405</c:v>
                </c:pt>
                <c:pt idx="1692">
                  <c:v>43408</c:v>
                </c:pt>
                <c:pt idx="1693">
                  <c:v>43411</c:v>
                </c:pt>
                <c:pt idx="1694">
                  <c:v>43414</c:v>
                </c:pt>
                <c:pt idx="1695">
                  <c:v>43417</c:v>
                </c:pt>
                <c:pt idx="1696">
                  <c:v>43420</c:v>
                </c:pt>
                <c:pt idx="1697">
                  <c:v>43423</c:v>
                </c:pt>
                <c:pt idx="1698">
                  <c:v>43426</c:v>
                </c:pt>
                <c:pt idx="1699">
                  <c:v>43429</c:v>
                </c:pt>
                <c:pt idx="1700">
                  <c:v>43432</c:v>
                </c:pt>
                <c:pt idx="1701">
                  <c:v>43435</c:v>
                </c:pt>
                <c:pt idx="1702">
                  <c:v>43438</c:v>
                </c:pt>
                <c:pt idx="1703">
                  <c:v>43441</c:v>
                </c:pt>
                <c:pt idx="1704">
                  <c:v>43444</c:v>
                </c:pt>
                <c:pt idx="1705">
                  <c:v>43447</c:v>
                </c:pt>
                <c:pt idx="1706">
                  <c:v>43450</c:v>
                </c:pt>
                <c:pt idx="1707">
                  <c:v>43453</c:v>
                </c:pt>
                <c:pt idx="1708">
                  <c:v>43456</c:v>
                </c:pt>
                <c:pt idx="1709">
                  <c:v>43459</c:v>
                </c:pt>
                <c:pt idx="1710">
                  <c:v>43462</c:v>
                </c:pt>
                <c:pt idx="1711">
                  <c:v>43465</c:v>
                </c:pt>
                <c:pt idx="1712">
                  <c:v>43468</c:v>
                </c:pt>
                <c:pt idx="1713">
                  <c:v>43471</c:v>
                </c:pt>
                <c:pt idx="1714">
                  <c:v>43474</c:v>
                </c:pt>
                <c:pt idx="1715">
                  <c:v>43477</c:v>
                </c:pt>
                <c:pt idx="1716">
                  <c:v>43480</c:v>
                </c:pt>
                <c:pt idx="1717">
                  <c:v>43483</c:v>
                </c:pt>
                <c:pt idx="1718">
                  <c:v>43486</c:v>
                </c:pt>
                <c:pt idx="1719">
                  <c:v>43489</c:v>
                </c:pt>
                <c:pt idx="1720">
                  <c:v>43492</c:v>
                </c:pt>
                <c:pt idx="1721">
                  <c:v>43495</c:v>
                </c:pt>
                <c:pt idx="1722">
                  <c:v>43498</c:v>
                </c:pt>
                <c:pt idx="1723">
                  <c:v>43501</c:v>
                </c:pt>
                <c:pt idx="1724">
                  <c:v>43504</c:v>
                </c:pt>
                <c:pt idx="1725">
                  <c:v>43507</c:v>
                </c:pt>
                <c:pt idx="1726">
                  <c:v>43510</c:v>
                </c:pt>
                <c:pt idx="1727">
                  <c:v>43513</c:v>
                </c:pt>
                <c:pt idx="1728">
                  <c:v>43516</c:v>
                </c:pt>
                <c:pt idx="1729">
                  <c:v>43519</c:v>
                </c:pt>
                <c:pt idx="1730">
                  <c:v>43522</c:v>
                </c:pt>
                <c:pt idx="1731">
                  <c:v>43525</c:v>
                </c:pt>
                <c:pt idx="1732">
                  <c:v>43528</c:v>
                </c:pt>
                <c:pt idx="1733">
                  <c:v>43531</c:v>
                </c:pt>
                <c:pt idx="1734">
                  <c:v>43534</c:v>
                </c:pt>
                <c:pt idx="1735">
                  <c:v>43537</c:v>
                </c:pt>
                <c:pt idx="1736">
                  <c:v>43540</c:v>
                </c:pt>
                <c:pt idx="1737">
                  <c:v>43543</c:v>
                </c:pt>
                <c:pt idx="1738">
                  <c:v>43546</c:v>
                </c:pt>
                <c:pt idx="1739">
                  <c:v>43549</c:v>
                </c:pt>
                <c:pt idx="1740">
                  <c:v>43552</c:v>
                </c:pt>
                <c:pt idx="1741">
                  <c:v>43555</c:v>
                </c:pt>
                <c:pt idx="1742">
                  <c:v>43558</c:v>
                </c:pt>
                <c:pt idx="1743">
                  <c:v>43561</c:v>
                </c:pt>
                <c:pt idx="1744">
                  <c:v>43564</c:v>
                </c:pt>
                <c:pt idx="1745">
                  <c:v>43567</c:v>
                </c:pt>
                <c:pt idx="1746">
                  <c:v>43570</c:v>
                </c:pt>
                <c:pt idx="1747">
                  <c:v>43573</c:v>
                </c:pt>
                <c:pt idx="1748">
                  <c:v>43576</c:v>
                </c:pt>
                <c:pt idx="1749">
                  <c:v>43579</c:v>
                </c:pt>
                <c:pt idx="1750">
                  <c:v>43582</c:v>
                </c:pt>
                <c:pt idx="1751">
                  <c:v>43585</c:v>
                </c:pt>
                <c:pt idx="1752">
                  <c:v>43588</c:v>
                </c:pt>
                <c:pt idx="1753">
                  <c:v>43591</c:v>
                </c:pt>
                <c:pt idx="1754">
                  <c:v>43594</c:v>
                </c:pt>
                <c:pt idx="1755">
                  <c:v>43597</c:v>
                </c:pt>
                <c:pt idx="1756">
                  <c:v>43600</c:v>
                </c:pt>
                <c:pt idx="1757">
                  <c:v>43603</c:v>
                </c:pt>
                <c:pt idx="1758">
                  <c:v>43606</c:v>
                </c:pt>
                <c:pt idx="1759">
                  <c:v>43609</c:v>
                </c:pt>
                <c:pt idx="1760">
                  <c:v>43612</c:v>
                </c:pt>
                <c:pt idx="1761">
                  <c:v>43615</c:v>
                </c:pt>
                <c:pt idx="1762">
                  <c:v>43618</c:v>
                </c:pt>
                <c:pt idx="1763">
                  <c:v>43621</c:v>
                </c:pt>
                <c:pt idx="1764">
                  <c:v>43624</c:v>
                </c:pt>
                <c:pt idx="1765">
                  <c:v>43627</c:v>
                </c:pt>
                <c:pt idx="1766">
                  <c:v>43630</c:v>
                </c:pt>
                <c:pt idx="1767">
                  <c:v>43633</c:v>
                </c:pt>
                <c:pt idx="1768">
                  <c:v>43636</c:v>
                </c:pt>
                <c:pt idx="1769">
                  <c:v>43639</c:v>
                </c:pt>
                <c:pt idx="1770">
                  <c:v>43642</c:v>
                </c:pt>
                <c:pt idx="1771">
                  <c:v>43645</c:v>
                </c:pt>
                <c:pt idx="1772">
                  <c:v>43648</c:v>
                </c:pt>
                <c:pt idx="1773">
                  <c:v>43651</c:v>
                </c:pt>
                <c:pt idx="1774">
                  <c:v>43654</c:v>
                </c:pt>
                <c:pt idx="1775">
                  <c:v>43657</c:v>
                </c:pt>
                <c:pt idx="1776">
                  <c:v>43660</c:v>
                </c:pt>
                <c:pt idx="1777">
                  <c:v>43663</c:v>
                </c:pt>
                <c:pt idx="1778">
                  <c:v>43666</c:v>
                </c:pt>
                <c:pt idx="1779">
                  <c:v>43669</c:v>
                </c:pt>
                <c:pt idx="1780">
                  <c:v>43672</c:v>
                </c:pt>
                <c:pt idx="1781">
                  <c:v>43675</c:v>
                </c:pt>
                <c:pt idx="1782">
                  <c:v>43678</c:v>
                </c:pt>
                <c:pt idx="1783">
                  <c:v>43681</c:v>
                </c:pt>
                <c:pt idx="1784">
                  <c:v>43684</c:v>
                </c:pt>
                <c:pt idx="1785">
                  <c:v>43687</c:v>
                </c:pt>
                <c:pt idx="1786">
                  <c:v>43690</c:v>
                </c:pt>
                <c:pt idx="1787">
                  <c:v>43693</c:v>
                </c:pt>
                <c:pt idx="1788">
                  <c:v>43696</c:v>
                </c:pt>
                <c:pt idx="1789">
                  <c:v>43699</c:v>
                </c:pt>
                <c:pt idx="1790">
                  <c:v>43702</c:v>
                </c:pt>
                <c:pt idx="1791">
                  <c:v>43705</c:v>
                </c:pt>
                <c:pt idx="1792">
                  <c:v>43708</c:v>
                </c:pt>
                <c:pt idx="1793">
                  <c:v>43711</c:v>
                </c:pt>
                <c:pt idx="1794">
                  <c:v>43714</c:v>
                </c:pt>
                <c:pt idx="1795">
                  <c:v>43717</c:v>
                </c:pt>
                <c:pt idx="1796">
                  <c:v>43720</c:v>
                </c:pt>
                <c:pt idx="1797">
                  <c:v>43723</c:v>
                </c:pt>
                <c:pt idx="1798">
                  <c:v>43726</c:v>
                </c:pt>
                <c:pt idx="1799">
                  <c:v>43729</c:v>
                </c:pt>
                <c:pt idx="1800">
                  <c:v>43732</c:v>
                </c:pt>
                <c:pt idx="1801">
                  <c:v>43735</c:v>
                </c:pt>
                <c:pt idx="1802">
                  <c:v>43738</c:v>
                </c:pt>
                <c:pt idx="1803">
                  <c:v>43741</c:v>
                </c:pt>
                <c:pt idx="1804">
                  <c:v>43744</c:v>
                </c:pt>
                <c:pt idx="1805">
                  <c:v>43747</c:v>
                </c:pt>
                <c:pt idx="1806">
                  <c:v>43750</c:v>
                </c:pt>
                <c:pt idx="1807">
                  <c:v>43753</c:v>
                </c:pt>
                <c:pt idx="1808">
                  <c:v>43756</c:v>
                </c:pt>
                <c:pt idx="1809">
                  <c:v>43759</c:v>
                </c:pt>
                <c:pt idx="1810">
                  <c:v>43762</c:v>
                </c:pt>
                <c:pt idx="1811">
                  <c:v>43765</c:v>
                </c:pt>
                <c:pt idx="1812">
                  <c:v>43768</c:v>
                </c:pt>
                <c:pt idx="1813">
                  <c:v>43771</c:v>
                </c:pt>
                <c:pt idx="1814">
                  <c:v>43774</c:v>
                </c:pt>
                <c:pt idx="1815">
                  <c:v>43777</c:v>
                </c:pt>
                <c:pt idx="1816">
                  <c:v>43780</c:v>
                </c:pt>
                <c:pt idx="1817">
                  <c:v>43783</c:v>
                </c:pt>
                <c:pt idx="1818">
                  <c:v>43786</c:v>
                </c:pt>
                <c:pt idx="1819">
                  <c:v>43789</c:v>
                </c:pt>
                <c:pt idx="1820">
                  <c:v>43792</c:v>
                </c:pt>
                <c:pt idx="1821">
                  <c:v>43795</c:v>
                </c:pt>
                <c:pt idx="1822">
                  <c:v>43798</c:v>
                </c:pt>
                <c:pt idx="1823">
                  <c:v>43801</c:v>
                </c:pt>
                <c:pt idx="1824">
                  <c:v>43804</c:v>
                </c:pt>
                <c:pt idx="1825">
                  <c:v>43807</c:v>
                </c:pt>
                <c:pt idx="1826">
                  <c:v>43810</c:v>
                </c:pt>
                <c:pt idx="1827">
                  <c:v>43813</c:v>
                </c:pt>
                <c:pt idx="1828">
                  <c:v>43816</c:v>
                </c:pt>
                <c:pt idx="1829">
                  <c:v>43819</c:v>
                </c:pt>
                <c:pt idx="1830">
                  <c:v>43822</c:v>
                </c:pt>
                <c:pt idx="1831">
                  <c:v>43825</c:v>
                </c:pt>
                <c:pt idx="1832">
                  <c:v>43828</c:v>
                </c:pt>
                <c:pt idx="1833">
                  <c:v>43831</c:v>
                </c:pt>
                <c:pt idx="1834">
                  <c:v>43834</c:v>
                </c:pt>
                <c:pt idx="1835">
                  <c:v>43837</c:v>
                </c:pt>
                <c:pt idx="1836">
                  <c:v>43840</c:v>
                </c:pt>
                <c:pt idx="1837">
                  <c:v>43843</c:v>
                </c:pt>
                <c:pt idx="1838">
                  <c:v>43846</c:v>
                </c:pt>
                <c:pt idx="1839">
                  <c:v>43849</c:v>
                </c:pt>
                <c:pt idx="1840">
                  <c:v>43852</c:v>
                </c:pt>
                <c:pt idx="1841">
                  <c:v>43855</c:v>
                </c:pt>
                <c:pt idx="1842">
                  <c:v>43858</c:v>
                </c:pt>
                <c:pt idx="1843">
                  <c:v>43861</c:v>
                </c:pt>
                <c:pt idx="1844">
                  <c:v>43864</c:v>
                </c:pt>
                <c:pt idx="1845">
                  <c:v>43867</c:v>
                </c:pt>
                <c:pt idx="1846">
                  <c:v>43870</c:v>
                </c:pt>
                <c:pt idx="1847">
                  <c:v>43873</c:v>
                </c:pt>
                <c:pt idx="1848">
                  <c:v>43876</c:v>
                </c:pt>
                <c:pt idx="1849">
                  <c:v>43879</c:v>
                </c:pt>
                <c:pt idx="1850">
                  <c:v>43882</c:v>
                </c:pt>
                <c:pt idx="1851">
                  <c:v>43885</c:v>
                </c:pt>
                <c:pt idx="1852">
                  <c:v>43888</c:v>
                </c:pt>
                <c:pt idx="1853">
                  <c:v>43891</c:v>
                </c:pt>
                <c:pt idx="1854">
                  <c:v>43894</c:v>
                </c:pt>
                <c:pt idx="1855">
                  <c:v>43897</c:v>
                </c:pt>
                <c:pt idx="1856">
                  <c:v>43900</c:v>
                </c:pt>
                <c:pt idx="1857">
                  <c:v>43903</c:v>
                </c:pt>
                <c:pt idx="1858">
                  <c:v>43906</c:v>
                </c:pt>
                <c:pt idx="1859">
                  <c:v>43909</c:v>
                </c:pt>
                <c:pt idx="1860">
                  <c:v>43912</c:v>
                </c:pt>
                <c:pt idx="1861">
                  <c:v>43915</c:v>
                </c:pt>
                <c:pt idx="1862">
                  <c:v>43918</c:v>
                </c:pt>
                <c:pt idx="1863">
                  <c:v>43921</c:v>
                </c:pt>
                <c:pt idx="1864">
                  <c:v>43924</c:v>
                </c:pt>
                <c:pt idx="1865">
                  <c:v>43927</c:v>
                </c:pt>
                <c:pt idx="1866">
                  <c:v>43930</c:v>
                </c:pt>
                <c:pt idx="1867">
                  <c:v>43933</c:v>
                </c:pt>
                <c:pt idx="1868">
                  <c:v>43936</c:v>
                </c:pt>
                <c:pt idx="1869">
                  <c:v>43939</c:v>
                </c:pt>
                <c:pt idx="1870">
                  <c:v>43942</c:v>
                </c:pt>
                <c:pt idx="1871">
                  <c:v>43945</c:v>
                </c:pt>
                <c:pt idx="1872">
                  <c:v>43948</c:v>
                </c:pt>
                <c:pt idx="1873">
                  <c:v>43951</c:v>
                </c:pt>
                <c:pt idx="1874">
                  <c:v>43954</c:v>
                </c:pt>
                <c:pt idx="1875">
                  <c:v>43957</c:v>
                </c:pt>
                <c:pt idx="1876">
                  <c:v>43960</c:v>
                </c:pt>
                <c:pt idx="1877">
                  <c:v>43963</c:v>
                </c:pt>
                <c:pt idx="1878">
                  <c:v>43966</c:v>
                </c:pt>
                <c:pt idx="1879">
                  <c:v>43969</c:v>
                </c:pt>
                <c:pt idx="1880">
                  <c:v>43972</c:v>
                </c:pt>
                <c:pt idx="1881">
                  <c:v>43975</c:v>
                </c:pt>
                <c:pt idx="1882">
                  <c:v>43978</c:v>
                </c:pt>
                <c:pt idx="1883">
                  <c:v>43981</c:v>
                </c:pt>
                <c:pt idx="1884">
                  <c:v>43984</c:v>
                </c:pt>
                <c:pt idx="1885">
                  <c:v>43987</c:v>
                </c:pt>
                <c:pt idx="1886">
                  <c:v>43990</c:v>
                </c:pt>
                <c:pt idx="1887">
                  <c:v>43993</c:v>
                </c:pt>
                <c:pt idx="1888">
                  <c:v>43996</c:v>
                </c:pt>
                <c:pt idx="1889">
                  <c:v>43999</c:v>
                </c:pt>
                <c:pt idx="1890">
                  <c:v>44002</c:v>
                </c:pt>
                <c:pt idx="1891">
                  <c:v>44005</c:v>
                </c:pt>
                <c:pt idx="1892">
                  <c:v>44008</c:v>
                </c:pt>
                <c:pt idx="1893">
                  <c:v>44011</c:v>
                </c:pt>
                <c:pt idx="1894">
                  <c:v>44014</c:v>
                </c:pt>
                <c:pt idx="1895">
                  <c:v>44017</c:v>
                </c:pt>
                <c:pt idx="1896">
                  <c:v>44020</c:v>
                </c:pt>
                <c:pt idx="1897">
                  <c:v>44023</c:v>
                </c:pt>
                <c:pt idx="1898">
                  <c:v>44026</c:v>
                </c:pt>
                <c:pt idx="1899">
                  <c:v>44029</c:v>
                </c:pt>
                <c:pt idx="1900">
                  <c:v>44032</c:v>
                </c:pt>
                <c:pt idx="1901">
                  <c:v>44035</c:v>
                </c:pt>
                <c:pt idx="1902">
                  <c:v>44038</c:v>
                </c:pt>
                <c:pt idx="1903">
                  <c:v>44041</c:v>
                </c:pt>
                <c:pt idx="1904">
                  <c:v>44044</c:v>
                </c:pt>
                <c:pt idx="1905">
                  <c:v>44047</c:v>
                </c:pt>
                <c:pt idx="1906">
                  <c:v>44050</c:v>
                </c:pt>
                <c:pt idx="1907">
                  <c:v>44053</c:v>
                </c:pt>
                <c:pt idx="1908">
                  <c:v>44056</c:v>
                </c:pt>
                <c:pt idx="1909">
                  <c:v>44059</c:v>
                </c:pt>
                <c:pt idx="1910">
                  <c:v>44062</c:v>
                </c:pt>
                <c:pt idx="1911">
                  <c:v>44065</c:v>
                </c:pt>
                <c:pt idx="1912">
                  <c:v>44068</c:v>
                </c:pt>
                <c:pt idx="1913">
                  <c:v>44071</c:v>
                </c:pt>
                <c:pt idx="1914">
                  <c:v>44074</c:v>
                </c:pt>
                <c:pt idx="1915">
                  <c:v>44077</c:v>
                </c:pt>
                <c:pt idx="1916">
                  <c:v>44080</c:v>
                </c:pt>
                <c:pt idx="1917">
                  <c:v>44083</c:v>
                </c:pt>
                <c:pt idx="1918">
                  <c:v>44086</c:v>
                </c:pt>
                <c:pt idx="1919">
                  <c:v>44089</c:v>
                </c:pt>
                <c:pt idx="1920">
                  <c:v>44092</c:v>
                </c:pt>
                <c:pt idx="1921">
                  <c:v>44095</c:v>
                </c:pt>
                <c:pt idx="1922">
                  <c:v>44098</c:v>
                </c:pt>
                <c:pt idx="1923">
                  <c:v>44101</c:v>
                </c:pt>
                <c:pt idx="1924">
                  <c:v>44104</c:v>
                </c:pt>
                <c:pt idx="1925">
                  <c:v>44107</c:v>
                </c:pt>
                <c:pt idx="1926">
                  <c:v>44110</c:v>
                </c:pt>
                <c:pt idx="1927">
                  <c:v>44113</c:v>
                </c:pt>
                <c:pt idx="1928">
                  <c:v>44116</c:v>
                </c:pt>
                <c:pt idx="1929">
                  <c:v>44119</c:v>
                </c:pt>
                <c:pt idx="1930">
                  <c:v>44122</c:v>
                </c:pt>
                <c:pt idx="1931">
                  <c:v>44125</c:v>
                </c:pt>
                <c:pt idx="1932">
                  <c:v>44128</c:v>
                </c:pt>
                <c:pt idx="1933">
                  <c:v>44131</c:v>
                </c:pt>
                <c:pt idx="1934">
                  <c:v>44134</c:v>
                </c:pt>
                <c:pt idx="1935">
                  <c:v>44137</c:v>
                </c:pt>
                <c:pt idx="1936">
                  <c:v>44140</c:v>
                </c:pt>
                <c:pt idx="1937">
                  <c:v>44143</c:v>
                </c:pt>
                <c:pt idx="1938">
                  <c:v>44146</c:v>
                </c:pt>
                <c:pt idx="1939">
                  <c:v>44149</c:v>
                </c:pt>
                <c:pt idx="1940">
                  <c:v>44152</c:v>
                </c:pt>
                <c:pt idx="1941">
                  <c:v>44155</c:v>
                </c:pt>
                <c:pt idx="1942">
                  <c:v>44158</c:v>
                </c:pt>
                <c:pt idx="1943">
                  <c:v>44161</c:v>
                </c:pt>
                <c:pt idx="1944">
                  <c:v>44164</c:v>
                </c:pt>
                <c:pt idx="1945">
                  <c:v>44167</c:v>
                </c:pt>
                <c:pt idx="1946">
                  <c:v>44170</c:v>
                </c:pt>
                <c:pt idx="1947">
                  <c:v>44173</c:v>
                </c:pt>
                <c:pt idx="1948">
                  <c:v>44176</c:v>
                </c:pt>
                <c:pt idx="1949">
                  <c:v>44179</c:v>
                </c:pt>
                <c:pt idx="1950">
                  <c:v>44182</c:v>
                </c:pt>
                <c:pt idx="1951">
                  <c:v>44185</c:v>
                </c:pt>
                <c:pt idx="1952">
                  <c:v>44188</c:v>
                </c:pt>
                <c:pt idx="1953">
                  <c:v>44191</c:v>
                </c:pt>
                <c:pt idx="1954">
                  <c:v>44194</c:v>
                </c:pt>
                <c:pt idx="1955">
                  <c:v>44197</c:v>
                </c:pt>
                <c:pt idx="1956">
                  <c:v>44200</c:v>
                </c:pt>
                <c:pt idx="1957">
                  <c:v>44203</c:v>
                </c:pt>
                <c:pt idx="1958">
                  <c:v>44206</c:v>
                </c:pt>
                <c:pt idx="1959">
                  <c:v>44209</c:v>
                </c:pt>
                <c:pt idx="1960">
                  <c:v>44212</c:v>
                </c:pt>
                <c:pt idx="1961">
                  <c:v>44215</c:v>
                </c:pt>
                <c:pt idx="1962">
                  <c:v>44218</c:v>
                </c:pt>
                <c:pt idx="1963">
                  <c:v>44221</c:v>
                </c:pt>
                <c:pt idx="1964">
                  <c:v>44224</c:v>
                </c:pt>
                <c:pt idx="1965">
                  <c:v>44227</c:v>
                </c:pt>
                <c:pt idx="1966">
                  <c:v>44230</c:v>
                </c:pt>
                <c:pt idx="1967">
                  <c:v>44233</c:v>
                </c:pt>
                <c:pt idx="1968">
                  <c:v>44236</c:v>
                </c:pt>
                <c:pt idx="1969">
                  <c:v>44239</c:v>
                </c:pt>
                <c:pt idx="1970">
                  <c:v>44242</c:v>
                </c:pt>
                <c:pt idx="1971">
                  <c:v>44245</c:v>
                </c:pt>
                <c:pt idx="1972">
                  <c:v>44248</c:v>
                </c:pt>
                <c:pt idx="1973">
                  <c:v>44251</c:v>
                </c:pt>
                <c:pt idx="1974">
                  <c:v>44254</c:v>
                </c:pt>
                <c:pt idx="1975">
                  <c:v>44257</c:v>
                </c:pt>
                <c:pt idx="1976">
                  <c:v>44260</c:v>
                </c:pt>
                <c:pt idx="1977">
                  <c:v>44263</c:v>
                </c:pt>
                <c:pt idx="1978">
                  <c:v>44266</c:v>
                </c:pt>
                <c:pt idx="1979">
                  <c:v>44269</c:v>
                </c:pt>
                <c:pt idx="1980">
                  <c:v>44272</c:v>
                </c:pt>
                <c:pt idx="1981">
                  <c:v>44275</c:v>
                </c:pt>
                <c:pt idx="1982">
                  <c:v>44278</c:v>
                </c:pt>
                <c:pt idx="1983">
                  <c:v>44281</c:v>
                </c:pt>
                <c:pt idx="1984">
                  <c:v>44284</c:v>
                </c:pt>
                <c:pt idx="1985">
                  <c:v>44287</c:v>
                </c:pt>
                <c:pt idx="1986">
                  <c:v>44290</c:v>
                </c:pt>
                <c:pt idx="1987">
                  <c:v>44293</c:v>
                </c:pt>
                <c:pt idx="1988">
                  <c:v>44296</c:v>
                </c:pt>
                <c:pt idx="1989">
                  <c:v>44299</c:v>
                </c:pt>
                <c:pt idx="1990">
                  <c:v>44302</c:v>
                </c:pt>
                <c:pt idx="1991">
                  <c:v>44305</c:v>
                </c:pt>
                <c:pt idx="1992">
                  <c:v>44308</c:v>
                </c:pt>
                <c:pt idx="1993">
                  <c:v>44311</c:v>
                </c:pt>
                <c:pt idx="1994">
                  <c:v>44314</c:v>
                </c:pt>
                <c:pt idx="1995">
                  <c:v>44317</c:v>
                </c:pt>
                <c:pt idx="1996">
                  <c:v>44320</c:v>
                </c:pt>
                <c:pt idx="1997">
                  <c:v>44323</c:v>
                </c:pt>
                <c:pt idx="1998">
                  <c:v>44326</c:v>
                </c:pt>
                <c:pt idx="1999">
                  <c:v>44329</c:v>
                </c:pt>
                <c:pt idx="2000">
                  <c:v>44332</c:v>
                </c:pt>
                <c:pt idx="2001">
                  <c:v>44335</c:v>
                </c:pt>
                <c:pt idx="2002">
                  <c:v>44338</c:v>
                </c:pt>
                <c:pt idx="2003">
                  <c:v>44341</c:v>
                </c:pt>
                <c:pt idx="2004">
                  <c:v>44344</c:v>
                </c:pt>
                <c:pt idx="2005">
                  <c:v>44347</c:v>
                </c:pt>
                <c:pt idx="2006">
                  <c:v>44350</c:v>
                </c:pt>
                <c:pt idx="2007">
                  <c:v>44353</c:v>
                </c:pt>
                <c:pt idx="2008">
                  <c:v>44356</c:v>
                </c:pt>
                <c:pt idx="2009">
                  <c:v>44359</c:v>
                </c:pt>
                <c:pt idx="2010">
                  <c:v>44362</c:v>
                </c:pt>
                <c:pt idx="2011">
                  <c:v>44365</c:v>
                </c:pt>
                <c:pt idx="2012">
                  <c:v>44368</c:v>
                </c:pt>
                <c:pt idx="2013">
                  <c:v>44371</c:v>
                </c:pt>
                <c:pt idx="2014">
                  <c:v>44374</c:v>
                </c:pt>
                <c:pt idx="2015">
                  <c:v>44377</c:v>
                </c:pt>
                <c:pt idx="2016">
                  <c:v>44380</c:v>
                </c:pt>
                <c:pt idx="2017">
                  <c:v>44383</c:v>
                </c:pt>
                <c:pt idx="2018">
                  <c:v>44386</c:v>
                </c:pt>
                <c:pt idx="2019">
                  <c:v>44389</c:v>
                </c:pt>
                <c:pt idx="2020">
                  <c:v>44392</c:v>
                </c:pt>
                <c:pt idx="2021">
                  <c:v>44395</c:v>
                </c:pt>
                <c:pt idx="2022">
                  <c:v>44398</c:v>
                </c:pt>
                <c:pt idx="2023">
                  <c:v>44401</c:v>
                </c:pt>
                <c:pt idx="2024">
                  <c:v>44404</c:v>
                </c:pt>
                <c:pt idx="2025">
                  <c:v>44407</c:v>
                </c:pt>
                <c:pt idx="2026">
                  <c:v>44410</c:v>
                </c:pt>
                <c:pt idx="2027">
                  <c:v>44413</c:v>
                </c:pt>
                <c:pt idx="2028">
                  <c:v>44416</c:v>
                </c:pt>
                <c:pt idx="2029">
                  <c:v>44419</c:v>
                </c:pt>
                <c:pt idx="2030">
                  <c:v>44422</c:v>
                </c:pt>
                <c:pt idx="2031">
                  <c:v>44425</c:v>
                </c:pt>
                <c:pt idx="2032">
                  <c:v>44428</c:v>
                </c:pt>
                <c:pt idx="2033">
                  <c:v>44431</c:v>
                </c:pt>
                <c:pt idx="2034">
                  <c:v>44434</c:v>
                </c:pt>
                <c:pt idx="2035">
                  <c:v>44437</c:v>
                </c:pt>
                <c:pt idx="2036">
                  <c:v>44440</c:v>
                </c:pt>
                <c:pt idx="2037">
                  <c:v>44443</c:v>
                </c:pt>
                <c:pt idx="2038">
                  <c:v>44446</c:v>
                </c:pt>
                <c:pt idx="2039">
                  <c:v>44449</c:v>
                </c:pt>
                <c:pt idx="2040">
                  <c:v>44452</c:v>
                </c:pt>
                <c:pt idx="2041">
                  <c:v>44455</c:v>
                </c:pt>
                <c:pt idx="2042">
                  <c:v>44458</c:v>
                </c:pt>
                <c:pt idx="2043">
                  <c:v>44461</c:v>
                </c:pt>
                <c:pt idx="2044">
                  <c:v>44464</c:v>
                </c:pt>
                <c:pt idx="2045">
                  <c:v>44467</c:v>
                </c:pt>
                <c:pt idx="2046">
                  <c:v>44470</c:v>
                </c:pt>
                <c:pt idx="2047">
                  <c:v>44473</c:v>
                </c:pt>
                <c:pt idx="2048">
                  <c:v>44476</c:v>
                </c:pt>
                <c:pt idx="2049">
                  <c:v>44479</c:v>
                </c:pt>
                <c:pt idx="2050">
                  <c:v>44482</c:v>
                </c:pt>
                <c:pt idx="2051">
                  <c:v>44485</c:v>
                </c:pt>
                <c:pt idx="2052">
                  <c:v>44488</c:v>
                </c:pt>
                <c:pt idx="2053">
                  <c:v>44491</c:v>
                </c:pt>
                <c:pt idx="2054">
                  <c:v>44494</c:v>
                </c:pt>
                <c:pt idx="2055">
                  <c:v>44497</c:v>
                </c:pt>
                <c:pt idx="2056">
                  <c:v>44500</c:v>
                </c:pt>
                <c:pt idx="2057">
                  <c:v>44503</c:v>
                </c:pt>
                <c:pt idx="2058">
                  <c:v>44506</c:v>
                </c:pt>
                <c:pt idx="2059">
                  <c:v>44509</c:v>
                </c:pt>
                <c:pt idx="2060">
                  <c:v>44512</c:v>
                </c:pt>
                <c:pt idx="2061">
                  <c:v>44515</c:v>
                </c:pt>
                <c:pt idx="2062">
                  <c:v>44518</c:v>
                </c:pt>
                <c:pt idx="2063">
                  <c:v>44521</c:v>
                </c:pt>
                <c:pt idx="2064">
                  <c:v>44524</c:v>
                </c:pt>
                <c:pt idx="2065">
                  <c:v>44527</c:v>
                </c:pt>
                <c:pt idx="2066">
                  <c:v>44530</c:v>
                </c:pt>
                <c:pt idx="2067">
                  <c:v>44533</c:v>
                </c:pt>
                <c:pt idx="2068">
                  <c:v>44536</c:v>
                </c:pt>
                <c:pt idx="2069">
                  <c:v>44539</c:v>
                </c:pt>
                <c:pt idx="2070">
                  <c:v>44542</c:v>
                </c:pt>
                <c:pt idx="2071">
                  <c:v>44545</c:v>
                </c:pt>
                <c:pt idx="2072">
                  <c:v>44548</c:v>
                </c:pt>
                <c:pt idx="2073">
                  <c:v>44551</c:v>
                </c:pt>
                <c:pt idx="2074">
                  <c:v>44554</c:v>
                </c:pt>
                <c:pt idx="2075">
                  <c:v>44557</c:v>
                </c:pt>
                <c:pt idx="2076">
                  <c:v>44560</c:v>
                </c:pt>
                <c:pt idx="2077">
                  <c:v>44563</c:v>
                </c:pt>
                <c:pt idx="2078">
                  <c:v>44566</c:v>
                </c:pt>
                <c:pt idx="2079">
                  <c:v>44569</c:v>
                </c:pt>
                <c:pt idx="2080">
                  <c:v>44572</c:v>
                </c:pt>
                <c:pt idx="2081">
                  <c:v>44575</c:v>
                </c:pt>
                <c:pt idx="2082">
                  <c:v>44578</c:v>
                </c:pt>
                <c:pt idx="2083">
                  <c:v>44581</c:v>
                </c:pt>
                <c:pt idx="2084">
                  <c:v>44584</c:v>
                </c:pt>
                <c:pt idx="2085">
                  <c:v>44587</c:v>
                </c:pt>
                <c:pt idx="2086">
                  <c:v>44590</c:v>
                </c:pt>
                <c:pt idx="2087">
                  <c:v>44593</c:v>
                </c:pt>
                <c:pt idx="2088">
                  <c:v>44596</c:v>
                </c:pt>
                <c:pt idx="2089">
                  <c:v>44599</c:v>
                </c:pt>
                <c:pt idx="2090">
                  <c:v>44602</c:v>
                </c:pt>
                <c:pt idx="2091">
                  <c:v>44605</c:v>
                </c:pt>
                <c:pt idx="2092">
                  <c:v>44608</c:v>
                </c:pt>
                <c:pt idx="2093">
                  <c:v>44611</c:v>
                </c:pt>
                <c:pt idx="2094">
                  <c:v>44614</c:v>
                </c:pt>
                <c:pt idx="2095">
                  <c:v>44617</c:v>
                </c:pt>
                <c:pt idx="2096">
                  <c:v>44620</c:v>
                </c:pt>
                <c:pt idx="2097">
                  <c:v>44623</c:v>
                </c:pt>
                <c:pt idx="2098">
                  <c:v>44626</c:v>
                </c:pt>
                <c:pt idx="2099">
                  <c:v>44629</c:v>
                </c:pt>
                <c:pt idx="2100">
                  <c:v>44632</c:v>
                </c:pt>
                <c:pt idx="2101">
                  <c:v>44635</c:v>
                </c:pt>
                <c:pt idx="2102">
                  <c:v>44638</c:v>
                </c:pt>
                <c:pt idx="2103">
                  <c:v>44641</c:v>
                </c:pt>
                <c:pt idx="2104">
                  <c:v>44644</c:v>
                </c:pt>
                <c:pt idx="2105">
                  <c:v>44647</c:v>
                </c:pt>
                <c:pt idx="2106">
                  <c:v>44650</c:v>
                </c:pt>
                <c:pt idx="2107">
                  <c:v>44653</c:v>
                </c:pt>
                <c:pt idx="2108">
                  <c:v>44656</c:v>
                </c:pt>
                <c:pt idx="2109">
                  <c:v>44659</c:v>
                </c:pt>
                <c:pt idx="2110">
                  <c:v>44662</c:v>
                </c:pt>
                <c:pt idx="2111">
                  <c:v>44665</c:v>
                </c:pt>
                <c:pt idx="2112">
                  <c:v>44668</c:v>
                </c:pt>
                <c:pt idx="2113">
                  <c:v>44671</c:v>
                </c:pt>
                <c:pt idx="2114">
                  <c:v>44674</c:v>
                </c:pt>
                <c:pt idx="2115">
                  <c:v>44677</c:v>
                </c:pt>
                <c:pt idx="2116">
                  <c:v>44680</c:v>
                </c:pt>
                <c:pt idx="2117">
                  <c:v>44683</c:v>
                </c:pt>
                <c:pt idx="2118">
                  <c:v>44686</c:v>
                </c:pt>
                <c:pt idx="2119">
                  <c:v>44689</c:v>
                </c:pt>
                <c:pt idx="2120">
                  <c:v>44692</c:v>
                </c:pt>
                <c:pt idx="2121">
                  <c:v>44695</c:v>
                </c:pt>
                <c:pt idx="2122">
                  <c:v>44698</c:v>
                </c:pt>
                <c:pt idx="2123">
                  <c:v>44701</c:v>
                </c:pt>
                <c:pt idx="2124">
                  <c:v>44704</c:v>
                </c:pt>
                <c:pt idx="2125">
                  <c:v>44707</c:v>
                </c:pt>
                <c:pt idx="2126">
                  <c:v>44710</c:v>
                </c:pt>
                <c:pt idx="2127">
                  <c:v>44713</c:v>
                </c:pt>
                <c:pt idx="2128">
                  <c:v>44716</c:v>
                </c:pt>
                <c:pt idx="2129">
                  <c:v>44719</c:v>
                </c:pt>
                <c:pt idx="2130">
                  <c:v>44722</c:v>
                </c:pt>
                <c:pt idx="2131">
                  <c:v>44725</c:v>
                </c:pt>
                <c:pt idx="2132">
                  <c:v>44728</c:v>
                </c:pt>
                <c:pt idx="2133">
                  <c:v>44731</c:v>
                </c:pt>
                <c:pt idx="2134">
                  <c:v>44734</c:v>
                </c:pt>
                <c:pt idx="2135">
                  <c:v>44737</c:v>
                </c:pt>
                <c:pt idx="2136">
                  <c:v>44740</c:v>
                </c:pt>
                <c:pt idx="2137">
                  <c:v>44743</c:v>
                </c:pt>
                <c:pt idx="2138">
                  <c:v>44746</c:v>
                </c:pt>
                <c:pt idx="2139">
                  <c:v>44749</c:v>
                </c:pt>
                <c:pt idx="2140">
                  <c:v>44752</c:v>
                </c:pt>
                <c:pt idx="2141">
                  <c:v>44755</c:v>
                </c:pt>
                <c:pt idx="2142">
                  <c:v>44758</c:v>
                </c:pt>
                <c:pt idx="2143">
                  <c:v>44761</c:v>
                </c:pt>
                <c:pt idx="2144">
                  <c:v>44764</c:v>
                </c:pt>
                <c:pt idx="2145">
                  <c:v>44767</c:v>
                </c:pt>
                <c:pt idx="2146">
                  <c:v>44770</c:v>
                </c:pt>
                <c:pt idx="2147">
                  <c:v>44773</c:v>
                </c:pt>
                <c:pt idx="2148">
                  <c:v>44776</c:v>
                </c:pt>
                <c:pt idx="2149">
                  <c:v>44779</c:v>
                </c:pt>
                <c:pt idx="2150">
                  <c:v>44782</c:v>
                </c:pt>
                <c:pt idx="2151">
                  <c:v>44785</c:v>
                </c:pt>
                <c:pt idx="2152">
                  <c:v>44788</c:v>
                </c:pt>
                <c:pt idx="2153">
                  <c:v>44791</c:v>
                </c:pt>
                <c:pt idx="2154">
                  <c:v>44794</c:v>
                </c:pt>
                <c:pt idx="2155">
                  <c:v>44797</c:v>
                </c:pt>
                <c:pt idx="2156">
                  <c:v>44800</c:v>
                </c:pt>
                <c:pt idx="2157">
                  <c:v>44803</c:v>
                </c:pt>
                <c:pt idx="2158">
                  <c:v>44806</c:v>
                </c:pt>
                <c:pt idx="2159">
                  <c:v>44809</c:v>
                </c:pt>
                <c:pt idx="2160">
                  <c:v>44812</c:v>
                </c:pt>
                <c:pt idx="2161">
                  <c:v>44815</c:v>
                </c:pt>
                <c:pt idx="2162">
                  <c:v>44818</c:v>
                </c:pt>
                <c:pt idx="2163">
                  <c:v>44821</c:v>
                </c:pt>
                <c:pt idx="2164">
                  <c:v>44824</c:v>
                </c:pt>
                <c:pt idx="2165">
                  <c:v>44827</c:v>
                </c:pt>
                <c:pt idx="2166">
                  <c:v>44830</c:v>
                </c:pt>
                <c:pt idx="2167">
                  <c:v>44833</c:v>
                </c:pt>
                <c:pt idx="2168">
                  <c:v>44836</c:v>
                </c:pt>
                <c:pt idx="2169">
                  <c:v>44839</c:v>
                </c:pt>
                <c:pt idx="2170">
                  <c:v>44842</c:v>
                </c:pt>
                <c:pt idx="2171">
                  <c:v>44845</c:v>
                </c:pt>
                <c:pt idx="2172">
                  <c:v>44848</c:v>
                </c:pt>
                <c:pt idx="2173">
                  <c:v>44851</c:v>
                </c:pt>
                <c:pt idx="2174">
                  <c:v>44854</c:v>
                </c:pt>
                <c:pt idx="2175">
                  <c:v>44857</c:v>
                </c:pt>
                <c:pt idx="2176">
                  <c:v>44860</c:v>
                </c:pt>
                <c:pt idx="2177">
                  <c:v>44863</c:v>
                </c:pt>
                <c:pt idx="2178">
                  <c:v>44866</c:v>
                </c:pt>
                <c:pt idx="2179">
                  <c:v>44869</c:v>
                </c:pt>
                <c:pt idx="2180">
                  <c:v>44872</c:v>
                </c:pt>
                <c:pt idx="2181">
                  <c:v>44875</c:v>
                </c:pt>
                <c:pt idx="2182">
                  <c:v>44878</c:v>
                </c:pt>
                <c:pt idx="2183">
                  <c:v>44881</c:v>
                </c:pt>
                <c:pt idx="2184">
                  <c:v>44884</c:v>
                </c:pt>
                <c:pt idx="2185">
                  <c:v>44887</c:v>
                </c:pt>
                <c:pt idx="2186">
                  <c:v>44890</c:v>
                </c:pt>
                <c:pt idx="2187">
                  <c:v>44893</c:v>
                </c:pt>
                <c:pt idx="2188">
                  <c:v>44896</c:v>
                </c:pt>
                <c:pt idx="2189">
                  <c:v>44899</c:v>
                </c:pt>
                <c:pt idx="2190">
                  <c:v>44902</c:v>
                </c:pt>
                <c:pt idx="2191">
                  <c:v>44905</c:v>
                </c:pt>
                <c:pt idx="2192">
                  <c:v>44908</c:v>
                </c:pt>
                <c:pt idx="2193">
                  <c:v>44911</c:v>
                </c:pt>
                <c:pt idx="2194">
                  <c:v>44914</c:v>
                </c:pt>
                <c:pt idx="2195">
                  <c:v>44917</c:v>
                </c:pt>
                <c:pt idx="2196">
                  <c:v>44920</c:v>
                </c:pt>
                <c:pt idx="2197">
                  <c:v>44923</c:v>
                </c:pt>
                <c:pt idx="2198">
                  <c:v>44926</c:v>
                </c:pt>
                <c:pt idx="2199">
                  <c:v>44929</c:v>
                </c:pt>
                <c:pt idx="2200">
                  <c:v>44932</c:v>
                </c:pt>
                <c:pt idx="2201">
                  <c:v>44935</c:v>
                </c:pt>
                <c:pt idx="2202">
                  <c:v>44938</c:v>
                </c:pt>
                <c:pt idx="2203">
                  <c:v>44941</c:v>
                </c:pt>
                <c:pt idx="2204">
                  <c:v>44944</c:v>
                </c:pt>
                <c:pt idx="2205">
                  <c:v>44947</c:v>
                </c:pt>
                <c:pt idx="2206">
                  <c:v>44950</c:v>
                </c:pt>
                <c:pt idx="2207">
                  <c:v>44953</c:v>
                </c:pt>
                <c:pt idx="2208">
                  <c:v>44956</c:v>
                </c:pt>
                <c:pt idx="2209">
                  <c:v>44959</c:v>
                </c:pt>
                <c:pt idx="2210">
                  <c:v>44962</c:v>
                </c:pt>
                <c:pt idx="2211">
                  <c:v>44965</c:v>
                </c:pt>
                <c:pt idx="2212">
                  <c:v>44968</c:v>
                </c:pt>
                <c:pt idx="2213">
                  <c:v>44971</c:v>
                </c:pt>
                <c:pt idx="2214">
                  <c:v>44974</c:v>
                </c:pt>
                <c:pt idx="2215">
                  <c:v>44977</c:v>
                </c:pt>
                <c:pt idx="2216">
                  <c:v>44980</c:v>
                </c:pt>
                <c:pt idx="2217">
                  <c:v>44983</c:v>
                </c:pt>
                <c:pt idx="2218">
                  <c:v>44986</c:v>
                </c:pt>
                <c:pt idx="2219">
                  <c:v>44989</c:v>
                </c:pt>
                <c:pt idx="2220">
                  <c:v>44992</c:v>
                </c:pt>
                <c:pt idx="2221">
                  <c:v>44995</c:v>
                </c:pt>
                <c:pt idx="2222">
                  <c:v>44998</c:v>
                </c:pt>
                <c:pt idx="2223">
                  <c:v>45001</c:v>
                </c:pt>
                <c:pt idx="2224">
                  <c:v>45004</c:v>
                </c:pt>
                <c:pt idx="2225">
                  <c:v>45007</c:v>
                </c:pt>
                <c:pt idx="2226">
                  <c:v>45010</c:v>
                </c:pt>
                <c:pt idx="2227">
                  <c:v>45013</c:v>
                </c:pt>
                <c:pt idx="2228">
                  <c:v>45016</c:v>
                </c:pt>
                <c:pt idx="2229">
                  <c:v>45019</c:v>
                </c:pt>
                <c:pt idx="2230">
                  <c:v>45022</c:v>
                </c:pt>
                <c:pt idx="2231">
                  <c:v>45025</c:v>
                </c:pt>
                <c:pt idx="2232">
                  <c:v>45028</c:v>
                </c:pt>
                <c:pt idx="2233">
                  <c:v>45031</c:v>
                </c:pt>
                <c:pt idx="2234">
                  <c:v>45034</c:v>
                </c:pt>
                <c:pt idx="2235">
                  <c:v>45037</c:v>
                </c:pt>
                <c:pt idx="2236">
                  <c:v>45040</c:v>
                </c:pt>
                <c:pt idx="2237">
                  <c:v>45043</c:v>
                </c:pt>
                <c:pt idx="2238">
                  <c:v>45046</c:v>
                </c:pt>
                <c:pt idx="2239">
                  <c:v>45049</c:v>
                </c:pt>
                <c:pt idx="2240">
                  <c:v>45052</c:v>
                </c:pt>
                <c:pt idx="2241">
                  <c:v>45055</c:v>
                </c:pt>
                <c:pt idx="2242">
                  <c:v>45058</c:v>
                </c:pt>
                <c:pt idx="2243">
                  <c:v>45061</c:v>
                </c:pt>
                <c:pt idx="2244">
                  <c:v>45064</c:v>
                </c:pt>
                <c:pt idx="2245">
                  <c:v>45067</c:v>
                </c:pt>
                <c:pt idx="2246">
                  <c:v>45070</c:v>
                </c:pt>
                <c:pt idx="2247">
                  <c:v>45073</c:v>
                </c:pt>
                <c:pt idx="2248">
                  <c:v>45076</c:v>
                </c:pt>
                <c:pt idx="2249">
                  <c:v>45079</c:v>
                </c:pt>
                <c:pt idx="2250">
                  <c:v>45082</c:v>
                </c:pt>
                <c:pt idx="2251">
                  <c:v>45085</c:v>
                </c:pt>
                <c:pt idx="2252">
                  <c:v>45088</c:v>
                </c:pt>
                <c:pt idx="2253">
                  <c:v>45091</c:v>
                </c:pt>
                <c:pt idx="2254">
                  <c:v>45094</c:v>
                </c:pt>
                <c:pt idx="2255">
                  <c:v>45097</c:v>
                </c:pt>
                <c:pt idx="2256">
                  <c:v>45100</c:v>
                </c:pt>
                <c:pt idx="2257">
                  <c:v>45103</c:v>
                </c:pt>
                <c:pt idx="2258">
                  <c:v>45106</c:v>
                </c:pt>
                <c:pt idx="2259">
                  <c:v>45109</c:v>
                </c:pt>
                <c:pt idx="2260">
                  <c:v>45112</c:v>
                </c:pt>
                <c:pt idx="2261">
                  <c:v>45115</c:v>
                </c:pt>
                <c:pt idx="2262">
                  <c:v>45118</c:v>
                </c:pt>
                <c:pt idx="2263">
                  <c:v>45121</c:v>
                </c:pt>
                <c:pt idx="2264">
                  <c:v>45124</c:v>
                </c:pt>
                <c:pt idx="2265">
                  <c:v>45127</c:v>
                </c:pt>
                <c:pt idx="2266">
                  <c:v>45130</c:v>
                </c:pt>
                <c:pt idx="2267">
                  <c:v>45133</c:v>
                </c:pt>
                <c:pt idx="2268">
                  <c:v>45136</c:v>
                </c:pt>
                <c:pt idx="2269">
                  <c:v>45139</c:v>
                </c:pt>
                <c:pt idx="2270">
                  <c:v>45142</c:v>
                </c:pt>
                <c:pt idx="2271">
                  <c:v>45145</c:v>
                </c:pt>
                <c:pt idx="2272">
                  <c:v>45148</c:v>
                </c:pt>
                <c:pt idx="2273">
                  <c:v>45151</c:v>
                </c:pt>
                <c:pt idx="2274">
                  <c:v>45154</c:v>
                </c:pt>
                <c:pt idx="2275">
                  <c:v>45157</c:v>
                </c:pt>
                <c:pt idx="2276">
                  <c:v>45160</c:v>
                </c:pt>
                <c:pt idx="2277">
                  <c:v>45163</c:v>
                </c:pt>
                <c:pt idx="2278">
                  <c:v>45166</c:v>
                </c:pt>
                <c:pt idx="2279">
                  <c:v>45169</c:v>
                </c:pt>
                <c:pt idx="2280">
                  <c:v>45172</c:v>
                </c:pt>
                <c:pt idx="2281">
                  <c:v>45175</c:v>
                </c:pt>
                <c:pt idx="2282">
                  <c:v>45178</c:v>
                </c:pt>
                <c:pt idx="2283">
                  <c:v>45181</c:v>
                </c:pt>
                <c:pt idx="2284">
                  <c:v>45184</c:v>
                </c:pt>
                <c:pt idx="2285">
                  <c:v>45187</c:v>
                </c:pt>
                <c:pt idx="2286">
                  <c:v>45190</c:v>
                </c:pt>
                <c:pt idx="2287">
                  <c:v>45193</c:v>
                </c:pt>
                <c:pt idx="2288">
                  <c:v>45196</c:v>
                </c:pt>
                <c:pt idx="2289">
                  <c:v>45199</c:v>
                </c:pt>
                <c:pt idx="2290">
                  <c:v>45202</c:v>
                </c:pt>
                <c:pt idx="2291">
                  <c:v>45205</c:v>
                </c:pt>
                <c:pt idx="2292">
                  <c:v>45208</c:v>
                </c:pt>
                <c:pt idx="2293">
                  <c:v>45211</c:v>
                </c:pt>
                <c:pt idx="2294">
                  <c:v>45214</c:v>
                </c:pt>
                <c:pt idx="2295">
                  <c:v>45217</c:v>
                </c:pt>
                <c:pt idx="2296">
                  <c:v>45220</c:v>
                </c:pt>
                <c:pt idx="2297">
                  <c:v>45223</c:v>
                </c:pt>
                <c:pt idx="2298">
                  <c:v>45226</c:v>
                </c:pt>
                <c:pt idx="2299">
                  <c:v>45229</c:v>
                </c:pt>
                <c:pt idx="2300">
                  <c:v>45232</c:v>
                </c:pt>
                <c:pt idx="2301">
                  <c:v>45235</c:v>
                </c:pt>
                <c:pt idx="2302">
                  <c:v>45238</c:v>
                </c:pt>
                <c:pt idx="2303">
                  <c:v>45241</c:v>
                </c:pt>
                <c:pt idx="2304">
                  <c:v>45244</c:v>
                </c:pt>
                <c:pt idx="2305">
                  <c:v>45247</c:v>
                </c:pt>
                <c:pt idx="2306">
                  <c:v>45250</c:v>
                </c:pt>
                <c:pt idx="2307">
                  <c:v>45253</c:v>
                </c:pt>
                <c:pt idx="2308">
                  <c:v>45256</c:v>
                </c:pt>
                <c:pt idx="2309">
                  <c:v>45259</c:v>
                </c:pt>
                <c:pt idx="2310">
                  <c:v>45262</c:v>
                </c:pt>
                <c:pt idx="2311">
                  <c:v>45265</c:v>
                </c:pt>
                <c:pt idx="2312">
                  <c:v>45268</c:v>
                </c:pt>
                <c:pt idx="2313">
                  <c:v>45271</c:v>
                </c:pt>
                <c:pt idx="2314">
                  <c:v>45274</c:v>
                </c:pt>
                <c:pt idx="2315">
                  <c:v>45277</c:v>
                </c:pt>
                <c:pt idx="2316">
                  <c:v>45280</c:v>
                </c:pt>
                <c:pt idx="2317">
                  <c:v>45283</c:v>
                </c:pt>
                <c:pt idx="2318">
                  <c:v>45286</c:v>
                </c:pt>
                <c:pt idx="2319">
                  <c:v>45289</c:v>
                </c:pt>
                <c:pt idx="2320">
                  <c:v>45292</c:v>
                </c:pt>
                <c:pt idx="2321">
                  <c:v>45295</c:v>
                </c:pt>
                <c:pt idx="2322">
                  <c:v>45298</c:v>
                </c:pt>
                <c:pt idx="2323">
                  <c:v>45301</c:v>
                </c:pt>
                <c:pt idx="2324">
                  <c:v>45304</c:v>
                </c:pt>
                <c:pt idx="2325">
                  <c:v>45307</c:v>
                </c:pt>
                <c:pt idx="2326">
                  <c:v>45310</c:v>
                </c:pt>
                <c:pt idx="2327">
                  <c:v>45313</c:v>
                </c:pt>
                <c:pt idx="2328">
                  <c:v>45316</c:v>
                </c:pt>
                <c:pt idx="2329">
                  <c:v>45319</c:v>
                </c:pt>
                <c:pt idx="2330">
                  <c:v>45322</c:v>
                </c:pt>
                <c:pt idx="2331">
                  <c:v>45325</c:v>
                </c:pt>
                <c:pt idx="2332">
                  <c:v>45328</c:v>
                </c:pt>
                <c:pt idx="2333">
                  <c:v>45331</c:v>
                </c:pt>
                <c:pt idx="2334">
                  <c:v>45334</c:v>
                </c:pt>
                <c:pt idx="2335">
                  <c:v>45337</c:v>
                </c:pt>
                <c:pt idx="2336">
                  <c:v>45340</c:v>
                </c:pt>
                <c:pt idx="2337">
                  <c:v>45343</c:v>
                </c:pt>
                <c:pt idx="2338">
                  <c:v>45346</c:v>
                </c:pt>
                <c:pt idx="2339">
                  <c:v>45349</c:v>
                </c:pt>
                <c:pt idx="2340">
                  <c:v>45352</c:v>
                </c:pt>
                <c:pt idx="2341">
                  <c:v>45355</c:v>
                </c:pt>
                <c:pt idx="2342">
                  <c:v>45358</c:v>
                </c:pt>
                <c:pt idx="2343">
                  <c:v>45361</c:v>
                </c:pt>
                <c:pt idx="2344">
                  <c:v>45364</c:v>
                </c:pt>
                <c:pt idx="2345">
                  <c:v>45367</c:v>
                </c:pt>
                <c:pt idx="2346">
                  <c:v>45370</c:v>
                </c:pt>
                <c:pt idx="2347">
                  <c:v>45373</c:v>
                </c:pt>
                <c:pt idx="2348">
                  <c:v>45376</c:v>
                </c:pt>
                <c:pt idx="2349">
                  <c:v>45379</c:v>
                </c:pt>
                <c:pt idx="2350">
                  <c:v>45382</c:v>
                </c:pt>
                <c:pt idx="2351">
                  <c:v>45385</c:v>
                </c:pt>
                <c:pt idx="2352">
                  <c:v>45388</c:v>
                </c:pt>
                <c:pt idx="2353">
                  <c:v>45391</c:v>
                </c:pt>
                <c:pt idx="2354">
                  <c:v>45394</c:v>
                </c:pt>
                <c:pt idx="2355">
                  <c:v>45397</c:v>
                </c:pt>
                <c:pt idx="2356">
                  <c:v>45400</c:v>
                </c:pt>
                <c:pt idx="2357">
                  <c:v>45403</c:v>
                </c:pt>
                <c:pt idx="2358">
                  <c:v>45406</c:v>
                </c:pt>
                <c:pt idx="2359">
                  <c:v>45409</c:v>
                </c:pt>
                <c:pt idx="2360">
                  <c:v>45412</c:v>
                </c:pt>
                <c:pt idx="2361">
                  <c:v>45415</c:v>
                </c:pt>
                <c:pt idx="2362">
                  <c:v>45418</c:v>
                </c:pt>
                <c:pt idx="2363">
                  <c:v>45421</c:v>
                </c:pt>
                <c:pt idx="2364">
                  <c:v>45424</c:v>
                </c:pt>
                <c:pt idx="2365">
                  <c:v>45427</c:v>
                </c:pt>
                <c:pt idx="2366">
                  <c:v>45430</c:v>
                </c:pt>
                <c:pt idx="2367">
                  <c:v>45433</c:v>
                </c:pt>
                <c:pt idx="2368">
                  <c:v>45436</c:v>
                </c:pt>
                <c:pt idx="2369">
                  <c:v>45439</c:v>
                </c:pt>
                <c:pt idx="2370">
                  <c:v>45442</c:v>
                </c:pt>
                <c:pt idx="2371">
                  <c:v>45445</c:v>
                </c:pt>
                <c:pt idx="2372">
                  <c:v>45448</c:v>
                </c:pt>
                <c:pt idx="2373">
                  <c:v>45451</c:v>
                </c:pt>
                <c:pt idx="2374">
                  <c:v>45454</c:v>
                </c:pt>
                <c:pt idx="2375">
                  <c:v>45457</c:v>
                </c:pt>
                <c:pt idx="2376">
                  <c:v>45460</c:v>
                </c:pt>
                <c:pt idx="2377">
                  <c:v>45463</c:v>
                </c:pt>
                <c:pt idx="2378">
                  <c:v>45466</c:v>
                </c:pt>
                <c:pt idx="2379">
                  <c:v>45469</c:v>
                </c:pt>
                <c:pt idx="2380">
                  <c:v>45472</c:v>
                </c:pt>
                <c:pt idx="2381">
                  <c:v>45475</c:v>
                </c:pt>
                <c:pt idx="2382">
                  <c:v>45478</c:v>
                </c:pt>
                <c:pt idx="2383">
                  <c:v>45481</c:v>
                </c:pt>
                <c:pt idx="2384">
                  <c:v>45484</c:v>
                </c:pt>
                <c:pt idx="2385">
                  <c:v>45487</c:v>
                </c:pt>
                <c:pt idx="2386">
                  <c:v>45490</c:v>
                </c:pt>
                <c:pt idx="2387">
                  <c:v>45493</c:v>
                </c:pt>
                <c:pt idx="2388">
                  <c:v>45496</c:v>
                </c:pt>
                <c:pt idx="2389">
                  <c:v>45499</c:v>
                </c:pt>
                <c:pt idx="2390">
                  <c:v>45502</c:v>
                </c:pt>
                <c:pt idx="2391">
                  <c:v>45505</c:v>
                </c:pt>
                <c:pt idx="2392">
                  <c:v>45508</c:v>
                </c:pt>
                <c:pt idx="2393">
                  <c:v>45511</c:v>
                </c:pt>
                <c:pt idx="2394">
                  <c:v>45514</c:v>
                </c:pt>
                <c:pt idx="2395">
                  <c:v>45517</c:v>
                </c:pt>
                <c:pt idx="2396">
                  <c:v>45520</c:v>
                </c:pt>
                <c:pt idx="2397">
                  <c:v>45523</c:v>
                </c:pt>
                <c:pt idx="2398">
                  <c:v>45526</c:v>
                </c:pt>
                <c:pt idx="2399">
                  <c:v>45529</c:v>
                </c:pt>
                <c:pt idx="2400">
                  <c:v>45532</c:v>
                </c:pt>
                <c:pt idx="2401">
                  <c:v>45535</c:v>
                </c:pt>
                <c:pt idx="2402">
                  <c:v>45538</c:v>
                </c:pt>
                <c:pt idx="2403">
                  <c:v>45541</c:v>
                </c:pt>
                <c:pt idx="2404">
                  <c:v>45544</c:v>
                </c:pt>
                <c:pt idx="2405">
                  <c:v>45547</c:v>
                </c:pt>
                <c:pt idx="2406">
                  <c:v>45550</c:v>
                </c:pt>
                <c:pt idx="2407">
                  <c:v>45553</c:v>
                </c:pt>
                <c:pt idx="2408">
                  <c:v>45556</c:v>
                </c:pt>
                <c:pt idx="2409">
                  <c:v>45559</c:v>
                </c:pt>
                <c:pt idx="2410">
                  <c:v>45562</c:v>
                </c:pt>
                <c:pt idx="2411">
                  <c:v>45565</c:v>
                </c:pt>
                <c:pt idx="2412">
                  <c:v>45568</c:v>
                </c:pt>
                <c:pt idx="2413">
                  <c:v>45571</c:v>
                </c:pt>
                <c:pt idx="2414">
                  <c:v>45574</c:v>
                </c:pt>
                <c:pt idx="2415">
                  <c:v>45577</c:v>
                </c:pt>
                <c:pt idx="2416">
                  <c:v>45580</c:v>
                </c:pt>
                <c:pt idx="2417">
                  <c:v>45583</c:v>
                </c:pt>
                <c:pt idx="2418">
                  <c:v>45586</c:v>
                </c:pt>
                <c:pt idx="2419">
                  <c:v>45589</c:v>
                </c:pt>
                <c:pt idx="2420">
                  <c:v>45592</c:v>
                </c:pt>
                <c:pt idx="2421">
                  <c:v>45595</c:v>
                </c:pt>
                <c:pt idx="2422">
                  <c:v>45598</c:v>
                </c:pt>
                <c:pt idx="2423">
                  <c:v>45601</c:v>
                </c:pt>
                <c:pt idx="2424">
                  <c:v>45604</c:v>
                </c:pt>
                <c:pt idx="2425">
                  <c:v>45607</c:v>
                </c:pt>
                <c:pt idx="2426">
                  <c:v>45610</c:v>
                </c:pt>
                <c:pt idx="2427">
                  <c:v>45613</c:v>
                </c:pt>
                <c:pt idx="2428">
                  <c:v>45616</c:v>
                </c:pt>
                <c:pt idx="2429">
                  <c:v>45619</c:v>
                </c:pt>
                <c:pt idx="2430">
                  <c:v>45622</c:v>
                </c:pt>
                <c:pt idx="2431">
                  <c:v>45625</c:v>
                </c:pt>
                <c:pt idx="2432">
                  <c:v>45628</c:v>
                </c:pt>
                <c:pt idx="2433">
                  <c:v>45631</c:v>
                </c:pt>
                <c:pt idx="2434">
                  <c:v>45634</c:v>
                </c:pt>
                <c:pt idx="2435">
                  <c:v>45637</c:v>
                </c:pt>
                <c:pt idx="2436">
                  <c:v>45640</c:v>
                </c:pt>
                <c:pt idx="2437">
                  <c:v>45643</c:v>
                </c:pt>
                <c:pt idx="2438">
                  <c:v>45646</c:v>
                </c:pt>
                <c:pt idx="2439">
                  <c:v>45649</c:v>
                </c:pt>
                <c:pt idx="2440">
                  <c:v>45652</c:v>
                </c:pt>
                <c:pt idx="2441">
                  <c:v>45655</c:v>
                </c:pt>
                <c:pt idx="2442">
                  <c:v>45658</c:v>
                </c:pt>
                <c:pt idx="2443">
                  <c:v>45661</c:v>
                </c:pt>
                <c:pt idx="2444">
                  <c:v>45664</c:v>
                </c:pt>
                <c:pt idx="2445">
                  <c:v>45667</c:v>
                </c:pt>
                <c:pt idx="2446">
                  <c:v>45670</c:v>
                </c:pt>
                <c:pt idx="2447">
                  <c:v>45673</c:v>
                </c:pt>
                <c:pt idx="2448">
                  <c:v>45676</c:v>
                </c:pt>
                <c:pt idx="2449">
                  <c:v>45679</c:v>
                </c:pt>
                <c:pt idx="2450">
                  <c:v>45682</c:v>
                </c:pt>
                <c:pt idx="2451">
                  <c:v>45685</c:v>
                </c:pt>
                <c:pt idx="2452">
                  <c:v>45688</c:v>
                </c:pt>
                <c:pt idx="2453">
                  <c:v>45691</c:v>
                </c:pt>
                <c:pt idx="2454">
                  <c:v>45694</c:v>
                </c:pt>
                <c:pt idx="2455">
                  <c:v>45697</c:v>
                </c:pt>
                <c:pt idx="2456">
                  <c:v>45700</c:v>
                </c:pt>
                <c:pt idx="2457">
                  <c:v>45703</c:v>
                </c:pt>
                <c:pt idx="2458">
                  <c:v>45706</c:v>
                </c:pt>
                <c:pt idx="2459">
                  <c:v>45709</c:v>
                </c:pt>
                <c:pt idx="2460">
                  <c:v>45712</c:v>
                </c:pt>
                <c:pt idx="2461">
                  <c:v>45715</c:v>
                </c:pt>
                <c:pt idx="2462">
                  <c:v>45718</c:v>
                </c:pt>
                <c:pt idx="2463">
                  <c:v>45721</c:v>
                </c:pt>
                <c:pt idx="2464">
                  <c:v>45724</c:v>
                </c:pt>
                <c:pt idx="2465">
                  <c:v>45727</c:v>
                </c:pt>
                <c:pt idx="2466">
                  <c:v>45730</c:v>
                </c:pt>
                <c:pt idx="2467">
                  <c:v>45733</c:v>
                </c:pt>
                <c:pt idx="2468">
                  <c:v>45736</c:v>
                </c:pt>
                <c:pt idx="2469">
                  <c:v>45739</c:v>
                </c:pt>
                <c:pt idx="2470">
                  <c:v>45742</c:v>
                </c:pt>
                <c:pt idx="2471">
                  <c:v>45745</c:v>
                </c:pt>
                <c:pt idx="2472">
                  <c:v>45748</c:v>
                </c:pt>
                <c:pt idx="2473">
                  <c:v>45751</c:v>
                </c:pt>
                <c:pt idx="2474">
                  <c:v>45754</c:v>
                </c:pt>
                <c:pt idx="2475">
                  <c:v>45757</c:v>
                </c:pt>
                <c:pt idx="2476">
                  <c:v>45760</c:v>
                </c:pt>
                <c:pt idx="2477">
                  <c:v>45763</c:v>
                </c:pt>
                <c:pt idx="2478">
                  <c:v>45766</c:v>
                </c:pt>
                <c:pt idx="2479">
                  <c:v>45769</c:v>
                </c:pt>
                <c:pt idx="2480">
                  <c:v>45772</c:v>
                </c:pt>
                <c:pt idx="2481">
                  <c:v>45775</c:v>
                </c:pt>
                <c:pt idx="2482">
                  <c:v>45778</c:v>
                </c:pt>
                <c:pt idx="2483">
                  <c:v>45781</c:v>
                </c:pt>
                <c:pt idx="2484">
                  <c:v>45784</c:v>
                </c:pt>
                <c:pt idx="2485">
                  <c:v>45787</c:v>
                </c:pt>
                <c:pt idx="2486">
                  <c:v>45790</c:v>
                </c:pt>
                <c:pt idx="2487">
                  <c:v>45793</c:v>
                </c:pt>
                <c:pt idx="2488">
                  <c:v>45796</c:v>
                </c:pt>
                <c:pt idx="2489">
                  <c:v>45799</c:v>
                </c:pt>
                <c:pt idx="2490">
                  <c:v>45802</c:v>
                </c:pt>
                <c:pt idx="2491">
                  <c:v>45805</c:v>
                </c:pt>
                <c:pt idx="2492">
                  <c:v>45808</c:v>
                </c:pt>
                <c:pt idx="2493">
                  <c:v>45811</c:v>
                </c:pt>
                <c:pt idx="2494">
                  <c:v>45814</c:v>
                </c:pt>
                <c:pt idx="2495">
                  <c:v>45817</c:v>
                </c:pt>
                <c:pt idx="2496">
                  <c:v>45820</c:v>
                </c:pt>
                <c:pt idx="2497">
                  <c:v>45823</c:v>
                </c:pt>
                <c:pt idx="2498">
                  <c:v>45826</c:v>
                </c:pt>
                <c:pt idx="2499">
                  <c:v>45829</c:v>
                </c:pt>
                <c:pt idx="2500">
                  <c:v>45832</c:v>
                </c:pt>
                <c:pt idx="2501">
                  <c:v>45835</c:v>
                </c:pt>
                <c:pt idx="2502">
                  <c:v>45838</c:v>
                </c:pt>
              </c:numCache>
            </c:numRef>
          </c:cat>
          <c:val>
            <c:numRef>
              <c:f>Camisas!$X$2:$X$2504</c:f>
              <c:numCache>
                <c:formatCode>General</c:formatCode>
                <c:ptCount val="2503"/>
                <c:pt idx="0">
                  <c:v>150</c:v>
                </c:pt>
                <c:pt idx="1">
                  <c:v>150</c:v>
                </c:pt>
                <c:pt idx="2">
                  <c:v>150</c:v>
                </c:pt>
                <c:pt idx="3">
                  <c:v>150</c:v>
                </c:pt>
                <c:pt idx="4">
                  <c:v>150</c:v>
                </c:pt>
                <c:pt idx="5">
                  <c:v>150</c:v>
                </c:pt>
                <c:pt idx="6">
                  <c:v>150</c:v>
                </c:pt>
                <c:pt idx="7">
                  <c:v>150</c:v>
                </c:pt>
                <c:pt idx="8">
                  <c:v>150</c:v>
                </c:pt>
                <c:pt idx="9">
                  <c:v>150</c:v>
                </c:pt>
                <c:pt idx="10">
                  <c:v>150</c:v>
                </c:pt>
                <c:pt idx="11">
                  <c:v>150</c:v>
                </c:pt>
                <c:pt idx="12">
                  <c:v>150</c:v>
                </c:pt>
                <c:pt idx="13">
                  <c:v>150</c:v>
                </c:pt>
                <c:pt idx="14">
                  <c:v>150</c:v>
                </c:pt>
                <c:pt idx="15">
                  <c:v>150</c:v>
                </c:pt>
                <c:pt idx="16">
                  <c:v>150</c:v>
                </c:pt>
                <c:pt idx="17">
                  <c:v>150</c:v>
                </c:pt>
                <c:pt idx="18">
                  <c:v>150</c:v>
                </c:pt>
                <c:pt idx="19">
                  <c:v>150</c:v>
                </c:pt>
                <c:pt idx="20">
                  <c:v>150</c:v>
                </c:pt>
                <c:pt idx="21">
                  <c:v>150</c:v>
                </c:pt>
                <c:pt idx="22">
                  <c:v>150</c:v>
                </c:pt>
                <c:pt idx="23">
                  <c:v>150</c:v>
                </c:pt>
                <c:pt idx="24">
                  <c:v>150</c:v>
                </c:pt>
                <c:pt idx="25">
                  <c:v>150</c:v>
                </c:pt>
                <c:pt idx="26">
                  <c:v>150</c:v>
                </c:pt>
                <c:pt idx="27">
                  <c:v>150</c:v>
                </c:pt>
                <c:pt idx="28">
                  <c:v>150</c:v>
                </c:pt>
                <c:pt idx="29">
                  <c:v>150</c:v>
                </c:pt>
                <c:pt idx="30">
                  <c:v>150</c:v>
                </c:pt>
                <c:pt idx="31">
                  <c:v>150</c:v>
                </c:pt>
                <c:pt idx="32">
                  <c:v>150</c:v>
                </c:pt>
                <c:pt idx="33">
                  <c:v>150</c:v>
                </c:pt>
                <c:pt idx="34">
                  <c:v>150</c:v>
                </c:pt>
                <c:pt idx="35">
                  <c:v>150</c:v>
                </c:pt>
                <c:pt idx="36">
                  <c:v>150</c:v>
                </c:pt>
                <c:pt idx="37">
                  <c:v>150</c:v>
                </c:pt>
                <c:pt idx="38">
                  <c:v>150</c:v>
                </c:pt>
                <c:pt idx="39">
                  <c:v>150</c:v>
                </c:pt>
                <c:pt idx="40">
                  <c:v>150</c:v>
                </c:pt>
                <c:pt idx="41">
                  <c:v>150</c:v>
                </c:pt>
                <c:pt idx="42">
                  <c:v>150</c:v>
                </c:pt>
                <c:pt idx="43">
                  <c:v>150</c:v>
                </c:pt>
                <c:pt idx="44">
                  <c:v>150</c:v>
                </c:pt>
                <c:pt idx="45">
                  <c:v>150</c:v>
                </c:pt>
                <c:pt idx="46">
                  <c:v>150</c:v>
                </c:pt>
                <c:pt idx="47">
                  <c:v>150</c:v>
                </c:pt>
                <c:pt idx="48">
                  <c:v>150</c:v>
                </c:pt>
                <c:pt idx="49">
                  <c:v>150</c:v>
                </c:pt>
                <c:pt idx="50">
                  <c:v>150</c:v>
                </c:pt>
                <c:pt idx="51">
                  <c:v>150</c:v>
                </c:pt>
                <c:pt idx="52">
                  <c:v>150</c:v>
                </c:pt>
                <c:pt idx="53">
                  <c:v>150</c:v>
                </c:pt>
                <c:pt idx="54">
                  <c:v>150</c:v>
                </c:pt>
                <c:pt idx="55">
                  <c:v>150</c:v>
                </c:pt>
                <c:pt idx="56">
                  <c:v>150</c:v>
                </c:pt>
                <c:pt idx="57">
                  <c:v>150</c:v>
                </c:pt>
                <c:pt idx="58">
                  <c:v>150</c:v>
                </c:pt>
                <c:pt idx="59">
                  <c:v>150</c:v>
                </c:pt>
                <c:pt idx="60">
                  <c:v>150</c:v>
                </c:pt>
                <c:pt idx="61">
                  <c:v>150</c:v>
                </c:pt>
                <c:pt idx="62">
                  <c:v>150</c:v>
                </c:pt>
                <c:pt idx="63">
                  <c:v>150</c:v>
                </c:pt>
                <c:pt idx="64">
                  <c:v>150</c:v>
                </c:pt>
                <c:pt idx="65">
                  <c:v>150</c:v>
                </c:pt>
                <c:pt idx="66">
                  <c:v>150</c:v>
                </c:pt>
                <c:pt idx="67">
                  <c:v>150</c:v>
                </c:pt>
                <c:pt idx="68">
                  <c:v>150</c:v>
                </c:pt>
                <c:pt idx="69">
                  <c:v>150</c:v>
                </c:pt>
                <c:pt idx="70">
                  <c:v>150</c:v>
                </c:pt>
                <c:pt idx="71">
                  <c:v>150</c:v>
                </c:pt>
                <c:pt idx="72">
                  <c:v>150</c:v>
                </c:pt>
                <c:pt idx="73">
                  <c:v>150</c:v>
                </c:pt>
                <c:pt idx="74">
                  <c:v>150</c:v>
                </c:pt>
                <c:pt idx="75">
                  <c:v>150</c:v>
                </c:pt>
                <c:pt idx="76">
                  <c:v>150</c:v>
                </c:pt>
                <c:pt idx="77">
                  <c:v>150</c:v>
                </c:pt>
                <c:pt idx="78">
                  <c:v>150</c:v>
                </c:pt>
                <c:pt idx="79">
                  <c:v>150</c:v>
                </c:pt>
                <c:pt idx="80">
                  <c:v>150</c:v>
                </c:pt>
                <c:pt idx="81">
                  <c:v>150</c:v>
                </c:pt>
                <c:pt idx="82">
                  <c:v>150</c:v>
                </c:pt>
                <c:pt idx="83">
                  <c:v>150</c:v>
                </c:pt>
                <c:pt idx="84">
                  <c:v>150</c:v>
                </c:pt>
                <c:pt idx="85">
                  <c:v>150</c:v>
                </c:pt>
                <c:pt idx="86">
                  <c:v>150</c:v>
                </c:pt>
                <c:pt idx="87">
                  <c:v>150</c:v>
                </c:pt>
                <c:pt idx="88">
                  <c:v>150</c:v>
                </c:pt>
                <c:pt idx="89">
                  <c:v>150</c:v>
                </c:pt>
                <c:pt idx="90">
                  <c:v>150</c:v>
                </c:pt>
                <c:pt idx="91">
                  <c:v>150</c:v>
                </c:pt>
                <c:pt idx="92">
                  <c:v>150</c:v>
                </c:pt>
                <c:pt idx="93">
                  <c:v>150</c:v>
                </c:pt>
                <c:pt idx="94">
                  <c:v>150</c:v>
                </c:pt>
                <c:pt idx="95">
                  <c:v>150</c:v>
                </c:pt>
                <c:pt idx="96">
                  <c:v>150</c:v>
                </c:pt>
                <c:pt idx="97">
                  <c:v>150</c:v>
                </c:pt>
                <c:pt idx="98">
                  <c:v>150</c:v>
                </c:pt>
                <c:pt idx="99">
                  <c:v>150</c:v>
                </c:pt>
                <c:pt idx="100">
                  <c:v>150</c:v>
                </c:pt>
                <c:pt idx="101">
                  <c:v>150</c:v>
                </c:pt>
                <c:pt idx="102">
                  <c:v>150</c:v>
                </c:pt>
                <c:pt idx="103">
                  <c:v>150</c:v>
                </c:pt>
                <c:pt idx="104">
                  <c:v>150</c:v>
                </c:pt>
                <c:pt idx="105">
                  <c:v>150</c:v>
                </c:pt>
                <c:pt idx="106">
                  <c:v>150</c:v>
                </c:pt>
                <c:pt idx="107">
                  <c:v>150</c:v>
                </c:pt>
                <c:pt idx="108">
                  <c:v>150</c:v>
                </c:pt>
                <c:pt idx="109">
                  <c:v>150</c:v>
                </c:pt>
                <c:pt idx="110">
                  <c:v>150</c:v>
                </c:pt>
                <c:pt idx="111">
                  <c:v>150</c:v>
                </c:pt>
                <c:pt idx="112">
                  <c:v>150</c:v>
                </c:pt>
                <c:pt idx="113">
                  <c:v>150</c:v>
                </c:pt>
                <c:pt idx="114">
                  <c:v>150</c:v>
                </c:pt>
                <c:pt idx="115">
                  <c:v>150</c:v>
                </c:pt>
                <c:pt idx="116">
                  <c:v>150</c:v>
                </c:pt>
                <c:pt idx="117">
                  <c:v>150</c:v>
                </c:pt>
                <c:pt idx="118">
                  <c:v>150</c:v>
                </c:pt>
                <c:pt idx="119">
                  <c:v>150</c:v>
                </c:pt>
                <c:pt idx="120">
                  <c:v>150</c:v>
                </c:pt>
                <c:pt idx="121">
                  <c:v>150</c:v>
                </c:pt>
                <c:pt idx="122">
                  <c:v>150</c:v>
                </c:pt>
                <c:pt idx="123">
                  <c:v>150</c:v>
                </c:pt>
                <c:pt idx="124">
                  <c:v>150</c:v>
                </c:pt>
                <c:pt idx="125">
                  <c:v>150</c:v>
                </c:pt>
                <c:pt idx="126">
                  <c:v>150</c:v>
                </c:pt>
                <c:pt idx="127">
                  <c:v>150</c:v>
                </c:pt>
                <c:pt idx="128">
                  <c:v>150</c:v>
                </c:pt>
                <c:pt idx="129">
                  <c:v>150</c:v>
                </c:pt>
                <c:pt idx="130">
                  <c:v>150</c:v>
                </c:pt>
                <c:pt idx="131">
                  <c:v>150</c:v>
                </c:pt>
                <c:pt idx="132">
                  <c:v>150</c:v>
                </c:pt>
                <c:pt idx="133">
                  <c:v>150</c:v>
                </c:pt>
                <c:pt idx="134">
                  <c:v>150</c:v>
                </c:pt>
                <c:pt idx="135">
                  <c:v>150</c:v>
                </c:pt>
                <c:pt idx="136">
                  <c:v>150</c:v>
                </c:pt>
                <c:pt idx="137">
                  <c:v>150</c:v>
                </c:pt>
                <c:pt idx="138">
                  <c:v>150</c:v>
                </c:pt>
                <c:pt idx="139">
                  <c:v>150</c:v>
                </c:pt>
                <c:pt idx="140">
                  <c:v>150</c:v>
                </c:pt>
                <c:pt idx="141">
                  <c:v>150</c:v>
                </c:pt>
                <c:pt idx="142">
                  <c:v>150</c:v>
                </c:pt>
                <c:pt idx="143">
                  <c:v>150</c:v>
                </c:pt>
                <c:pt idx="144">
                  <c:v>150</c:v>
                </c:pt>
                <c:pt idx="145">
                  <c:v>150</c:v>
                </c:pt>
                <c:pt idx="146">
                  <c:v>150</c:v>
                </c:pt>
                <c:pt idx="147">
                  <c:v>150</c:v>
                </c:pt>
                <c:pt idx="148">
                  <c:v>150</c:v>
                </c:pt>
                <c:pt idx="149">
                  <c:v>150</c:v>
                </c:pt>
                <c:pt idx="150">
                  <c:v>150</c:v>
                </c:pt>
                <c:pt idx="151">
                  <c:v>150</c:v>
                </c:pt>
                <c:pt idx="152">
                  <c:v>150</c:v>
                </c:pt>
                <c:pt idx="153">
                  <c:v>150</c:v>
                </c:pt>
                <c:pt idx="154">
                  <c:v>150</c:v>
                </c:pt>
                <c:pt idx="155">
                  <c:v>150</c:v>
                </c:pt>
                <c:pt idx="156">
                  <c:v>150</c:v>
                </c:pt>
                <c:pt idx="157">
                  <c:v>150</c:v>
                </c:pt>
                <c:pt idx="158">
                  <c:v>150</c:v>
                </c:pt>
                <c:pt idx="159">
                  <c:v>150</c:v>
                </c:pt>
                <c:pt idx="160">
                  <c:v>150</c:v>
                </c:pt>
                <c:pt idx="161">
                  <c:v>150</c:v>
                </c:pt>
                <c:pt idx="162">
                  <c:v>150</c:v>
                </c:pt>
                <c:pt idx="163">
                  <c:v>150</c:v>
                </c:pt>
                <c:pt idx="164">
                  <c:v>150</c:v>
                </c:pt>
                <c:pt idx="165">
                  <c:v>150</c:v>
                </c:pt>
                <c:pt idx="166">
                  <c:v>150</c:v>
                </c:pt>
                <c:pt idx="167">
                  <c:v>150</c:v>
                </c:pt>
                <c:pt idx="168">
                  <c:v>150</c:v>
                </c:pt>
                <c:pt idx="169">
                  <c:v>150</c:v>
                </c:pt>
                <c:pt idx="170">
                  <c:v>150</c:v>
                </c:pt>
                <c:pt idx="171">
                  <c:v>150</c:v>
                </c:pt>
                <c:pt idx="172">
                  <c:v>150</c:v>
                </c:pt>
                <c:pt idx="173">
                  <c:v>150</c:v>
                </c:pt>
                <c:pt idx="174">
                  <c:v>150</c:v>
                </c:pt>
                <c:pt idx="175">
                  <c:v>150</c:v>
                </c:pt>
                <c:pt idx="176">
                  <c:v>150</c:v>
                </c:pt>
                <c:pt idx="177">
                  <c:v>150</c:v>
                </c:pt>
                <c:pt idx="178">
                  <c:v>150</c:v>
                </c:pt>
                <c:pt idx="179">
                  <c:v>150</c:v>
                </c:pt>
                <c:pt idx="180">
                  <c:v>150</c:v>
                </c:pt>
                <c:pt idx="181">
                  <c:v>150</c:v>
                </c:pt>
                <c:pt idx="182">
                  <c:v>150</c:v>
                </c:pt>
                <c:pt idx="183">
                  <c:v>150</c:v>
                </c:pt>
                <c:pt idx="184">
                  <c:v>150</c:v>
                </c:pt>
                <c:pt idx="185">
                  <c:v>150</c:v>
                </c:pt>
                <c:pt idx="186">
                  <c:v>150</c:v>
                </c:pt>
                <c:pt idx="187">
                  <c:v>150</c:v>
                </c:pt>
                <c:pt idx="188">
                  <c:v>150</c:v>
                </c:pt>
                <c:pt idx="189">
                  <c:v>150</c:v>
                </c:pt>
                <c:pt idx="190">
                  <c:v>150</c:v>
                </c:pt>
                <c:pt idx="191">
                  <c:v>150</c:v>
                </c:pt>
                <c:pt idx="192">
                  <c:v>150</c:v>
                </c:pt>
                <c:pt idx="193">
                  <c:v>150</c:v>
                </c:pt>
                <c:pt idx="194">
                  <c:v>150</c:v>
                </c:pt>
                <c:pt idx="195">
                  <c:v>150</c:v>
                </c:pt>
                <c:pt idx="196">
                  <c:v>150</c:v>
                </c:pt>
                <c:pt idx="197">
                  <c:v>150</c:v>
                </c:pt>
                <c:pt idx="198">
                  <c:v>150</c:v>
                </c:pt>
                <c:pt idx="199">
                  <c:v>150</c:v>
                </c:pt>
                <c:pt idx="200">
                  <c:v>150</c:v>
                </c:pt>
                <c:pt idx="201">
                  <c:v>150</c:v>
                </c:pt>
                <c:pt idx="202">
                  <c:v>150</c:v>
                </c:pt>
                <c:pt idx="203">
                  <c:v>150</c:v>
                </c:pt>
                <c:pt idx="204">
                  <c:v>150</c:v>
                </c:pt>
                <c:pt idx="205">
                  <c:v>150</c:v>
                </c:pt>
                <c:pt idx="206">
                  <c:v>150</c:v>
                </c:pt>
                <c:pt idx="207">
                  <c:v>150</c:v>
                </c:pt>
                <c:pt idx="208">
                  <c:v>150</c:v>
                </c:pt>
                <c:pt idx="209">
                  <c:v>150</c:v>
                </c:pt>
                <c:pt idx="210">
                  <c:v>150</c:v>
                </c:pt>
                <c:pt idx="211">
                  <c:v>150</c:v>
                </c:pt>
                <c:pt idx="212">
                  <c:v>150</c:v>
                </c:pt>
                <c:pt idx="213">
                  <c:v>150</c:v>
                </c:pt>
                <c:pt idx="214">
                  <c:v>150</c:v>
                </c:pt>
                <c:pt idx="215">
                  <c:v>150</c:v>
                </c:pt>
                <c:pt idx="216">
                  <c:v>150</c:v>
                </c:pt>
                <c:pt idx="217">
                  <c:v>150</c:v>
                </c:pt>
                <c:pt idx="218">
                  <c:v>150</c:v>
                </c:pt>
                <c:pt idx="219">
                  <c:v>150</c:v>
                </c:pt>
                <c:pt idx="220">
                  <c:v>150</c:v>
                </c:pt>
                <c:pt idx="221">
                  <c:v>150</c:v>
                </c:pt>
                <c:pt idx="222">
                  <c:v>150</c:v>
                </c:pt>
                <c:pt idx="223">
                  <c:v>150</c:v>
                </c:pt>
                <c:pt idx="224">
                  <c:v>150</c:v>
                </c:pt>
                <c:pt idx="225">
                  <c:v>150</c:v>
                </c:pt>
                <c:pt idx="226">
                  <c:v>150</c:v>
                </c:pt>
                <c:pt idx="227">
                  <c:v>150</c:v>
                </c:pt>
                <c:pt idx="228">
                  <c:v>150</c:v>
                </c:pt>
                <c:pt idx="229">
                  <c:v>150</c:v>
                </c:pt>
                <c:pt idx="230">
                  <c:v>150</c:v>
                </c:pt>
                <c:pt idx="231">
                  <c:v>150</c:v>
                </c:pt>
                <c:pt idx="232">
                  <c:v>150</c:v>
                </c:pt>
                <c:pt idx="233">
                  <c:v>150</c:v>
                </c:pt>
                <c:pt idx="234">
                  <c:v>150</c:v>
                </c:pt>
                <c:pt idx="235">
                  <c:v>150</c:v>
                </c:pt>
                <c:pt idx="236">
                  <c:v>150</c:v>
                </c:pt>
                <c:pt idx="237">
                  <c:v>150</c:v>
                </c:pt>
                <c:pt idx="238">
                  <c:v>150</c:v>
                </c:pt>
                <c:pt idx="239">
                  <c:v>150</c:v>
                </c:pt>
                <c:pt idx="240">
                  <c:v>150</c:v>
                </c:pt>
                <c:pt idx="241">
                  <c:v>150</c:v>
                </c:pt>
                <c:pt idx="242">
                  <c:v>150</c:v>
                </c:pt>
                <c:pt idx="243">
                  <c:v>150</c:v>
                </c:pt>
                <c:pt idx="244">
                  <c:v>150</c:v>
                </c:pt>
                <c:pt idx="245">
                  <c:v>150</c:v>
                </c:pt>
                <c:pt idx="246">
                  <c:v>150</c:v>
                </c:pt>
                <c:pt idx="247">
                  <c:v>150</c:v>
                </c:pt>
                <c:pt idx="248">
                  <c:v>150</c:v>
                </c:pt>
                <c:pt idx="249">
                  <c:v>150</c:v>
                </c:pt>
                <c:pt idx="250">
                  <c:v>150</c:v>
                </c:pt>
                <c:pt idx="251">
                  <c:v>150</c:v>
                </c:pt>
                <c:pt idx="252">
                  <c:v>150</c:v>
                </c:pt>
                <c:pt idx="253">
                  <c:v>150</c:v>
                </c:pt>
                <c:pt idx="254">
                  <c:v>150</c:v>
                </c:pt>
                <c:pt idx="255">
                  <c:v>150</c:v>
                </c:pt>
                <c:pt idx="256">
                  <c:v>150</c:v>
                </c:pt>
                <c:pt idx="257">
                  <c:v>150</c:v>
                </c:pt>
                <c:pt idx="258">
                  <c:v>150</c:v>
                </c:pt>
                <c:pt idx="259">
                  <c:v>150</c:v>
                </c:pt>
                <c:pt idx="260">
                  <c:v>150</c:v>
                </c:pt>
                <c:pt idx="261">
                  <c:v>150</c:v>
                </c:pt>
                <c:pt idx="262">
                  <c:v>150</c:v>
                </c:pt>
                <c:pt idx="263">
                  <c:v>150</c:v>
                </c:pt>
                <c:pt idx="264">
                  <c:v>150</c:v>
                </c:pt>
                <c:pt idx="265">
                  <c:v>150</c:v>
                </c:pt>
                <c:pt idx="266">
                  <c:v>150</c:v>
                </c:pt>
                <c:pt idx="267">
                  <c:v>150</c:v>
                </c:pt>
                <c:pt idx="268">
                  <c:v>150</c:v>
                </c:pt>
                <c:pt idx="269">
                  <c:v>150</c:v>
                </c:pt>
                <c:pt idx="270">
                  <c:v>150</c:v>
                </c:pt>
                <c:pt idx="271">
                  <c:v>150</c:v>
                </c:pt>
                <c:pt idx="272">
                  <c:v>150</c:v>
                </c:pt>
                <c:pt idx="273">
                  <c:v>150</c:v>
                </c:pt>
                <c:pt idx="274">
                  <c:v>150</c:v>
                </c:pt>
                <c:pt idx="275">
                  <c:v>150</c:v>
                </c:pt>
                <c:pt idx="276">
                  <c:v>150</c:v>
                </c:pt>
                <c:pt idx="277">
                  <c:v>150</c:v>
                </c:pt>
                <c:pt idx="278">
                  <c:v>150</c:v>
                </c:pt>
                <c:pt idx="279">
                  <c:v>150</c:v>
                </c:pt>
                <c:pt idx="280">
                  <c:v>150</c:v>
                </c:pt>
                <c:pt idx="281">
                  <c:v>150</c:v>
                </c:pt>
                <c:pt idx="282">
                  <c:v>150</c:v>
                </c:pt>
                <c:pt idx="283">
                  <c:v>150</c:v>
                </c:pt>
                <c:pt idx="284">
                  <c:v>150</c:v>
                </c:pt>
                <c:pt idx="285">
                  <c:v>150</c:v>
                </c:pt>
                <c:pt idx="286">
                  <c:v>150</c:v>
                </c:pt>
                <c:pt idx="287">
                  <c:v>150</c:v>
                </c:pt>
                <c:pt idx="288">
                  <c:v>150</c:v>
                </c:pt>
                <c:pt idx="289">
                  <c:v>150</c:v>
                </c:pt>
                <c:pt idx="290">
                  <c:v>150</c:v>
                </c:pt>
                <c:pt idx="291">
                  <c:v>150</c:v>
                </c:pt>
                <c:pt idx="292">
                  <c:v>150</c:v>
                </c:pt>
                <c:pt idx="293">
                  <c:v>150</c:v>
                </c:pt>
                <c:pt idx="294">
                  <c:v>150</c:v>
                </c:pt>
                <c:pt idx="295">
                  <c:v>150</c:v>
                </c:pt>
                <c:pt idx="296">
                  <c:v>150</c:v>
                </c:pt>
                <c:pt idx="297">
                  <c:v>150</c:v>
                </c:pt>
                <c:pt idx="298">
                  <c:v>150</c:v>
                </c:pt>
                <c:pt idx="299">
                  <c:v>150</c:v>
                </c:pt>
                <c:pt idx="300">
                  <c:v>150</c:v>
                </c:pt>
                <c:pt idx="301">
                  <c:v>150</c:v>
                </c:pt>
                <c:pt idx="302">
                  <c:v>150</c:v>
                </c:pt>
                <c:pt idx="303">
                  <c:v>150</c:v>
                </c:pt>
                <c:pt idx="304">
                  <c:v>150</c:v>
                </c:pt>
                <c:pt idx="305">
                  <c:v>150</c:v>
                </c:pt>
                <c:pt idx="306">
                  <c:v>150</c:v>
                </c:pt>
                <c:pt idx="307">
                  <c:v>150</c:v>
                </c:pt>
                <c:pt idx="308">
                  <c:v>150</c:v>
                </c:pt>
                <c:pt idx="309">
                  <c:v>150</c:v>
                </c:pt>
                <c:pt idx="310">
                  <c:v>150</c:v>
                </c:pt>
                <c:pt idx="311">
                  <c:v>150</c:v>
                </c:pt>
                <c:pt idx="312">
                  <c:v>150</c:v>
                </c:pt>
                <c:pt idx="313">
                  <c:v>150</c:v>
                </c:pt>
                <c:pt idx="314">
                  <c:v>150</c:v>
                </c:pt>
                <c:pt idx="315">
                  <c:v>150</c:v>
                </c:pt>
                <c:pt idx="316">
                  <c:v>150</c:v>
                </c:pt>
                <c:pt idx="317">
                  <c:v>150</c:v>
                </c:pt>
                <c:pt idx="318">
                  <c:v>150</c:v>
                </c:pt>
                <c:pt idx="319">
                  <c:v>150</c:v>
                </c:pt>
                <c:pt idx="320">
                  <c:v>150</c:v>
                </c:pt>
                <c:pt idx="321">
                  <c:v>150</c:v>
                </c:pt>
                <c:pt idx="322">
                  <c:v>150</c:v>
                </c:pt>
                <c:pt idx="323">
                  <c:v>150</c:v>
                </c:pt>
                <c:pt idx="324">
                  <c:v>150</c:v>
                </c:pt>
                <c:pt idx="325">
                  <c:v>150</c:v>
                </c:pt>
                <c:pt idx="326">
                  <c:v>150</c:v>
                </c:pt>
                <c:pt idx="327">
                  <c:v>150</c:v>
                </c:pt>
                <c:pt idx="328">
                  <c:v>150</c:v>
                </c:pt>
                <c:pt idx="329">
                  <c:v>150</c:v>
                </c:pt>
                <c:pt idx="330">
                  <c:v>150</c:v>
                </c:pt>
                <c:pt idx="331">
                  <c:v>150</c:v>
                </c:pt>
                <c:pt idx="332">
                  <c:v>150</c:v>
                </c:pt>
                <c:pt idx="333">
                  <c:v>150</c:v>
                </c:pt>
                <c:pt idx="334">
                  <c:v>150</c:v>
                </c:pt>
                <c:pt idx="335">
                  <c:v>150</c:v>
                </c:pt>
                <c:pt idx="336">
                  <c:v>150</c:v>
                </c:pt>
                <c:pt idx="337">
                  <c:v>150</c:v>
                </c:pt>
                <c:pt idx="338">
                  <c:v>150</c:v>
                </c:pt>
                <c:pt idx="339">
                  <c:v>150</c:v>
                </c:pt>
                <c:pt idx="340">
                  <c:v>150</c:v>
                </c:pt>
                <c:pt idx="341">
                  <c:v>150</c:v>
                </c:pt>
                <c:pt idx="342">
                  <c:v>150</c:v>
                </c:pt>
                <c:pt idx="343">
                  <c:v>150</c:v>
                </c:pt>
                <c:pt idx="344">
                  <c:v>150</c:v>
                </c:pt>
                <c:pt idx="345">
                  <c:v>150</c:v>
                </c:pt>
                <c:pt idx="346">
                  <c:v>150</c:v>
                </c:pt>
                <c:pt idx="347">
                  <c:v>150</c:v>
                </c:pt>
                <c:pt idx="348">
                  <c:v>150</c:v>
                </c:pt>
                <c:pt idx="349">
                  <c:v>150</c:v>
                </c:pt>
                <c:pt idx="350">
                  <c:v>150</c:v>
                </c:pt>
                <c:pt idx="351">
                  <c:v>150</c:v>
                </c:pt>
                <c:pt idx="352">
                  <c:v>150</c:v>
                </c:pt>
                <c:pt idx="353">
                  <c:v>150</c:v>
                </c:pt>
                <c:pt idx="354">
                  <c:v>150</c:v>
                </c:pt>
                <c:pt idx="355">
                  <c:v>150</c:v>
                </c:pt>
                <c:pt idx="356">
                  <c:v>150</c:v>
                </c:pt>
                <c:pt idx="357">
                  <c:v>150</c:v>
                </c:pt>
                <c:pt idx="358">
                  <c:v>150</c:v>
                </c:pt>
                <c:pt idx="359">
                  <c:v>150</c:v>
                </c:pt>
                <c:pt idx="360">
                  <c:v>150</c:v>
                </c:pt>
                <c:pt idx="361">
                  <c:v>150</c:v>
                </c:pt>
                <c:pt idx="362">
                  <c:v>150</c:v>
                </c:pt>
                <c:pt idx="363">
                  <c:v>150</c:v>
                </c:pt>
                <c:pt idx="364">
                  <c:v>150</c:v>
                </c:pt>
                <c:pt idx="365">
                  <c:v>150</c:v>
                </c:pt>
                <c:pt idx="366">
                  <c:v>150</c:v>
                </c:pt>
                <c:pt idx="367">
                  <c:v>150</c:v>
                </c:pt>
                <c:pt idx="368">
                  <c:v>150</c:v>
                </c:pt>
                <c:pt idx="369">
                  <c:v>150</c:v>
                </c:pt>
                <c:pt idx="370">
                  <c:v>150</c:v>
                </c:pt>
                <c:pt idx="371">
                  <c:v>150</c:v>
                </c:pt>
                <c:pt idx="372">
                  <c:v>150</c:v>
                </c:pt>
                <c:pt idx="373">
                  <c:v>150</c:v>
                </c:pt>
                <c:pt idx="374">
                  <c:v>150</c:v>
                </c:pt>
                <c:pt idx="375">
                  <c:v>150</c:v>
                </c:pt>
                <c:pt idx="376">
                  <c:v>150</c:v>
                </c:pt>
                <c:pt idx="377">
                  <c:v>150</c:v>
                </c:pt>
                <c:pt idx="378">
                  <c:v>150</c:v>
                </c:pt>
                <c:pt idx="379">
                  <c:v>150</c:v>
                </c:pt>
                <c:pt idx="380">
                  <c:v>150</c:v>
                </c:pt>
                <c:pt idx="381">
                  <c:v>150</c:v>
                </c:pt>
                <c:pt idx="382">
                  <c:v>150</c:v>
                </c:pt>
                <c:pt idx="383">
                  <c:v>150</c:v>
                </c:pt>
                <c:pt idx="384">
                  <c:v>150</c:v>
                </c:pt>
                <c:pt idx="385">
                  <c:v>150</c:v>
                </c:pt>
                <c:pt idx="386">
                  <c:v>150</c:v>
                </c:pt>
                <c:pt idx="387">
                  <c:v>150</c:v>
                </c:pt>
                <c:pt idx="388">
                  <c:v>150</c:v>
                </c:pt>
                <c:pt idx="389">
                  <c:v>150</c:v>
                </c:pt>
                <c:pt idx="390">
                  <c:v>150</c:v>
                </c:pt>
                <c:pt idx="391">
                  <c:v>150</c:v>
                </c:pt>
                <c:pt idx="392">
                  <c:v>150</c:v>
                </c:pt>
                <c:pt idx="393">
                  <c:v>150</c:v>
                </c:pt>
                <c:pt idx="394">
                  <c:v>150</c:v>
                </c:pt>
                <c:pt idx="395">
                  <c:v>150</c:v>
                </c:pt>
                <c:pt idx="396">
                  <c:v>150</c:v>
                </c:pt>
                <c:pt idx="397">
                  <c:v>150</c:v>
                </c:pt>
                <c:pt idx="398">
                  <c:v>150</c:v>
                </c:pt>
                <c:pt idx="399">
                  <c:v>150</c:v>
                </c:pt>
                <c:pt idx="400">
                  <c:v>150</c:v>
                </c:pt>
                <c:pt idx="401">
                  <c:v>150</c:v>
                </c:pt>
                <c:pt idx="402">
                  <c:v>150</c:v>
                </c:pt>
                <c:pt idx="403">
                  <c:v>150</c:v>
                </c:pt>
                <c:pt idx="404">
                  <c:v>150</c:v>
                </c:pt>
                <c:pt idx="405">
                  <c:v>150</c:v>
                </c:pt>
                <c:pt idx="406">
                  <c:v>150</c:v>
                </c:pt>
                <c:pt idx="407">
                  <c:v>150</c:v>
                </c:pt>
                <c:pt idx="408">
                  <c:v>150</c:v>
                </c:pt>
                <c:pt idx="409">
                  <c:v>150</c:v>
                </c:pt>
                <c:pt idx="410">
                  <c:v>150</c:v>
                </c:pt>
                <c:pt idx="411">
                  <c:v>150</c:v>
                </c:pt>
                <c:pt idx="412">
                  <c:v>150</c:v>
                </c:pt>
                <c:pt idx="413">
                  <c:v>150</c:v>
                </c:pt>
                <c:pt idx="414">
                  <c:v>150</c:v>
                </c:pt>
                <c:pt idx="415">
                  <c:v>150</c:v>
                </c:pt>
                <c:pt idx="416">
                  <c:v>150</c:v>
                </c:pt>
                <c:pt idx="417">
                  <c:v>150</c:v>
                </c:pt>
                <c:pt idx="418">
                  <c:v>150</c:v>
                </c:pt>
                <c:pt idx="419">
                  <c:v>150</c:v>
                </c:pt>
                <c:pt idx="420">
                  <c:v>150</c:v>
                </c:pt>
                <c:pt idx="421">
                  <c:v>150</c:v>
                </c:pt>
                <c:pt idx="422">
                  <c:v>150</c:v>
                </c:pt>
                <c:pt idx="423">
                  <c:v>150</c:v>
                </c:pt>
                <c:pt idx="424">
                  <c:v>150</c:v>
                </c:pt>
                <c:pt idx="425">
                  <c:v>150</c:v>
                </c:pt>
                <c:pt idx="426">
                  <c:v>150</c:v>
                </c:pt>
                <c:pt idx="427">
                  <c:v>150</c:v>
                </c:pt>
                <c:pt idx="428">
                  <c:v>150</c:v>
                </c:pt>
                <c:pt idx="429">
                  <c:v>150</c:v>
                </c:pt>
                <c:pt idx="430">
                  <c:v>150</c:v>
                </c:pt>
                <c:pt idx="431">
                  <c:v>150</c:v>
                </c:pt>
                <c:pt idx="432">
                  <c:v>150</c:v>
                </c:pt>
                <c:pt idx="433">
                  <c:v>150</c:v>
                </c:pt>
                <c:pt idx="434">
                  <c:v>150</c:v>
                </c:pt>
                <c:pt idx="435">
                  <c:v>150</c:v>
                </c:pt>
                <c:pt idx="436">
                  <c:v>150</c:v>
                </c:pt>
                <c:pt idx="437">
                  <c:v>150</c:v>
                </c:pt>
                <c:pt idx="438">
                  <c:v>150</c:v>
                </c:pt>
                <c:pt idx="439">
                  <c:v>150</c:v>
                </c:pt>
                <c:pt idx="440">
                  <c:v>150</c:v>
                </c:pt>
                <c:pt idx="441">
                  <c:v>150</c:v>
                </c:pt>
                <c:pt idx="442">
                  <c:v>150</c:v>
                </c:pt>
                <c:pt idx="443">
                  <c:v>150</c:v>
                </c:pt>
                <c:pt idx="444">
                  <c:v>150</c:v>
                </c:pt>
                <c:pt idx="445">
                  <c:v>150</c:v>
                </c:pt>
                <c:pt idx="446">
                  <c:v>150</c:v>
                </c:pt>
                <c:pt idx="447">
                  <c:v>150</c:v>
                </c:pt>
                <c:pt idx="448">
                  <c:v>150</c:v>
                </c:pt>
                <c:pt idx="449">
                  <c:v>150</c:v>
                </c:pt>
                <c:pt idx="450">
                  <c:v>150</c:v>
                </c:pt>
                <c:pt idx="451">
                  <c:v>150</c:v>
                </c:pt>
                <c:pt idx="452">
                  <c:v>150</c:v>
                </c:pt>
                <c:pt idx="453">
                  <c:v>150</c:v>
                </c:pt>
                <c:pt idx="454">
                  <c:v>150</c:v>
                </c:pt>
                <c:pt idx="455">
                  <c:v>150</c:v>
                </c:pt>
                <c:pt idx="456">
                  <c:v>150</c:v>
                </c:pt>
                <c:pt idx="457">
                  <c:v>150</c:v>
                </c:pt>
                <c:pt idx="458">
                  <c:v>150</c:v>
                </c:pt>
                <c:pt idx="459">
                  <c:v>150</c:v>
                </c:pt>
                <c:pt idx="460">
                  <c:v>150</c:v>
                </c:pt>
                <c:pt idx="461">
                  <c:v>150</c:v>
                </c:pt>
                <c:pt idx="462">
                  <c:v>150</c:v>
                </c:pt>
                <c:pt idx="463">
                  <c:v>150</c:v>
                </c:pt>
                <c:pt idx="464">
                  <c:v>150</c:v>
                </c:pt>
                <c:pt idx="465">
                  <c:v>150</c:v>
                </c:pt>
                <c:pt idx="466">
                  <c:v>150</c:v>
                </c:pt>
                <c:pt idx="467">
                  <c:v>150</c:v>
                </c:pt>
                <c:pt idx="468">
                  <c:v>150</c:v>
                </c:pt>
                <c:pt idx="469">
                  <c:v>150</c:v>
                </c:pt>
                <c:pt idx="470">
                  <c:v>150</c:v>
                </c:pt>
                <c:pt idx="471">
                  <c:v>150</c:v>
                </c:pt>
                <c:pt idx="472">
                  <c:v>150</c:v>
                </c:pt>
                <c:pt idx="473">
                  <c:v>150</c:v>
                </c:pt>
                <c:pt idx="474">
                  <c:v>150</c:v>
                </c:pt>
                <c:pt idx="475">
                  <c:v>150</c:v>
                </c:pt>
                <c:pt idx="476">
                  <c:v>150</c:v>
                </c:pt>
                <c:pt idx="477">
                  <c:v>150</c:v>
                </c:pt>
                <c:pt idx="478">
                  <c:v>150</c:v>
                </c:pt>
                <c:pt idx="479">
                  <c:v>150</c:v>
                </c:pt>
                <c:pt idx="480">
                  <c:v>150</c:v>
                </c:pt>
                <c:pt idx="481">
                  <c:v>150</c:v>
                </c:pt>
                <c:pt idx="482">
                  <c:v>150</c:v>
                </c:pt>
                <c:pt idx="483">
                  <c:v>150</c:v>
                </c:pt>
                <c:pt idx="484">
                  <c:v>150</c:v>
                </c:pt>
                <c:pt idx="485">
                  <c:v>150</c:v>
                </c:pt>
                <c:pt idx="486">
                  <c:v>150</c:v>
                </c:pt>
                <c:pt idx="487">
                  <c:v>150</c:v>
                </c:pt>
                <c:pt idx="488">
                  <c:v>150</c:v>
                </c:pt>
                <c:pt idx="489">
                  <c:v>150</c:v>
                </c:pt>
                <c:pt idx="490">
                  <c:v>150</c:v>
                </c:pt>
                <c:pt idx="491">
                  <c:v>150</c:v>
                </c:pt>
                <c:pt idx="492">
                  <c:v>150</c:v>
                </c:pt>
                <c:pt idx="493">
                  <c:v>150</c:v>
                </c:pt>
                <c:pt idx="494">
                  <c:v>150</c:v>
                </c:pt>
                <c:pt idx="495">
                  <c:v>150</c:v>
                </c:pt>
                <c:pt idx="496">
                  <c:v>150</c:v>
                </c:pt>
                <c:pt idx="497">
                  <c:v>150</c:v>
                </c:pt>
                <c:pt idx="498">
                  <c:v>150</c:v>
                </c:pt>
                <c:pt idx="499">
                  <c:v>150</c:v>
                </c:pt>
                <c:pt idx="500">
                  <c:v>150</c:v>
                </c:pt>
                <c:pt idx="501">
                  <c:v>150</c:v>
                </c:pt>
                <c:pt idx="502">
                  <c:v>150</c:v>
                </c:pt>
                <c:pt idx="503">
                  <c:v>150</c:v>
                </c:pt>
                <c:pt idx="504">
                  <c:v>150</c:v>
                </c:pt>
                <c:pt idx="505">
                  <c:v>150</c:v>
                </c:pt>
                <c:pt idx="506">
                  <c:v>150</c:v>
                </c:pt>
                <c:pt idx="507">
                  <c:v>150</c:v>
                </c:pt>
                <c:pt idx="508">
                  <c:v>150</c:v>
                </c:pt>
                <c:pt idx="509">
                  <c:v>150</c:v>
                </c:pt>
                <c:pt idx="510">
                  <c:v>150</c:v>
                </c:pt>
                <c:pt idx="511">
                  <c:v>150</c:v>
                </c:pt>
                <c:pt idx="512">
                  <c:v>150</c:v>
                </c:pt>
                <c:pt idx="513">
                  <c:v>150</c:v>
                </c:pt>
                <c:pt idx="514">
                  <c:v>150</c:v>
                </c:pt>
                <c:pt idx="515">
                  <c:v>150</c:v>
                </c:pt>
                <c:pt idx="516">
                  <c:v>150</c:v>
                </c:pt>
                <c:pt idx="517">
                  <c:v>150</c:v>
                </c:pt>
                <c:pt idx="518">
                  <c:v>150</c:v>
                </c:pt>
                <c:pt idx="519">
                  <c:v>150</c:v>
                </c:pt>
                <c:pt idx="520">
                  <c:v>150</c:v>
                </c:pt>
                <c:pt idx="521">
                  <c:v>150</c:v>
                </c:pt>
                <c:pt idx="522">
                  <c:v>150</c:v>
                </c:pt>
                <c:pt idx="523">
                  <c:v>150</c:v>
                </c:pt>
                <c:pt idx="524">
                  <c:v>150</c:v>
                </c:pt>
                <c:pt idx="525">
                  <c:v>150</c:v>
                </c:pt>
                <c:pt idx="526">
                  <c:v>150</c:v>
                </c:pt>
                <c:pt idx="527">
                  <c:v>150</c:v>
                </c:pt>
                <c:pt idx="528">
                  <c:v>150</c:v>
                </c:pt>
                <c:pt idx="529">
                  <c:v>150</c:v>
                </c:pt>
                <c:pt idx="530">
                  <c:v>150</c:v>
                </c:pt>
                <c:pt idx="531">
                  <c:v>150</c:v>
                </c:pt>
                <c:pt idx="532">
                  <c:v>150</c:v>
                </c:pt>
                <c:pt idx="533">
                  <c:v>150</c:v>
                </c:pt>
                <c:pt idx="534">
                  <c:v>150</c:v>
                </c:pt>
                <c:pt idx="535">
                  <c:v>150</c:v>
                </c:pt>
                <c:pt idx="536">
                  <c:v>150</c:v>
                </c:pt>
                <c:pt idx="537">
                  <c:v>150</c:v>
                </c:pt>
                <c:pt idx="538">
                  <c:v>150</c:v>
                </c:pt>
                <c:pt idx="539">
                  <c:v>150</c:v>
                </c:pt>
                <c:pt idx="540">
                  <c:v>150</c:v>
                </c:pt>
                <c:pt idx="541">
                  <c:v>150</c:v>
                </c:pt>
                <c:pt idx="542">
                  <c:v>150</c:v>
                </c:pt>
                <c:pt idx="543">
                  <c:v>150</c:v>
                </c:pt>
                <c:pt idx="544">
                  <c:v>150</c:v>
                </c:pt>
                <c:pt idx="545">
                  <c:v>150</c:v>
                </c:pt>
                <c:pt idx="546">
                  <c:v>150</c:v>
                </c:pt>
                <c:pt idx="547">
                  <c:v>150</c:v>
                </c:pt>
                <c:pt idx="548">
                  <c:v>150</c:v>
                </c:pt>
                <c:pt idx="549">
                  <c:v>150</c:v>
                </c:pt>
                <c:pt idx="550">
                  <c:v>150</c:v>
                </c:pt>
                <c:pt idx="551">
                  <c:v>150</c:v>
                </c:pt>
                <c:pt idx="552">
                  <c:v>150</c:v>
                </c:pt>
                <c:pt idx="553">
                  <c:v>150</c:v>
                </c:pt>
                <c:pt idx="554">
                  <c:v>150</c:v>
                </c:pt>
                <c:pt idx="555">
                  <c:v>150</c:v>
                </c:pt>
                <c:pt idx="556">
                  <c:v>150</c:v>
                </c:pt>
                <c:pt idx="557">
                  <c:v>150</c:v>
                </c:pt>
                <c:pt idx="558">
                  <c:v>150</c:v>
                </c:pt>
                <c:pt idx="559">
                  <c:v>150</c:v>
                </c:pt>
                <c:pt idx="560">
                  <c:v>150</c:v>
                </c:pt>
                <c:pt idx="561">
                  <c:v>150</c:v>
                </c:pt>
                <c:pt idx="562">
                  <c:v>150</c:v>
                </c:pt>
                <c:pt idx="563">
                  <c:v>150</c:v>
                </c:pt>
                <c:pt idx="564">
                  <c:v>150</c:v>
                </c:pt>
                <c:pt idx="565">
                  <c:v>150</c:v>
                </c:pt>
                <c:pt idx="566">
                  <c:v>150</c:v>
                </c:pt>
                <c:pt idx="567">
                  <c:v>150</c:v>
                </c:pt>
                <c:pt idx="568">
                  <c:v>150</c:v>
                </c:pt>
                <c:pt idx="569">
                  <c:v>150</c:v>
                </c:pt>
                <c:pt idx="570">
                  <c:v>150</c:v>
                </c:pt>
                <c:pt idx="571">
                  <c:v>150</c:v>
                </c:pt>
                <c:pt idx="572">
                  <c:v>150</c:v>
                </c:pt>
                <c:pt idx="573">
                  <c:v>150</c:v>
                </c:pt>
                <c:pt idx="574">
                  <c:v>150</c:v>
                </c:pt>
                <c:pt idx="575">
                  <c:v>150</c:v>
                </c:pt>
                <c:pt idx="576">
                  <c:v>150</c:v>
                </c:pt>
                <c:pt idx="577">
                  <c:v>150</c:v>
                </c:pt>
                <c:pt idx="578">
                  <c:v>150</c:v>
                </c:pt>
                <c:pt idx="579">
                  <c:v>150</c:v>
                </c:pt>
                <c:pt idx="580">
                  <c:v>150</c:v>
                </c:pt>
                <c:pt idx="581">
                  <c:v>150</c:v>
                </c:pt>
                <c:pt idx="582">
                  <c:v>150</c:v>
                </c:pt>
                <c:pt idx="583">
                  <c:v>150</c:v>
                </c:pt>
                <c:pt idx="584">
                  <c:v>150</c:v>
                </c:pt>
                <c:pt idx="585">
                  <c:v>150</c:v>
                </c:pt>
                <c:pt idx="586">
                  <c:v>150</c:v>
                </c:pt>
                <c:pt idx="587">
                  <c:v>150</c:v>
                </c:pt>
                <c:pt idx="588">
                  <c:v>150</c:v>
                </c:pt>
                <c:pt idx="589">
                  <c:v>150</c:v>
                </c:pt>
                <c:pt idx="590">
                  <c:v>150</c:v>
                </c:pt>
                <c:pt idx="591">
                  <c:v>150</c:v>
                </c:pt>
                <c:pt idx="592">
                  <c:v>150</c:v>
                </c:pt>
                <c:pt idx="593">
                  <c:v>150</c:v>
                </c:pt>
                <c:pt idx="594">
                  <c:v>150</c:v>
                </c:pt>
                <c:pt idx="595">
                  <c:v>150</c:v>
                </c:pt>
                <c:pt idx="596">
                  <c:v>150</c:v>
                </c:pt>
                <c:pt idx="597">
                  <c:v>150</c:v>
                </c:pt>
                <c:pt idx="598">
                  <c:v>150</c:v>
                </c:pt>
                <c:pt idx="599">
                  <c:v>150</c:v>
                </c:pt>
                <c:pt idx="600">
                  <c:v>150</c:v>
                </c:pt>
                <c:pt idx="601">
                  <c:v>150</c:v>
                </c:pt>
                <c:pt idx="602">
                  <c:v>150</c:v>
                </c:pt>
                <c:pt idx="603">
                  <c:v>150</c:v>
                </c:pt>
                <c:pt idx="604">
                  <c:v>150</c:v>
                </c:pt>
                <c:pt idx="605">
                  <c:v>150</c:v>
                </c:pt>
                <c:pt idx="606">
                  <c:v>150</c:v>
                </c:pt>
                <c:pt idx="607">
                  <c:v>150</c:v>
                </c:pt>
                <c:pt idx="608">
                  <c:v>150</c:v>
                </c:pt>
                <c:pt idx="609">
                  <c:v>150</c:v>
                </c:pt>
                <c:pt idx="610">
                  <c:v>150</c:v>
                </c:pt>
                <c:pt idx="611">
                  <c:v>150</c:v>
                </c:pt>
                <c:pt idx="612">
                  <c:v>150</c:v>
                </c:pt>
                <c:pt idx="613">
                  <c:v>150</c:v>
                </c:pt>
                <c:pt idx="614">
                  <c:v>150</c:v>
                </c:pt>
                <c:pt idx="615">
                  <c:v>150</c:v>
                </c:pt>
                <c:pt idx="616">
                  <c:v>150</c:v>
                </c:pt>
                <c:pt idx="617">
                  <c:v>150</c:v>
                </c:pt>
                <c:pt idx="618">
                  <c:v>150</c:v>
                </c:pt>
                <c:pt idx="619">
                  <c:v>150</c:v>
                </c:pt>
                <c:pt idx="620">
                  <c:v>150</c:v>
                </c:pt>
                <c:pt idx="621">
                  <c:v>150</c:v>
                </c:pt>
                <c:pt idx="622">
                  <c:v>150</c:v>
                </c:pt>
                <c:pt idx="623">
                  <c:v>150</c:v>
                </c:pt>
                <c:pt idx="624">
                  <c:v>150</c:v>
                </c:pt>
                <c:pt idx="625">
                  <c:v>150</c:v>
                </c:pt>
                <c:pt idx="626">
                  <c:v>150</c:v>
                </c:pt>
                <c:pt idx="627">
                  <c:v>150</c:v>
                </c:pt>
                <c:pt idx="628">
                  <c:v>150</c:v>
                </c:pt>
                <c:pt idx="629">
                  <c:v>150</c:v>
                </c:pt>
                <c:pt idx="630">
                  <c:v>150</c:v>
                </c:pt>
                <c:pt idx="631">
                  <c:v>150</c:v>
                </c:pt>
                <c:pt idx="632">
                  <c:v>150</c:v>
                </c:pt>
                <c:pt idx="633">
                  <c:v>150</c:v>
                </c:pt>
                <c:pt idx="634">
                  <c:v>150</c:v>
                </c:pt>
                <c:pt idx="635">
                  <c:v>150</c:v>
                </c:pt>
                <c:pt idx="636">
                  <c:v>150</c:v>
                </c:pt>
                <c:pt idx="637">
                  <c:v>150</c:v>
                </c:pt>
                <c:pt idx="638">
                  <c:v>150</c:v>
                </c:pt>
                <c:pt idx="639">
                  <c:v>150</c:v>
                </c:pt>
                <c:pt idx="640">
                  <c:v>150</c:v>
                </c:pt>
                <c:pt idx="641">
                  <c:v>150</c:v>
                </c:pt>
                <c:pt idx="642">
                  <c:v>150</c:v>
                </c:pt>
                <c:pt idx="643">
                  <c:v>150</c:v>
                </c:pt>
                <c:pt idx="644">
                  <c:v>150</c:v>
                </c:pt>
                <c:pt idx="645">
                  <c:v>150</c:v>
                </c:pt>
                <c:pt idx="646">
                  <c:v>150</c:v>
                </c:pt>
                <c:pt idx="647">
                  <c:v>150</c:v>
                </c:pt>
                <c:pt idx="648">
                  <c:v>150</c:v>
                </c:pt>
                <c:pt idx="649">
                  <c:v>150</c:v>
                </c:pt>
                <c:pt idx="650">
                  <c:v>150</c:v>
                </c:pt>
                <c:pt idx="651">
                  <c:v>150</c:v>
                </c:pt>
                <c:pt idx="652">
                  <c:v>150</c:v>
                </c:pt>
                <c:pt idx="653">
                  <c:v>150</c:v>
                </c:pt>
                <c:pt idx="654">
                  <c:v>150</c:v>
                </c:pt>
                <c:pt idx="655">
                  <c:v>150</c:v>
                </c:pt>
                <c:pt idx="656">
                  <c:v>150</c:v>
                </c:pt>
                <c:pt idx="657">
                  <c:v>150</c:v>
                </c:pt>
                <c:pt idx="658">
                  <c:v>150</c:v>
                </c:pt>
                <c:pt idx="659">
                  <c:v>150</c:v>
                </c:pt>
                <c:pt idx="660">
                  <c:v>150</c:v>
                </c:pt>
                <c:pt idx="661">
                  <c:v>150</c:v>
                </c:pt>
                <c:pt idx="662">
                  <c:v>150</c:v>
                </c:pt>
                <c:pt idx="663">
                  <c:v>150</c:v>
                </c:pt>
                <c:pt idx="664">
                  <c:v>150</c:v>
                </c:pt>
                <c:pt idx="665">
                  <c:v>150</c:v>
                </c:pt>
                <c:pt idx="666">
                  <c:v>150</c:v>
                </c:pt>
                <c:pt idx="667">
                  <c:v>150</c:v>
                </c:pt>
                <c:pt idx="668">
                  <c:v>150</c:v>
                </c:pt>
                <c:pt idx="669">
                  <c:v>150</c:v>
                </c:pt>
                <c:pt idx="670">
                  <c:v>150</c:v>
                </c:pt>
                <c:pt idx="671">
                  <c:v>150</c:v>
                </c:pt>
                <c:pt idx="672">
                  <c:v>150</c:v>
                </c:pt>
                <c:pt idx="673">
                  <c:v>150</c:v>
                </c:pt>
                <c:pt idx="674">
                  <c:v>150</c:v>
                </c:pt>
                <c:pt idx="675">
                  <c:v>150</c:v>
                </c:pt>
                <c:pt idx="676">
                  <c:v>150</c:v>
                </c:pt>
                <c:pt idx="677">
                  <c:v>150</c:v>
                </c:pt>
                <c:pt idx="678">
                  <c:v>150</c:v>
                </c:pt>
                <c:pt idx="679">
                  <c:v>150</c:v>
                </c:pt>
                <c:pt idx="680">
                  <c:v>150</c:v>
                </c:pt>
                <c:pt idx="681">
                  <c:v>150</c:v>
                </c:pt>
                <c:pt idx="682">
                  <c:v>150</c:v>
                </c:pt>
                <c:pt idx="683">
                  <c:v>150</c:v>
                </c:pt>
                <c:pt idx="684">
                  <c:v>150</c:v>
                </c:pt>
                <c:pt idx="685">
                  <c:v>150</c:v>
                </c:pt>
                <c:pt idx="686">
                  <c:v>150</c:v>
                </c:pt>
                <c:pt idx="687">
                  <c:v>150</c:v>
                </c:pt>
                <c:pt idx="688">
                  <c:v>150</c:v>
                </c:pt>
                <c:pt idx="689">
                  <c:v>150</c:v>
                </c:pt>
                <c:pt idx="690">
                  <c:v>150</c:v>
                </c:pt>
                <c:pt idx="691">
                  <c:v>150</c:v>
                </c:pt>
                <c:pt idx="692">
                  <c:v>150</c:v>
                </c:pt>
                <c:pt idx="693">
                  <c:v>150</c:v>
                </c:pt>
                <c:pt idx="694">
                  <c:v>150</c:v>
                </c:pt>
                <c:pt idx="695">
                  <c:v>150</c:v>
                </c:pt>
                <c:pt idx="696">
                  <c:v>150</c:v>
                </c:pt>
                <c:pt idx="697">
                  <c:v>150</c:v>
                </c:pt>
                <c:pt idx="698">
                  <c:v>150</c:v>
                </c:pt>
                <c:pt idx="699">
                  <c:v>150</c:v>
                </c:pt>
                <c:pt idx="700">
                  <c:v>150</c:v>
                </c:pt>
                <c:pt idx="701">
                  <c:v>150</c:v>
                </c:pt>
                <c:pt idx="702">
                  <c:v>150</c:v>
                </c:pt>
                <c:pt idx="703">
                  <c:v>150</c:v>
                </c:pt>
                <c:pt idx="704">
                  <c:v>150</c:v>
                </c:pt>
                <c:pt idx="705">
                  <c:v>150</c:v>
                </c:pt>
                <c:pt idx="706">
                  <c:v>150</c:v>
                </c:pt>
                <c:pt idx="707">
                  <c:v>150</c:v>
                </c:pt>
                <c:pt idx="708">
                  <c:v>150</c:v>
                </c:pt>
                <c:pt idx="709">
                  <c:v>150</c:v>
                </c:pt>
                <c:pt idx="710">
                  <c:v>150</c:v>
                </c:pt>
                <c:pt idx="711">
                  <c:v>150</c:v>
                </c:pt>
                <c:pt idx="712">
                  <c:v>150</c:v>
                </c:pt>
                <c:pt idx="713">
                  <c:v>150</c:v>
                </c:pt>
                <c:pt idx="714">
                  <c:v>150</c:v>
                </c:pt>
                <c:pt idx="715">
                  <c:v>150</c:v>
                </c:pt>
                <c:pt idx="716">
                  <c:v>150</c:v>
                </c:pt>
                <c:pt idx="717">
                  <c:v>150</c:v>
                </c:pt>
                <c:pt idx="718">
                  <c:v>150</c:v>
                </c:pt>
                <c:pt idx="719">
                  <c:v>150</c:v>
                </c:pt>
                <c:pt idx="720">
                  <c:v>150</c:v>
                </c:pt>
                <c:pt idx="721">
                  <c:v>150</c:v>
                </c:pt>
                <c:pt idx="722">
                  <c:v>150</c:v>
                </c:pt>
                <c:pt idx="723">
                  <c:v>150</c:v>
                </c:pt>
                <c:pt idx="724">
                  <c:v>150</c:v>
                </c:pt>
                <c:pt idx="725">
                  <c:v>150</c:v>
                </c:pt>
                <c:pt idx="726">
                  <c:v>150</c:v>
                </c:pt>
                <c:pt idx="727">
                  <c:v>150</c:v>
                </c:pt>
                <c:pt idx="728">
                  <c:v>150</c:v>
                </c:pt>
                <c:pt idx="729">
                  <c:v>150</c:v>
                </c:pt>
                <c:pt idx="730">
                  <c:v>150</c:v>
                </c:pt>
                <c:pt idx="731">
                  <c:v>150</c:v>
                </c:pt>
                <c:pt idx="732">
                  <c:v>150</c:v>
                </c:pt>
                <c:pt idx="733">
                  <c:v>150</c:v>
                </c:pt>
                <c:pt idx="734">
                  <c:v>150</c:v>
                </c:pt>
                <c:pt idx="735">
                  <c:v>150</c:v>
                </c:pt>
                <c:pt idx="736">
                  <c:v>150</c:v>
                </c:pt>
                <c:pt idx="737">
                  <c:v>150</c:v>
                </c:pt>
                <c:pt idx="738">
                  <c:v>150</c:v>
                </c:pt>
                <c:pt idx="739">
                  <c:v>150</c:v>
                </c:pt>
                <c:pt idx="740">
                  <c:v>150</c:v>
                </c:pt>
                <c:pt idx="741">
                  <c:v>150</c:v>
                </c:pt>
                <c:pt idx="742">
                  <c:v>150</c:v>
                </c:pt>
                <c:pt idx="743">
                  <c:v>150</c:v>
                </c:pt>
                <c:pt idx="744">
                  <c:v>150</c:v>
                </c:pt>
                <c:pt idx="745">
                  <c:v>150</c:v>
                </c:pt>
                <c:pt idx="746">
                  <c:v>150</c:v>
                </c:pt>
                <c:pt idx="747">
                  <c:v>150</c:v>
                </c:pt>
                <c:pt idx="748">
                  <c:v>150</c:v>
                </c:pt>
                <c:pt idx="749">
                  <c:v>150</c:v>
                </c:pt>
                <c:pt idx="750">
                  <c:v>150</c:v>
                </c:pt>
                <c:pt idx="751">
                  <c:v>150</c:v>
                </c:pt>
                <c:pt idx="752">
                  <c:v>150</c:v>
                </c:pt>
                <c:pt idx="753">
                  <c:v>150</c:v>
                </c:pt>
                <c:pt idx="754">
                  <c:v>150</c:v>
                </c:pt>
                <c:pt idx="755">
                  <c:v>150</c:v>
                </c:pt>
                <c:pt idx="756">
                  <c:v>150</c:v>
                </c:pt>
                <c:pt idx="757">
                  <c:v>150</c:v>
                </c:pt>
                <c:pt idx="758">
                  <c:v>150</c:v>
                </c:pt>
                <c:pt idx="759">
                  <c:v>150</c:v>
                </c:pt>
                <c:pt idx="760">
                  <c:v>150</c:v>
                </c:pt>
                <c:pt idx="761">
                  <c:v>150</c:v>
                </c:pt>
                <c:pt idx="762">
                  <c:v>150</c:v>
                </c:pt>
                <c:pt idx="763">
                  <c:v>150</c:v>
                </c:pt>
                <c:pt idx="764">
                  <c:v>150</c:v>
                </c:pt>
                <c:pt idx="765">
                  <c:v>150</c:v>
                </c:pt>
                <c:pt idx="766">
                  <c:v>150</c:v>
                </c:pt>
                <c:pt idx="767">
                  <c:v>150</c:v>
                </c:pt>
                <c:pt idx="768">
                  <c:v>150</c:v>
                </c:pt>
                <c:pt idx="769">
                  <c:v>150</c:v>
                </c:pt>
                <c:pt idx="770">
                  <c:v>150</c:v>
                </c:pt>
                <c:pt idx="771">
                  <c:v>150</c:v>
                </c:pt>
                <c:pt idx="772">
                  <c:v>150</c:v>
                </c:pt>
                <c:pt idx="773">
                  <c:v>150</c:v>
                </c:pt>
                <c:pt idx="774">
                  <c:v>150</c:v>
                </c:pt>
                <c:pt idx="775">
                  <c:v>150</c:v>
                </c:pt>
                <c:pt idx="776">
                  <c:v>150</c:v>
                </c:pt>
                <c:pt idx="777">
                  <c:v>150</c:v>
                </c:pt>
                <c:pt idx="778">
                  <c:v>150</c:v>
                </c:pt>
                <c:pt idx="779">
                  <c:v>150</c:v>
                </c:pt>
                <c:pt idx="780">
                  <c:v>150</c:v>
                </c:pt>
                <c:pt idx="781">
                  <c:v>150</c:v>
                </c:pt>
                <c:pt idx="782">
                  <c:v>150</c:v>
                </c:pt>
                <c:pt idx="783">
                  <c:v>150</c:v>
                </c:pt>
                <c:pt idx="784">
                  <c:v>150</c:v>
                </c:pt>
                <c:pt idx="785">
                  <c:v>150</c:v>
                </c:pt>
                <c:pt idx="786">
                  <c:v>150</c:v>
                </c:pt>
                <c:pt idx="787">
                  <c:v>150</c:v>
                </c:pt>
                <c:pt idx="788">
                  <c:v>150</c:v>
                </c:pt>
                <c:pt idx="789">
                  <c:v>150</c:v>
                </c:pt>
                <c:pt idx="790">
                  <c:v>150</c:v>
                </c:pt>
                <c:pt idx="791">
                  <c:v>150</c:v>
                </c:pt>
                <c:pt idx="792">
                  <c:v>150</c:v>
                </c:pt>
                <c:pt idx="793">
                  <c:v>150</c:v>
                </c:pt>
                <c:pt idx="794">
                  <c:v>150</c:v>
                </c:pt>
                <c:pt idx="795">
                  <c:v>150</c:v>
                </c:pt>
                <c:pt idx="796">
                  <c:v>150</c:v>
                </c:pt>
                <c:pt idx="797">
                  <c:v>150</c:v>
                </c:pt>
                <c:pt idx="798">
                  <c:v>150</c:v>
                </c:pt>
                <c:pt idx="799">
                  <c:v>150</c:v>
                </c:pt>
                <c:pt idx="800">
                  <c:v>150</c:v>
                </c:pt>
                <c:pt idx="801">
                  <c:v>150</c:v>
                </c:pt>
                <c:pt idx="802">
                  <c:v>150</c:v>
                </c:pt>
                <c:pt idx="803">
                  <c:v>150</c:v>
                </c:pt>
                <c:pt idx="804">
                  <c:v>150</c:v>
                </c:pt>
                <c:pt idx="805">
                  <c:v>150</c:v>
                </c:pt>
                <c:pt idx="806">
                  <c:v>150</c:v>
                </c:pt>
                <c:pt idx="807">
                  <c:v>150</c:v>
                </c:pt>
                <c:pt idx="808">
                  <c:v>150</c:v>
                </c:pt>
                <c:pt idx="809">
                  <c:v>150</c:v>
                </c:pt>
                <c:pt idx="810">
                  <c:v>150</c:v>
                </c:pt>
                <c:pt idx="811">
                  <c:v>150</c:v>
                </c:pt>
                <c:pt idx="812">
                  <c:v>150</c:v>
                </c:pt>
                <c:pt idx="813">
                  <c:v>150</c:v>
                </c:pt>
                <c:pt idx="814">
                  <c:v>150</c:v>
                </c:pt>
                <c:pt idx="815">
                  <c:v>150</c:v>
                </c:pt>
                <c:pt idx="816">
                  <c:v>150</c:v>
                </c:pt>
                <c:pt idx="817">
                  <c:v>150</c:v>
                </c:pt>
                <c:pt idx="818">
                  <c:v>150</c:v>
                </c:pt>
                <c:pt idx="819">
                  <c:v>150</c:v>
                </c:pt>
                <c:pt idx="820">
                  <c:v>150</c:v>
                </c:pt>
                <c:pt idx="821">
                  <c:v>150</c:v>
                </c:pt>
                <c:pt idx="822">
                  <c:v>150</c:v>
                </c:pt>
                <c:pt idx="823">
                  <c:v>150</c:v>
                </c:pt>
                <c:pt idx="824">
                  <c:v>150</c:v>
                </c:pt>
                <c:pt idx="825">
                  <c:v>150</c:v>
                </c:pt>
                <c:pt idx="826">
                  <c:v>150</c:v>
                </c:pt>
                <c:pt idx="827">
                  <c:v>150</c:v>
                </c:pt>
                <c:pt idx="828">
                  <c:v>150</c:v>
                </c:pt>
                <c:pt idx="829">
                  <c:v>150</c:v>
                </c:pt>
                <c:pt idx="830">
                  <c:v>150</c:v>
                </c:pt>
                <c:pt idx="831">
                  <c:v>150</c:v>
                </c:pt>
                <c:pt idx="832">
                  <c:v>150</c:v>
                </c:pt>
                <c:pt idx="833">
                  <c:v>150</c:v>
                </c:pt>
                <c:pt idx="834">
                  <c:v>150</c:v>
                </c:pt>
                <c:pt idx="835">
                  <c:v>150</c:v>
                </c:pt>
                <c:pt idx="836">
                  <c:v>150</c:v>
                </c:pt>
                <c:pt idx="837">
                  <c:v>150</c:v>
                </c:pt>
                <c:pt idx="838">
                  <c:v>150</c:v>
                </c:pt>
                <c:pt idx="839">
                  <c:v>150</c:v>
                </c:pt>
                <c:pt idx="840">
                  <c:v>150</c:v>
                </c:pt>
                <c:pt idx="841">
                  <c:v>150</c:v>
                </c:pt>
                <c:pt idx="842">
                  <c:v>150</c:v>
                </c:pt>
                <c:pt idx="843">
                  <c:v>150</c:v>
                </c:pt>
                <c:pt idx="844">
                  <c:v>150</c:v>
                </c:pt>
                <c:pt idx="845">
                  <c:v>150</c:v>
                </c:pt>
                <c:pt idx="846">
                  <c:v>150</c:v>
                </c:pt>
                <c:pt idx="847">
                  <c:v>150</c:v>
                </c:pt>
                <c:pt idx="848">
                  <c:v>150</c:v>
                </c:pt>
                <c:pt idx="849">
                  <c:v>150</c:v>
                </c:pt>
                <c:pt idx="850">
                  <c:v>150</c:v>
                </c:pt>
                <c:pt idx="851">
                  <c:v>150</c:v>
                </c:pt>
                <c:pt idx="852">
                  <c:v>150</c:v>
                </c:pt>
                <c:pt idx="853">
                  <c:v>150</c:v>
                </c:pt>
                <c:pt idx="854">
                  <c:v>150</c:v>
                </c:pt>
                <c:pt idx="855">
                  <c:v>150</c:v>
                </c:pt>
                <c:pt idx="856">
                  <c:v>150</c:v>
                </c:pt>
                <c:pt idx="857">
                  <c:v>150</c:v>
                </c:pt>
                <c:pt idx="858">
                  <c:v>150</c:v>
                </c:pt>
                <c:pt idx="859">
                  <c:v>150</c:v>
                </c:pt>
                <c:pt idx="860">
                  <c:v>150</c:v>
                </c:pt>
                <c:pt idx="861">
                  <c:v>150</c:v>
                </c:pt>
                <c:pt idx="862">
                  <c:v>150</c:v>
                </c:pt>
                <c:pt idx="863">
                  <c:v>150</c:v>
                </c:pt>
                <c:pt idx="864">
                  <c:v>150</c:v>
                </c:pt>
                <c:pt idx="865">
                  <c:v>150</c:v>
                </c:pt>
                <c:pt idx="866">
                  <c:v>150</c:v>
                </c:pt>
                <c:pt idx="867">
                  <c:v>150</c:v>
                </c:pt>
                <c:pt idx="868">
                  <c:v>150</c:v>
                </c:pt>
                <c:pt idx="869">
                  <c:v>150</c:v>
                </c:pt>
                <c:pt idx="870">
                  <c:v>150</c:v>
                </c:pt>
                <c:pt idx="871">
                  <c:v>150</c:v>
                </c:pt>
                <c:pt idx="872">
                  <c:v>150</c:v>
                </c:pt>
                <c:pt idx="873">
                  <c:v>150</c:v>
                </c:pt>
                <c:pt idx="874">
                  <c:v>150</c:v>
                </c:pt>
                <c:pt idx="875">
                  <c:v>150</c:v>
                </c:pt>
                <c:pt idx="876">
                  <c:v>150</c:v>
                </c:pt>
                <c:pt idx="877">
                  <c:v>150</c:v>
                </c:pt>
                <c:pt idx="878">
                  <c:v>150</c:v>
                </c:pt>
                <c:pt idx="879">
                  <c:v>150</c:v>
                </c:pt>
                <c:pt idx="880">
                  <c:v>150</c:v>
                </c:pt>
                <c:pt idx="881">
                  <c:v>150</c:v>
                </c:pt>
                <c:pt idx="882">
                  <c:v>150</c:v>
                </c:pt>
                <c:pt idx="883">
                  <c:v>150</c:v>
                </c:pt>
                <c:pt idx="884">
                  <c:v>150</c:v>
                </c:pt>
                <c:pt idx="885">
                  <c:v>150</c:v>
                </c:pt>
                <c:pt idx="886">
                  <c:v>150</c:v>
                </c:pt>
                <c:pt idx="887">
                  <c:v>150</c:v>
                </c:pt>
                <c:pt idx="888">
                  <c:v>150</c:v>
                </c:pt>
                <c:pt idx="889">
                  <c:v>150</c:v>
                </c:pt>
                <c:pt idx="890">
                  <c:v>150</c:v>
                </c:pt>
                <c:pt idx="891">
                  <c:v>150</c:v>
                </c:pt>
                <c:pt idx="892">
                  <c:v>150</c:v>
                </c:pt>
                <c:pt idx="893">
                  <c:v>150</c:v>
                </c:pt>
                <c:pt idx="894">
                  <c:v>150</c:v>
                </c:pt>
                <c:pt idx="895">
                  <c:v>150</c:v>
                </c:pt>
                <c:pt idx="896">
                  <c:v>150</c:v>
                </c:pt>
                <c:pt idx="897">
                  <c:v>150</c:v>
                </c:pt>
                <c:pt idx="898">
                  <c:v>150</c:v>
                </c:pt>
                <c:pt idx="899">
                  <c:v>150</c:v>
                </c:pt>
                <c:pt idx="900">
                  <c:v>150</c:v>
                </c:pt>
                <c:pt idx="901">
                  <c:v>150</c:v>
                </c:pt>
                <c:pt idx="902">
                  <c:v>150</c:v>
                </c:pt>
                <c:pt idx="903">
                  <c:v>150</c:v>
                </c:pt>
                <c:pt idx="904">
                  <c:v>150</c:v>
                </c:pt>
                <c:pt idx="905">
                  <c:v>150</c:v>
                </c:pt>
                <c:pt idx="906">
                  <c:v>150</c:v>
                </c:pt>
                <c:pt idx="907">
                  <c:v>150</c:v>
                </c:pt>
                <c:pt idx="908">
                  <c:v>150</c:v>
                </c:pt>
                <c:pt idx="909">
                  <c:v>150</c:v>
                </c:pt>
                <c:pt idx="910">
                  <c:v>150</c:v>
                </c:pt>
                <c:pt idx="911">
                  <c:v>150</c:v>
                </c:pt>
                <c:pt idx="912">
                  <c:v>150</c:v>
                </c:pt>
                <c:pt idx="913">
                  <c:v>150</c:v>
                </c:pt>
                <c:pt idx="914">
                  <c:v>150</c:v>
                </c:pt>
                <c:pt idx="915">
                  <c:v>150</c:v>
                </c:pt>
                <c:pt idx="916">
                  <c:v>150</c:v>
                </c:pt>
                <c:pt idx="917">
                  <c:v>150</c:v>
                </c:pt>
                <c:pt idx="918">
                  <c:v>150</c:v>
                </c:pt>
                <c:pt idx="919">
                  <c:v>150</c:v>
                </c:pt>
                <c:pt idx="920">
                  <c:v>150</c:v>
                </c:pt>
                <c:pt idx="921">
                  <c:v>150</c:v>
                </c:pt>
                <c:pt idx="922">
                  <c:v>150</c:v>
                </c:pt>
                <c:pt idx="923">
                  <c:v>150</c:v>
                </c:pt>
                <c:pt idx="924">
                  <c:v>150</c:v>
                </c:pt>
                <c:pt idx="925">
                  <c:v>150</c:v>
                </c:pt>
                <c:pt idx="926">
                  <c:v>150</c:v>
                </c:pt>
                <c:pt idx="927">
                  <c:v>150</c:v>
                </c:pt>
                <c:pt idx="928">
                  <c:v>150</c:v>
                </c:pt>
                <c:pt idx="929">
                  <c:v>150</c:v>
                </c:pt>
                <c:pt idx="930">
                  <c:v>150</c:v>
                </c:pt>
                <c:pt idx="931">
                  <c:v>150</c:v>
                </c:pt>
                <c:pt idx="932">
                  <c:v>150</c:v>
                </c:pt>
                <c:pt idx="933">
                  <c:v>150</c:v>
                </c:pt>
                <c:pt idx="934">
                  <c:v>150</c:v>
                </c:pt>
                <c:pt idx="935">
                  <c:v>150</c:v>
                </c:pt>
                <c:pt idx="936">
                  <c:v>150</c:v>
                </c:pt>
                <c:pt idx="937">
                  <c:v>150</c:v>
                </c:pt>
                <c:pt idx="938">
                  <c:v>150</c:v>
                </c:pt>
                <c:pt idx="939">
                  <c:v>150</c:v>
                </c:pt>
                <c:pt idx="940">
                  <c:v>150</c:v>
                </c:pt>
                <c:pt idx="941">
                  <c:v>150</c:v>
                </c:pt>
                <c:pt idx="942">
                  <c:v>150</c:v>
                </c:pt>
                <c:pt idx="943">
                  <c:v>150</c:v>
                </c:pt>
                <c:pt idx="944">
                  <c:v>150</c:v>
                </c:pt>
                <c:pt idx="945">
                  <c:v>150</c:v>
                </c:pt>
                <c:pt idx="946">
                  <c:v>150</c:v>
                </c:pt>
                <c:pt idx="947">
                  <c:v>150</c:v>
                </c:pt>
                <c:pt idx="948">
                  <c:v>150</c:v>
                </c:pt>
                <c:pt idx="949">
                  <c:v>150</c:v>
                </c:pt>
                <c:pt idx="950">
                  <c:v>150</c:v>
                </c:pt>
                <c:pt idx="951">
                  <c:v>150</c:v>
                </c:pt>
                <c:pt idx="952">
                  <c:v>150</c:v>
                </c:pt>
                <c:pt idx="953">
                  <c:v>150</c:v>
                </c:pt>
                <c:pt idx="954">
                  <c:v>150</c:v>
                </c:pt>
                <c:pt idx="955">
                  <c:v>150</c:v>
                </c:pt>
                <c:pt idx="956">
                  <c:v>150</c:v>
                </c:pt>
                <c:pt idx="957">
                  <c:v>150</c:v>
                </c:pt>
                <c:pt idx="958">
                  <c:v>150</c:v>
                </c:pt>
                <c:pt idx="959">
                  <c:v>150</c:v>
                </c:pt>
                <c:pt idx="960">
                  <c:v>150</c:v>
                </c:pt>
                <c:pt idx="961">
                  <c:v>150</c:v>
                </c:pt>
                <c:pt idx="962">
                  <c:v>150</c:v>
                </c:pt>
                <c:pt idx="963">
                  <c:v>150</c:v>
                </c:pt>
                <c:pt idx="964">
                  <c:v>150</c:v>
                </c:pt>
                <c:pt idx="965">
                  <c:v>150</c:v>
                </c:pt>
                <c:pt idx="966">
                  <c:v>150</c:v>
                </c:pt>
                <c:pt idx="967">
                  <c:v>150</c:v>
                </c:pt>
                <c:pt idx="968">
                  <c:v>150</c:v>
                </c:pt>
                <c:pt idx="969">
                  <c:v>150</c:v>
                </c:pt>
                <c:pt idx="970">
                  <c:v>150</c:v>
                </c:pt>
                <c:pt idx="971">
                  <c:v>150</c:v>
                </c:pt>
                <c:pt idx="972">
                  <c:v>150</c:v>
                </c:pt>
                <c:pt idx="973">
                  <c:v>150</c:v>
                </c:pt>
                <c:pt idx="974">
                  <c:v>150</c:v>
                </c:pt>
                <c:pt idx="975">
                  <c:v>150</c:v>
                </c:pt>
                <c:pt idx="976">
                  <c:v>150</c:v>
                </c:pt>
                <c:pt idx="977">
                  <c:v>150</c:v>
                </c:pt>
                <c:pt idx="978">
                  <c:v>150</c:v>
                </c:pt>
                <c:pt idx="979">
                  <c:v>150</c:v>
                </c:pt>
                <c:pt idx="980">
                  <c:v>150</c:v>
                </c:pt>
                <c:pt idx="981">
                  <c:v>150</c:v>
                </c:pt>
                <c:pt idx="982">
                  <c:v>150</c:v>
                </c:pt>
                <c:pt idx="983">
                  <c:v>150</c:v>
                </c:pt>
                <c:pt idx="984">
                  <c:v>150</c:v>
                </c:pt>
                <c:pt idx="985">
                  <c:v>150</c:v>
                </c:pt>
                <c:pt idx="986">
                  <c:v>150</c:v>
                </c:pt>
                <c:pt idx="987">
                  <c:v>150</c:v>
                </c:pt>
                <c:pt idx="988">
                  <c:v>150</c:v>
                </c:pt>
                <c:pt idx="989">
                  <c:v>150</c:v>
                </c:pt>
                <c:pt idx="990">
                  <c:v>150</c:v>
                </c:pt>
                <c:pt idx="991">
                  <c:v>150</c:v>
                </c:pt>
                <c:pt idx="992">
                  <c:v>150</c:v>
                </c:pt>
                <c:pt idx="993">
                  <c:v>150</c:v>
                </c:pt>
                <c:pt idx="994">
                  <c:v>150</c:v>
                </c:pt>
                <c:pt idx="995">
                  <c:v>150</c:v>
                </c:pt>
                <c:pt idx="996">
                  <c:v>150</c:v>
                </c:pt>
                <c:pt idx="997">
                  <c:v>150</c:v>
                </c:pt>
                <c:pt idx="998">
                  <c:v>150</c:v>
                </c:pt>
                <c:pt idx="999">
                  <c:v>150</c:v>
                </c:pt>
                <c:pt idx="1000">
                  <c:v>150</c:v>
                </c:pt>
                <c:pt idx="1001">
                  <c:v>150</c:v>
                </c:pt>
                <c:pt idx="1002">
                  <c:v>150</c:v>
                </c:pt>
                <c:pt idx="1003">
                  <c:v>150</c:v>
                </c:pt>
                <c:pt idx="1004">
                  <c:v>150</c:v>
                </c:pt>
                <c:pt idx="1005">
                  <c:v>150</c:v>
                </c:pt>
                <c:pt idx="1006">
                  <c:v>150</c:v>
                </c:pt>
                <c:pt idx="1007">
                  <c:v>150</c:v>
                </c:pt>
                <c:pt idx="1008">
                  <c:v>150</c:v>
                </c:pt>
                <c:pt idx="1009">
                  <c:v>150</c:v>
                </c:pt>
                <c:pt idx="1010">
                  <c:v>150</c:v>
                </c:pt>
                <c:pt idx="1011">
                  <c:v>150</c:v>
                </c:pt>
                <c:pt idx="1012">
                  <c:v>150</c:v>
                </c:pt>
                <c:pt idx="1013">
                  <c:v>150</c:v>
                </c:pt>
                <c:pt idx="1014">
                  <c:v>150</c:v>
                </c:pt>
                <c:pt idx="1015">
                  <c:v>150</c:v>
                </c:pt>
                <c:pt idx="1016">
                  <c:v>150</c:v>
                </c:pt>
                <c:pt idx="1017">
                  <c:v>150</c:v>
                </c:pt>
                <c:pt idx="1018">
                  <c:v>150</c:v>
                </c:pt>
                <c:pt idx="1019">
                  <c:v>150</c:v>
                </c:pt>
                <c:pt idx="1020">
                  <c:v>150</c:v>
                </c:pt>
                <c:pt idx="1021">
                  <c:v>150</c:v>
                </c:pt>
                <c:pt idx="1022">
                  <c:v>150</c:v>
                </c:pt>
                <c:pt idx="1023">
                  <c:v>150</c:v>
                </c:pt>
                <c:pt idx="1024">
                  <c:v>150</c:v>
                </c:pt>
                <c:pt idx="1025">
                  <c:v>150</c:v>
                </c:pt>
                <c:pt idx="1026">
                  <c:v>150</c:v>
                </c:pt>
                <c:pt idx="1027">
                  <c:v>150</c:v>
                </c:pt>
                <c:pt idx="1028">
                  <c:v>150</c:v>
                </c:pt>
                <c:pt idx="1029">
                  <c:v>150</c:v>
                </c:pt>
                <c:pt idx="1030">
                  <c:v>150</c:v>
                </c:pt>
                <c:pt idx="1031">
                  <c:v>150</c:v>
                </c:pt>
                <c:pt idx="1032">
                  <c:v>150</c:v>
                </c:pt>
                <c:pt idx="1033">
                  <c:v>150</c:v>
                </c:pt>
                <c:pt idx="1034">
                  <c:v>150</c:v>
                </c:pt>
                <c:pt idx="1035">
                  <c:v>150</c:v>
                </c:pt>
                <c:pt idx="1036">
                  <c:v>150</c:v>
                </c:pt>
                <c:pt idx="1037">
                  <c:v>150</c:v>
                </c:pt>
                <c:pt idx="1038">
                  <c:v>150</c:v>
                </c:pt>
                <c:pt idx="1039">
                  <c:v>150</c:v>
                </c:pt>
                <c:pt idx="1040">
                  <c:v>150</c:v>
                </c:pt>
                <c:pt idx="1041">
                  <c:v>150</c:v>
                </c:pt>
                <c:pt idx="1042">
                  <c:v>150</c:v>
                </c:pt>
                <c:pt idx="1043">
                  <c:v>150</c:v>
                </c:pt>
                <c:pt idx="1044">
                  <c:v>150</c:v>
                </c:pt>
                <c:pt idx="1045">
                  <c:v>150</c:v>
                </c:pt>
                <c:pt idx="1046">
                  <c:v>150</c:v>
                </c:pt>
                <c:pt idx="1047">
                  <c:v>150</c:v>
                </c:pt>
                <c:pt idx="1048">
                  <c:v>150</c:v>
                </c:pt>
                <c:pt idx="1049">
                  <c:v>150</c:v>
                </c:pt>
                <c:pt idx="1050">
                  <c:v>150</c:v>
                </c:pt>
                <c:pt idx="1051">
                  <c:v>150</c:v>
                </c:pt>
                <c:pt idx="1052">
                  <c:v>150</c:v>
                </c:pt>
                <c:pt idx="1053">
                  <c:v>150</c:v>
                </c:pt>
                <c:pt idx="1054">
                  <c:v>150</c:v>
                </c:pt>
                <c:pt idx="1055">
                  <c:v>150</c:v>
                </c:pt>
                <c:pt idx="1056">
                  <c:v>150</c:v>
                </c:pt>
                <c:pt idx="1057">
                  <c:v>150</c:v>
                </c:pt>
                <c:pt idx="1058">
                  <c:v>150</c:v>
                </c:pt>
                <c:pt idx="1059">
                  <c:v>150</c:v>
                </c:pt>
                <c:pt idx="1060">
                  <c:v>150</c:v>
                </c:pt>
                <c:pt idx="1061">
                  <c:v>150</c:v>
                </c:pt>
                <c:pt idx="1062">
                  <c:v>150</c:v>
                </c:pt>
                <c:pt idx="1063">
                  <c:v>150</c:v>
                </c:pt>
                <c:pt idx="1064">
                  <c:v>150</c:v>
                </c:pt>
                <c:pt idx="1065">
                  <c:v>150</c:v>
                </c:pt>
                <c:pt idx="1066">
                  <c:v>150</c:v>
                </c:pt>
                <c:pt idx="1067">
                  <c:v>150</c:v>
                </c:pt>
                <c:pt idx="1068">
                  <c:v>150</c:v>
                </c:pt>
                <c:pt idx="1069">
                  <c:v>150</c:v>
                </c:pt>
                <c:pt idx="1070">
                  <c:v>150</c:v>
                </c:pt>
                <c:pt idx="1071">
                  <c:v>150</c:v>
                </c:pt>
                <c:pt idx="1072">
                  <c:v>150</c:v>
                </c:pt>
                <c:pt idx="1073">
                  <c:v>150</c:v>
                </c:pt>
                <c:pt idx="1074">
                  <c:v>150</c:v>
                </c:pt>
                <c:pt idx="1075">
                  <c:v>150</c:v>
                </c:pt>
                <c:pt idx="1076">
                  <c:v>150</c:v>
                </c:pt>
                <c:pt idx="1077">
                  <c:v>150</c:v>
                </c:pt>
                <c:pt idx="1078">
                  <c:v>150</c:v>
                </c:pt>
                <c:pt idx="1079">
                  <c:v>150</c:v>
                </c:pt>
                <c:pt idx="1080">
                  <c:v>150</c:v>
                </c:pt>
                <c:pt idx="1081">
                  <c:v>150</c:v>
                </c:pt>
                <c:pt idx="1082">
                  <c:v>150</c:v>
                </c:pt>
                <c:pt idx="1083">
                  <c:v>150</c:v>
                </c:pt>
                <c:pt idx="1084">
                  <c:v>150</c:v>
                </c:pt>
                <c:pt idx="1085">
                  <c:v>150</c:v>
                </c:pt>
                <c:pt idx="1086">
                  <c:v>150</c:v>
                </c:pt>
                <c:pt idx="1087">
                  <c:v>150</c:v>
                </c:pt>
                <c:pt idx="1088">
                  <c:v>150</c:v>
                </c:pt>
                <c:pt idx="1089">
                  <c:v>150</c:v>
                </c:pt>
                <c:pt idx="1090">
                  <c:v>150</c:v>
                </c:pt>
                <c:pt idx="1091">
                  <c:v>150</c:v>
                </c:pt>
                <c:pt idx="1092">
                  <c:v>150</c:v>
                </c:pt>
                <c:pt idx="1093">
                  <c:v>150</c:v>
                </c:pt>
                <c:pt idx="1094">
                  <c:v>150</c:v>
                </c:pt>
                <c:pt idx="1095">
                  <c:v>150</c:v>
                </c:pt>
                <c:pt idx="1096">
                  <c:v>150</c:v>
                </c:pt>
                <c:pt idx="1097">
                  <c:v>150</c:v>
                </c:pt>
                <c:pt idx="1098">
                  <c:v>150</c:v>
                </c:pt>
                <c:pt idx="1099">
                  <c:v>150</c:v>
                </c:pt>
                <c:pt idx="1100">
                  <c:v>150</c:v>
                </c:pt>
                <c:pt idx="1101">
                  <c:v>150</c:v>
                </c:pt>
                <c:pt idx="1102">
                  <c:v>150</c:v>
                </c:pt>
                <c:pt idx="1103">
                  <c:v>150</c:v>
                </c:pt>
                <c:pt idx="1104">
                  <c:v>150</c:v>
                </c:pt>
                <c:pt idx="1105">
                  <c:v>150</c:v>
                </c:pt>
                <c:pt idx="1106">
                  <c:v>150</c:v>
                </c:pt>
                <c:pt idx="1107">
                  <c:v>150</c:v>
                </c:pt>
                <c:pt idx="1108">
                  <c:v>150</c:v>
                </c:pt>
                <c:pt idx="1109">
                  <c:v>150</c:v>
                </c:pt>
                <c:pt idx="1110">
                  <c:v>150</c:v>
                </c:pt>
                <c:pt idx="1111">
                  <c:v>150</c:v>
                </c:pt>
                <c:pt idx="1112">
                  <c:v>150</c:v>
                </c:pt>
                <c:pt idx="1113">
                  <c:v>150</c:v>
                </c:pt>
                <c:pt idx="1114">
                  <c:v>150</c:v>
                </c:pt>
                <c:pt idx="1115">
                  <c:v>150</c:v>
                </c:pt>
                <c:pt idx="1116">
                  <c:v>150</c:v>
                </c:pt>
                <c:pt idx="1117">
                  <c:v>150</c:v>
                </c:pt>
                <c:pt idx="1118">
                  <c:v>150</c:v>
                </c:pt>
                <c:pt idx="1119">
                  <c:v>150</c:v>
                </c:pt>
                <c:pt idx="1120">
                  <c:v>150</c:v>
                </c:pt>
                <c:pt idx="1121">
                  <c:v>150</c:v>
                </c:pt>
                <c:pt idx="1122">
                  <c:v>150</c:v>
                </c:pt>
                <c:pt idx="1123">
                  <c:v>150</c:v>
                </c:pt>
                <c:pt idx="1124">
                  <c:v>150</c:v>
                </c:pt>
                <c:pt idx="1125">
                  <c:v>150</c:v>
                </c:pt>
                <c:pt idx="1126">
                  <c:v>150</c:v>
                </c:pt>
                <c:pt idx="1127">
                  <c:v>150</c:v>
                </c:pt>
                <c:pt idx="1128">
                  <c:v>150</c:v>
                </c:pt>
                <c:pt idx="1129">
                  <c:v>150</c:v>
                </c:pt>
                <c:pt idx="1130">
                  <c:v>150</c:v>
                </c:pt>
                <c:pt idx="1131">
                  <c:v>150</c:v>
                </c:pt>
                <c:pt idx="1132">
                  <c:v>150</c:v>
                </c:pt>
                <c:pt idx="1133">
                  <c:v>150</c:v>
                </c:pt>
                <c:pt idx="1134">
                  <c:v>150</c:v>
                </c:pt>
                <c:pt idx="1135">
                  <c:v>150</c:v>
                </c:pt>
                <c:pt idx="1136">
                  <c:v>150</c:v>
                </c:pt>
                <c:pt idx="1137">
                  <c:v>150</c:v>
                </c:pt>
                <c:pt idx="1138">
                  <c:v>150</c:v>
                </c:pt>
                <c:pt idx="1139">
                  <c:v>150</c:v>
                </c:pt>
                <c:pt idx="1140">
                  <c:v>150</c:v>
                </c:pt>
                <c:pt idx="1141">
                  <c:v>150</c:v>
                </c:pt>
                <c:pt idx="1142">
                  <c:v>150</c:v>
                </c:pt>
                <c:pt idx="1143">
                  <c:v>150</c:v>
                </c:pt>
                <c:pt idx="1144">
                  <c:v>150</c:v>
                </c:pt>
                <c:pt idx="1145">
                  <c:v>150</c:v>
                </c:pt>
                <c:pt idx="1146">
                  <c:v>150</c:v>
                </c:pt>
                <c:pt idx="1147">
                  <c:v>150</c:v>
                </c:pt>
                <c:pt idx="1148">
                  <c:v>150</c:v>
                </c:pt>
                <c:pt idx="1149">
                  <c:v>150</c:v>
                </c:pt>
                <c:pt idx="1150">
                  <c:v>150</c:v>
                </c:pt>
                <c:pt idx="1151">
                  <c:v>150</c:v>
                </c:pt>
                <c:pt idx="1152">
                  <c:v>150</c:v>
                </c:pt>
                <c:pt idx="1153">
                  <c:v>150</c:v>
                </c:pt>
                <c:pt idx="1154">
                  <c:v>150</c:v>
                </c:pt>
                <c:pt idx="1155">
                  <c:v>150</c:v>
                </c:pt>
                <c:pt idx="1156">
                  <c:v>150</c:v>
                </c:pt>
                <c:pt idx="1157">
                  <c:v>150</c:v>
                </c:pt>
                <c:pt idx="1158">
                  <c:v>150</c:v>
                </c:pt>
                <c:pt idx="1159">
                  <c:v>150</c:v>
                </c:pt>
                <c:pt idx="1160">
                  <c:v>150</c:v>
                </c:pt>
                <c:pt idx="1161">
                  <c:v>150</c:v>
                </c:pt>
                <c:pt idx="1162">
                  <c:v>150</c:v>
                </c:pt>
                <c:pt idx="1163">
                  <c:v>150</c:v>
                </c:pt>
                <c:pt idx="1164">
                  <c:v>150</c:v>
                </c:pt>
                <c:pt idx="1165">
                  <c:v>150</c:v>
                </c:pt>
                <c:pt idx="1166">
                  <c:v>150</c:v>
                </c:pt>
                <c:pt idx="1167">
                  <c:v>150</c:v>
                </c:pt>
                <c:pt idx="1168">
                  <c:v>150</c:v>
                </c:pt>
                <c:pt idx="1169">
                  <c:v>150</c:v>
                </c:pt>
                <c:pt idx="1170">
                  <c:v>150</c:v>
                </c:pt>
                <c:pt idx="1171">
                  <c:v>150</c:v>
                </c:pt>
                <c:pt idx="1172">
                  <c:v>150</c:v>
                </c:pt>
                <c:pt idx="1173">
                  <c:v>150</c:v>
                </c:pt>
                <c:pt idx="1174">
                  <c:v>150</c:v>
                </c:pt>
                <c:pt idx="1175">
                  <c:v>150</c:v>
                </c:pt>
                <c:pt idx="1176">
                  <c:v>150</c:v>
                </c:pt>
                <c:pt idx="1177">
                  <c:v>150</c:v>
                </c:pt>
                <c:pt idx="1178">
                  <c:v>150</c:v>
                </c:pt>
                <c:pt idx="1179">
                  <c:v>150</c:v>
                </c:pt>
                <c:pt idx="1180">
                  <c:v>150</c:v>
                </c:pt>
                <c:pt idx="1181">
                  <c:v>150</c:v>
                </c:pt>
                <c:pt idx="1182">
                  <c:v>150</c:v>
                </c:pt>
                <c:pt idx="1183">
                  <c:v>150</c:v>
                </c:pt>
                <c:pt idx="1184">
                  <c:v>150</c:v>
                </c:pt>
                <c:pt idx="1185">
                  <c:v>150</c:v>
                </c:pt>
                <c:pt idx="1186">
                  <c:v>150</c:v>
                </c:pt>
                <c:pt idx="1187">
                  <c:v>150</c:v>
                </c:pt>
                <c:pt idx="1188">
                  <c:v>150</c:v>
                </c:pt>
                <c:pt idx="1189">
                  <c:v>150</c:v>
                </c:pt>
                <c:pt idx="1190">
                  <c:v>150</c:v>
                </c:pt>
                <c:pt idx="1191">
                  <c:v>150</c:v>
                </c:pt>
                <c:pt idx="1192">
                  <c:v>150</c:v>
                </c:pt>
                <c:pt idx="1193">
                  <c:v>150</c:v>
                </c:pt>
                <c:pt idx="1194">
                  <c:v>150</c:v>
                </c:pt>
                <c:pt idx="1195">
                  <c:v>150</c:v>
                </c:pt>
                <c:pt idx="1196">
                  <c:v>150</c:v>
                </c:pt>
                <c:pt idx="1197">
                  <c:v>150</c:v>
                </c:pt>
                <c:pt idx="1198">
                  <c:v>150</c:v>
                </c:pt>
                <c:pt idx="1199">
                  <c:v>150</c:v>
                </c:pt>
                <c:pt idx="1200">
                  <c:v>150</c:v>
                </c:pt>
                <c:pt idx="1201">
                  <c:v>150</c:v>
                </c:pt>
                <c:pt idx="1202">
                  <c:v>150</c:v>
                </c:pt>
                <c:pt idx="1203">
                  <c:v>150</c:v>
                </c:pt>
                <c:pt idx="1204">
                  <c:v>150</c:v>
                </c:pt>
                <c:pt idx="1205">
                  <c:v>150</c:v>
                </c:pt>
                <c:pt idx="1206">
                  <c:v>150</c:v>
                </c:pt>
                <c:pt idx="1207">
                  <c:v>150</c:v>
                </c:pt>
                <c:pt idx="1208">
                  <c:v>150</c:v>
                </c:pt>
                <c:pt idx="1209">
                  <c:v>150</c:v>
                </c:pt>
                <c:pt idx="1210">
                  <c:v>150</c:v>
                </c:pt>
                <c:pt idx="1211">
                  <c:v>150</c:v>
                </c:pt>
                <c:pt idx="1212">
                  <c:v>150</c:v>
                </c:pt>
                <c:pt idx="1213">
                  <c:v>150</c:v>
                </c:pt>
                <c:pt idx="1214">
                  <c:v>150</c:v>
                </c:pt>
                <c:pt idx="1215">
                  <c:v>150</c:v>
                </c:pt>
                <c:pt idx="1216">
                  <c:v>150</c:v>
                </c:pt>
                <c:pt idx="1217">
                  <c:v>150</c:v>
                </c:pt>
                <c:pt idx="1218">
                  <c:v>150</c:v>
                </c:pt>
                <c:pt idx="1219">
                  <c:v>150</c:v>
                </c:pt>
                <c:pt idx="1220">
                  <c:v>150</c:v>
                </c:pt>
                <c:pt idx="1221">
                  <c:v>150</c:v>
                </c:pt>
                <c:pt idx="1222">
                  <c:v>150</c:v>
                </c:pt>
                <c:pt idx="1223">
                  <c:v>150</c:v>
                </c:pt>
                <c:pt idx="1224">
                  <c:v>150</c:v>
                </c:pt>
                <c:pt idx="1225">
                  <c:v>150</c:v>
                </c:pt>
                <c:pt idx="1226">
                  <c:v>150</c:v>
                </c:pt>
                <c:pt idx="1227">
                  <c:v>150</c:v>
                </c:pt>
                <c:pt idx="1228">
                  <c:v>150</c:v>
                </c:pt>
                <c:pt idx="1229">
                  <c:v>150</c:v>
                </c:pt>
                <c:pt idx="1230">
                  <c:v>150</c:v>
                </c:pt>
                <c:pt idx="1231">
                  <c:v>150</c:v>
                </c:pt>
                <c:pt idx="1232">
                  <c:v>150</c:v>
                </c:pt>
                <c:pt idx="1233">
                  <c:v>150</c:v>
                </c:pt>
                <c:pt idx="1234">
                  <c:v>150</c:v>
                </c:pt>
                <c:pt idx="1235">
                  <c:v>150</c:v>
                </c:pt>
                <c:pt idx="1236">
                  <c:v>150</c:v>
                </c:pt>
                <c:pt idx="1237">
                  <c:v>150</c:v>
                </c:pt>
                <c:pt idx="1238">
                  <c:v>150</c:v>
                </c:pt>
                <c:pt idx="1239">
                  <c:v>150</c:v>
                </c:pt>
                <c:pt idx="1240">
                  <c:v>150</c:v>
                </c:pt>
                <c:pt idx="1241">
                  <c:v>150</c:v>
                </c:pt>
                <c:pt idx="1242">
                  <c:v>150</c:v>
                </c:pt>
                <c:pt idx="1243">
                  <c:v>150</c:v>
                </c:pt>
                <c:pt idx="1244">
                  <c:v>150</c:v>
                </c:pt>
                <c:pt idx="1245">
                  <c:v>150</c:v>
                </c:pt>
                <c:pt idx="1246">
                  <c:v>150</c:v>
                </c:pt>
                <c:pt idx="1247">
                  <c:v>150</c:v>
                </c:pt>
                <c:pt idx="1248">
                  <c:v>150</c:v>
                </c:pt>
                <c:pt idx="1249">
                  <c:v>150</c:v>
                </c:pt>
                <c:pt idx="1250">
                  <c:v>150</c:v>
                </c:pt>
                <c:pt idx="1251">
                  <c:v>150</c:v>
                </c:pt>
                <c:pt idx="1252">
                  <c:v>150</c:v>
                </c:pt>
                <c:pt idx="1253">
                  <c:v>150</c:v>
                </c:pt>
                <c:pt idx="1254">
                  <c:v>150</c:v>
                </c:pt>
                <c:pt idx="1255">
                  <c:v>150</c:v>
                </c:pt>
                <c:pt idx="1256">
                  <c:v>150</c:v>
                </c:pt>
                <c:pt idx="1257">
                  <c:v>150</c:v>
                </c:pt>
                <c:pt idx="1258">
                  <c:v>150</c:v>
                </c:pt>
                <c:pt idx="1259">
                  <c:v>150</c:v>
                </c:pt>
                <c:pt idx="1260">
                  <c:v>150</c:v>
                </c:pt>
                <c:pt idx="1261">
                  <c:v>150</c:v>
                </c:pt>
                <c:pt idx="1262">
                  <c:v>150</c:v>
                </c:pt>
                <c:pt idx="1263">
                  <c:v>150</c:v>
                </c:pt>
                <c:pt idx="1264">
                  <c:v>150</c:v>
                </c:pt>
                <c:pt idx="1265">
                  <c:v>150</c:v>
                </c:pt>
                <c:pt idx="1266">
                  <c:v>150</c:v>
                </c:pt>
                <c:pt idx="1267">
                  <c:v>150</c:v>
                </c:pt>
                <c:pt idx="1268">
                  <c:v>150</c:v>
                </c:pt>
                <c:pt idx="1269">
                  <c:v>150</c:v>
                </c:pt>
                <c:pt idx="1270">
                  <c:v>150</c:v>
                </c:pt>
                <c:pt idx="1271">
                  <c:v>150</c:v>
                </c:pt>
                <c:pt idx="1272">
                  <c:v>150</c:v>
                </c:pt>
                <c:pt idx="1273">
                  <c:v>150</c:v>
                </c:pt>
                <c:pt idx="1274">
                  <c:v>150</c:v>
                </c:pt>
                <c:pt idx="1275">
                  <c:v>150</c:v>
                </c:pt>
                <c:pt idx="1276">
                  <c:v>150</c:v>
                </c:pt>
                <c:pt idx="1277">
                  <c:v>150</c:v>
                </c:pt>
                <c:pt idx="1278">
                  <c:v>150</c:v>
                </c:pt>
                <c:pt idx="1279">
                  <c:v>150</c:v>
                </c:pt>
                <c:pt idx="1280">
                  <c:v>150</c:v>
                </c:pt>
                <c:pt idx="1281">
                  <c:v>150</c:v>
                </c:pt>
                <c:pt idx="1282">
                  <c:v>150</c:v>
                </c:pt>
                <c:pt idx="1283">
                  <c:v>150</c:v>
                </c:pt>
                <c:pt idx="1284">
                  <c:v>150</c:v>
                </c:pt>
                <c:pt idx="1285">
                  <c:v>150</c:v>
                </c:pt>
                <c:pt idx="1286">
                  <c:v>150</c:v>
                </c:pt>
                <c:pt idx="1287">
                  <c:v>150</c:v>
                </c:pt>
                <c:pt idx="1288">
                  <c:v>150</c:v>
                </c:pt>
                <c:pt idx="1289">
                  <c:v>150</c:v>
                </c:pt>
                <c:pt idx="1290">
                  <c:v>150</c:v>
                </c:pt>
                <c:pt idx="1291">
                  <c:v>150</c:v>
                </c:pt>
                <c:pt idx="1292">
                  <c:v>150</c:v>
                </c:pt>
                <c:pt idx="1293">
                  <c:v>150</c:v>
                </c:pt>
                <c:pt idx="1294">
                  <c:v>150</c:v>
                </c:pt>
                <c:pt idx="1295">
                  <c:v>150</c:v>
                </c:pt>
                <c:pt idx="1296">
                  <c:v>150</c:v>
                </c:pt>
                <c:pt idx="1297">
                  <c:v>150</c:v>
                </c:pt>
                <c:pt idx="1298">
                  <c:v>150</c:v>
                </c:pt>
                <c:pt idx="1299">
                  <c:v>150</c:v>
                </c:pt>
                <c:pt idx="1300">
                  <c:v>150</c:v>
                </c:pt>
                <c:pt idx="1301">
                  <c:v>150</c:v>
                </c:pt>
                <c:pt idx="1302">
                  <c:v>150</c:v>
                </c:pt>
                <c:pt idx="1303">
                  <c:v>150</c:v>
                </c:pt>
                <c:pt idx="1304">
                  <c:v>150</c:v>
                </c:pt>
                <c:pt idx="1305">
                  <c:v>150</c:v>
                </c:pt>
                <c:pt idx="1306">
                  <c:v>150</c:v>
                </c:pt>
                <c:pt idx="1307">
                  <c:v>150</c:v>
                </c:pt>
                <c:pt idx="1308">
                  <c:v>150</c:v>
                </c:pt>
                <c:pt idx="1309">
                  <c:v>150</c:v>
                </c:pt>
                <c:pt idx="1310">
                  <c:v>150</c:v>
                </c:pt>
                <c:pt idx="1311">
                  <c:v>150</c:v>
                </c:pt>
                <c:pt idx="1312">
                  <c:v>150</c:v>
                </c:pt>
                <c:pt idx="1313">
                  <c:v>150</c:v>
                </c:pt>
                <c:pt idx="1314">
                  <c:v>150</c:v>
                </c:pt>
                <c:pt idx="1315">
                  <c:v>150</c:v>
                </c:pt>
                <c:pt idx="1316">
                  <c:v>150</c:v>
                </c:pt>
                <c:pt idx="1317">
                  <c:v>150</c:v>
                </c:pt>
                <c:pt idx="1318">
                  <c:v>150</c:v>
                </c:pt>
                <c:pt idx="1319">
                  <c:v>150</c:v>
                </c:pt>
                <c:pt idx="1320">
                  <c:v>150</c:v>
                </c:pt>
                <c:pt idx="1321">
                  <c:v>150</c:v>
                </c:pt>
                <c:pt idx="1322">
                  <c:v>150</c:v>
                </c:pt>
                <c:pt idx="1323">
                  <c:v>150</c:v>
                </c:pt>
                <c:pt idx="1324">
                  <c:v>150</c:v>
                </c:pt>
                <c:pt idx="1325">
                  <c:v>150</c:v>
                </c:pt>
                <c:pt idx="1326">
                  <c:v>150</c:v>
                </c:pt>
                <c:pt idx="1327">
                  <c:v>150</c:v>
                </c:pt>
                <c:pt idx="1328">
                  <c:v>150</c:v>
                </c:pt>
                <c:pt idx="1329">
                  <c:v>150</c:v>
                </c:pt>
                <c:pt idx="1330">
                  <c:v>150</c:v>
                </c:pt>
                <c:pt idx="1331">
                  <c:v>150</c:v>
                </c:pt>
                <c:pt idx="1332">
                  <c:v>150</c:v>
                </c:pt>
                <c:pt idx="1333">
                  <c:v>150</c:v>
                </c:pt>
                <c:pt idx="1334">
                  <c:v>150</c:v>
                </c:pt>
                <c:pt idx="1335">
                  <c:v>150</c:v>
                </c:pt>
                <c:pt idx="1336">
                  <c:v>150</c:v>
                </c:pt>
                <c:pt idx="1337">
                  <c:v>150</c:v>
                </c:pt>
                <c:pt idx="1338">
                  <c:v>150</c:v>
                </c:pt>
                <c:pt idx="1339">
                  <c:v>150</c:v>
                </c:pt>
                <c:pt idx="1340">
                  <c:v>150</c:v>
                </c:pt>
                <c:pt idx="1341">
                  <c:v>150</c:v>
                </c:pt>
                <c:pt idx="1342">
                  <c:v>150</c:v>
                </c:pt>
                <c:pt idx="1343">
                  <c:v>150</c:v>
                </c:pt>
                <c:pt idx="1344">
                  <c:v>150</c:v>
                </c:pt>
                <c:pt idx="1345">
                  <c:v>150</c:v>
                </c:pt>
                <c:pt idx="1346">
                  <c:v>150</c:v>
                </c:pt>
                <c:pt idx="1347">
                  <c:v>150</c:v>
                </c:pt>
                <c:pt idx="1348">
                  <c:v>150</c:v>
                </c:pt>
                <c:pt idx="1349">
                  <c:v>150</c:v>
                </c:pt>
                <c:pt idx="1350">
                  <c:v>150</c:v>
                </c:pt>
                <c:pt idx="1351">
                  <c:v>150</c:v>
                </c:pt>
                <c:pt idx="1352">
                  <c:v>150</c:v>
                </c:pt>
                <c:pt idx="1353">
                  <c:v>150</c:v>
                </c:pt>
                <c:pt idx="1354">
                  <c:v>150</c:v>
                </c:pt>
                <c:pt idx="1355">
                  <c:v>150</c:v>
                </c:pt>
                <c:pt idx="1356">
                  <c:v>150</c:v>
                </c:pt>
                <c:pt idx="1357">
                  <c:v>150</c:v>
                </c:pt>
                <c:pt idx="1358">
                  <c:v>150</c:v>
                </c:pt>
                <c:pt idx="1359">
                  <c:v>150</c:v>
                </c:pt>
                <c:pt idx="1360">
                  <c:v>150</c:v>
                </c:pt>
                <c:pt idx="1361">
                  <c:v>150</c:v>
                </c:pt>
                <c:pt idx="1362">
                  <c:v>150</c:v>
                </c:pt>
                <c:pt idx="1363">
                  <c:v>150</c:v>
                </c:pt>
                <c:pt idx="1364">
                  <c:v>150</c:v>
                </c:pt>
                <c:pt idx="1365">
                  <c:v>150</c:v>
                </c:pt>
                <c:pt idx="1366">
                  <c:v>150</c:v>
                </c:pt>
                <c:pt idx="1367">
                  <c:v>150</c:v>
                </c:pt>
                <c:pt idx="1368">
                  <c:v>150</c:v>
                </c:pt>
                <c:pt idx="1369">
                  <c:v>150</c:v>
                </c:pt>
                <c:pt idx="1370">
                  <c:v>150</c:v>
                </c:pt>
                <c:pt idx="1371">
                  <c:v>150</c:v>
                </c:pt>
                <c:pt idx="1372">
                  <c:v>150</c:v>
                </c:pt>
                <c:pt idx="1373">
                  <c:v>150</c:v>
                </c:pt>
                <c:pt idx="1374">
                  <c:v>150</c:v>
                </c:pt>
                <c:pt idx="1375">
                  <c:v>150</c:v>
                </c:pt>
                <c:pt idx="1376">
                  <c:v>150</c:v>
                </c:pt>
                <c:pt idx="1377">
                  <c:v>150</c:v>
                </c:pt>
                <c:pt idx="1378">
                  <c:v>150</c:v>
                </c:pt>
                <c:pt idx="1379">
                  <c:v>150</c:v>
                </c:pt>
                <c:pt idx="1380">
                  <c:v>150</c:v>
                </c:pt>
                <c:pt idx="1381">
                  <c:v>150</c:v>
                </c:pt>
                <c:pt idx="1382">
                  <c:v>150</c:v>
                </c:pt>
                <c:pt idx="1383">
                  <c:v>150</c:v>
                </c:pt>
                <c:pt idx="1384">
                  <c:v>150</c:v>
                </c:pt>
                <c:pt idx="1385">
                  <c:v>150</c:v>
                </c:pt>
                <c:pt idx="1386">
                  <c:v>150</c:v>
                </c:pt>
                <c:pt idx="1387">
                  <c:v>150</c:v>
                </c:pt>
                <c:pt idx="1388">
                  <c:v>150</c:v>
                </c:pt>
                <c:pt idx="1389">
                  <c:v>150</c:v>
                </c:pt>
                <c:pt idx="1390">
                  <c:v>150</c:v>
                </c:pt>
                <c:pt idx="1391">
                  <c:v>150</c:v>
                </c:pt>
                <c:pt idx="1392">
                  <c:v>150</c:v>
                </c:pt>
                <c:pt idx="1393">
                  <c:v>150</c:v>
                </c:pt>
                <c:pt idx="1394">
                  <c:v>150</c:v>
                </c:pt>
                <c:pt idx="1395">
                  <c:v>150</c:v>
                </c:pt>
                <c:pt idx="1396">
                  <c:v>150</c:v>
                </c:pt>
                <c:pt idx="1397">
                  <c:v>150</c:v>
                </c:pt>
                <c:pt idx="1398">
                  <c:v>150</c:v>
                </c:pt>
                <c:pt idx="1399">
                  <c:v>150</c:v>
                </c:pt>
                <c:pt idx="1400">
                  <c:v>150</c:v>
                </c:pt>
                <c:pt idx="1401">
                  <c:v>150</c:v>
                </c:pt>
                <c:pt idx="1402">
                  <c:v>150</c:v>
                </c:pt>
                <c:pt idx="1403">
                  <c:v>150</c:v>
                </c:pt>
                <c:pt idx="1404">
                  <c:v>150</c:v>
                </c:pt>
                <c:pt idx="1405">
                  <c:v>150</c:v>
                </c:pt>
                <c:pt idx="1406">
                  <c:v>150</c:v>
                </c:pt>
                <c:pt idx="1407">
                  <c:v>150</c:v>
                </c:pt>
                <c:pt idx="1408">
                  <c:v>150</c:v>
                </c:pt>
                <c:pt idx="1409">
                  <c:v>150</c:v>
                </c:pt>
                <c:pt idx="1410">
                  <c:v>150</c:v>
                </c:pt>
                <c:pt idx="1411">
                  <c:v>150</c:v>
                </c:pt>
                <c:pt idx="1412">
                  <c:v>150</c:v>
                </c:pt>
                <c:pt idx="1413">
                  <c:v>150</c:v>
                </c:pt>
                <c:pt idx="1414">
                  <c:v>150</c:v>
                </c:pt>
                <c:pt idx="1415">
                  <c:v>150</c:v>
                </c:pt>
                <c:pt idx="1416">
                  <c:v>150</c:v>
                </c:pt>
                <c:pt idx="1417">
                  <c:v>150</c:v>
                </c:pt>
                <c:pt idx="1418">
                  <c:v>150</c:v>
                </c:pt>
                <c:pt idx="1419">
                  <c:v>150</c:v>
                </c:pt>
                <c:pt idx="1420">
                  <c:v>150</c:v>
                </c:pt>
                <c:pt idx="1421">
                  <c:v>150</c:v>
                </c:pt>
                <c:pt idx="1422">
                  <c:v>150</c:v>
                </c:pt>
                <c:pt idx="1423">
                  <c:v>150</c:v>
                </c:pt>
                <c:pt idx="1424">
                  <c:v>150</c:v>
                </c:pt>
                <c:pt idx="1425">
                  <c:v>150</c:v>
                </c:pt>
                <c:pt idx="1426">
                  <c:v>150</c:v>
                </c:pt>
                <c:pt idx="1427">
                  <c:v>150</c:v>
                </c:pt>
                <c:pt idx="1428">
                  <c:v>150</c:v>
                </c:pt>
                <c:pt idx="1429">
                  <c:v>150</c:v>
                </c:pt>
                <c:pt idx="1430">
                  <c:v>150</c:v>
                </c:pt>
                <c:pt idx="1431">
                  <c:v>150</c:v>
                </c:pt>
                <c:pt idx="1432">
                  <c:v>150</c:v>
                </c:pt>
                <c:pt idx="1433">
                  <c:v>150</c:v>
                </c:pt>
                <c:pt idx="1434">
                  <c:v>150</c:v>
                </c:pt>
                <c:pt idx="1435">
                  <c:v>150</c:v>
                </c:pt>
                <c:pt idx="1436">
                  <c:v>150</c:v>
                </c:pt>
                <c:pt idx="1437">
                  <c:v>150</c:v>
                </c:pt>
                <c:pt idx="1438">
                  <c:v>150</c:v>
                </c:pt>
                <c:pt idx="1439">
                  <c:v>150</c:v>
                </c:pt>
                <c:pt idx="1440">
                  <c:v>150</c:v>
                </c:pt>
                <c:pt idx="1441">
                  <c:v>150</c:v>
                </c:pt>
                <c:pt idx="1442">
                  <c:v>150</c:v>
                </c:pt>
                <c:pt idx="1443">
                  <c:v>150</c:v>
                </c:pt>
                <c:pt idx="1444">
                  <c:v>150</c:v>
                </c:pt>
                <c:pt idx="1445">
                  <c:v>150</c:v>
                </c:pt>
                <c:pt idx="1446">
                  <c:v>150</c:v>
                </c:pt>
                <c:pt idx="1447">
                  <c:v>150</c:v>
                </c:pt>
                <c:pt idx="1448">
                  <c:v>150</c:v>
                </c:pt>
                <c:pt idx="1449">
                  <c:v>150</c:v>
                </c:pt>
                <c:pt idx="1450">
                  <c:v>150</c:v>
                </c:pt>
                <c:pt idx="1451">
                  <c:v>150</c:v>
                </c:pt>
                <c:pt idx="1452">
                  <c:v>150</c:v>
                </c:pt>
                <c:pt idx="1453">
                  <c:v>150</c:v>
                </c:pt>
                <c:pt idx="1454">
                  <c:v>150</c:v>
                </c:pt>
                <c:pt idx="1455">
                  <c:v>150</c:v>
                </c:pt>
                <c:pt idx="1456">
                  <c:v>150</c:v>
                </c:pt>
                <c:pt idx="1457">
                  <c:v>150</c:v>
                </c:pt>
                <c:pt idx="1458">
                  <c:v>150</c:v>
                </c:pt>
                <c:pt idx="1459">
                  <c:v>150</c:v>
                </c:pt>
                <c:pt idx="1460">
                  <c:v>150</c:v>
                </c:pt>
                <c:pt idx="1461">
                  <c:v>150</c:v>
                </c:pt>
                <c:pt idx="1462">
                  <c:v>150</c:v>
                </c:pt>
                <c:pt idx="1463">
                  <c:v>150</c:v>
                </c:pt>
                <c:pt idx="1464">
                  <c:v>150</c:v>
                </c:pt>
                <c:pt idx="1465">
                  <c:v>150</c:v>
                </c:pt>
                <c:pt idx="1466">
                  <c:v>150</c:v>
                </c:pt>
                <c:pt idx="1467">
                  <c:v>150</c:v>
                </c:pt>
                <c:pt idx="1468">
                  <c:v>150</c:v>
                </c:pt>
                <c:pt idx="1469">
                  <c:v>150</c:v>
                </c:pt>
                <c:pt idx="1470">
                  <c:v>150</c:v>
                </c:pt>
                <c:pt idx="1471">
                  <c:v>150</c:v>
                </c:pt>
                <c:pt idx="1472">
                  <c:v>150</c:v>
                </c:pt>
                <c:pt idx="1473">
                  <c:v>150</c:v>
                </c:pt>
                <c:pt idx="1474">
                  <c:v>150</c:v>
                </c:pt>
                <c:pt idx="1475">
                  <c:v>150</c:v>
                </c:pt>
                <c:pt idx="1476">
                  <c:v>150</c:v>
                </c:pt>
                <c:pt idx="1477">
                  <c:v>150</c:v>
                </c:pt>
                <c:pt idx="1478">
                  <c:v>150</c:v>
                </c:pt>
                <c:pt idx="1479">
                  <c:v>150</c:v>
                </c:pt>
                <c:pt idx="1480">
                  <c:v>150</c:v>
                </c:pt>
                <c:pt idx="1481">
                  <c:v>150</c:v>
                </c:pt>
                <c:pt idx="1482">
                  <c:v>150</c:v>
                </c:pt>
                <c:pt idx="1483">
                  <c:v>150</c:v>
                </c:pt>
                <c:pt idx="1484">
                  <c:v>150</c:v>
                </c:pt>
                <c:pt idx="1485">
                  <c:v>150</c:v>
                </c:pt>
                <c:pt idx="1486">
                  <c:v>150</c:v>
                </c:pt>
                <c:pt idx="1487">
                  <c:v>150</c:v>
                </c:pt>
                <c:pt idx="1488">
                  <c:v>150</c:v>
                </c:pt>
                <c:pt idx="1489">
                  <c:v>150</c:v>
                </c:pt>
                <c:pt idx="1490">
                  <c:v>150</c:v>
                </c:pt>
                <c:pt idx="1491">
                  <c:v>150</c:v>
                </c:pt>
                <c:pt idx="1492">
                  <c:v>150</c:v>
                </c:pt>
                <c:pt idx="1493">
                  <c:v>150</c:v>
                </c:pt>
                <c:pt idx="1494">
                  <c:v>150</c:v>
                </c:pt>
                <c:pt idx="1495">
                  <c:v>150</c:v>
                </c:pt>
                <c:pt idx="1496">
                  <c:v>150</c:v>
                </c:pt>
                <c:pt idx="1497">
                  <c:v>150</c:v>
                </c:pt>
                <c:pt idx="1498">
                  <c:v>150</c:v>
                </c:pt>
                <c:pt idx="1499">
                  <c:v>150</c:v>
                </c:pt>
                <c:pt idx="1500">
                  <c:v>150</c:v>
                </c:pt>
                <c:pt idx="1501">
                  <c:v>150</c:v>
                </c:pt>
                <c:pt idx="1502">
                  <c:v>150</c:v>
                </c:pt>
                <c:pt idx="1503">
                  <c:v>150</c:v>
                </c:pt>
                <c:pt idx="1504">
                  <c:v>150</c:v>
                </c:pt>
                <c:pt idx="1505">
                  <c:v>150</c:v>
                </c:pt>
                <c:pt idx="1506">
                  <c:v>150</c:v>
                </c:pt>
                <c:pt idx="1507">
                  <c:v>150</c:v>
                </c:pt>
                <c:pt idx="1508">
                  <c:v>150</c:v>
                </c:pt>
                <c:pt idx="1509">
                  <c:v>150</c:v>
                </c:pt>
                <c:pt idx="1510">
                  <c:v>150</c:v>
                </c:pt>
                <c:pt idx="1511">
                  <c:v>150</c:v>
                </c:pt>
                <c:pt idx="1512">
                  <c:v>150</c:v>
                </c:pt>
                <c:pt idx="1513">
                  <c:v>150</c:v>
                </c:pt>
                <c:pt idx="1514">
                  <c:v>150</c:v>
                </c:pt>
                <c:pt idx="1515">
                  <c:v>150</c:v>
                </c:pt>
                <c:pt idx="1516">
                  <c:v>150</c:v>
                </c:pt>
                <c:pt idx="1517">
                  <c:v>150</c:v>
                </c:pt>
                <c:pt idx="1518">
                  <c:v>150</c:v>
                </c:pt>
                <c:pt idx="1519">
                  <c:v>150</c:v>
                </c:pt>
                <c:pt idx="1520">
                  <c:v>150</c:v>
                </c:pt>
                <c:pt idx="1521">
                  <c:v>150</c:v>
                </c:pt>
                <c:pt idx="1522">
                  <c:v>150</c:v>
                </c:pt>
                <c:pt idx="1523">
                  <c:v>150</c:v>
                </c:pt>
                <c:pt idx="1524">
                  <c:v>150</c:v>
                </c:pt>
                <c:pt idx="1525">
                  <c:v>150</c:v>
                </c:pt>
                <c:pt idx="1526">
                  <c:v>150</c:v>
                </c:pt>
                <c:pt idx="1527">
                  <c:v>150</c:v>
                </c:pt>
                <c:pt idx="1528">
                  <c:v>150</c:v>
                </c:pt>
                <c:pt idx="1529">
                  <c:v>150</c:v>
                </c:pt>
                <c:pt idx="1530">
                  <c:v>150</c:v>
                </c:pt>
                <c:pt idx="1531">
                  <c:v>150</c:v>
                </c:pt>
                <c:pt idx="1532">
                  <c:v>150</c:v>
                </c:pt>
                <c:pt idx="1533">
                  <c:v>150</c:v>
                </c:pt>
                <c:pt idx="1534">
                  <c:v>150</c:v>
                </c:pt>
                <c:pt idx="1535">
                  <c:v>150</c:v>
                </c:pt>
                <c:pt idx="1536">
                  <c:v>150</c:v>
                </c:pt>
                <c:pt idx="1537">
                  <c:v>150</c:v>
                </c:pt>
                <c:pt idx="1538">
                  <c:v>150</c:v>
                </c:pt>
                <c:pt idx="1539">
                  <c:v>150</c:v>
                </c:pt>
                <c:pt idx="1540">
                  <c:v>150</c:v>
                </c:pt>
                <c:pt idx="1541">
                  <c:v>150</c:v>
                </c:pt>
                <c:pt idx="1542">
                  <c:v>150</c:v>
                </c:pt>
                <c:pt idx="1543">
                  <c:v>150</c:v>
                </c:pt>
                <c:pt idx="1544">
                  <c:v>150</c:v>
                </c:pt>
                <c:pt idx="1545">
                  <c:v>150</c:v>
                </c:pt>
                <c:pt idx="1546">
                  <c:v>150</c:v>
                </c:pt>
                <c:pt idx="1547">
                  <c:v>150</c:v>
                </c:pt>
                <c:pt idx="1548">
                  <c:v>150</c:v>
                </c:pt>
                <c:pt idx="1549">
                  <c:v>150</c:v>
                </c:pt>
                <c:pt idx="1550">
                  <c:v>150</c:v>
                </c:pt>
                <c:pt idx="1551">
                  <c:v>150</c:v>
                </c:pt>
                <c:pt idx="1552">
                  <c:v>150</c:v>
                </c:pt>
                <c:pt idx="1553">
                  <c:v>150</c:v>
                </c:pt>
                <c:pt idx="1554">
                  <c:v>150</c:v>
                </c:pt>
                <c:pt idx="1555">
                  <c:v>150</c:v>
                </c:pt>
                <c:pt idx="1556">
                  <c:v>150</c:v>
                </c:pt>
                <c:pt idx="1557">
                  <c:v>150</c:v>
                </c:pt>
                <c:pt idx="1558">
                  <c:v>150</c:v>
                </c:pt>
                <c:pt idx="1559">
                  <c:v>150</c:v>
                </c:pt>
                <c:pt idx="1560">
                  <c:v>150</c:v>
                </c:pt>
                <c:pt idx="1561">
                  <c:v>150</c:v>
                </c:pt>
                <c:pt idx="1562">
                  <c:v>150</c:v>
                </c:pt>
                <c:pt idx="1563">
                  <c:v>150</c:v>
                </c:pt>
                <c:pt idx="1564">
                  <c:v>150</c:v>
                </c:pt>
                <c:pt idx="1565">
                  <c:v>150</c:v>
                </c:pt>
                <c:pt idx="1566">
                  <c:v>150</c:v>
                </c:pt>
                <c:pt idx="1567">
                  <c:v>150</c:v>
                </c:pt>
                <c:pt idx="1568">
                  <c:v>150</c:v>
                </c:pt>
                <c:pt idx="1569">
                  <c:v>150</c:v>
                </c:pt>
                <c:pt idx="1570">
                  <c:v>150</c:v>
                </c:pt>
                <c:pt idx="1571">
                  <c:v>150</c:v>
                </c:pt>
                <c:pt idx="1572">
                  <c:v>150</c:v>
                </c:pt>
                <c:pt idx="1573">
                  <c:v>150</c:v>
                </c:pt>
                <c:pt idx="1574">
                  <c:v>150</c:v>
                </c:pt>
                <c:pt idx="1575">
                  <c:v>150</c:v>
                </c:pt>
                <c:pt idx="1576">
                  <c:v>150</c:v>
                </c:pt>
                <c:pt idx="1577">
                  <c:v>150</c:v>
                </c:pt>
                <c:pt idx="1578">
                  <c:v>150</c:v>
                </c:pt>
                <c:pt idx="1579">
                  <c:v>150</c:v>
                </c:pt>
                <c:pt idx="1580">
                  <c:v>150</c:v>
                </c:pt>
                <c:pt idx="1581">
                  <c:v>150</c:v>
                </c:pt>
                <c:pt idx="1582">
                  <c:v>150</c:v>
                </c:pt>
                <c:pt idx="1583">
                  <c:v>150</c:v>
                </c:pt>
                <c:pt idx="1584">
                  <c:v>150</c:v>
                </c:pt>
                <c:pt idx="1585">
                  <c:v>150</c:v>
                </c:pt>
                <c:pt idx="1586">
                  <c:v>150</c:v>
                </c:pt>
                <c:pt idx="1587">
                  <c:v>150</c:v>
                </c:pt>
                <c:pt idx="1588">
                  <c:v>150</c:v>
                </c:pt>
                <c:pt idx="1589">
                  <c:v>150</c:v>
                </c:pt>
                <c:pt idx="1590">
                  <c:v>150</c:v>
                </c:pt>
                <c:pt idx="1591">
                  <c:v>150</c:v>
                </c:pt>
                <c:pt idx="1592">
                  <c:v>150</c:v>
                </c:pt>
                <c:pt idx="1593">
                  <c:v>150</c:v>
                </c:pt>
                <c:pt idx="1594">
                  <c:v>150</c:v>
                </c:pt>
                <c:pt idx="1595">
                  <c:v>150</c:v>
                </c:pt>
                <c:pt idx="1596">
                  <c:v>150</c:v>
                </c:pt>
                <c:pt idx="1597">
                  <c:v>150</c:v>
                </c:pt>
                <c:pt idx="1598">
                  <c:v>150</c:v>
                </c:pt>
                <c:pt idx="1599">
                  <c:v>150</c:v>
                </c:pt>
                <c:pt idx="1600">
                  <c:v>150</c:v>
                </c:pt>
                <c:pt idx="1601">
                  <c:v>150</c:v>
                </c:pt>
                <c:pt idx="1602">
                  <c:v>150</c:v>
                </c:pt>
                <c:pt idx="1603">
                  <c:v>150</c:v>
                </c:pt>
                <c:pt idx="1604">
                  <c:v>150</c:v>
                </c:pt>
                <c:pt idx="1605">
                  <c:v>150</c:v>
                </c:pt>
                <c:pt idx="1606">
                  <c:v>150</c:v>
                </c:pt>
                <c:pt idx="1607">
                  <c:v>150</c:v>
                </c:pt>
                <c:pt idx="1608">
                  <c:v>150</c:v>
                </c:pt>
                <c:pt idx="1609">
                  <c:v>150</c:v>
                </c:pt>
                <c:pt idx="1610">
                  <c:v>150</c:v>
                </c:pt>
                <c:pt idx="1611">
                  <c:v>150</c:v>
                </c:pt>
                <c:pt idx="1612">
                  <c:v>150</c:v>
                </c:pt>
                <c:pt idx="1613">
                  <c:v>150</c:v>
                </c:pt>
                <c:pt idx="1614">
                  <c:v>150</c:v>
                </c:pt>
                <c:pt idx="1615">
                  <c:v>150</c:v>
                </c:pt>
                <c:pt idx="1616">
                  <c:v>150</c:v>
                </c:pt>
                <c:pt idx="1617">
                  <c:v>150</c:v>
                </c:pt>
                <c:pt idx="1618">
                  <c:v>150</c:v>
                </c:pt>
                <c:pt idx="1619">
                  <c:v>150</c:v>
                </c:pt>
                <c:pt idx="1620">
                  <c:v>150</c:v>
                </c:pt>
                <c:pt idx="1621">
                  <c:v>150</c:v>
                </c:pt>
                <c:pt idx="1622">
                  <c:v>150</c:v>
                </c:pt>
                <c:pt idx="1623">
                  <c:v>150</c:v>
                </c:pt>
                <c:pt idx="1624">
                  <c:v>150</c:v>
                </c:pt>
                <c:pt idx="1625">
                  <c:v>150</c:v>
                </c:pt>
                <c:pt idx="1626">
                  <c:v>150</c:v>
                </c:pt>
                <c:pt idx="1627">
                  <c:v>150</c:v>
                </c:pt>
                <c:pt idx="1628">
                  <c:v>150</c:v>
                </c:pt>
                <c:pt idx="1629">
                  <c:v>150</c:v>
                </c:pt>
                <c:pt idx="1630">
                  <c:v>150</c:v>
                </c:pt>
                <c:pt idx="1631">
                  <c:v>150</c:v>
                </c:pt>
                <c:pt idx="1632">
                  <c:v>150</c:v>
                </c:pt>
                <c:pt idx="1633">
                  <c:v>150</c:v>
                </c:pt>
                <c:pt idx="1634">
                  <c:v>150</c:v>
                </c:pt>
                <c:pt idx="1635">
                  <c:v>150</c:v>
                </c:pt>
                <c:pt idx="1636">
                  <c:v>150</c:v>
                </c:pt>
                <c:pt idx="1637">
                  <c:v>150</c:v>
                </c:pt>
                <c:pt idx="1638">
                  <c:v>150</c:v>
                </c:pt>
                <c:pt idx="1639">
                  <c:v>150</c:v>
                </c:pt>
                <c:pt idx="1640">
                  <c:v>150</c:v>
                </c:pt>
                <c:pt idx="1641">
                  <c:v>150</c:v>
                </c:pt>
                <c:pt idx="1642">
                  <c:v>150</c:v>
                </c:pt>
                <c:pt idx="1643">
                  <c:v>150</c:v>
                </c:pt>
                <c:pt idx="1644">
                  <c:v>150</c:v>
                </c:pt>
                <c:pt idx="1645">
                  <c:v>150</c:v>
                </c:pt>
                <c:pt idx="1646">
                  <c:v>150</c:v>
                </c:pt>
                <c:pt idx="1647">
                  <c:v>150</c:v>
                </c:pt>
                <c:pt idx="1648">
                  <c:v>150</c:v>
                </c:pt>
                <c:pt idx="1649">
                  <c:v>150</c:v>
                </c:pt>
                <c:pt idx="1650">
                  <c:v>150</c:v>
                </c:pt>
                <c:pt idx="1651">
                  <c:v>150</c:v>
                </c:pt>
                <c:pt idx="1652">
                  <c:v>150</c:v>
                </c:pt>
                <c:pt idx="1653">
                  <c:v>150</c:v>
                </c:pt>
                <c:pt idx="1654">
                  <c:v>150</c:v>
                </c:pt>
                <c:pt idx="1655">
                  <c:v>150</c:v>
                </c:pt>
                <c:pt idx="1656">
                  <c:v>150</c:v>
                </c:pt>
                <c:pt idx="1657">
                  <c:v>150</c:v>
                </c:pt>
                <c:pt idx="1658">
                  <c:v>150</c:v>
                </c:pt>
                <c:pt idx="1659">
                  <c:v>150</c:v>
                </c:pt>
                <c:pt idx="1660">
                  <c:v>150</c:v>
                </c:pt>
                <c:pt idx="1661">
                  <c:v>150</c:v>
                </c:pt>
                <c:pt idx="1662">
                  <c:v>150</c:v>
                </c:pt>
                <c:pt idx="1663">
                  <c:v>150</c:v>
                </c:pt>
                <c:pt idx="1664">
                  <c:v>150</c:v>
                </c:pt>
                <c:pt idx="1665">
                  <c:v>150</c:v>
                </c:pt>
                <c:pt idx="1666">
                  <c:v>150</c:v>
                </c:pt>
                <c:pt idx="1667">
                  <c:v>150</c:v>
                </c:pt>
                <c:pt idx="1668">
                  <c:v>150</c:v>
                </c:pt>
                <c:pt idx="1669">
                  <c:v>150</c:v>
                </c:pt>
                <c:pt idx="1670">
                  <c:v>150</c:v>
                </c:pt>
                <c:pt idx="1671">
                  <c:v>150</c:v>
                </c:pt>
                <c:pt idx="1672">
                  <c:v>150</c:v>
                </c:pt>
                <c:pt idx="1673">
                  <c:v>150</c:v>
                </c:pt>
                <c:pt idx="1674">
                  <c:v>150</c:v>
                </c:pt>
                <c:pt idx="1675">
                  <c:v>150</c:v>
                </c:pt>
                <c:pt idx="1676">
                  <c:v>150</c:v>
                </c:pt>
                <c:pt idx="1677">
                  <c:v>150</c:v>
                </c:pt>
                <c:pt idx="1678">
                  <c:v>150</c:v>
                </c:pt>
                <c:pt idx="1679">
                  <c:v>150</c:v>
                </c:pt>
                <c:pt idx="1680">
                  <c:v>150</c:v>
                </c:pt>
                <c:pt idx="1681">
                  <c:v>150</c:v>
                </c:pt>
                <c:pt idx="1682">
                  <c:v>150</c:v>
                </c:pt>
                <c:pt idx="1683">
                  <c:v>150</c:v>
                </c:pt>
                <c:pt idx="1684">
                  <c:v>150</c:v>
                </c:pt>
                <c:pt idx="1685">
                  <c:v>150</c:v>
                </c:pt>
                <c:pt idx="1686">
                  <c:v>150</c:v>
                </c:pt>
                <c:pt idx="1687">
                  <c:v>150</c:v>
                </c:pt>
                <c:pt idx="1688">
                  <c:v>150</c:v>
                </c:pt>
                <c:pt idx="1689">
                  <c:v>150</c:v>
                </c:pt>
                <c:pt idx="1690">
                  <c:v>150</c:v>
                </c:pt>
                <c:pt idx="1691">
                  <c:v>150</c:v>
                </c:pt>
                <c:pt idx="1692">
                  <c:v>150</c:v>
                </c:pt>
                <c:pt idx="1693">
                  <c:v>150</c:v>
                </c:pt>
                <c:pt idx="1694">
                  <c:v>150</c:v>
                </c:pt>
                <c:pt idx="1695">
                  <c:v>150</c:v>
                </c:pt>
                <c:pt idx="1696">
                  <c:v>150</c:v>
                </c:pt>
                <c:pt idx="1697">
                  <c:v>150</c:v>
                </c:pt>
                <c:pt idx="1698">
                  <c:v>150</c:v>
                </c:pt>
                <c:pt idx="1699">
                  <c:v>150</c:v>
                </c:pt>
                <c:pt idx="1700">
                  <c:v>150</c:v>
                </c:pt>
                <c:pt idx="1701">
                  <c:v>150</c:v>
                </c:pt>
                <c:pt idx="1702">
                  <c:v>150</c:v>
                </c:pt>
                <c:pt idx="1703">
                  <c:v>150</c:v>
                </c:pt>
                <c:pt idx="1704">
                  <c:v>150</c:v>
                </c:pt>
                <c:pt idx="1705">
                  <c:v>150</c:v>
                </c:pt>
                <c:pt idx="1706">
                  <c:v>150</c:v>
                </c:pt>
                <c:pt idx="1707">
                  <c:v>150</c:v>
                </c:pt>
                <c:pt idx="1708">
                  <c:v>150</c:v>
                </c:pt>
                <c:pt idx="1709">
                  <c:v>150</c:v>
                </c:pt>
                <c:pt idx="1710">
                  <c:v>150</c:v>
                </c:pt>
                <c:pt idx="1711">
                  <c:v>150</c:v>
                </c:pt>
                <c:pt idx="1712">
                  <c:v>150</c:v>
                </c:pt>
                <c:pt idx="1713">
                  <c:v>150</c:v>
                </c:pt>
                <c:pt idx="1714">
                  <c:v>150</c:v>
                </c:pt>
                <c:pt idx="1715">
                  <c:v>150</c:v>
                </c:pt>
                <c:pt idx="1716">
                  <c:v>150</c:v>
                </c:pt>
                <c:pt idx="1717">
                  <c:v>150</c:v>
                </c:pt>
                <c:pt idx="1718">
                  <c:v>150</c:v>
                </c:pt>
                <c:pt idx="1719">
                  <c:v>150</c:v>
                </c:pt>
                <c:pt idx="1720">
                  <c:v>150</c:v>
                </c:pt>
                <c:pt idx="1721">
                  <c:v>150</c:v>
                </c:pt>
                <c:pt idx="1722">
                  <c:v>150</c:v>
                </c:pt>
                <c:pt idx="1723">
                  <c:v>150</c:v>
                </c:pt>
                <c:pt idx="1724">
                  <c:v>150</c:v>
                </c:pt>
                <c:pt idx="1725">
                  <c:v>150</c:v>
                </c:pt>
                <c:pt idx="1726">
                  <c:v>150</c:v>
                </c:pt>
                <c:pt idx="1727">
                  <c:v>150</c:v>
                </c:pt>
                <c:pt idx="1728">
                  <c:v>150</c:v>
                </c:pt>
                <c:pt idx="1729">
                  <c:v>150</c:v>
                </c:pt>
                <c:pt idx="1730">
                  <c:v>150</c:v>
                </c:pt>
                <c:pt idx="1731">
                  <c:v>150</c:v>
                </c:pt>
                <c:pt idx="1732">
                  <c:v>150</c:v>
                </c:pt>
                <c:pt idx="1733">
                  <c:v>150</c:v>
                </c:pt>
                <c:pt idx="1734">
                  <c:v>150</c:v>
                </c:pt>
                <c:pt idx="1735">
                  <c:v>150</c:v>
                </c:pt>
                <c:pt idx="1736">
                  <c:v>150</c:v>
                </c:pt>
                <c:pt idx="1737">
                  <c:v>150</c:v>
                </c:pt>
                <c:pt idx="1738">
                  <c:v>150</c:v>
                </c:pt>
                <c:pt idx="1739">
                  <c:v>150</c:v>
                </c:pt>
                <c:pt idx="1740">
                  <c:v>150</c:v>
                </c:pt>
                <c:pt idx="1741">
                  <c:v>150</c:v>
                </c:pt>
                <c:pt idx="1742">
                  <c:v>150</c:v>
                </c:pt>
                <c:pt idx="1743">
                  <c:v>150</c:v>
                </c:pt>
                <c:pt idx="1744">
                  <c:v>150</c:v>
                </c:pt>
                <c:pt idx="1745">
                  <c:v>150</c:v>
                </c:pt>
                <c:pt idx="1746">
                  <c:v>150</c:v>
                </c:pt>
                <c:pt idx="1747">
                  <c:v>150</c:v>
                </c:pt>
                <c:pt idx="1748">
                  <c:v>150</c:v>
                </c:pt>
                <c:pt idx="1749">
                  <c:v>150</c:v>
                </c:pt>
                <c:pt idx="1750">
                  <c:v>150</c:v>
                </c:pt>
                <c:pt idx="1751">
                  <c:v>150</c:v>
                </c:pt>
                <c:pt idx="1752">
                  <c:v>150</c:v>
                </c:pt>
                <c:pt idx="1753">
                  <c:v>150</c:v>
                </c:pt>
                <c:pt idx="1754">
                  <c:v>150</c:v>
                </c:pt>
                <c:pt idx="1755">
                  <c:v>150</c:v>
                </c:pt>
                <c:pt idx="1756">
                  <c:v>150</c:v>
                </c:pt>
                <c:pt idx="1757">
                  <c:v>150</c:v>
                </c:pt>
                <c:pt idx="1758">
                  <c:v>150</c:v>
                </c:pt>
                <c:pt idx="1759">
                  <c:v>150</c:v>
                </c:pt>
                <c:pt idx="1760">
                  <c:v>150</c:v>
                </c:pt>
                <c:pt idx="1761">
                  <c:v>150</c:v>
                </c:pt>
                <c:pt idx="1762">
                  <c:v>150</c:v>
                </c:pt>
                <c:pt idx="1763">
                  <c:v>150</c:v>
                </c:pt>
                <c:pt idx="1764">
                  <c:v>150</c:v>
                </c:pt>
                <c:pt idx="1765">
                  <c:v>150</c:v>
                </c:pt>
                <c:pt idx="1766">
                  <c:v>150</c:v>
                </c:pt>
                <c:pt idx="1767">
                  <c:v>150</c:v>
                </c:pt>
                <c:pt idx="1768">
                  <c:v>150</c:v>
                </c:pt>
                <c:pt idx="1769">
                  <c:v>150</c:v>
                </c:pt>
                <c:pt idx="1770">
                  <c:v>150</c:v>
                </c:pt>
                <c:pt idx="1771">
                  <c:v>150</c:v>
                </c:pt>
                <c:pt idx="1772">
                  <c:v>150</c:v>
                </c:pt>
                <c:pt idx="1773">
                  <c:v>150</c:v>
                </c:pt>
                <c:pt idx="1774">
                  <c:v>150</c:v>
                </c:pt>
                <c:pt idx="1775">
                  <c:v>150</c:v>
                </c:pt>
                <c:pt idx="1776">
                  <c:v>150</c:v>
                </c:pt>
                <c:pt idx="1777">
                  <c:v>150</c:v>
                </c:pt>
                <c:pt idx="1778">
                  <c:v>150</c:v>
                </c:pt>
                <c:pt idx="1779">
                  <c:v>150</c:v>
                </c:pt>
                <c:pt idx="1780">
                  <c:v>150</c:v>
                </c:pt>
                <c:pt idx="1781">
                  <c:v>150</c:v>
                </c:pt>
                <c:pt idx="1782">
                  <c:v>150</c:v>
                </c:pt>
                <c:pt idx="1783">
                  <c:v>150</c:v>
                </c:pt>
                <c:pt idx="1784">
                  <c:v>150</c:v>
                </c:pt>
                <c:pt idx="1785">
                  <c:v>150</c:v>
                </c:pt>
                <c:pt idx="1786">
                  <c:v>150</c:v>
                </c:pt>
                <c:pt idx="1787">
                  <c:v>150</c:v>
                </c:pt>
                <c:pt idx="1788">
                  <c:v>150</c:v>
                </c:pt>
                <c:pt idx="1789">
                  <c:v>150</c:v>
                </c:pt>
                <c:pt idx="1790">
                  <c:v>150</c:v>
                </c:pt>
                <c:pt idx="1791">
                  <c:v>150</c:v>
                </c:pt>
                <c:pt idx="1792">
                  <c:v>150</c:v>
                </c:pt>
                <c:pt idx="1793">
                  <c:v>150</c:v>
                </c:pt>
                <c:pt idx="1794">
                  <c:v>150</c:v>
                </c:pt>
                <c:pt idx="1795">
                  <c:v>150</c:v>
                </c:pt>
                <c:pt idx="1796">
                  <c:v>150</c:v>
                </c:pt>
                <c:pt idx="1797">
                  <c:v>150</c:v>
                </c:pt>
                <c:pt idx="1798">
                  <c:v>150</c:v>
                </c:pt>
                <c:pt idx="1799">
                  <c:v>150</c:v>
                </c:pt>
                <c:pt idx="1800">
                  <c:v>150</c:v>
                </c:pt>
                <c:pt idx="1801">
                  <c:v>150</c:v>
                </c:pt>
                <c:pt idx="1802">
                  <c:v>150</c:v>
                </c:pt>
                <c:pt idx="1803">
                  <c:v>150</c:v>
                </c:pt>
                <c:pt idx="1804">
                  <c:v>150</c:v>
                </c:pt>
                <c:pt idx="1805">
                  <c:v>150</c:v>
                </c:pt>
                <c:pt idx="1806">
                  <c:v>150</c:v>
                </c:pt>
                <c:pt idx="1807">
                  <c:v>150</c:v>
                </c:pt>
                <c:pt idx="1808">
                  <c:v>150</c:v>
                </c:pt>
                <c:pt idx="1809">
                  <c:v>150</c:v>
                </c:pt>
                <c:pt idx="1810">
                  <c:v>150</c:v>
                </c:pt>
                <c:pt idx="1811">
                  <c:v>150</c:v>
                </c:pt>
                <c:pt idx="1812">
                  <c:v>150</c:v>
                </c:pt>
                <c:pt idx="1813">
                  <c:v>150</c:v>
                </c:pt>
                <c:pt idx="1814">
                  <c:v>150</c:v>
                </c:pt>
                <c:pt idx="1815">
                  <c:v>150</c:v>
                </c:pt>
                <c:pt idx="1816">
                  <c:v>150</c:v>
                </c:pt>
                <c:pt idx="1817">
                  <c:v>150</c:v>
                </c:pt>
                <c:pt idx="1818">
                  <c:v>150</c:v>
                </c:pt>
                <c:pt idx="1819">
                  <c:v>150</c:v>
                </c:pt>
                <c:pt idx="1820">
                  <c:v>150</c:v>
                </c:pt>
                <c:pt idx="1821">
                  <c:v>150</c:v>
                </c:pt>
                <c:pt idx="1822">
                  <c:v>150</c:v>
                </c:pt>
                <c:pt idx="1823">
                  <c:v>150</c:v>
                </c:pt>
                <c:pt idx="1824">
                  <c:v>150</c:v>
                </c:pt>
                <c:pt idx="1825">
                  <c:v>150</c:v>
                </c:pt>
                <c:pt idx="1826">
                  <c:v>150</c:v>
                </c:pt>
                <c:pt idx="1827">
                  <c:v>150</c:v>
                </c:pt>
                <c:pt idx="1828">
                  <c:v>150</c:v>
                </c:pt>
                <c:pt idx="1829">
                  <c:v>150</c:v>
                </c:pt>
                <c:pt idx="1830">
                  <c:v>150</c:v>
                </c:pt>
                <c:pt idx="1831">
                  <c:v>150</c:v>
                </c:pt>
                <c:pt idx="1832">
                  <c:v>150</c:v>
                </c:pt>
                <c:pt idx="1833">
                  <c:v>150</c:v>
                </c:pt>
                <c:pt idx="1834">
                  <c:v>150</c:v>
                </c:pt>
                <c:pt idx="1835">
                  <c:v>150</c:v>
                </c:pt>
                <c:pt idx="1836">
                  <c:v>150</c:v>
                </c:pt>
                <c:pt idx="1837">
                  <c:v>150</c:v>
                </c:pt>
                <c:pt idx="1838">
                  <c:v>150</c:v>
                </c:pt>
                <c:pt idx="1839">
                  <c:v>150</c:v>
                </c:pt>
                <c:pt idx="1840">
                  <c:v>150</c:v>
                </c:pt>
                <c:pt idx="1841">
                  <c:v>150</c:v>
                </c:pt>
                <c:pt idx="1842">
                  <c:v>150</c:v>
                </c:pt>
                <c:pt idx="1843">
                  <c:v>150</c:v>
                </c:pt>
                <c:pt idx="1844">
                  <c:v>150</c:v>
                </c:pt>
                <c:pt idx="1845">
                  <c:v>150</c:v>
                </c:pt>
                <c:pt idx="1846">
                  <c:v>150</c:v>
                </c:pt>
                <c:pt idx="1847">
                  <c:v>150</c:v>
                </c:pt>
                <c:pt idx="1848">
                  <c:v>150</c:v>
                </c:pt>
                <c:pt idx="1849">
                  <c:v>150</c:v>
                </c:pt>
                <c:pt idx="1850">
                  <c:v>150</c:v>
                </c:pt>
                <c:pt idx="1851">
                  <c:v>150</c:v>
                </c:pt>
                <c:pt idx="1852">
                  <c:v>150</c:v>
                </c:pt>
                <c:pt idx="1853">
                  <c:v>150</c:v>
                </c:pt>
                <c:pt idx="1854">
                  <c:v>150</c:v>
                </c:pt>
                <c:pt idx="1855">
                  <c:v>150</c:v>
                </c:pt>
                <c:pt idx="1856">
                  <c:v>150</c:v>
                </c:pt>
                <c:pt idx="1857">
                  <c:v>150</c:v>
                </c:pt>
                <c:pt idx="1858">
                  <c:v>150</c:v>
                </c:pt>
                <c:pt idx="1859">
                  <c:v>150</c:v>
                </c:pt>
                <c:pt idx="1860">
                  <c:v>150</c:v>
                </c:pt>
                <c:pt idx="1861">
                  <c:v>150</c:v>
                </c:pt>
                <c:pt idx="1862">
                  <c:v>150</c:v>
                </c:pt>
                <c:pt idx="1863">
                  <c:v>150</c:v>
                </c:pt>
                <c:pt idx="1864">
                  <c:v>150</c:v>
                </c:pt>
                <c:pt idx="1865">
                  <c:v>150</c:v>
                </c:pt>
                <c:pt idx="1866">
                  <c:v>150</c:v>
                </c:pt>
                <c:pt idx="1867">
                  <c:v>150</c:v>
                </c:pt>
                <c:pt idx="1868">
                  <c:v>150</c:v>
                </c:pt>
                <c:pt idx="1869">
                  <c:v>150</c:v>
                </c:pt>
                <c:pt idx="1870">
                  <c:v>150</c:v>
                </c:pt>
                <c:pt idx="1871">
                  <c:v>150</c:v>
                </c:pt>
                <c:pt idx="1872">
                  <c:v>150</c:v>
                </c:pt>
                <c:pt idx="1873">
                  <c:v>150</c:v>
                </c:pt>
                <c:pt idx="1874">
                  <c:v>150</c:v>
                </c:pt>
                <c:pt idx="1875">
                  <c:v>150</c:v>
                </c:pt>
                <c:pt idx="1876">
                  <c:v>150</c:v>
                </c:pt>
                <c:pt idx="1877">
                  <c:v>150</c:v>
                </c:pt>
                <c:pt idx="1878">
                  <c:v>150</c:v>
                </c:pt>
                <c:pt idx="1879">
                  <c:v>150</c:v>
                </c:pt>
                <c:pt idx="1880">
                  <c:v>150</c:v>
                </c:pt>
                <c:pt idx="1881">
                  <c:v>150</c:v>
                </c:pt>
                <c:pt idx="1882">
                  <c:v>150</c:v>
                </c:pt>
                <c:pt idx="1883">
                  <c:v>150</c:v>
                </c:pt>
                <c:pt idx="1884">
                  <c:v>150</c:v>
                </c:pt>
                <c:pt idx="1885">
                  <c:v>150</c:v>
                </c:pt>
                <c:pt idx="1886">
                  <c:v>150</c:v>
                </c:pt>
                <c:pt idx="1887">
                  <c:v>150</c:v>
                </c:pt>
                <c:pt idx="1888">
                  <c:v>150</c:v>
                </c:pt>
                <c:pt idx="1889">
                  <c:v>150</c:v>
                </c:pt>
                <c:pt idx="1890">
                  <c:v>150</c:v>
                </c:pt>
                <c:pt idx="1891">
                  <c:v>150</c:v>
                </c:pt>
                <c:pt idx="1892">
                  <c:v>150</c:v>
                </c:pt>
                <c:pt idx="1893">
                  <c:v>150</c:v>
                </c:pt>
                <c:pt idx="1894">
                  <c:v>150</c:v>
                </c:pt>
                <c:pt idx="1895">
                  <c:v>150</c:v>
                </c:pt>
                <c:pt idx="1896">
                  <c:v>150</c:v>
                </c:pt>
                <c:pt idx="1897">
                  <c:v>150</c:v>
                </c:pt>
                <c:pt idx="1898">
                  <c:v>150</c:v>
                </c:pt>
                <c:pt idx="1899">
                  <c:v>150</c:v>
                </c:pt>
                <c:pt idx="1900">
                  <c:v>150</c:v>
                </c:pt>
                <c:pt idx="1901">
                  <c:v>150</c:v>
                </c:pt>
                <c:pt idx="1902">
                  <c:v>150</c:v>
                </c:pt>
                <c:pt idx="1903">
                  <c:v>150</c:v>
                </c:pt>
                <c:pt idx="1904">
                  <c:v>150</c:v>
                </c:pt>
                <c:pt idx="1905">
                  <c:v>150</c:v>
                </c:pt>
                <c:pt idx="1906">
                  <c:v>150</c:v>
                </c:pt>
                <c:pt idx="1907">
                  <c:v>150</c:v>
                </c:pt>
                <c:pt idx="1908">
                  <c:v>150</c:v>
                </c:pt>
                <c:pt idx="1909">
                  <c:v>150</c:v>
                </c:pt>
                <c:pt idx="1910">
                  <c:v>150</c:v>
                </c:pt>
                <c:pt idx="1911">
                  <c:v>150</c:v>
                </c:pt>
                <c:pt idx="1912">
                  <c:v>150</c:v>
                </c:pt>
                <c:pt idx="1913">
                  <c:v>150</c:v>
                </c:pt>
                <c:pt idx="1914">
                  <c:v>150</c:v>
                </c:pt>
                <c:pt idx="1915">
                  <c:v>150</c:v>
                </c:pt>
                <c:pt idx="1916">
                  <c:v>150</c:v>
                </c:pt>
                <c:pt idx="1917">
                  <c:v>150</c:v>
                </c:pt>
                <c:pt idx="1918">
                  <c:v>150</c:v>
                </c:pt>
                <c:pt idx="1919">
                  <c:v>150</c:v>
                </c:pt>
                <c:pt idx="1920">
                  <c:v>150</c:v>
                </c:pt>
                <c:pt idx="1921">
                  <c:v>150</c:v>
                </c:pt>
                <c:pt idx="1922">
                  <c:v>150</c:v>
                </c:pt>
                <c:pt idx="1923">
                  <c:v>150</c:v>
                </c:pt>
                <c:pt idx="1924">
                  <c:v>150</c:v>
                </c:pt>
                <c:pt idx="1925">
                  <c:v>150</c:v>
                </c:pt>
                <c:pt idx="1926">
                  <c:v>150</c:v>
                </c:pt>
                <c:pt idx="1927">
                  <c:v>150</c:v>
                </c:pt>
                <c:pt idx="1928">
                  <c:v>150</c:v>
                </c:pt>
                <c:pt idx="1929">
                  <c:v>150</c:v>
                </c:pt>
                <c:pt idx="1930">
                  <c:v>150</c:v>
                </c:pt>
                <c:pt idx="1931">
                  <c:v>150</c:v>
                </c:pt>
                <c:pt idx="1932">
                  <c:v>150</c:v>
                </c:pt>
                <c:pt idx="1933">
                  <c:v>150</c:v>
                </c:pt>
                <c:pt idx="1934">
                  <c:v>150</c:v>
                </c:pt>
                <c:pt idx="1935">
                  <c:v>150</c:v>
                </c:pt>
                <c:pt idx="1936">
                  <c:v>150</c:v>
                </c:pt>
                <c:pt idx="1937">
                  <c:v>150</c:v>
                </c:pt>
                <c:pt idx="1938">
                  <c:v>150</c:v>
                </c:pt>
                <c:pt idx="1939">
                  <c:v>150</c:v>
                </c:pt>
                <c:pt idx="1940">
                  <c:v>150</c:v>
                </c:pt>
                <c:pt idx="1941">
                  <c:v>150</c:v>
                </c:pt>
                <c:pt idx="1942">
                  <c:v>150</c:v>
                </c:pt>
                <c:pt idx="1943">
                  <c:v>150</c:v>
                </c:pt>
                <c:pt idx="1944">
                  <c:v>150</c:v>
                </c:pt>
                <c:pt idx="1945">
                  <c:v>150</c:v>
                </c:pt>
                <c:pt idx="1946">
                  <c:v>150</c:v>
                </c:pt>
                <c:pt idx="1947">
                  <c:v>150</c:v>
                </c:pt>
                <c:pt idx="1948">
                  <c:v>150</c:v>
                </c:pt>
                <c:pt idx="1949">
                  <c:v>150</c:v>
                </c:pt>
                <c:pt idx="1950">
                  <c:v>150</c:v>
                </c:pt>
                <c:pt idx="1951">
                  <c:v>150</c:v>
                </c:pt>
                <c:pt idx="1952">
                  <c:v>150</c:v>
                </c:pt>
                <c:pt idx="1953">
                  <c:v>150</c:v>
                </c:pt>
                <c:pt idx="1954">
                  <c:v>150</c:v>
                </c:pt>
                <c:pt idx="1955">
                  <c:v>150</c:v>
                </c:pt>
                <c:pt idx="1956">
                  <c:v>150</c:v>
                </c:pt>
                <c:pt idx="1957">
                  <c:v>150</c:v>
                </c:pt>
                <c:pt idx="1958">
                  <c:v>150</c:v>
                </c:pt>
                <c:pt idx="1959">
                  <c:v>150</c:v>
                </c:pt>
                <c:pt idx="1960">
                  <c:v>150</c:v>
                </c:pt>
                <c:pt idx="1961">
                  <c:v>150</c:v>
                </c:pt>
                <c:pt idx="1962">
                  <c:v>150</c:v>
                </c:pt>
                <c:pt idx="1963">
                  <c:v>150</c:v>
                </c:pt>
                <c:pt idx="1964">
                  <c:v>150</c:v>
                </c:pt>
                <c:pt idx="1965">
                  <c:v>150</c:v>
                </c:pt>
                <c:pt idx="1966">
                  <c:v>150</c:v>
                </c:pt>
                <c:pt idx="1967">
                  <c:v>150</c:v>
                </c:pt>
                <c:pt idx="1968">
                  <c:v>150</c:v>
                </c:pt>
                <c:pt idx="1969">
                  <c:v>150</c:v>
                </c:pt>
                <c:pt idx="1970">
                  <c:v>150</c:v>
                </c:pt>
                <c:pt idx="1971">
                  <c:v>150</c:v>
                </c:pt>
                <c:pt idx="1972">
                  <c:v>150</c:v>
                </c:pt>
                <c:pt idx="1973">
                  <c:v>150</c:v>
                </c:pt>
                <c:pt idx="1974">
                  <c:v>150</c:v>
                </c:pt>
                <c:pt idx="1975">
                  <c:v>150</c:v>
                </c:pt>
                <c:pt idx="1976">
                  <c:v>150</c:v>
                </c:pt>
                <c:pt idx="1977">
                  <c:v>150</c:v>
                </c:pt>
                <c:pt idx="1978">
                  <c:v>150</c:v>
                </c:pt>
                <c:pt idx="1979">
                  <c:v>150</c:v>
                </c:pt>
                <c:pt idx="1980">
                  <c:v>150</c:v>
                </c:pt>
                <c:pt idx="1981">
                  <c:v>150</c:v>
                </c:pt>
                <c:pt idx="1982">
                  <c:v>150</c:v>
                </c:pt>
                <c:pt idx="1983">
                  <c:v>150</c:v>
                </c:pt>
                <c:pt idx="1984">
                  <c:v>150</c:v>
                </c:pt>
                <c:pt idx="1985">
                  <c:v>150</c:v>
                </c:pt>
                <c:pt idx="1986">
                  <c:v>150</c:v>
                </c:pt>
                <c:pt idx="1987">
                  <c:v>150</c:v>
                </c:pt>
                <c:pt idx="1988">
                  <c:v>150</c:v>
                </c:pt>
                <c:pt idx="1989">
                  <c:v>150</c:v>
                </c:pt>
                <c:pt idx="1990">
                  <c:v>150</c:v>
                </c:pt>
                <c:pt idx="1991">
                  <c:v>150</c:v>
                </c:pt>
                <c:pt idx="1992">
                  <c:v>150</c:v>
                </c:pt>
                <c:pt idx="1993">
                  <c:v>150</c:v>
                </c:pt>
                <c:pt idx="1994">
                  <c:v>150</c:v>
                </c:pt>
                <c:pt idx="1995">
                  <c:v>150</c:v>
                </c:pt>
                <c:pt idx="1996">
                  <c:v>150</c:v>
                </c:pt>
                <c:pt idx="1997">
                  <c:v>150</c:v>
                </c:pt>
                <c:pt idx="1998">
                  <c:v>150</c:v>
                </c:pt>
                <c:pt idx="1999">
                  <c:v>150</c:v>
                </c:pt>
                <c:pt idx="2000">
                  <c:v>150</c:v>
                </c:pt>
                <c:pt idx="2001">
                  <c:v>150</c:v>
                </c:pt>
                <c:pt idx="2002">
                  <c:v>150</c:v>
                </c:pt>
                <c:pt idx="2003">
                  <c:v>150</c:v>
                </c:pt>
                <c:pt idx="2004">
                  <c:v>150</c:v>
                </c:pt>
                <c:pt idx="2005">
                  <c:v>150</c:v>
                </c:pt>
                <c:pt idx="2006">
                  <c:v>150</c:v>
                </c:pt>
                <c:pt idx="2007">
                  <c:v>150</c:v>
                </c:pt>
                <c:pt idx="2008">
                  <c:v>150</c:v>
                </c:pt>
                <c:pt idx="2009">
                  <c:v>150</c:v>
                </c:pt>
                <c:pt idx="2010">
                  <c:v>150</c:v>
                </c:pt>
                <c:pt idx="2011">
                  <c:v>150</c:v>
                </c:pt>
                <c:pt idx="2012">
                  <c:v>150</c:v>
                </c:pt>
                <c:pt idx="2013">
                  <c:v>150</c:v>
                </c:pt>
                <c:pt idx="2014">
                  <c:v>150</c:v>
                </c:pt>
                <c:pt idx="2015">
                  <c:v>150</c:v>
                </c:pt>
                <c:pt idx="2016">
                  <c:v>150</c:v>
                </c:pt>
                <c:pt idx="2017">
                  <c:v>150</c:v>
                </c:pt>
                <c:pt idx="2018">
                  <c:v>150</c:v>
                </c:pt>
                <c:pt idx="2019">
                  <c:v>150</c:v>
                </c:pt>
                <c:pt idx="2020">
                  <c:v>150</c:v>
                </c:pt>
                <c:pt idx="2021">
                  <c:v>150</c:v>
                </c:pt>
                <c:pt idx="2022">
                  <c:v>150</c:v>
                </c:pt>
                <c:pt idx="2023">
                  <c:v>150</c:v>
                </c:pt>
                <c:pt idx="2024">
                  <c:v>150</c:v>
                </c:pt>
                <c:pt idx="2025">
                  <c:v>150</c:v>
                </c:pt>
                <c:pt idx="2026">
                  <c:v>150</c:v>
                </c:pt>
                <c:pt idx="2027">
                  <c:v>150</c:v>
                </c:pt>
                <c:pt idx="2028">
                  <c:v>150</c:v>
                </c:pt>
                <c:pt idx="2029">
                  <c:v>150</c:v>
                </c:pt>
                <c:pt idx="2030">
                  <c:v>150</c:v>
                </c:pt>
                <c:pt idx="2031">
                  <c:v>150</c:v>
                </c:pt>
                <c:pt idx="2032">
                  <c:v>150</c:v>
                </c:pt>
                <c:pt idx="2033">
                  <c:v>150</c:v>
                </c:pt>
                <c:pt idx="2034">
                  <c:v>150</c:v>
                </c:pt>
                <c:pt idx="2035">
                  <c:v>150</c:v>
                </c:pt>
                <c:pt idx="2036">
                  <c:v>150</c:v>
                </c:pt>
                <c:pt idx="2037">
                  <c:v>150</c:v>
                </c:pt>
                <c:pt idx="2038">
                  <c:v>150</c:v>
                </c:pt>
                <c:pt idx="2039">
                  <c:v>150</c:v>
                </c:pt>
                <c:pt idx="2040">
                  <c:v>150</c:v>
                </c:pt>
                <c:pt idx="2041">
                  <c:v>150</c:v>
                </c:pt>
                <c:pt idx="2042">
                  <c:v>150</c:v>
                </c:pt>
                <c:pt idx="2043">
                  <c:v>150</c:v>
                </c:pt>
                <c:pt idx="2044">
                  <c:v>150</c:v>
                </c:pt>
                <c:pt idx="2045">
                  <c:v>150</c:v>
                </c:pt>
                <c:pt idx="2046">
                  <c:v>150</c:v>
                </c:pt>
                <c:pt idx="2047">
                  <c:v>150</c:v>
                </c:pt>
                <c:pt idx="2048">
                  <c:v>150</c:v>
                </c:pt>
                <c:pt idx="2049">
                  <c:v>150</c:v>
                </c:pt>
                <c:pt idx="2050">
                  <c:v>150</c:v>
                </c:pt>
                <c:pt idx="2051">
                  <c:v>150</c:v>
                </c:pt>
                <c:pt idx="2052">
                  <c:v>150</c:v>
                </c:pt>
                <c:pt idx="2053">
                  <c:v>150</c:v>
                </c:pt>
                <c:pt idx="2054">
                  <c:v>150</c:v>
                </c:pt>
                <c:pt idx="2055">
                  <c:v>150</c:v>
                </c:pt>
                <c:pt idx="2056">
                  <c:v>150</c:v>
                </c:pt>
                <c:pt idx="2057">
                  <c:v>150</c:v>
                </c:pt>
                <c:pt idx="2058">
                  <c:v>150</c:v>
                </c:pt>
                <c:pt idx="2059">
                  <c:v>150</c:v>
                </c:pt>
                <c:pt idx="2060">
                  <c:v>150</c:v>
                </c:pt>
                <c:pt idx="2061">
                  <c:v>150</c:v>
                </c:pt>
                <c:pt idx="2062">
                  <c:v>150</c:v>
                </c:pt>
                <c:pt idx="2063">
                  <c:v>150</c:v>
                </c:pt>
                <c:pt idx="2064">
                  <c:v>150</c:v>
                </c:pt>
                <c:pt idx="2065">
                  <c:v>150</c:v>
                </c:pt>
                <c:pt idx="2066">
                  <c:v>150</c:v>
                </c:pt>
                <c:pt idx="2067">
                  <c:v>150</c:v>
                </c:pt>
                <c:pt idx="2068">
                  <c:v>150</c:v>
                </c:pt>
                <c:pt idx="2069">
                  <c:v>150</c:v>
                </c:pt>
                <c:pt idx="2070">
                  <c:v>150</c:v>
                </c:pt>
                <c:pt idx="2071">
                  <c:v>150</c:v>
                </c:pt>
                <c:pt idx="2072">
                  <c:v>150</c:v>
                </c:pt>
                <c:pt idx="2073">
                  <c:v>150</c:v>
                </c:pt>
                <c:pt idx="2074">
                  <c:v>150</c:v>
                </c:pt>
                <c:pt idx="2075">
                  <c:v>150</c:v>
                </c:pt>
                <c:pt idx="2076">
                  <c:v>150</c:v>
                </c:pt>
                <c:pt idx="2077">
                  <c:v>150</c:v>
                </c:pt>
                <c:pt idx="2078">
                  <c:v>150</c:v>
                </c:pt>
                <c:pt idx="2079">
                  <c:v>150</c:v>
                </c:pt>
                <c:pt idx="2080">
                  <c:v>150</c:v>
                </c:pt>
                <c:pt idx="2081">
                  <c:v>150</c:v>
                </c:pt>
                <c:pt idx="2082">
                  <c:v>150</c:v>
                </c:pt>
                <c:pt idx="2083">
                  <c:v>150</c:v>
                </c:pt>
                <c:pt idx="2084">
                  <c:v>150</c:v>
                </c:pt>
                <c:pt idx="2085">
                  <c:v>150</c:v>
                </c:pt>
                <c:pt idx="2086">
                  <c:v>150</c:v>
                </c:pt>
                <c:pt idx="2087">
                  <c:v>150</c:v>
                </c:pt>
                <c:pt idx="2088">
                  <c:v>150</c:v>
                </c:pt>
                <c:pt idx="2089">
                  <c:v>150</c:v>
                </c:pt>
                <c:pt idx="2090">
                  <c:v>150</c:v>
                </c:pt>
                <c:pt idx="2091">
                  <c:v>150</c:v>
                </c:pt>
                <c:pt idx="2092">
                  <c:v>150</c:v>
                </c:pt>
                <c:pt idx="2093">
                  <c:v>150</c:v>
                </c:pt>
                <c:pt idx="2094">
                  <c:v>150</c:v>
                </c:pt>
                <c:pt idx="2095">
                  <c:v>150</c:v>
                </c:pt>
                <c:pt idx="2096">
                  <c:v>150</c:v>
                </c:pt>
                <c:pt idx="2097">
                  <c:v>150</c:v>
                </c:pt>
                <c:pt idx="2098">
                  <c:v>150</c:v>
                </c:pt>
                <c:pt idx="2099">
                  <c:v>150</c:v>
                </c:pt>
                <c:pt idx="2100">
                  <c:v>150</c:v>
                </c:pt>
                <c:pt idx="2101">
                  <c:v>150</c:v>
                </c:pt>
                <c:pt idx="2102">
                  <c:v>150</c:v>
                </c:pt>
                <c:pt idx="2103">
                  <c:v>150</c:v>
                </c:pt>
                <c:pt idx="2104">
                  <c:v>150</c:v>
                </c:pt>
                <c:pt idx="2105">
                  <c:v>150</c:v>
                </c:pt>
                <c:pt idx="2106">
                  <c:v>150</c:v>
                </c:pt>
                <c:pt idx="2107">
                  <c:v>150</c:v>
                </c:pt>
                <c:pt idx="2108">
                  <c:v>150</c:v>
                </c:pt>
                <c:pt idx="2109">
                  <c:v>150</c:v>
                </c:pt>
                <c:pt idx="2110">
                  <c:v>150</c:v>
                </c:pt>
                <c:pt idx="2111">
                  <c:v>150</c:v>
                </c:pt>
                <c:pt idx="2112">
                  <c:v>150</c:v>
                </c:pt>
                <c:pt idx="2113">
                  <c:v>150</c:v>
                </c:pt>
                <c:pt idx="2114">
                  <c:v>150</c:v>
                </c:pt>
                <c:pt idx="2115">
                  <c:v>150</c:v>
                </c:pt>
                <c:pt idx="2116">
                  <c:v>150</c:v>
                </c:pt>
                <c:pt idx="2117">
                  <c:v>150</c:v>
                </c:pt>
                <c:pt idx="2118">
                  <c:v>150</c:v>
                </c:pt>
                <c:pt idx="2119">
                  <c:v>150</c:v>
                </c:pt>
                <c:pt idx="2120">
                  <c:v>150</c:v>
                </c:pt>
                <c:pt idx="2121">
                  <c:v>150</c:v>
                </c:pt>
                <c:pt idx="2122">
                  <c:v>150</c:v>
                </c:pt>
                <c:pt idx="2123">
                  <c:v>150</c:v>
                </c:pt>
                <c:pt idx="2124">
                  <c:v>150</c:v>
                </c:pt>
                <c:pt idx="2125">
                  <c:v>150</c:v>
                </c:pt>
                <c:pt idx="2126">
                  <c:v>150</c:v>
                </c:pt>
              </c:numCache>
            </c:numRef>
          </c:val>
          <c:smooth val="0"/>
          <c:extLst>
            <c:ext xmlns:c16="http://schemas.microsoft.com/office/drawing/2014/chart" uri="{C3380CC4-5D6E-409C-BE32-E72D297353CC}">
              <c16:uniqueId val="{00000000-6598-4063-8A3C-D1F883464EAC}"/>
            </c:ext>
          </c:extLst>
        </c:ser>
        <c:dLbls>
          <c:showLegendKey val="0"/>
          <c:showVal val="0"/>
          <c:showCatName val="0"/>
          <c:showSerName val="0"/>
          <c:showPercent val="0"/>
          <c:showBubbleSize val="0"/>
        </c:dLbls>
        <c:marker val="1"/>
        <c:smooth val="0"/>
        <c:axId val="424116832"/>
        <c:axId val="1"/>
      </c:lineChart>
      <c:scatterChart>
        <c:scatterStyle val="lineMarker"/>
        <c:varyColors val="0"/>
        <c:ser>
          <c:idx val="0"/>
          <c:order val="0"/>
          <c:tx>
            <c:strRef>
              <c:f>Camisas!$W$1</c:f>
              <c:strCache>
                <c:ptCount val="1"/>
                <c:pt idx="0">
                  <c:v>Mediciones de Material Particulado PM-10 como Concentración de 24 hrs. (ug/m3N)</c:v>
                </c:pt>
              </c:strCache>
            </c:strRef>
          </c:tx>
          <c:spPr>
            <a:ln w="47625">
              <a:noFill/>
            </a:ln>
          </c:spPr>
          <c:marker>
            <c:symbol val="diamond"/>
            <c:size val="9"/>
            <c:spPr>
              <a:solidFill>
                <a:schemeClr val="accent5"/>
              </a:solidFill>
              <a:ln>
                <a:solidFill>
                  <a:schemeClr val="tx2"/>
                </a:solidFill>
              </a:ln>
            </c:spPr>
          </c:marker>
          <c:xVal>
            <c:numRef>
              <c:f>Camisas!$V$2:$V$2504</c:f>
              <c:numCache>
                <c:formatCode>d\-mmm\-yy</c:formatCode>
                <c:ptCount val="2503"/>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38426</c:v>
                </c:pt>
                <c:pt idx="25">
                  <c:v>38427</c:v>
                </c:pt>
                <c:pt idx="26">
                  <c:v>38430</c:v>
                </c:pt>
                <c:pt idx="27">
                  <c:v>38433</c:v>
                </c:pt>
                <c:pt idx="28">
                  <c:v>38436</c:v>
                </c:pt>
                <c:pt idx="29">
                  <c:v>38439</c:v>
                </c:pt>
                <c:pt idx="30">
                  <c:v>38441</c:v>
                </c:pt>
                <c:pt idx="31">
                  <c:v>38444</c:v>
                </c:pt>
                <c:pt idx="32">
                  <c:v>38447</c:v>
                </c:pt>
                <c:pt idx="33">
                  <c:v>38450</c:v>
                </c:pt>
                <c:pt idx="34">
                  <c:v>38451</c:v>
                </c:pt>
                <c:pt idx="35">
                  <c:v>38454</c:v>
                </c:pt>
                <c:pt idx="36">
                  <c:v>38457</c:v>
                </c:pt>
                <c:pt idx="37">
                  <c:v>38460</c:v>
                </c:pt>
                <c:pt idx="38">
                  <c:v>38463</c:v>
                </c:pt>
                <c:pt idx="39">
                  <c:v>38466</c:v>
                </c:pt>
                <c:pt idx="40">
                  <c:v>38469</c:v>
                </c:pt>
                <c:pt idx="41">
                  <c:v>38472</c:v>
                </c:pt>
                <c:pt idx="42">
                  <c:v>38474</c:v>
                </c:pt>
                <c:pt idx="43">
                  <c:v>38477</c:v>
                </c:pt>
                <c:pt idx="44">
                  <c:v>38480</c:v>
                </c:pt>
                <c:pt idx="45">
                  <c:v>38483</c:v>
                </c:pt>
                <c:pt idx="46">
                  <c:v>38486</c:v>
                </c:pt>
                <c:pt idx="47">
                  <c:v>38489</c:v>
                </c:pt>
                <c:pt idx="48">
                  <c:v>38492</c:v>
                </c:pt>
                <c:pt idx="49">
                  <c:v>38495</c:v>
                </c:pt>
                <c:pt idx="50">
                  <c:v>38498</c:v>
                </c:pt>
                <c:pt idx="51">
                  <c:v>38501</c:v>
                </c:pt>
                <c:pt idx="52">
                  <c:v>38505</c:v>
                </c:pt>
                <c:pt idx="53">
                  <c:v>38508</c:v>
                </c:pt>
                <c:pt idx="54">
                  <c:v>38511</c:v>
                </c:pt>
                <c:pt idx="55">
                  <c:v>38514</c:v>
                </c:pt>
                <c:pt idx="56">
                  <c:v>38518</c:v>
                </c:pt>
                <c:pt idx="57">
                  <c:v>38521</c:v>
                </c:pt>
                <c:pt idx="58">
                  <c:v>38523</c:v>
                </c:pt>
                <c:pt idx="59">
                  <c:v>38526</c:v>
                </c:pt>
                <c:pt idx="60">
                  <c:v>38529</c:v>
                </c:pt>
                <c:pt idx="61">
                  <c:v>38532</c:v>
                </c:pt>
                <c:pt idx="62">
                  <c:v>38534</c:v>
                </c:pt>
                <c:pt idx="63">
                  <c:v>38537</c:v>
                </c:pt>
                <c:pt idx="64">
                  <c:v>38540</c:v>
                </c:pt>
                <c:pt idx="65">
                  <c:v>38543</c:v>
                </c:pt>
                <c:pt idx="66">
                  <c:v>38546</c:v>
                </c:pt>
                <c:pt idx="67">
                  <c:v>38549</c:v>
                </c:pt>
                <c:pt idx="68">
                  <c:v>38552</c:v>
                </c:pt>
                <c:pt idx="69">
                  <c:v>38555</c:v>
                </c:pt>
                <c:pt idx="70">
                  <c:v>38558</c:v>
                </c:pt>
                <c:pt idx="71">
                  <c:v>38561</c:v>
                </c:pt>
                <c:pt idx="72">
                  <c:v>38564</c:v>
                </c:pt>
                <c:pt idx="73">
                  <c:v>38568</c:v>
                </c:pt>
                <c:pt idx="74">
                  <c:v>38571</c:v>
                </c:pt>
                <c:pt idx="75">
                  <c:v>38574</c:v>
                </c:pt>
                <c:pt idx="76">
                  <c:v>38577</c:v>
                </c:pt>
                <c:pt idx="77">
                  <c:v>38580</c:v>
                </c:pt>
                <c:pt idx="78">
                  <c:v>38583</c:v>
                </c:pt>
                <c:pt idx="79">
                  <c:v>38586</c:v>
                </c:pt>
                <c:pt idx="80">
                  <c:v>38589</c:v>
                </c:pt>
                <c:pt idx="81">
                  <c:v>38590</c:v>
                </c:pt>
                <c:pt idx="82">
                  <c:v>38592</c:v>
                </c:pt>
                <c:pt idx="83">
                  <c:v>38594</c:v>
                </c:pt>
                <c:pt idx="84">
                  <c:v>38596</c:v>
                </c:pt>
                <c:pt idx="85">
                  <c:v>38599</c:v>
                </c:pt>
                <c:pt idx="86">
                  <c:v>38602</c:v>
                </c:pt>
                <c:pt idx="87">
                  <c:v>38605</c:v>
                </c:pt>
                <c:pt idx="88">
                  <c:v>38608</c:v>
                </c:pt>
                <c:pt idx="89">
                  <c:v>38611</c:v>
                </c:pt>
                <c:pt idx="90">
                  <c:v>38614</c:v>
                </c:pt>
                <c:pt idx="91">
                  <c:v>38617</c:v>
                </c:pt>
                <c:pt idx="92">
                  <c:v>38620</c:v>
                </c:pt>
                <c:pt idx="93">
                  <c:v>38623</c:v>
                </c:pt>
                <c:pt idx="94">
                  <c:v>38626</c:v>
                </c:pt>
                <c:pt idx="95">
                  <c:v>38629</c:v>
                </c:pt>
                <c:pt idx="96">
                  <c:v>38632</c:v>
                </c:pt>
                <c:pt idx="97">
                  <c:v>38635</c:v>
                </c:pt>
                <c:pt idx="98">
                  <c:v>38638</c:v>
                </c:pt>
                <c:pt idx="99">
                  <c:v>38641</c:v>
                </c:pt>
                <c:pt idx="100">
                  <c:v>38644</c:v>
                </c:pt>
                <c:pt idx="101">
                  <c:v>38647</c:v>
                </c:pt>
                <c:pt idx="102">
                  <c:v>38650</c:v>
                </c:pt>
                <c:pt idx="103">
                  <c:v>38653</c:v>
                </c:pt>
                <c:pt idx="104">
                  <c:v>38656</c:v>
                </c:pt>
                <c:pt idx="105">
                  <c:v>38659</c:v>
                </c:pt>
                <c:pt idx="106">
                  <c:v>38662</c:v>
                </c:pt>
                <c:pt idx="107">
                  <c:v>38665</c:v>
                </c:pt>
                <c:pt idx="108">
                  <c:v>38668</c:v>
                </c:pt>
                <c:pt idx="109">
                  <c:v>38671</c:v>
                </c:pt>
                <c:pt idx="110">
                  <c:v>38674</c:v>
                </c:pt>
                <c:pt idx="111">
                  <c:v>38677</c:v>
                </c:pt>
                <c:pt idx="112">
                  <c:v>38680</c:v>
                </c:pt>
                <c:pt idx="113">
                  <c:v>38683</c:v>
                </c:pt>
                <c:pt idx="114">
                  <c:v>38686</c:v>
                </c:pt>
                <c:pt idx="115">
                  <c:v>38689</c:v>
                </c:pt>
                <c:pt idx="116">
                  <c:v>38693</c:v>
                </c:pt>
                <c:pt idx="117">
                  <c:v>38695</c:v>
                </c:pt>
                <c:pt idx="118">
                  <c:v>38698</c:v>
                </c:pt>
                <c:pt idx="119">
                  <c:v>38701</c:v>
                </c:pt>
                <c:pt idx="120">
                  <c:v>38704</c:v>
                </c:pt>
                <c:pt idx="121">
                  <c:v>38707</c:v>
                </c:pt>
                <c:pt idx="122">
                  <c:v>38710</c:v>
                </c:pt>
                <c:pt idx="123">
                  <c:v>38713</c:v>
                </c:pt>
                <c:pt idx="124">
                  <c:v>38716</c:v>
                </c:pt>
                <c:pt idx="125">
                  <c:v>38720</c:v>
                </c:pt>
                <c:pt idx="126">
                  <c:v>38723</c:v>
                </c:pt>
                <c:pt idx="127">
                  <c:v>38726</c:v>
                </c:pt>
                <c:pt idx="128">
                  <c:v>38729</c:v>
                </c:pt>
                <c:pt idx="129">
                  <c:v>38732</c:v>
                </c:pt>
                <c:pt idx="130">
                  <c:v>38735</c:v>
                </c:pt>
                <c:pt idx="131">
                  <c:v>38738</c:v>
                </c:pt>
                <c:pt idx="132">
                  <c:v>38741</c:v>
                </c:pt>
                <c:pt idx="133">
                  <c:v>38744</c:v>
                </c:pt>
                <c:pt idx="134">
                  <c:v>38747</c:v>
                </c:pt>
                <c:pt idx="135">
                  <c:v>38750</c:v>
                </c:pt>
                <c:pt idx="136">
                  <c:v>38753</c:v>
                </c:pt>
                <c:pt idx="137">
                  <c:v>38756</c:v>
                </c:pt>
                <c:pt idx="138">
                  <c:v>38759</c:v>
                </c:pt>
                <c:pt idx="139">
                  <c:v>38762</c:v>
                </c:pt>
                <c:pt idx="140">
                  <c:v>38765</c:v>
                </c:pt>
                <c:pt idx="141">
                  <c:v>38768</c:v>
                </c:pt>
                <c:pt idx="142">
                  <c:v>38771</c:v>
                </c:pt>
                <c:pt idx="143">
                  <c:v>38774</c:v>
                </c:pt>
                <c:pt idx="144">
                  <c:v>38777</c:v>
                </c:pt>
                <c:pt idx="145">
                  <c:v>38780</c:v>
                </c:pt>
                <c:pt idx="146">
                  <c:v>38783</c:v>
                </c:pt>
                <c:pt idx="147">
                  <c:v>38786</c:v>
                </c:pt>
                <c:pt idx="148">
                  <c:v>38789</c:v>
                </c:pt>
                <c:pt idx="149">
                  <c:v>38792</c:v>
                </c:pt>
                <c:pt idx="150">
                  <c:v>38795</c:v>
                </c:pt>
                <c:pt idx="151">
                  <c:v>38798</c:v>
                </c:pt>
                <c:pt idx="152">
                  <c:v>38801</c:v>
                </c:pt>
                <c:pt idx="153">
                  <c:v>38804</c:v>
                </c:pt>
                <c:pt idx="154">
                  <c:v>38807</c:v>
                </c:pt>
                <c:pt idx="155">
                  <c:v>38810</c:v>
                </c:pt>
                <c:pt idx="156">
                  <c:v>38813</c:v>
                </c:pt>
                <c:pt idx="157">
                  <c:v>38816</c:v>
                </c:pt>
                <c:pt idx="158">
                  <c:v>38819</c:v>
                </c:pt>
                <c:pt idx="159">
                  <c:v>38822</c:v>
                </c:pt>
                <c:pt idx="160">
                  <c:v>38825</c:v>
                </c:pt>
                <c:pt idx="161">
                  <c:v>38828</c:v>
                </c:pt>
                <c:pt idx="162">
                  <c:v>38831</c:v>
                </c:pt>
                <c:pt idx="163">
                  <c:v>38834</c:v>
                </c:pt>
                <c:pt idx="164">
                  <c:v>38837</c:v>
                </c:pt>
                <c:pt idx="165">
                  <c:v>38840</c:v>
                </c:pt>
                <c:pt idx="166">
                  <c:v>38843</c:v>
                </c:pt>
                <c:pt idx="167">
                  <c:v>38846</c:v>
                </c:pt>
                <c:pt idx="168">
                  <c:v>38849</c:v>
                </c:pt>
                <c:pt idx="169">
                  <c:v>38852</c:v>
                </c:pt>
                <c:pt idx="170">
                  <c:v>38855</c:v>
                </c:pt>
                <c:pt idx="171">
                  <c:v>38858</c:v>
                </c:pt>
                <c:pt idx="172">
                  <c:v>38861</c:v>
                </c:pt>
                <c:pt idx="173">
                  <c:v>38864</c:v>
                </c:pt>
                <c:pt idx="174">
                  <c:v>38867</c:v>
                </c:pt>
                <c:pt idx="175">
                  <c:v>38870</c:v>
                </c:pt>
                <c:pt idx="176">
                  <c:v>38873</c:v>
                </c:pt>
                <c:pt idx="177">
                  <c:v>38876</c:v>
                </c:pt>
                <c:pt idx="178">
                  <c:v>38879</c:v>
                </c:pt>
                <c:pt idx="179">
                  <c:v>38882</c:v>
                </c:pt>
                <c:pt idx="180">
                  <c:v>38885</c:v>
                </c:pt>
                <c:pt idx="181">
                  <c:v>38888</c:v>
                </c:pt>
                <c:pt idx="182">
                  <c:v>38892</c:v>
                </c:pt>
                <c:pt idx="183">
                  <c:v>38894</c:v>
                </c:pt>
                <c:pt idx="184">
                  <c:v>38897</c:v>
                </c:pt>
                <c:pt idx="185">
                  <c:v>38900</c:v>
                </c:pt>
                <c:pt idx="186">
                  <c:v>38903</c:v>
                </c:pt>
                <c:pt idx="187">
                  <c:v>38911</c:v>
                </c:pt>
                <c:pt idx="188">
                  <c:v>38912</c:v>
                </c:pt>
                <c:pt idx="189">
                  <c:v>38914</c:v>
                </c:pt>
                <c:pt idx="190">
                  <c:v>38915</c:v>
                </c:pt>
                <c:pt idx="191">
                  <c:v>38918</c:v>
                </c:pt>
                <c:pt idx="192">
                  <c:v>38921</c:v>
                </c:pt>
                <c:pt idx="193">
                  <c:v>38924</c:v>
                </c:pt>
                <c:pt idx="194">
                  <c:v>38927</c:v>
                </c:pt>
                <c:pt idx="195">
                  <c:v>38930</c:v>
                </c:pt>
                <c:pt idx="196">
                  <c:v>38933</c:v>
                </c:pt>
                <c:pt idx="197">
                  <c:v>38936</c:v>
                </c:pt>
                <c:pt idx="198">
                  <c:v>38939</c:v>
                </c:pt>
                <c:pt idx="199">
                  <c:v>38942</c:v>
                </c:pt>
                <c:pt idx="200">
                  <c:v>38945</c:v>
                </c:pt>
                <c:pt idx="201">
                  <c:v>38948</c:v>
                </c:pt>
                <c:pt idx="202">
                  <c:v>38951</c:v>
                </c:pt>
                <c:pt idx="203">
                  <c:v>38954</c:v>
                </c:pt>
                <c:pt idx="204">
                  <c:v>38957</c:v>
                </c:pt>
                <c:pt idx="205">
                  <c:v>38960</c:v>
                </c:pt>
                <c:pt idx="206">
                  <c:v>38963</c:v>
                </c:pt>
                <c:pt idx="207">
                  <c:v>38966</c:v>
                </c:pt>
                <c:pt idx="208">
                  <c:v>38969</c:v>
                </c:pt>
                <c:pt idx="209">
                  <c:v>38972</c:v>
                </c:pt>
                <c:pt idx="210">
                  <c:v>38975</c:v>
                </c:pt>
                <c:pt idx="211">
                  <c:v>38978</c:v>
                </c:pt>
                <c:pt idx="212">
                  <c:v>38981</c:v>
                </c:pt>
                <c:pt idx="213">
                  <c:v>38984</c:v>
                </c:pt>
                <c:pt idx="214">
                  <c:v>38987</c:v>
                </c:pt>
                <c:pt idx="215">
                  <c:v>38990</c:v>
                </c:pt>
                <c:pt idx="216">
                  <c:v>38993</c:v>
                </c:pt>
                <c:pt idx="217">
                  <c:v>38996</c:v>
                </c:pt>
                <c:pt idx="218">
                  <c:v>38999</c:v>
                </c:pt>
                <c:pt idx="219">
                  <c:v>39002</c:v>
                </c:pt>
                <c:pt idx="220">
                  <c:v>39005</c:v>
                </c:pt>
                <c:pt idx="221">
                  <c:v>39008</c:v>
                </c:pt>
                <c:pt idx="222">
                  <c:v>39011</c:v>
                </c:pt>
                <c:pt idx="223">
                  <c:v>39014</c:v>
                </c:pt>
                <c:pt idx="224">
                  <c:v>39017</c:v>
                </c:pt>
                <c:pt idx="225">
                  <c:v>39020</c:v>
                </c:pt>
                <c:pt idx="226">
                  <c:v>39023</c:v>
                </c:pt>
                <c:pt idx="227">
                  <c:v>39026</c:v>
                </c:pt>
                <c:pt idx="228">
                  <c:v>39029</c:v>
                </c:pt>
                <c:pt idx="229">
                  <c:v>39032</c:v>
                </c:pt>
                <c:pt idx="230">
                  <c:v>39035</c:v>
                </c:pt>
                <c:pt idx="231">
                  <c:v>39038</c:v>
                </c:pt>
                <c:pt idx="232">
                  <c:v>39041</c:v>
                </c:pt>
                <c:pt idx="233">
                  <c:v>39044</c:v>
                </c:pt>
                <c:pt idx="234">
                  <c:v>39047</c:v>
                </c:pt>
                <c:pt idx="235">
                  <c:v>39050</c:v>
                </c:pt>
                <c:pt idx="236">
                  <c:v>39053</c:v>
                </c:pt>
                <c:pt idx="237">
                  <c:v>39055</c:v>
                </c:pt>
                <c:pt idx="238">
                  <c:v>39058</c:v>
                </c:pt>
                <c:pt idx="239">
                  <c:v>39061</c:v>
                </c:pt>
                <c:pt idx="240">
                  <c:v>39064</c:v>
                </c:pt>
                <c:pt idx="241">
                  <c:v>39067</c:v>
                </c:pt>
                <c:pt idx="242">
                  <c:v>39070</c:v>
                </c:pt>
                <c:pt idx="243">
                  <c:v>39073</c:v>
                </c:pt>
                <c:pt idx="244">
                  <c:v>39076</c:v>
                </c:pt>
                <c:pt idx="245">
                  <c:v>39079</c:v>
                </c:pt>
                <c:pt idx="246">
                  <c:v>39085</c:v>
                </c:pt>
                <c:pt idx="247">
                  <c:v>39088</c:v>
                </c:pt>
                <c:pt idx="248">
                  <c:v>39091</c:v>
                </c:pt>
                <c:pt idx="249">
                  <c:v>39094</c:v>
                </c:pt>
                <c:pt idx="250">
                  <c:v>39097</c:v>
                </c:pt>
                <c:pt idx="251">
                  <c:v>39100</c:v>
                </c:pt>
                <c:pt idx="252">
                  <c:v>39103</c:v>
                </c:pt>
                <c:pt idx="253">
                  <c:v>39106</c:v>
                </c:pt>
                <c:pt idx="254">
                  <c:v>39109</c:v>
                </c:pt>
                <c:pt idx="255">
                  <c:v>39112</c:v>
                </c:pt>
                <c:pt idx="256">
                  <c:v>39115</c:v>
                </c:pt>
                <c:pt idx="257">
                  <c:v>39118</c:v>
                </c:pt>
                <c:pt idx="258">
                  <c:v>39121</c:v>
                </c:pt>
                <c:pt idx="259">
                  <c:v>39124</c:v>
                </c:pt>
                <c:pt idx="260">
                  <c:v>39127</c:v>
                </c:pt>
                <c:pt idx="261">
                  <c:v>39130</c:v>
                </c:pt>
                <c:pt idx="262">
                  <c:v>39133</c:v>
                </c:pt>
                <c:pt idx="263">
                  <c:v>39136</c:v>
                </c:pt>
                <c:pt idx="264">
                  <c:v>39139</c:v>
                </c:pt>
                <c:pt idx="265">
                  <c:v>39142</c:v>
                </c:pt>
                <c:pt idx="266">
                  <c:v>39145</c:v>
                </c:pt>
                <c:pt idx="267">
                  <c:v>39148</c:v>
                </c:pt>
                <c:pt idx="268">
                  <c:v>39151</c:v>
                </c:pt>
                <c:pt idx="269">
                  <c:v>39154</c:v>
                </c:pt>
                <c:pt idx="270">
                  <c:v>39157</c:v>
                </c:pt>
                <c:pt idx="271">
                  <c:v>39160</c:v>
                </c:pt>
                <c:pt idx="272">
                  <c:v>39163</c:v>
                </c:pt>
                <c:pt idx="273">
                  <c:v>39166</c:v>
                </c:pt>
                <c:pt idx="274">
                  <c:v>39169</c:v>
                </c:pt>
                <c:pt idx="275">
                  <c:v>39172</c:v>
                </c:pt>
                <c:pt idx="276">
                  <c:v>39175</c:v>
                </c:pt>
                <c:pt idx="277">
                  <c:v>39178</c:v>
                </c:pt>
                <c:pt idx="278">
                  <c:v>39181</c:v>
                </c:pt>
                <c:pt idx="279">
                  <c:v>39184</c:v>
                </c:pt>
                <c:pt idx="280">
                  <c:v>39187</c:v>
                </c:pt>
                <c:pt idx="281">
                  <c:v>39190</c:v>
                </c:pt>
                <c:pt idx="282">
                  <c:v>39193</c:v>
                </c:pt>
                <c:pt idx="283">
                  <c:v>39196</c:v>
                </c:pt>
                <c:pt idx="284">
                  <c:v>39199</c:v>
                </c:pt>
                <c:pt idx="285">
                  <c:v>39202</c:v>
                </c:pt>
                <c:pt idx="286">
                  <c:v>39205</c:v>
                </c:pt>
                <c:pt idx="287">
                  <c:v>39208</c:v>
                </c:pt>
                <c:pt idx="288">
                  <c:v>39211</c:v>
                </c:pt>
                <c:pt idx="289">
                  <c:v>39214</c:v>
                </c:pt>
                <c:pt idx="290">
                  <c:v>39217</c:v>
                </c:pt>
                <c:pt idx="291">
                  <c:v>39220</c:v>
                </c:pt>
                <c:pt idx="292">
                  <c:v>39223</c:v>
                </c:pt>
                <c:pt idx="293">
                  <c:v>39226</c:v>
                </c:pt>
                <c:pt idx="294">
                  <c:v>39229</c:v>
                </c:pt>
                <c:pt idx="295">
                  <c:v>39232</c:v>
                </c:pt>
                <c:pt idx="296">
                  <c:v>39235</c:v>
                </c:pt>
                <c:pt idx="297">
                  <c:v>39238</c:v>
                </c:pt>
                <c:pt idx="298">
                  <c:v>39241</c:v>
                </c:pt>
                <c:pt idx="299">
                  <c:v>39244</c:v>
                </c:pt>
                <c:pt idx="300">
                  <c:v>39247</c:v>
                </c:pt>
                <c:pt idx="301">
                  <c:v>39250</c:v>
                </c:pt>
                <c:pt idx="302">
                  <c:v>39254</c:v>
                </c:pt>
                <c:pt idx="303">
                  <c:v>39257</c:v>
                </c:pt>
                <c:pt idx="304">
                  <c:v>39260</c:v>
                </c:pt>
                <c:pt idx="305">
                  <c:v>39263</c:v>
                </c:pt>
                <c:pt idx="306">
                  <c:v>39266</c:v>
                </c:pt>
                <c:pt idx="307">
                  <c:v>39269</c:v>
                </c:pt>
                <c:pt idx="308">
                  <c:v>39272</c:v>
                </c:pt>
                <c:pt idx="309">
                  <c:v>39275</c:v>
                </c:pt>
                <c:pt idx="310">
                  <c:v>39278</c:v>
                </c:pt>
                <c:pt idx="311">
                  <c:v>39281</c:v>
                </c:pt>
                <c:pt idx="312">
                  <c:v>39284</c:v>
                </c:pt>
                <c:pt idx="313">
                  <c:v>39287</c:v>
                </c:pt>
                <c:pt idx="314">
                  <c:v>39290</c:v>
                </c:pt>
                <c:pt idx="315">
                  <c:v>39292</c:v>
                </c:pt>
                <c:pt idx="316">
                  <c:v>39293</c:v>
                </c:pt>
                <c:pt idx="318">
                  <c:v>39296</c:v>
                </c:pt>
                <c:pt idx="319">
                  <c:v>39299</c:v>
                </c:pt>
                <c:pt idx="320">
                  <c:v>39302</c:v>
                </c:pt>
                <c:pt idx="321">
                  <c:v>39305</c:v>
                </c:pt>
                <c:pt idx="322">
                  <c:v>39308</c:v>
                </c:pt>
                <c:pt idx="323">
                  <c:v>39311</c:v>
                </c:pt>
                <c:pt idx="324">
                  <c:v>39314</c:v>
                </c:pt>
                <c:pt idx="325">
                  <c:v>39317</c:v>
                </c:pt>
                <c:pt idx="326">
                  <c:v>39320</c:v>
                </c:pt>
                <c:pt idx="327">
                  <c:v>39321</c:v>
                </c:pt>
                <c:pt idx="328">
                  <c:v>39324</c:v>
                </c:pt>
                <c:pt idx="329">
                  <c:v>39326</c:v>
                </c:pt>
                <c:pt idx="330">
                  <c:v>39329</c:v>
                </c:pt>
                <c:pt idx="331">
                  <c:v>39332</c:v>
                </c:pt>
                <c:pt idx="332">
                  <c:v>39334</c:v>
                </c:pt>
                <c:pt idx="333">
                  <c:v>39339</c:v>
                </c:pt>
                <c:pt idx="334">
                  <c:v>39340</c:v>
                </c:pt>
                <c:pt idx="335">
                  <c:v>39342</c:v>
                </c:pt>
                <c:pt idx="336">
                  <c:v>39346</c:v>
                </c:pt>
                <c:pt idx="337">
                  <c:v>39349</c:v>
                </c:pt>
                <c:pt idx="338">
                  <c:v>39352</c:v>
                </c:pt>
                <c:pt idx="339">
                  <c:v>39355</c:v>
                </c:pt>
                <c:pt idx="340">
                  <c:v>39358</c:v>
                </c:pt>
                <c:pt idx="341">
                  <c:v>39361</c:v>
                </c:pt>
                <c:pt idx="342">
                  <c:v>39364</c:v>
                </c:pt>
                <c:pt idx="343">
                  <c:v>39367</c:v>
                </c:pt>
                <c:pt idx="344">
                  <c:v>39370</c:v>
                </c:pt>
                <c:pt idx="345">
                  <c:v>39373</c:v>
                </c:pt>
                <c:pt idx="346">
                  <c:v>39376</c:v>
                </c:pt>
                <c:pt idx="347">
                  <c:v>39379</c:v>
                </c:pt>
                <c:pt idx="348">
                  <c:v>39382</c:v>
                </c:pt>
                <c:pt idx="349">
                  <c:v>39385</c:v>
                </c:pt>
                <c:pt idx="350">
                  <c:v>39388</c:v>
                </c:pt>
                <c:pt idx="351">
                  <c:v>39391</c:v>
                </c:pt>
                <c:pt idx="352">
                  <c:v>39394</c:v>
                </c:pt>
                <c:pt idx="353">
                  <c:v>39397</c:v>
                </c:pt>
                <c:pt idx="354">
                  <c:v>39400</c:v>
                </c:pt>
                <c:pt idx="355">
                  <c:v>39403</c:v>
                </c:pt>
                <c:pt idx="356">
                  <c:v>39406</c:v>
                </c:pt>
                <c:pt idx="357">
                  <c:v>39409</c:v>
                </c:pt>
                <c:pt idx="358">
                  <c:v>39412</c:v>
                </c:pt>
                <c:pt idx="359">
                  <c:v>39415</c:v>
                </c:pt>
                <c:pt idx="360">
                  <c:v>39420</c:v>
                </c:pt>
                <c:pt idx="361">
                  <c:v>39421</c:v>
                </c:pt>
                <c:pt idx="362">
                  <c:v>39424</c:v>
                </c:pt>
                <c:pt idx="363">
                  <c:v>39427</c:v>
                </c:pt>
                <c:pt idx="364">
                  <c:v>39430</c:v>
                </c:pt>
                <c:pt idx="365">
                  <c:v>39433</c:v>
                </c:pt>
                <c:pt idx="366">
                  <c:v>39436</c:v>
                </c:pt>
                <c:pt idx="367">
                  <c:v>39439</c:v>
                </c:pt>
                <c:pt idx="368">
                  <c:v>39442</c:v>
                </c:pt>
                <c:pt idx="369">
                  <c:v>39445</c:v>
                </c:pt>
                <c:pt idx="370">
                  <c:v>39448</c:v>
                </c:pt>
                <c:pt idx="371">
                  <c:v>39452</c:v>
                </c:pt>
                <c:pt idx="372">
                  <c:v>39455</c:v>
                </c:pt>
                <c:pt idx="373">
                  <c:v>39458</c:v>
                </c:pt>
                <c:pt idx="374">
                  <c:v>39461</c:v>
                </c:pt>
                <c:pt idx="375">
                  <c:v>39464</c:v>
                </c:pt>
                <c:pt idx="376">
                  <c:v>39467</c:v>
                </c:pt>
                <c:pt idx="377">
                  <c:v>39470</c:v>
                </c:pt>
                <c:pt idx="378">
                  <c:v>39473</c:v>
                </c:pt>
                <c:pt idx="379">
                  <c:v>39476</c:v>
                </c:pt>
                <c:pt idx="380">
                  <c:v>39479</c:v>
                </c:pt>
                <c:pt idx="381">
                  <c:v>39482</c:v>
                </c:pt>
                <c:pt idx="382">
                  <c:v>39485</c:v>
                </c:pt>
                <c:pt idx="383">
                  <c:v>39488</c:v>
                </c:pt>
                <c:pt idx="384">
                  <c:v>39491</c:v>
                </c:pt>
                <c:pt idx="385">
                  <c:v>39494</c:v>
                </c:pt>
                <c:pt idx="386">
                  <c:v>39497</c:v>
                </c:pt>
                <c:pt idx="387">
                  <c:v>39500</c:v>
                </c:pt>
                <c:pt idx="388">
                  <c:v>39503</c:v>
                </c:pt>
                <c:pt idx="389">
                  <c:v>39506</c:v>
                </c:pt>
                <c:pt idx="390">
                  <c:v>39509</c:v>
                </c:pt>
                <c:pt idx="391">
                  <c:v>39512</c:v>
                </c:pt>
                <c:pt idx="392">
                  <c:v>39515</c:v>
                </c:pt>
                <c:pt idx="393">
                  <c:v>39518</c:v>
                </c:pt>
                <c:pt idx="394">
                  <c:v>39521</c:v>
                </c:pt>
                <c:pt idx="395">
                  <c:v>39524</c:v>
                </c:pt>
                <c:pt idx="396">
                  <c:v>39527</c:v>
                </c:pt>
                <c:pt idx="397">
                  <c:v>39531</c:v>
                </c:pt>
                <c:pt idx="398">
                  <c:v>39534</c:v>
                </c:pt>
                <c:pt idx="399">
                  <c:v>39538</c:v>
                </c:pt>
                <c:pt idx="400">
                  <c:v>39542</c:v>
                </c:pt>
                <c:pt idx="401">
                  <c:v>39545</c:v>
                </c:pt>
                <c:pt idx="402">
                  <c:v>39548</c:v>
                </c:pt>
                <c:pt idx="403">
                  <c:v>39551</c:v>
                </c:pt>
                <c:pt idx="404">
                  <c:v>39554</c:v>
                </c:pt>
                <c:pt idx="405">
                  <c:v>39557</c:v>
                </c:pt>
                <c:pt idx="406">
                  <c:v>39559</c:v>
                </c:pt>
                <c:pt idx="407">
                  <c:v>39560</c:v>
                </c:pt>
                <c:pt idx="408">
                  <c:v>39561</c:v>
                </c:pt>
                <c:pt idx="409">
                  <c:v>39565</c:v>
                </c:pt>
                <c:pt idx="410">
                  <c:v>39567</c:v>
                </c:pt>
                <c:pt idx="411">
                  <c:v>39569</c:v>
                </c:pt>
                <c:pt idx="412">
                  <c:v>39572</c:v>
                </c:pt>
                <c:pt idx="413">
                  <c:v>39575</c:v>
                </c:pt>
                <c:pt idx="414">
                  <c:v>39578</c:v>
                </c:pt>
                <c:pt idx="415">
                  <c:v>39581</c:v>
                </c:pt>
                <c:pt idx="416">
                  <c:v>39584</c:v>
                </c:pt>
                <c:pt idx="417">
                  <c:v>39587</c:v>
                </c:pt>
                <c:pt idx="418">
                  <c:v>39590</c:v>
                </c:pt>
                <c:pt idx="419">
                  <c:v>39593</c:v>
                </c:pt>
                <c:pt idx="420">
                  <c:v>39596</c:v>
                </c:pt>
                <c:pt idx="421">
                  <c:v>39599</c:v>
                </c:pt>
                <c:pt idx="422">
                  <c:v>39602</c:v>
                </c:pt>
                <c:pt idx="423">
                  <c:v>39605</c:v>
                </c:pt>
                <c:pt idx="424">
                  <c:v>39608</c:v>
                </c:pt>
                <c:pt idx="425">
                  <c:v>39612</c:v>
                </c:pt>
                <c:pt idx="426">
                  <c:v>39615</c:v>
                </c:pt>
                <c:pt idx="427">
                  <c:v>39618</c:v>
                </c:pt>
                <c:pt idx="428">
                  <c:v>39621</c:v>
                </c:pt>
                <c:pt idx="429">
                  <c:v>39624</c:v>
                </c:pt>
                <c:pt idx="430">
                  <c:v>39627</c:v>
                </c:pt>
                <c:pt idx="431">
                  <c:v>39630</c:v>
                </c:pt>
                <c:pt idx="432">
                  <c:v>39633</c:v>
                </c:pt>
                <c:pt idx="433">
                  <c:v>39636</c:v>
                </c:pt>
                <c:pt idx="434">
                  <c:v>39639</c:v>
                </c:pt>
                <c:pt idx="435">
                  <c:v>39642</c:v>
                </c:pt>
                <c:pt idx="436">
                  <c:v>39645</c:v>
                </c:pt>
                <c:pt idx="437">
                  <c:v>39648</c:v>
                </c:pt>
                <c:pt idx="438">
                  <c:v>39651</c:v>
                </c:pt>
                <c:pt idx="439">
                  <c:v>39654</c:v>
                </c:pt>
                <c:pt idx="440">
                  <c:v>39657</c:v>
                </c:pt>
                <c:pt idx="441">
                  <c:v>39660</c:v>
                </c:pt>
                <c:pt idx="442">
                  <c:v>39663</c:v>
                </c:pt>
                <c:pt idx="443">
                  <c:v>39666</c:v>
                </c:pt>
                <c:pt idx="444">
                  <c:v>39669</c:v>
                </c:pt>
                <c:pt idx="445">
                  <c:v>39672</c:v>
                </c:pt>
                <c:pt idx="446">
                  <c:v>39675</c:v>
                </c:pt>
                <c:pt idx="447">
                  <c:v>39678</c:v>
                </c:pt>
                <c:pt idx="448">
                  <c:v>39680</c:v>
                </c:pt>
                <c:pt idx="449">
                  <c:v>39683</c:v>
                </c:pt>
                <c:pt idx="450">
                  <c:v>39687</c:v>
                </c:pt>
                <c:pt idx="451">
                  <c:v>39690</c:v>
                </c:pt>
                <c:pt idx="452">
                  <c:v>39693</c:v>
                </c:pt>
                <c:pt idx="453">
                  <c:v>39695</c:v>
                </c:pt>
                <c:pt idx="454">
                  <c:v>39698</c:v>
                </c:pt>
                <c:pt idx="455">
                  <c:v>39701</c:v>
                </c:pt>
                <c:pt idx="456">
                  <c:v>39704</c:v>
                </c:pt>
                <c:pt idx="457">
                  <c:v>39707</c:v>
                </c:pt>
                <c:pt idx="458">
                  <c:v>39710</c:v>
                </c:pt>
                <c:pt idx="459">
                  <c:v>39713</c:v>
                </c:pt>
                <c:pt idx="460">
                  <c:v>39718</c:v>
                </c:pt>
                <c:pt idx="461">
                  <c:v>39722</c:v>
                </c:pt>
                <c:pt idx="462">
                  <c:v>39725</c:v>
                </c:pt>
                <c:pt idx="463">
                  <c:v>39727</c:v>
                </c:pt>
                <c:pt idx="464">
                  <c:v>39731</c:v>
                </c:pt>
                <c:pt idx="465">
                  <c:v>39733</c:v>
                </c:pt>
                <c:pt idx="466">
                  <c:v>39735</c:v>
                </c:pt>
                <c:pt idx="467">
                  <c:v>39738</c:v>
                </c:pt>
                <c:pt idx="468">
                  <c:v>39741</c:v>
                </c:pt>
                <c:pt idx="469">
                  <c:v>39744</c:v>
                </c:pt>
                <c:pt idx="470">
                  <c:v>39747</c:v>
                </c:pt>
                <c:pt idx="471">
                  <c:v>39750</c:v>
                </c:pt>
                <c:pt idx="472">
                  <c:v>39753</c:v>
                </c:pt>
                <c:pt idx="473">
                  <c:v>39756</c:v>
                </c:pt>
                <c:pt idx="474">
                  <c:v>39759</c:v>
                </c:pt>
                <c:pt idx="475">
                  <c:v>39762</c:v>
                </c:pt>
                <c:pt idx="476">
                  <c:v>39765</c:v>
                </c:pt>
                <c:pt idx="477">
                  <c:v>39768</c:v>
                </c:pt>
                <c:pt idx="478">
                  <c:v>39771</c:v>
                </c:pt>
                <c:pt idx="479">
                  <c:v>39774</c:v>
                </c:pt>
                <c:pt idx="480">
                  <c:v>39777</c:v>
                </c:pt>
                <c:pt idx="481">
                  <c:v>39780</c:v>
                </c:pt>
                <c:pt idx="482">
                  <c:v>39782</c:v>
                </c:pt>
                <c:pt idx="483">
                  <c:v>39783</c:v>
                </c:pt>
                <c:pt idx="484">
                  <c:v>39785</c:v>
                </c:pt>
                <c:pt idx="485">
                  <c:v>39786</c:v>
                </c:pt>
                <c:pt idx="486">
                  <c:v>39789</c:v>
                </c:pt>
                <c:pt idx="487">
                  <c:v>39792</c:v>
                </c:pt>
                <c:pt idx="488">
                  <c:v>39795</c:v>
                </c:pt>
                <c:pt idx="489">
                  <c:v>39797</c:v>
                </c:pt>
                <c:pt idx="490">
                  <c:v>39801</c:v>
                </c:pt>
                <c:pt idx="491">
                  <c:v>39804</c:v>
                </c:pt>
                <c:pt idx="492">
                  <c:v>39807</c:v>
                </c:pt>
                <c:pt idx="493">
                  <c:v>39814</c:v>
                </c:pt>
                <c:pt idx="494">
                  <c:v>39817</c:v>
                </c:pt>
                <c:pt idx="495">
                  <c:v>39820</c:v>
                </c:pt>
                <c:pt idx="496">
                  <c:v>39823</c:v>
                </c:pt>
                <c:pt idx="497">
                  <c:v>39826</c:v>
                </c:pt>
                <c:pt idx="498">
                  <c:v>39829</c:v>
                </c:pt>
                <c:pt idx="499">
                  <c:v>39832</c:v>
                </c:pt>
                <c:pt idx="500">
                  <c:v>39835</c:v>
                </c:pt>
                <c:pt idx="501">
                  <c:v>39838</c:v>
                </c:pt>
                <c:pt idx="502">
                  <c:v>39841</c:v>
                </c:pt>
                <c:pt idx="503">
                  <c:v>39844</c:v>
                </c:pt>
                <c:pt idx="504">
                  <c:v>39847</c:v>
                </c:pt>
                <c:pt idx="505">
                  <c:v>39850</c:v>
                </c:pt>
                <c:pt idx="506">
                  <c:v>39853</c:v>
                </c:pt>
                <c:pt idx="507">
                  <c:v>39856</c:v>
                </c:pt>
                <c:pt idx="508">
                  <c:v>39859</c:v>
                </c:pt>
                <c:pt idx="509">
                  <c:v>39862</c:v>
                </c:pt>
                <c:pt idx="510">
                  <c:v>39865</c:v>
                </c:pt>
                <c:pt idx="511">
                  <c:v>39868</c:v>
                </c:pt>
                <c:pt idx="512">
                  <c:v>39871</c:v>
                </c:pt>
                <c:pt idx="513">
                  <c:v>39874</c:v>
                </c:pt>
                <c:pt idx="514">
                  <c:v>39877</c:v>
                </c:pt>
                <c:pt idx="515">
                  <c:v>39878</c:v>
                </c:pt>
                <c:pt idx="516">
                  <c:v>39881</c:v>
                </c:pt>
                <c:pt idx="517">
                  <c:v>39883</c:v>
                </c:pt>
                <c:pt idx="518">
                  <c:v>39886</c:v>
                </c:pt>
                <c:pt idx="519">
                  <c:v>39889</c:v>
                </c:pt>
                <c:pt idx="520">
                  <c:v>39892</c:v>
                </c:pt>
                <c:pt idx="521">
                  <c:v>84</c:v>
                </c:pt>
                <c:pt idx="522">
                  <c:v>86</c:v>
                </c:pt>
                <c:pt idx="523">
                  <c:v>89</c:v>
                </c:pt>
                <c:pt idx="524">
                  <c:v>39904</c:v>
                </c:pt>
                <c:pt idx="525">
                  <c:v>39907</c:v>
                </c:pt>
                <c:pt idx="526">
                  <c:v>39910</c:v>
                </c:pt>
                <c:pt idx="527">
                  <c:v>39913</c:v>
                </c:pt>
                <c:pt idx="528">
                  <c:v>39916</c:v>
                </c:pt>
                <c:pt idx="529">
                  <c:v>39919</c:v>
                </c:pt>
                <c:pt idx="530">
                  <c:v>39922</c:v>
                </c:pt>
                <c:pt idx="531">
                  <c:v>39925</c:v>
                </c:pt>
                <c:pt idx="532">
                  <c:v>39928</c:v>
                </c:pt>
                <c:pt idx="533">
                  <c:v>39931</c:v>
                </c:pt>
                <c:pt idx="534">
                  <c:v>39934</c:v>
                </c:pt>
                <c:pt idx="535">
                  <c:v>39937</c:v>
                </c:pt>
                <c:pt idx="536">
                  <c:v>39940</c:v>
                </c:pt>
                <c:pt idx="537">
                  <c:v>39943</c:v>
                </c:pt>
                <c:pt idx="538">
                  <c:v>39946</c:v>
                </c:pt>
                <c:pt idx="539">
                  <c:v>39949</c:v>
                </c:pt>
                <c:pt idx="540">
                  <c:v>39953</c:v>
                </c:pt>
                <c:pt idx="541">
                  <c:v>39957</c:v>
                </c:pt>
                <c:pt idx="542">
                  <c:v>39958</c:v>
                </c:pt>
                <c:pt idx="543">
                  <c:v>39961</c:v>
                </c:pt>
                <c:pt idx="544">
                  <c:v>39964</c:v>
                </c:pt>
                <c:pt idx="545">
                  <c:v>39967</c:v>
                </c:pt>
                <c:pt idx="546">
                  <c:v>39970</c:v>
                </c:pt>
                <c:pt idx="547">
                  <c:v>39973</c:v>
                </c:pt>
                <c:pt idx="548">
                  <c:v>39976</c:v>
                </c:pt>
                <c:pt idx="549">
                  <c:v>39979</c:v>
                </c:pt>
                <c:pt idx="550">
                  <c:v>39982</c:v>
                </c:pt>
                <c:pt idx="551">
                  <c:v>39985</c:v>
                </c:pt>
                <c:pt idx="552">
                  <c:v>39989</c:v>
                </c:pt>
                <c:pt idx="553">
                  <c:v>39991</c:v>
                </c:pt>
                <c:pt idx="554">
                  <c:v>39994</c:v>
                </c:pt>
                <c:pt idx="555">
                  <c:v>39997</c:v>
                </c:pt>
                <c:pt idx="556">
                  <c:v>40000</c:v>
                </c:pt>
                <c:pt idx="557">
                  <c:v>40003</c:v>
                </c:pt>
                <c:pt idx="558">
                  <c:v>40006</c:v>
                </c:pt>
                <c:pt idx="559">
                  <c:v>40009</c:v>
                </c:pt>
                <c:pt idx="560">
                  <c:v>40012</c:v>
                </c:pt>
                <c:pt idx="561">
                  <c:v>40015</c:v>
                </c:pt>
                <c:pt idx="562">
                  <c:v>40018</c:v>
                </c:pt>
                <c:pt idx="563">
                  <c:v>40021</c:v>
                </c:pt>
                <c:pt idx="564">
                  <c:v>40024</c:v>
                </c:pt>
                <c:pt idx="565">
                  <c:v>40027</c:v>
                </c:pt>
                <c:pt idx="566">
                  <c:v>40030</c:v>
                </c:pt>
                <c:pt idx="567">
                  <c:v>40033</c:v>
                </c:pt>
                <c:pt idx="568">
                  <c:v>40036</c:v>
                </c:pt>
                <c:pt idx="569">
                  <c:v>40039</c:v>
                </c:pt>
                <c:pt idx="570">
                  <c:v>40042</c:v>
                </c:pt>
                <c:pt idx="571">
                  <c:v>40045</c:v>
                </c:pt>
                <c:pt idx="572">
                  <c:v>40048</c:v>
                </c:pt>
                <c:pt idx="573">
                  <c:v>40051</c:v>
                </c:pt>
                <c:pt idx="574">
                  <c:v>40054</c:v>
                </c:pt>
                <c:pt idx="575">
                  <c:v>40057</c:v>
                </c:pt>
                <c:pt idx="576">
                  <c:v>40060</c:v>
                </c:pt>
                <c:pt idx="577">
                  <c:v>40063</c:v>
                </c:pt>
                <c:pt idx="578">
                  <c:v>40066</c:v>
                </c:pt>
                <c:pt idx="579">
                  <c:v>40069</c:v>
                </c:pt>
                <c:pt idx="580">
                  <c:v>40072</c:v>
                </c:pt>
                <c:pt idx="581">
                  <c:v>40075</c:v>
                </c:pt>
                <c:pt idx="582">
                  <c:v>40078</c:v>
                </c:pt>
                <c:pt idx="583">
                  <c:v>40081</c:v>
                </c:pt>
                <c:pt idx="584">
                  <c:v>40084</c:v>
                </c:pt>
                <c:pt idx="585">
                  <c:v>40087</c:v>
                </c:pt>
                <c:pt idx="586">
                  <c:v>40090</c:v>
                </c:pt>
                <c:pt idx="587">
                  <c:v>40093</c:v>
                </c:pt>
                <c:pt idx="588">
                  <c:v>40096</c:v>
                </c:pt>
                <c:pt idx="589">
                  <c:v>40099</c:v>
                </c:pt>
                <c:pt idx="590">
                  <c:v>40102</c:v>
                </c:pt>
                <c:pt idx="591">
                  <c:v>40105</c:v>
                </c:pt>
                <c:pt idx="592">
                  <c:v>40108</c:v>
                </c:pt>
                <c:pt idx="593">
                  <c:v>40111</c:v>
                </c:pt>
                <c:pt idx="594">
                  <c:v>40114</c:v>
                </c:pt>
                <c:pt idx="595">
                  <c:v>40117</c:v>
                </c:pt>
                <c:pt idx="596">
                  <c:v>40120</c:v>
                </c:pt>
                <c:pt idx="597">
                  <c:v>40123</c:v>
                </c:pt>
                <c:pt idx="598">
                  <c:v>40126</c:v>
                </c:pt>
                <c:pt idx="599">
                  <c:v>40129</c:v>
                </c:pt>
                <c:pt idx="600">
                  <c:v>40132</c:v>
                </c:pt>
                <c:pt idx="601">
                  <c:v>40135</c:v>
                </c:pt>
                <c:pt idx="602">
                  <c:v>40138</c:v>
                </c:pt>
                <c:pt idx="603">
                  <c:v>40141</c:v>
                </c:pt>
                <c:pt idx="604">
                  <c:v>40144</c:v>
                </c:pt>
                <c:pt idx="605">
                  <c:v>40147</c:v>
                </c:pt>
                <c:pt idx="606">
                  <c:v>40150</c:v>
                </c:pt>
                <c:pt idx="607">
                  <c:v>40153</c:v>
                </c:pt>
                <c:pt idx="608">
                  <c:v>40156</c:v>
                </c:pt>
                <c:pt idx="609">
                  <c:v>40159</c:v>
                </c:pt>
                <c:pt idx="610">
                  <c:v>40162</c:v>
                </c:pt>
                <c:pt idx="611">
                  <c:v>40165</c:v>
                </c:pt>
                <c:pt idx="612">
                  <c:v>40168</c:v>
                </c:pt>
                <c:pt idx="613">
                  <c:v>40171</c:v>
                </c:pt>
                <c:pt idx="614">
                  <c:v>40174</c:v>
                </c:pt>
                <c:pt idx="615">
                  <c:v>40177</c:v>
                </c:pt>
                <c:pt idx="616">
                  <c:v>40180</c:v>
                </c:pt>
                <c:pt idx="617">
                  <c:v>40183</c:v>
                </c:pt>
                <c:pt idx="618">
                  <c:v>40186</c:v>
                </c:pt>
                <c:pt idx="619">
                  <c:v>40189</c:v>
                </c:pt>
                <c:pt idx="620">
                  <c:v>40192</c:v>
                </c:pt>
                <c:pt idx="621">
                  <c:v>40195</c:v>
                </c:pt>
                <c:pt idx="622">
                  <c:v>40198</c:v>
                </c:pt>
                <c:pt idx="623">
                  <c:v>40201</c:v>
                </c:pt>
                <c:pt idx="624">
                  <c:v>40204</c:v>
                </c:pt>
                <c:pt idx="625">
                  <c:v>40207</c:v>
                </c:pt>
                <c:pt idx="626">
                  <c:v>40210</c:v>
                </c:pt>
                <c:pt idx="627">
                  <c:v>40213</c:v>
                </c:pt>
                <c:pt idx="628">
                  <c:v>40216</c:v>
                </c:pt>
                <c:pt idx="629">
                  <c:v>40219</c:v>
                </c:pt>
                <c:pt idx="630">
                  <c:v>40222</c:v>
                </c:pt>
                <c:pt idx="631">
                  <c:v>40225</c:v>
                </c:pt>
                <c:pt idx="632">
                  <c:v>40228</c:v>
                </c:pt>
                <c:pt idx="633">
                  <c:v>40231</c:v>
                </c:pt>
                <c:pt idx="634">
                  <c:v>40234</c:v>
                </c:pt>
                <c:pt idx="635">
                  <c:v>40237</c:v>
                </c:pt>
                <c:pt idx="636">
                  <c:v>40240</c:v>
                </c:pt>
                <c:pt idx="637">
                  <c:v>40243</c:v>
                </c:pt>
                <c:pt idx="638">
                  <c:v>40246</c:v>
                </c:pt>
                <c:pt idx="639">
                  <c:v>40249</c:v>
                </c:pt>
                <c:pt idx="640">
                  <c:v>40252</c:v>
                </c:pt>
                <c:pt idx="641">
                  <c:v>40255</c:v>
                </c:pt>
                <c:pt idx="642">
                  <c:v>40258</c:v>
                </c:pt>
                <c:pt idx="643">
                  <c:v>40261</c:v>
                </c:pt>
                <c:pt idx="644">
                  <c:v>40264</c:v>
                </c:pt>
                <c:pt idx="645">
                  <c:v>40267</c:v>
                </c:pt>
                <c:pt idx="646">
                  <c:v>40270</c:v>
                </c:pt>
                <c:pt idx="647">
                  <c:v>40273</c:v>
                </c:pt>
                <c:pt idx="648">
                  <c:v>40276</c:v>
                </c:pt>
                <c:pt idx="649">
                  <c:v>40279</c:v>
                </c:pt>
                <c:pt idx="650">
                  <c:v>40282</c:v>
                </c:pt>
                <c:pt idx="651">
                  <c:v>40285</c:v>
                </c:pt>
                <c:pt idx="652">
                  <c:v>40288</c:v>
                </c:pt>
                <c:pt idx="653">
                  <c:v>40291</c:v>
                </c:pt>
                <c:pt idx="654">
                  <c:v>40294</c:v>
                </c:pt>
                <c:pt idx="655">
                  <c:v>40297</c:v>
                </c:pt>
                <c:pt idx="656">
                  <c:v>40300</c:v>
                </c:pt>
                <c:pt idx="657">
                  <c:v>40303</c:v>
                </c:pt>
                <c:pt idx="658">
                  <c:v>40306</c:v>
                </c:pt>
                <c:pt idx="659">
                  <c:v>40309</c:v>
                </c:pt>
                <c:pt idx="660">
                  <c:v>40312</c:v>
                </c:pt>
                <c:pt idx="661">
                  <c:v>40315</c:v>
                </c:pt>
                <c:pt idx="662">
                  <c:v>40318</c:v>
                </c:pt>
                <c:pt idx="663">
                  <c:v>40321</c:v>
                </c:pt>
                <c:pt idx="664">
                  <c:v>40324</c:v>
                </c:pt>
                <c:pt idx="665">
                  <c:v>40327</c:v>
                </c:pt>
                <c:pt idx="666">
                  <c:v>40330</c:v>
                </c:pt>
                <c:pt idx="667">
                  <c:v>40333</c:v>
                </c:pt>
                <c:pt idx="668">
                  <c:v>40336</c:v>
                </c:pt>
                <c:pt idx="669">
                  <c:v>40339</c:v>
                </c:pt>
                <c:pt idx="670">
                  <c:v>40342</c:v>
                </c:pt>
                <c:pt idx="671">
                  <c:v>40345</c:v>
                </c:pt>
                <c:pt idx="672">
                  <c:v>40348</c:v>
                </c:pt>
                <c:pt idx="673">
                  <c:v>40351</c:v>
                </c:pt>
                <c:pt idx="674">
                  <c:v>40354</c:v>
                </c:pt>
                <c:pt idx="675">
                  <c:v>40357</c:v>
                </c:pt>
                <c:pt idx="676">
                  <c:v>40360</c:v>
                </c:pt>
                <c:pt idx="677">
                  <c:v>40363</c:v>
                </c:pt>
                <c:pt idx="678">
                  <c:v>40366</c:v>
                </c:pt>
                <c:pt idx="679">
                  <c:v>40369</c:v>
                </c:pt>
                <c:pt idx="680">
                  <c:v>40372</c:v>
                </c:pt>
                <c:pt idx="681">
                  <c:v>40375</c:v>
                </c:pt>
                <c:pt idx="682">
                  <c:v>40378</c:v>
                </c:pt>
                <c:pt idx="683">
                  <c:v>40381</c:v>
                </c:pt>
                <c:pt idx="684">
                  <c:v>40384</c:v>
                </c:pt>
                <c:pt idx="685">
                  <c:v>40387</c:v>
                </c:pt>
                <c:pt idx="686">
                  <c:v>40390</c:v>
                </c:pt>
                <c:pt idx="687">
                  <c:v>40393</c:v>
                </c:pt>
                <c:pt idx="688">
                  <c:v>40396</c:v>
                </c:pt>
                <c:pt idx="689">
                  <c:v>40399</c:v>
                </c:pt>
                <c:pt idx="690">
                  <c:v>40402</c:v>
                </c:pt>
                <c:pt idx="691">
                  <c:v>40405</c:v>
                </c:pt>
                <c:pt idx="692">
                  <c:v>40408</c:v>
                </c:pt>
                <c:pt idx="693">
                  <c:v>40411</c:v>
                </c:pt>
                <c:pt idx="694">
                  <c:v>40414</c:v>
                </c:pt>
                <c:pt idx="695">
                  <c:v>40417</c:v>
                </c:pt>
                <c:pt idx="696">
                  <c:v>40420</c:v>
                </c:pt>
                <c:pt idx="697">
                  <c:v>40423</c:v>
                </c:pt>
                <c:pt idx="698">
                  <c:v>40426</c:v>
                </c:pt>
                <c:pt idx="699">
                  <c:v>40429</c:v>
                </c:pt>
                <c:pt idx="700">
                  <c:v>40432</c:v>
                </c:pt>
                <c:pt idx="701">
                  <c:v>40435</c:v>
                </c:pt>
                <c:pt idx="702">
                  <c:v>40438</c:v>
                </c:pt>
                <c:pt idx="703">
                  <c:v>40441</c:v>
                </c:pt>
                <c:pt idx="704">
                  <c:v>40444</c:v>
                </c:pt>
                <c:pt idx="705">
                  <c:v>40447</c:v>
                </c:pt>
                <c:pt idx="706">
                  <c:v>40450</c:v>
                </c:pt>
                <c:pt idx="707">
                  <c:v>40453</c:v>
                </c:pt>
                <c:pt idx="708">
                  <c:v>40456</c:v>
                </c:pt>
                <c:pt idx="709">
                  <c:v>40459</c:v>
                </c:pt>
                <c:pt idx="710">
                  <c:v>40462</c:v>
                </c:pt>
                <c:pt idx="711">
                  <c:v>40465</c:v>
                </c:pt>
                <c:pt idx="712">
                  <c:v>40468</c:v>
                </c:pt>
                <c:pt idx="713">
                  <c:v>40471</c:v>
                </c:pt>
                <c:pt idx="714">
                  <c:v>40474</c:v>
                </c:pt>
                <c:pt idx="715">
                  <c:v>40477</c:v>
                </c:pt>
                <c:pt idx="716">
                  <c:v>40480</c:v>
                </c:pt>
                <c:pt idx="717">
                  <c:v>40483</c:v>
                </c:pt>
                <c:pt idx="718">
                  <c:v>40486</c:v>
                </c:pt>
                <c:pt idx="719">
                  <c:v>40489</c:v>
                </c:pt>
                <c:pt idx="720">
                  <c:v>40492</c:v>
                </c:pt>
                <c:pt idx="721">
                  <c:v>40495</c:v>
                </c:pt>
                <c:pt idx="722">
                  <c:v>40498</c:v>
                </c:pt>
                <c:pt idx="723">
                  <c:v>40501</c:v>
                </c:pt>
                <c:pt idx="724">
                  <c:v>40504</c:v>
                </c:pt>
                <c:pt idx="725">
                  <c:v>40507</c:v>
                </c:pt>
                <c:pt idx="726">
                  <c:v>40510</c:v>
                </c:pt>
                <c:pt idx="727">
                  <c:v>40513</c:v>
                </c:pt>
                <c:pt idx="728">
                  <c:v>40516</c:v>
                </c:pt>
                <c:pt idx="729">
                  <c:v>40519</c:v>
                </c:pt>
                <c:pt idx="730">
                  <c:v>40522</c:v>
                </c:pt>
                <c:pt idx="731">
                  <c:v>40525</c:v>
                </c:pt>
                <c:pt idx="732">
                  <c:v>40528</c:v>
                </c:pt>
                <c:pt idx="733">
                  <c:v>40531</c:v>
                </c:pt>
                <c:pt idx="734">
                  <c:v>40534</c:v>
                </c:pt>
                <c:pt idx="735">
                  <c:v>40537</c:v>
                </c:pt>
                <c:pt idx="736">
                  <c:v>40540</c:v>
                </c:pt>
                <c:pt idx="737">
                  <c:v>40543</c:v>
                </c:pt>
                <c:pt idx="738">
                  <c:v>40546</c:v>
                </c:pt>
                <c:pt idx="739">
                  <c:v>40549</c:v>
                </c:pt>
                <c:pt idx="740">
                  <c:v>40552</c:v>
                </c:pt>
                <c:pt idx="741">
                  <c:v>40555</c:v>
                </c:pt>
                <c:pt idx="742">
                  <c:v>40558</c:v>
                </c:pt>
                <c:pt idx="743">
                  <c:v>40561</c:v>
                </c:pt>
                <c:pt idx="744">
                  <c:v>40564</c:v>
                </c:pt>
                <c:pt idx="745">
                  <c:v>40567</c:v>
                </c:pt>
                <c:pt idx="746">
                  <c:v>40570</c:v>
                </c:pt>
                <c:pt idx="747">
                  <c:v>40573</c:v>
                </c:pt>
                <c:pt idx="748">
                  <c:v>40576</c:v>
                </c:pt>
                <c:pt idx="749">
                  <c:v>40579</c:v>
                </c:pt>
                <c:pt idx="750">
                  <c:v>40582</c:v>
                </c:pt>
                <c:pt idx="751">
                  <c:v>40585</c:v>
                </c:pt>
                <c:pt idx="752">
                  <c:v>40588</c:v>
                </c:pt>
                <c:pt idx="753">
                  <c:v>40591</c:v>
                </c:pt>
                <c:pt idx="754">
                  <c:v>40594</c:v>
                </c:pt>
                <c:pt idx="755">
                  <c:v>40597</c:v>
                </c:pt>
                <c:pt idx="756">
                  <c:v>40600</c:v>
                </c:pt>
                <c:pt idx="757">
                  <c:v>40603</c:v>
                </c:pt>
                <c:pt idx="758">
                  <c:v>40606</c:v>
                </c:pt>
                <c:pt idx="759">
                  <c:v>40609</c:v>
                </c:pt>
                <c:pt idx="760">
                  <c:v>40612</c:v>
                </c:pt>
                <c:pt idx="761">
                  <c:v>40615</c:v>
                </c:pt>
                <c:pt idx="762">
                  <c:v>40618</c:v>
                </c:pt>
                <c:pt idx="763">
                  <c:v>40621</c:v>
                </c:pt>
                <c:pt idx="764">
                  <c:v>40624</c:v>
                </c:pt>
                <c:pt idx="765">
                  <c:v>40627</c:v>
                </c:pt>
                <c:pt idx="766">
                  <c:v>40630</c:v>
                </c:pt>
                <c:pt idx="767">
                  <c:v>40633</c:v>
                </c:pt>
                <c:pt idx="768">
                  <c:v>40636</c:v>
                </c:pt>
                <c:pt idx="769">
                  <c:v>40639</c:v>
                </c:pt>
                <c:pt idx="770">
                  <c:v>40642</c:v>
                </c:pt>
                <c:pt idx="771">
                  <c:v>40645</c:v>
                </c:pt>
                <c:pt idx="772">
                  <c:v>40648</c:v>
                </c:pt>
                <c:pt idx="773">
                  <c:v>40651</c:v>
                </c:pt>
                <c:pt idx="774">
                  <c:v>40654</c:v>
                </c:pt>
                <c:pt idx="775">
                  <c:v>40657</c:v>
                </c:pt>
                <c:pt idx="776">
                  <c:v>40660</c:v>
                </c:pt>
                <c:pt idx="777">
                  <c:v>40663</c:v>
                </c:pt>
                <c:pt idx="778">
                  <c:v>40666</c:v>
                </c:pt>
                <c:pt idx="779">
                  <c:v>40669</c:v>
                </c:pt>
                <c:pt idx="780">
                  <c:v>40672</c:v>
                </c:pt>
                <c:pt idx="781">
                  <c:v>40675</c:v>
                </c:pt>
                <c:pt idx="782">
                  <c:v>40678</c:v>
                </c:pt>
                <c:pt idx="783">
                  <c:v>40681</c:v>
                </c:pt>
                <c:pt idx="784">
                  <c:v>40684</c:v>
                </c:pt>
                <c:pt idx="785">
                  <c:v>40687</c:v>
                </c:pt>
                <c:pt idx="786">
                  <c:v>40690</c:v>
                </c:pt>
                <c:pt idx="787">
                  <c:v>40693</c:v>
                </c:pt>
                <c:pt idx="788">
                  <c:v>40696</c:v>
                </c:pt>
                <c:pt idx="789">
                  <c:v>40699</c:v>
                </c:pt>
                <c:pt idx="790">
                  <c:v>40702</c:v>
                </c:pt>
                <c:pt idx="791">
                  <c:v>40705</c:v>
                </c:pt>
                <c:pt idx="792">
                  <c:v>40708</c:v>
                </c:pt>
                <c:pt idx="793">
                  <c:v>40711</c:v>
                </c:pt>
                <c:pt idx="794">
                  <c:v>40714</c:v>
                </c:pt>
                <c:pt idx="795">
                  <c:v>40717</c:v>
                </c:pt>
                <c:pt idx="796">
                  <c:v>40720</c:v>
                </c:pt>
                <c:pt idx="797">
                  <c:v>40723</c:v>
                </c:pt>
                <c:pt idx="798">
                  <c:v>40726</c:v>
                </c:pt>
                <c:pt idx="799">
                  <c:v>40729</c:v>
                </c:pt>
                <c:pt idx="800">
                  <c:v>40732</c:v>
                </c:pt>
                <c:pt idx="801">
                  <c:v>40735</c:v>
                </c:pt>
                <c:pt idx="802">
                  <c:v>40738</c:v>
                </c:pt>
                <c:pt idx="803">
                  <c:v>40741</c:v>
                </c:pt>
                <c:pt idx="804">
                  <c:v>40744</c:v>
                </c:pt>
                <c:pt idx="805">
                  <c:v>40747</c:v>
                </c:pt>
                <c:pt idx="806">
                  <c:v>40750</c:v>
                </c:pt>
                <c:pt idx="807">
                  <c:v>40753</c:v>
                </c:pt>
                <c:pt idx="808">
                  <c:v>40756</c:v>
                </c:pt>
                <c:pt idx="809">
                  <c:v>40759</c:v>
                </c:pt>
                <c:pt idx="810">
                  <c:v>40762</c:v>
                </c:pt>
                <c:pt idx="811">
                  <c:v>40765</c:v>
                </c:pt>
                <c:pt idx="812">
                  <c:v>40768</c:v>
                </c:pt>
                <c:pt idx="813">
                  <c:v>40771</c:v>
                </c:pt>
                <c:pt idx="814">
                  <c:v>40774</c:v>
                </c:pt>
                <c:pt idx="815">
                  <c:v>40777</c:v>
                </c:pt>
                <c:pt idx="816">
                  <c:v>40780</c:v>
                </c:pt>
                <c:pt idx="817">
                  <c:v>40783</c:v>
                </c:pt>
                <c:pt idx="818">
                  <c:v>40786</c:v>
                </c:pt>
                <c:pt idx="819">
                  <c:v>40789</c:v>
                </c:pt>
                <c:pt idx="820">
                  <c:v>40792</c:v>
                </c:pt>
                <c:pt idx="821">
                  <c:v>40795</c:v>
                </c:pt>
                <c:pt idx="822">
                  <c:v>40798</c:v>
                </c:pt>
                <c:pt idx="823">
                  <c:v>40801</c:v>
                </c:pt>
                <c:pt idx="824">
                  <c:v>40804</c:v>
                </c:pt>
                <c:pt idx="825">
                  <c:v>40807</c:v>
                </c:pt>
                <c:pt idx="826">
                  <c:v>40810</c:v>
                </c:pt>
                <c:pt idx="827">
                  <c:v>40813</c:v>
                </c:pt>
                <c:pt idx="828">
                  <c:v>40816</c:v>
                </c:pt>
                <c:pt idx="829">
                  <c:v>40819</c:v>
                </c:pt>
                <c:pt idx="830">
                  <c:v>40822</c:v>
                </c:pt>
                <c:pt idx="831">
                  <c:v>40825</c:v>
                </c:pt>
                <c:pt idx="832">
                  <c:v>40828</c:v>
                </c:pt>
                <c:pt idx="833">
                  <c:v>40831</c:v>
                </c:pt>
                <c:pt idx="834">
                  <c:v>40834</c:v>
                </c:pt>
                <c:pt idx="835">
                  <c:v>40837</c:v>
                </c:pt>
                <c:pt idx="836">
                  <c:v>40840</c:v>
                </c:pt>
                <c:pt idx="837">
                  <c:v>40843</c:v>
                </c:pt>
                <c:pt idx="838">
                  <c:v>40846</c:v>
                </c:pt>
                <c:pt idx="839">
                  <c:v>40849</c:v>
                </c:pt>
                <c:pt idx="840">
                  <c:v>40852</c:v>
                </c:pt>
                <c:pt idx="841">
                  <c:v>40855</c:v>
                </c:pt>
                <c:pt idx="842">
                  <c:v>40858</c:v>
                </c:pt>
                <c:pt idx="843">
                  <c:v>40861</c:v>
                </c:pt>
                <c:pt idx="844">
                  <c:v>40864</c:v>
                </c:pt>
                <c:pt idx="845">
                  <c:v>40867</c:v>
                </c:pt>
                <c:pt idx="846">
                  <c:v>40870</c:v>
                </c:pt>
                <c:pt idx="847">
                  <c:v>40873</c:v>
                </c:pt>
                <c:pt idx="848">
                  <c:v>40876</c:v>
                </c:pt>
                <c:pt idx="849">
                  <c:v>40879</c:v>
                </c:pt>
                <c:pt idx="850">
                  <c:v>40882</c:v>
                </c:pt>
                <c:pt idx="851">
                  <c:v>40885</c:v>
                </c:pt>
                <c:pt idx="852">
                  <c:v>40888</c:v>
                </c:pt>
                <c:pt idx="853">
                  <c:v>40891</c:v>
                </c:pt>
                <c:pt idx="854">
                  <c:v>40894</c:v>
                </c:pt>
                <c:pt idx="855">
                  <c:v>40897</c:v>
                </c:pt>
                <c:pt idx="856">
                  <c:v>40900</c:v>
                </c:pt>
                <c:pt idx="857">
                  <c:v>40903</c:v>
                </c:pt>
                <c:pt idx="858">
                  <c:v>40906</c:v>
                </c:pt>
                <c:pt idx="859">
                  <c:v>40909</c:v>
                </c:pt>
                <c:pt idx="860">
                  <c:v>40912</c:v>
                </c:pt>
                <c:pt idx="861">
                  <c:v>40915</c:v>
                </c:pt>
                <c:pt idx="862">
                  <c:v>40918</c:v>
                </c:pt>
                <c:pt idx="863">
                  <c:v>40921</c:v>
                </c:pt>
                <c:pt idx="864">
                  <c:v>40924</c:v>
                </c:pt>
                <c:pt idx="865">
                  <c:v>40927</c:v>
                </c:pt>
                <c:pt idx="866">
                  <c:v>40930</c:v>
                </c:pt>
                <c:pt idx="867">
                  <c:v>40933</c:v>
                </c:pt>
                <c:pt idx="868">
                  <c:v>40936</c:v>
                </c:pt>
                <c:pt idx="869">
                  <c:v>40939</c:v>
                </c:pt>
                <c:pt idx="870">
                  <c:v>40942</c:v>
                </c:pt>
                <c:pt idx="871">
                  <c:v>40945</c:v>
                </c:pt>
                <c:pt idx="872">
                  <c:v>40948</c:v>
                </c:pt>
                <c:pt idx="873">
                  <c:v>40951</c:v>
                </c:pt>
                <c:pt idx="874">
                  <c:v>40954</c:v>
                </c:pt>
                <c:pt idx="875">
                  <c:v>40957</c:v>
                </c:pt>
                <c:pt idx="876">
                  <c:v>40960</c:v>
                </c:pt>
                <c:pt idx="877">
                  <c:v>40963</c:v>
                </c:pt>
                <c:pt idx="878">
                  <c:v>40966</c:v>
                </c:pt>
                <c:pt idx="879">
                  <c:v>40969</c:v>
                </c:pt>
                <c:pt idx="880">
                  <c:v>40972</c:v>
                </c:pt>
                <c:pt idx="881">
                  <c:v>40975</c:v>
                </c:pt>
                <c:pt idx="882">
                  <c:v>40978</c:v>
                </c:pt>
                <c:pt idx="883">
                  <c:v>40981</c:v>
                </c:pt>
                <c:pt idx="884">
                  <c:v>40984</c:v>
                </c:pt>
                <c:pt idx="885">
                  <c:v>40987</c:v>
                </c:pt>
                <c:pt idx="886">
                  <c:v>40990</c:v>
                </c:pt>
                <c:pt idx="887">
                  <c:v>40993</c:v>
                </c:pt>
                <c:pt idx="888">
                  <c:v>40996</c:v>
                </c:pt>
                <c:pt idx="889">
                  <c:v>40999</c:v>
                </c:pt>
                <c:pt idx="890">
                  <c:v>41002</c:v>
                </c:pt>
                <c:pt idx="891">
                  <c:v>41005</c:v>
                </c:pt>
                <c:pt idx="892">
                  <c:v>41008</c:v>
                </c:pt>
                <c:pt idx="893">
                  <c:v>41011</c:v>
                </c:pt>
                <c:pt idx="894">
                  <c:v>41014</c:v>
                </c:pt>
                <c:pt idx="895">
                  <c:v>41017</c:v>
                </c:pt>
                <c:pt idx="896">
                  <c:v>41020</c:v>
                </c:pt>
                <c:pt idx="897">
                  <c:v>41023</c:v>
                </c:pt>
                <c:pt idx="898">
                  <c:v>41026</c:v>
                </c:pt>
                <c:pt idx="899">
                  <c:v>41029</c:v>
                </c:pt>
                <c:pt idx="900">
                  <c:v>41032</c:v>
                </c:pt>
                <c:pt idx="901">
                  <c:v>41035</c:v>
                </c:pt>
                <c:pt idx="902">
                  <c:v>41038</c:v>
                </c:pt>
                <c:pt idx="903">
                  <c:v>41041</c:v>
                </c:pt>
                <c:pt idx="904">
                  <c:v>41044</c:v>
                </c:pt>
                <c:pt idx="905">
                  <c:v>41047</c:v>
                </c:pt>
                <c:pt idx="906">
                  <c:v>41050</c:v>
                </c:pt>
                <c:pt idx="907">
                  <c:v>41053</c:v>
                </c:pt>
                <c:pt idx="908">
                  <c:v>41056</c:v>
                </c:pt>
                <c:pt idx="909">
                  <c:v>41059</c:v>
                </c:pt>
                <c:pt idx="910">
                  <c:v>41062</c:v>
                </c:pt>
                <c:pt idx="911">
                  <c:v>41065</c:v>
                </c:pt>
                <c:pt idx="912">
                  <c:v>41068</c:v>
                </c:pt>
                <c:pt idx="913">
                  <c:v>41071</c:v>
                </c:pt>
                <c:pt idx="914">
                  <c:v>41074</c:v>
                </c:pt>
                <c:pt idx="915">
                  <c:v>41077</c:v>
                </c:pt>
                <c:pt idx="916">
                  <c:v>41080</c:v>
                </c:pt>
                <c:pt idx="917">
                  <c:v>41083</c:v>
                </c:pt>
                <c:pt idx="918">
                  <c:v>41086</c:v>
                </c:pt>
                <c:pt idx="919">
                  <c:v>41089</c:v>
                </c:pt>
                <c:pt idx="920">
                  <c:v>41092</c:v>
                </c:pt>
                <c:pt idx="921">
                  <c:v>41095</c:v>
                </c:pt>
                <c:pt idx="922">
                  <c:v>41098</c:v>
                </c:pt>
                <c:pt idx="923">
                  <c:v>41101</c:v>
                </c:pt>
                <c:pt idx="924">
                  <c:v>41104</c:v>
                </c:pt>
                <c:pt idx="925">
                  <c:v>41107</c:v>
                </c:pt>
                <c:pt idx="926">
                  <c:v>41110</c:v>
                </c:pt>
                <c:pt idx="927">
                  <c:v>41113</c:v>
                </c:pt>
                <c:pt idx="928">
                  <c:v>41116</c:v>
                </c:pt>
                <c:pt idx="929">
                  <c:v>41119</c:v>
                </c:pt>
                <c:pt idx="930">
                  <c:v>41122</c:v>
                </c:pt>
                <c:pt idx="931">
                  <c:v>41125</c:v>
                </c:pt>
                <c:pt idx="932">
                  <c:v>41128</c:v>
                </c:pt>
                <c:pt idx="933">
                  <c:v>41131</c:v>
                </c:pt>
                <c:pt idx="934">
                  <c:v>41134</c:v>
                </c:pt>
                <c:pt idx="935">
                  <c:v>41137</c:v>
                </c:pt>
                <c:pt idx="936">
                  <c:v>41140</c:v>
                </c:pt>
                <c:pt idx="937">
                  <c:v>41143</c:v>
                </c:pt>
                <c:pt idx="938">
                  <c:v>41146</c:v>
                </c:pt>
                <c:pt idx="939">
                  <c:v>41149</c:v>
                </c:pt>
                <c:pt idx="940">
                  <c:v>41152</c:v>
                </c:pt>
                <c:pt idx="941">
                  <c:v>41155</c:v>
                </c:pt>
                <c:pt idx="942">
                  <c:v>41158</c:v>
                </c:pt>
                <c:pt idx="943">
                  <c:v>41161</c:v>
                </c:pt>
                <c:pt idx="944">
                  <c:v>41164</c:v>
                </c:pt>
                <c:pt idx="945">
                  <c:v>41167</c:v>
                </c:pt>
                <c:pt idx="946">
                  <c:v>41170</c:v>
                </c:pt>
                <c:pt idx="947">
                  <c:v>41173</c:v>
                </c:pt>
                <c:pt idx="948">
                  <c:v>41176</c:v>
                </c:pt>
                <c:pt idx="949">
                  <c:v>41179</c:v>
                </c:pt>
                <c:pt idx="950">
                  <c:v>41182</c:v>
                </c:pt>
                <c:pt idx="951">
                  <c:v>41185</c:v>
                </c:pt>
                <c:pt idx="952">
                  <c:v>41188</c:v>
                </c:pt>
                <c:pt idx="953">
                  <c:v>41191</c:v>
                </c:pt>
                <c:pt idx="954">
                  <c:v>41194</c:v>
                </c:pt>
                <c:pt idx="955">
                  <c:v>41197</c:v>
                </c:pt>
                <c:pt idx="956">
                  <c:v>41200</c:v>
                </c:pt>
                <c:pt idx="957">
                  <c:v>41203</c:v>
                </c:pt>
                <c:pt idx="958">
                  <c:v>41206</c:v>
                </c:pt>
                <c:pt idx="959">
                  <c:v>41209</c:v>
                </c:pt>
                <c:pt idx="960">
                  <c:v>41212</c:v>
                </c:pt>
                <c:pt idx="961">
                  <c:v>41215</c:v>
                </c:pt>
                <c:pt idx="962">
                  <c:v>41218</c:v>
                </c:pt>
                <c:pt idx="963">
                  <c:v>41221</c:v>
                </c:pt>
                <c:pt idx="964">
                  <c:v>41224</c:v>
                </c:pt>
                <c:pt idx="965">
                  <c:v>41227</c:v>
                </c:pt>
                <c:pt idx="966">
                  <c:v>41230</c:v>
                </c:pt>
                <c:pt idx="967">
                  <c:v>41233</c:v>
                </c:pt>
                <c:pt idx="968">
                  <c:v>41236</c:v>
                </c:pt>
                <c:pt idx="969">
                  <c:v>41239</c:v>
                </c:pt>
                <c:pt idx="970">
                  <c:v>41242</c:v>
                </c:pt>
                <c:pt idx="971">
                  <c:v>41245</c:v>
                </c:pt>
                <c:pt idx="972">
                  <c:v>41248</c:v>
                </c:pt>
                <c:pt idx="973">
                  <c:v>41251</c:v>
                </c:pt>
                <c:pt idx="974">
                  <c:v>41254</c:v>
                </c:pt>
                <c:pt idx="975">
                  <c:v>41257</c:v>
                </c:pt>
                <c:pt idx="976">
                  <c:v>41260</c:v>
                </c:pt>
                <c:pt idx="977">
                  <c:v>41263</c:v>
                </c:pt>
                <c:pt idx="978">
                  <c:v>41266</c:v>
                </c:pt>
                <c:pt idx="979">
                  <c:v>41269</c:v>
                </c:pt>
                <c:pt idx="980">
                  <c:v>41272</c:v>
                </c:pt>
                <c:pt idx="981">
                  <c:v>41275</c:v>
                </c:pt>
                <c:pt idx="982">
                  <c:v>41278</c:v>
                </c:pt>
                <c:pt idx="983">
                  <c:v>41281</c:v>
                </c:pt>
                <c:pt idx="984">
                  <c:v>41284</c:v>
                </c:pt>
                <c:pt idx="985">
                  <c:v>41287</c:v>
                </c:pt>
                <c:pt idx="986">
                  <c:v>41290</c:v>
                </c:pt>
                <c:pt idx="987">
                  <c:v>41293</c:v>
                </c:pt>
                <c:pt idx="988">
                  <c:v>41296</c:v>
                </c:pt>
                <c:pt idx="989">
                  <c:v>41299</c:v>
                </c:pt>
                <c:pt idx="990">
                  <c:v>41302</c:v>
                </c:pt>
                <c:pt idx="991">
                  <c:v>41305</c:v>
                </c:pt>
                <c:pt idx="992">
                  <c:v>41308</c:v>
                </c:pt>
                <c:pt idx="993">
                  <c:v>41311</c:v>
                </c:pt>
                <c:pt idx="994">
                  <c:v>41314</c:v>
                </c:pt>
                <c:pt idx="995">
                  <c:v>41317</c:v>
                </c:pt>
                <c:pt idx="996">
                  <c:v>41320</c:v>
                </c:pt>
                <c:pt idx="997">
                  <c:v>41323</c:v>
                </c:pt>
                <c:pt idx="998">
                  <c:v>41326</c:v>
                </c:pt>
                <c:pt idx="999">
                  <c:v>41329</c:v>
                </c:pt>
                <c:pt idx="1000">
                  <c:v>41332</c:v>
                </c:pt>
                <c:pt idx="1001">
                  <c:v>41335</c:v>
                </c:pt>
                <c:pt idx="1002">
                  <c:v>41338</c:v>
                </c:pt>
                <c:pt idx="1003">
                  <c:v>41341</c:v>
                </c:pt>
                <c:pt idx="1004">
                  <c:v>41344</c:v>
                </c:pt>
                <c:pt idx="1005">
                  <c:v>41347</c:v>
                </c:pt>
                <c:pt idx="1006">
                  <c:v>41350</c:v>
                </c:pt>
                <c:pt idx="1007">
                  <c:v>41353</c:v>
                </c:pt>
                <c:pt idx="1008">
                  <c:v>41356</c:v>
                </c:pt>
                <c:pt idx="1009">
                  <c:v>41359</c:v>
                </c:pt>
                <c:pt idx="1010">
                  <c:v>41362</c:v>
                </c:pt>
                <c:pt idx="1011">
                  <c:v>41365</c:v>
                </c:pt>
                <c:pt idx="1012">
                  <c:v>41368</c:v>
                </c:pt>
                <c:pt idx="1013">
                  <c:v>41371</c:v>
                </c:pt>
                <c:pt idx="1014">
                  <c:v>41374</c:v>
                </c:pt>
                <c:pt idx="1015">
                  <c:v>41377</c:v>
                </c:pt>
                <c:pt idx="1016">
                  <c:v>41380</c:v>
                </c:pt>
                <c:pt idx="1017">
                  <c:v>41383</c:v>
                </c:pt>
                <c:pt idx="1018">
                  <c:v>41386</c:v>
                </c:pt>
                <c:pt idx="1019">
                  <c:v>41389</c:v>
                </c:pt>
                <c:pt idx="1020">
                  <c:v>41392</c:v>
                </c:pt>
                <c:pt idx="1021">
                  <c:v>41395</c:v>
                </c:pt>
                <c:pt idx="1022">
                  <c:v>41398</c:v>
                </c:pt>
                <c:pt idx="1023">
                  <c:v>41401</c:v>
                </c:pt>
                <c:pt idx="1024">
                  <c:v>41404</c:v>
                </c:pt>
                <c:pt idx="1025">
                  <c:v>41407</c:v>
                </c:pt>
                <c:pt idx="1026">
                  <c:v>41410</c:v>
                </c:pt>
                <c:pt idx="1027">
                  <c:v>41413</c:v>
                </c:pt>
                <c:pt idx="1028">
                  <c:v>41416</c:v>
                </c:pt>
                <c:pt idx="1029">
                  <c:v>41419</c:v>
                </c:pt>
                <c:pt idx="1030">
                  <c:v>41422</c:v>
                </c:pt>
                <c:pt idx="1031">
                  <c:v>41425</c:v>
                </c:pt>
                <c:pt idx="1032">
                  <c:v>41428</c:v>
                </c:pt>
                <c:pt idx="1033">
                  <c:v>41431</c:v>
                </c:pt>
                <c:pt idx="1034">
                  <c:v>41434</c:v>
                </c:pt>
                <c:pt idx="1035">
                  <c:v>41437</c:v>
                </c:pt>
                <c:pt idx="1036">
                  <c:v>41440</c:v>
                </c:pt>
                <c:pt idx="1037">
                  <c:v>41443</c:v>
                </c:pt>
                <c:pt idx="1038">
                  <c:v>41446</c:v>
                </c:pt>
                <c:pt idx="1039">
                  <c:v>41449</c:v>
                </c:pt>
                <c:pt idx="1040">
                  <c:v>41452</c:v>
                </c:pt>
                <c:pt idx="1041">
                  <c:v>41455</c:v>
                </c:pt>
                <c:pt idx="1042">
                  <c:v>41458</c:v>
                </c:pt>
                <c:pt idx="1043">
                  <c:v>41461</c:v>
                </c:pt>
                <c:pt idx="1044">
                  <c:v>41464</c:v>
                </c:pt>
                <c:pt idx="1045">
                  <c:v>41467</c:v>
                </c:pt>
                <c:pt idx="1046">
                  <c:v>41470</c:v>
                </c:pt>
                <c:pt idx="1047">
                  <c:v>41473</c:v>
                </c:pt>
                <c:pt idx="1048">
                  <c:v>41476</c:v>
                </c:pt>
                <c:pt idx="1049">
                  <c:v>41479</c:v>
                </c:pt>
                <c:pt idx="1050">
                  <c:v>41482</c:v>
                </c:pt>
                <c:pt idx="1051">
                  <c:v>41485</c:v>
                </c:pt>
                <c:pt idx="1052">
                  <c:v>41488</c:v>
                </c:pt>
                <c:pt idx="1053">
                  <c:v>41491</c:v>
                </c:pt>
                <c:pt idx="1054">
                  <c:v>41494</c:v>
                </c:pt>
                <c:pt idx="1055">
                  <c:v>41497</c:v>
                </c:pt>
                <c:pt idx="1056">
                  <c:v>41500</c:v>
                </c:pt>
                <c:pt idx="1057">
                  <c:v>41503</c:v>
                </c:pt>
                <c:pt idx="1058">
                  <c:v>41506</c:v>
                </c:pt>
                <c:pt idx="1059">
                  <c:v>41509</c:v>
                </c:pt>
                <c:pt idx="1060">
                  <c:v>41512</c:v>
                </c:pt>
                <c:pt idx="1061">
                  <c:v>41515</c:v>
                </c:pt>
                <c:pt idx="1062">
                  <c:v>41518</c:v>
                </c:pt>
                <c:pt idx="1063">
                  <c:v>41521</c:v>
                </c:pt>
                <c:pt idx="1064">
                  <c:v>41524</c:v>
                </c:pt>
                <c:pt idx="1065">
                  <c:v>41527</c:v>
                </c:pt>
                <c:pt idx="1066">
                  <c:v>41530</c:v>
                </c:pt>
                <c:pt idx="1067">
                  <c:v>41533</c:v>
                </c:pt>
                <c:pt idx="1068">
                  <c:v>41536</c:v>
                </c:pt>
                <c:pt idx="1069">
                  <c:v>41539</c:v>
                </c:pt>
                <c:pt idx="1070">
                  <c:v>41542</c:v>
                </c:pt>
                <c:pt idx="1071">
                  <c:v>41545</c:v>
                </c:pt>
                <c:pt idx="1072">
                  <c:v>41548</c:v>
                </c:pt>
                <c:pt idx="1073">
                  <c:v>41551</c:v>
                </c:pt>
                <c:pt idx="1074">
                  <c:v>41554</c:v>
                </c:pt>
                <c:pt idx="1075">
                  <c:v>41557</c:v>
                </c:pt>
                <c:pt idx="1076">
                  <c:v>41560</c:v>
                </c:pt>
                <c:pt idx="1077">
                  <c:v>41563</c:v>
                </c:pt>
                <c:pt idx="1078">
                  <c:v>41566</c:v>
                </c:pt>
                <c:pt idx="1079">
                  <c:v>41569</c:v>
                </c:pt>
                <c:pt idx="1080">
                  <c:v>41572</c:v>
                </c:pt>
                <c:pt idx="1081">
                  <c:v>41575</c:v>
                </c:pt>
                <c:pt idx="1082">
                  <c:v>41578</c:v>
                </c:pt>
                <c:pt idx="1083">
                  <c:v>41581</c:v>
                </c:pt>
                <c:pt idx="1084">
                  <c:v>41584</c:v>
                </c:pt>
                <c:pt idx="1085">
                  <c:v>41587</c:v>
                </c:pt>
                <c:pt idx="1086">
                  <c:v>41590</c:v>
                </c:pt>
                <c:pt idx="1087">
                  <c:v>41593</c:v>
                </c:pt>
                <c:pt idx="1088">
                  <c:v>41596</c:v>
                </c:pt>
                <c:pt idx="1089">
                  <c:v>41599</c:v>
                </c:pt>
                <c:pt idx="1090">
                  <c:v>41602</c:v>
                </c:pt>
                <c:pt idx="1091">
                  <c:v>41605</c:v>
                </c:pt>
                <c:pt idx="1092">
                  <c:v>41608</c:v>
                </c:pt>
                <c:pt idx="1093">
                  <c:v>41611</c:v>
                </c:pt>
                <c:pt idx="1094">
                  <c:v>41614</c:v>
                </c:pt>
                <c:pt idx="1095">
                  <c:v>41617</c:v>
                </c:pt>
                <c:pt idx="1096">
                  <c:v>41620</c:v>
                </c:pt>
                <c:pt idx="1097">
                  <c:v>41623</c:v>
                </c:pt>
                <c:pt idx="1098">
                  <c:v>41626</c:v>
                </c:pt>
                <c:pt idx="1099">
                  <c:v>41629</c:v>
                </c:pt>
                <c:pt idx="1100">
                  <c:v>41632</c:v>
                </c:pt>
                <c:pt idx="1101">
                  <c:v>41635</c:v>
                </c:pt>
                <c:pt idx="1102">
                  <c:v>41638</c:v>
                </c:pt>
                <c:pt idx="1103">
                  <c:v>41641</c:v>
                </c:pt>
                <c:pt idx="1104">
                  <c:v>41644</c:v>
                </c:pt>
                <c:pt idx="1105">
                  <c:v>41647</c:v>
                </c:pt>
                <c:pt idx="1106">
                  <c:v>41650</c:v>
                </c:pt>
                <c:pt idx="1107">
                  <c:v>41653</c:v>
                </c:pt>
                <c:pt idx="1108">
                  <c:v>41656</c:v>
                </c:pt>
                <c:pt idx="1109">
                  <c:v>41659</c:v>
                </c:pt>
                <c:pt idx="1110">
                  <c:v>41662</c:v>
                </c:pt>
                <c:pt idx="1111">
                  <c:v>41665</c:v>
                </c:pt>
                <c:pt idx="1112">
                  <c:v>41668</c:v>
                </c:pt>
                <c:pt idx="1113">
                  <c:v>41671</c:v>
                </c:pt>
                <c:pt idx="1114">
                  <c:v>41674</c:v>
                </c:pt>
                <c:pt idx="1115">
                  <c:v>41677</c:v>
                </c:pt>
                <c:pt idx="1116">
                  <c:v>41680</c:v>
                </c:pt>
                <c:pt idx="1117">
                  <c:v>41683</c:v>
                </c:pt>
                <c:pt idx="1118">
                  <c:v>41686</c:v>
                </c:pt>
                <c:pt idx="1119">
                  <c:v>41689</c:v>
                </c:pt>
                <c:pt idx="1120">
                  <c:v>41692</c:v>
                </c:pt>
                <c:pt idx="1121">
                  <c:v>41695</c:v>
                </c:pt>
                <c:pt idx="1122">
                  <c:v>41698</c:v>
                </c:pt>
                <c:pt idx="1123">
                  <c:v>41701</c:v>
                </c:pt>
                <c:pt idx="1124">
                  <c:v>41704</c:v>
                </c:pt>
                <c:pt idx="1125">
                  <c:v>41707</c:v>
                </c:pt>
                <c:pt idx="1126">
                  <c:v>41710</c:v>
                </c:pt>
                <c:pt idx="1127">
                  <c:v>41713</c:v>
                </c:pt>
                <c:pt idx="1128">
                  <c:v>41716</c:v>
                </c:pt>
                <c:pt idx="1129">
                  <c:v>41719</c:v>
                </c:pt>
                <c:pt idx="1130">
                  <c:v>41722</c:v>
                </c:pt>
                <c:pt idx="1131">
                  <c:v>41725</c:v>
                </c:pt>
                <c:pt idx="1132">
                  <c:v>41728</c:v>
                </c:pt>
                <c:pt idx="1133">
                  <c:v>41731</c:v>
                </c:pt>
                <c:pt idx="1134">
                  <c:v>41734</c:v>
                </c:pt>
                <c:pt idx="1135">
                  <c:v>41737</c:v>
                </c:pt>
                <c:pt idx="1136">
                  <c:v>41740</c:v>
                </c:pt>
                <c:pt idx="1137">
                  <c:v>41743</c:v>
                </c:pt>
                <c:pt idx="1138">
                  <c:v>41746</c:v>
                </c:pt>
                <c:pt idx="1139">
                  <c:v>41749</c:v>
                </c:pt>
                <c:pt idx="1140">
                  <c:v>41752</c:v>
                </c:pt>
                <c:pt idx="1141">
                  <c:v>41755</c:v>
                </c:pt>
                <c:pt idx="1142">
                  <c:v>41758</c:v>
                </c:pt>
                <c:pt idx="1143">
                  <c:v>41761</c:v>
                </c:pt>
                <c:pt idx="1144">
                  <c:v>41764</c:v>
                </c:pt>
                <c:pt idx="1145">
                  <c:v>41767</c:v>
                </c:pt>
                <c:pt idx="1146">
                  <c:v>41770</c:v>
                </c:pt>
                <c:pt idx="1147">
                  <c:v>41773</c:v>
                </c:pt>
                <c:pt idx="1148">
                  <c:v>41776</c:v>
                </c:pt>
                <c:pt idx="1149">
                  <c:v>41779</c:v>
                </c:pt>
                <c:pt idx="1150">
                  <c:v>41782</c:v>
                </c:pt>
                <c:pt idx="1151">
                  <c:v>41785</c:v>
                </c:pt>
                <c:pt idx="1152">
                  <c:v>41788</c:v>
                </c:pt>
                <c:pt idx="1153">
                  <c:v>41791</c:v>
                </c:pt>
                <c:pt idx="1154">
                  <c:v>41794</c:v>
                </c:pt>
                <c:pt idx="1155">
                  <c:v>41797</c:v>
                </c:pt>
                <c:pt idx="1156">
                  <c:v>41800</c:v>
                </c:pt>
                <c:pt idx="1157">
                  <c:v>41803</c:v>
                </c:pt>
                <c:pt idx="1158">
                  <c:v>41806</c:v>
                </c:pt>
                <c:pt idx="1159">
                  <c:v>41809</c:v>
                </c:pt>
                <c:pt idx="1160">
                  <c:v>41812</c:v>
                </c:pt>
                <c:pt idx="1161">
                  <c:v>41815</c:v>
                </c:pt>
                <c:pt idx="1162">
                  <c:v>41818</c:v>
                </c:pt>
                <c:pt idx="1163">
                  <c:v>41821</c:v>
                </c:pt>
                <c:pt idx="1164">
                  <c:v>41824</c:v>
                </c:pt>
                <c:pt idx="1165">
                  <c:v>41827</c:v>
                </c:pt>
                <c:pt idx="1166">
                  <c:v>41830</c:v>
                </c:pt>
                <c:pt idx="1167">
                  <c:v>41833</c:v>
                </c:pt>
                <c:pt idx="1168">
                  <c:v>41836</c:v>
                </c:pt>
                <c:pt idx="1169">
                  <c:v>41839</c:v>
                </c:pt>
                <c:pt idx="1170">
                  <c:v>41842</c:v>
                </c:pt>
                <c:pt idx="1171">
                  <c:v>41845</c:v>
                </c:pt>
                <c:pt idx="1172">
                  <c:v>41848</c:v>
                </c:pt>
                <c:pt idx="1173">
                  <c:v>41851</c:v>
                </c:pt>
                <c:pt idx="1174">
                  <c:v>41854</c:v>
                </c:pt>
                <c:pt idx="1175">
                  <c:v>41857</c:v>
                </c:pt>
                <c:pt idx="1176">
                  <c:v>41860</c:v>
                </c:pt>
                <c:pt idx="1177">
                  <c:v>41863</c:v>
                </c:pt>
                <c:pt idx="1178">
                  <c:v>41866</c:v>
                </c:pt>
                <c:pt idx="1179">
                  <c:v>41869</c:v>
                </c:pt>
                <c:pt idx="1180">
                  <c:v>41872</c:v>
                </c:pt>
                <c:pt idx="1181">
                  <c:v>41875</c:v>
                </c:pt>
                <c:pt idx="1182">
                  <c:v>41878</c:v>
                </c:pt>
                <c:pt idx="1183">
                  <c:v>41881</c:v>
                </c:pt>
                <c:pt idx="1184">
                  <c:v>41884</c:v>
                </c:pt>
                <c:pt idx="1185">
                  <c:v>41887</c:v>
                </c:pt>
                <c:pt idx="1186">
                  <c:v>41890</c:v>
                </c:pt>
                <c:pt idx="1187">
                  <c:v>41893</c:v>
                </c:pt>
                <c:pt idx="1188">
                  <c:v>41896</c:v>
                </c:pt>
                <c:pt idx="1189">
                  <c:v>41899</c:v>
                </c:pt>
                <c:pt idx="1190">
                  <c:v>41902</c:v>
                </c:pt>
                <c:pt idx="1191">
                  <c:v>41905</c:v>
                </c:pt>
                <c:pt idx="1192">
                  <c:v>41908</c:v>
                </c:pt>
                <c:pt idx="1193">
                  <c:v>41911</c:v>
                </c:pt>
                <c:pt idx="1194">
                  <c:v>41914</c:v>
                </c:pt>
                <c:pt idx="1195">
                  <c:v>41917</c:v>
                </c:pt>
                <c:pt idx="1196">
                  <c:v>41920</c:v>
                </c:pt>
                <c:pt idx="1197">
                  <c:v>41923</c:v>
                </c:pt>
                <c:pt idx="1198">
                  <c:v>41926</c:v>
                </c:pt>
                <c:pt idx="1199">
                  <c:v>41929</c:v>
                </c:pt>
                <c:pt idx="1200">
                  <c:v>41932</c:v>
                </c:pt>
                <c:pt idx="1201">
                  <c:v>41935</c:v>
                </c:pt>
                <c:pt idx="1202">
                  <c:v>41938</c:v>
                </c:pt>
                <c:pt idx="1203">
                  <c:v>41941</c:v>
                </c:pt>
                <c:pt idx="1204">
                  <c:v>41944</c:v>
                </c:pt>
                <c:pt idx="1205">
                  <c:v>41947</c:v>
                </c:pt>
                <c:pt idx="1206">
                  <c:v>41950</c:v>
                </c:pt>
                <c:pt idx="1207">
                  <c:v>41953</c:v>
                </c:pt>
                <c:pt idx="1208">
                  <c:v>41956</c:v>
                </c:pt>
                <c:pt idx="1209">
                  <c:v>41959</c:v>
                </c:pt>
                <c:pt idx="1210">
                  <c:v>41962</c:v>
                </c:pt>
                <c:pt idx="1211">
                  <c:v>41965</c:v>
                </c:pt>
                <c:pt idx="1212">
                  <c:v>41968</c:v>
                </c:pt>
                <c:pt idx="1213">
                  <c:v>41971</c:v>
                </c:pt>
                <c:pt idx="1214">
                  <c:v>41974</c:v>
                </c:pt>
                <c:pt idx="1215">
                  <c:v>41977</c:v>
                </c:pt>
                <c:pt idx="1216">
                  <c:v>41980</c:v>
                </c:pt>
                <c:pt idx="1217">
                  <c:v>41983</c:v>
                </c:pt>
                <c:pt idx="1218">
                  <c:v>41986</c:v>
                </c:pt>
                <c:pt idx="1219">
                  <c:v>41989</c:v>
                </c:pt>
                <c:pt idx="1220">
                  <c:v>41992</c:v>
                </c:pt>
                <c:pt idx="1221">
                  <c:v>41995</c:v>
                </c:pt>
                <c:pt idx="1222">
                  <c:v>41998</c:v>
                </c:pt>
                <c:pt idx="1223">
                  <c:v>42001</c:v>
                </c:pt>
                <c:pt idx="1224">
                  <c:v>42004</c:v>
                </c:pt>
                <c:pt idx="1225">
                  <c:v>42007</c:v>
                </c:pt>
                <c:pt idx="1226">
                  <c:v>42010</c:v>
                </c:pt>
                <c:pt idx="1227">
                  <c:v>42013</c:v>
                </c:pt>
                <c:pt idx="1228">
                  <c:v>42016</c:v>
                </c:pt>
                <c:pt idx="1229">
                  <c:v>42019</c:v>
                </c:pt>
                <c:pt idx="1230">
                  <c:v>42022</c:v>
                </c:pt>
                <c:pt idx="1231">
                  <c:v>42025</c:v>
                </c:pt>
                <c:pt idx="1232">
                  <c:v>42028</c:v>
                </c:pt>
                <c:pt idx="1233">
                  <c:v>42031</c:v>
                </c:pt>
                <c:pt idx="1234">
                  <c:v>42034</c:v>
                </c:pt>
                <c:pt idx="1235">
                  <c:v>42037</c:v>
                </c:pt>
                <c:pt idx="1236">
                  <c:v>42040</c:v>
                </c:pt>
                <c:pt idx="1237">
                  <c:v>42043</c:v>
                </c:pt>
                <c:pt idx="1238">
                  <c:v>42046</c:v>
                </c:pt>
                <c:pt idx="1239">
                  <c:v>42049</c:v>
                </c:pt>
                <c:pt idx="1240">
                  <c:v>42052</c:v>
                </c:pt>
                <c:pt idx="1241">
                  <c:v>42055</c:v>
                </c:pt>
                <c:pt idx="1242">
                  <c:v>42058</c:v>
                </c:pt>
                <c:pt idx="1243">
                  <c:v>42061</c:v>
                </c:pt>
                <c:pt idx="1244">
                  <c:v>42064</c:v>
                </c:pt>
                <c:pt idx="1245">
                  <c:v>42067</c:v>
                </c:pt>
                <c:pt idx="1246">
                  <c:v>42070</c:v>
                </c:pt>
                <c:pt idx="1247">
                  <c:v>42073</c:v>
                </c:pt>
                <c:pt idx="1248">
                  <c:v>42076</c:v>
                </c:pt>
                <c:pt idx="1249">
                  <c:v>42079</c:v>
                </c:pt>
                <c:pt idx="1250">
                  <c:v>42082</c:v>
                </c:pt>
                <c:pt idx="1251">
                  <c:v>42085</c:v>
                </c:pt>
                <c:pt idx="1252">
                  <c:v>42088</c:v>
                </c:pt>
                <c:pt idx="1253">
                  <c:v>42091</c:v>
                </c:pt>
                <c:pt idx="1254">
                  <c:v>42094</c:v>
                </c:pt>
                <c:pt idx="1255">
                  <c:v>42097</c:v>
                </c:pt>
                <c:pt idx="1256">
                  <c:v>42100</c:v>
                </c:pt>
                <c:pt idx="1257">
                  <c:v>42103</c:v>
                </c:pt>
                <c:pt idx="1258">
                  <c:v>42106</c:v>
                </c:pt>
                <c:pt idx="1259">
                  <c:v>42109</c:v>
                </c:pt>
                <c:pt idx="1260">
                  <c:v>42112</c:v>
                </c:pt>
                <c:pt idx="1261">
                  <c:v>42115</c:v>
                </c:pt>
                <c:pt idx="1262">
                  <c:v>42118</c:v>
                </c:pt>
                <c:pt idx="1263">
                  <c:v>42121</c:v>
                </c:pt>
                <c:pt idx="1264">
                  <c:v>42124</c:v>
                </c:pt>
                <c:pt idx="1265">
                  <c:v>42127</c:v>
                </c:pt>
                <c:pt idx="1266">
                  <c:v>42130</c:v>
                </c:pt>
                <c:pt idx="1267">
                  <c:v>42133</c:v>
                </c:pt>
                <c:pt idx="1268">
                  <c:v>42136</c:v>
                </c:pt>
                <c:pt idx="1269">
                  <c:v>42139</c:v>
                </c:pt>
                <c:pt idx="1270">
                  <c:v>42142</c:v>
                </c:pt>
                <c:pt idx="1271">
                  <c:v>42145</c:v>
                </c:pt>
                <c:pt idx="1272">
                  <c:v>42148</c:v>
                </c:pt>
                <c:pt idx="1273">
                  <c:v>42151</c:v>
                </c:pt>
                <c:pt idx="1274">
                  <c:v>42154</c:v>
                </c:pt>
                <c:pt idx="1275">
                  <c:v>42157</c:v>
                </c:pt>
                <c:pt idx="1276">
                  <c:v>42160</c:v>
                </c:pt>
                <c:pt idx="1277">
                  <c:v>42163</c:v>
                </c:pt>
                <c:pt idx="1278">
                  <c:v>42166</c:v>
                </c:pt>
                <c:pt idx="1279">
                  <c:v>42169</c:v>
                </c:pt>
                <c:pt idx="1280">
                  <c:v>42172</c:v>
                </c:pt>
                <c:pt idx="1281">
                  <c:v>42175</c:v>
                </c:pt>
                <c:pt idx="1282">
                  <c:v>42178</c:v>
                </c:pt>
                <c:pt idx="1283">
                  <c:v>42181</c:v>
                </c:pt>
                <c:pt idx="1284">
                  <c:v>42184</c:v>
                </c:pt>
                <c:pt idx="1285">
                  <c:v>42187</c:v>
                </c:pt>
                <c:pt idx="1286">
                  <c:v>42190</c:v>
                </c:pt>
                <c:pt idx="1287">
                  <c:v>42193</c:v>
                </c:pt>
                <c:pt idx="1288">
                  <c:v>42196</c:v>
                </c:pt>
                <c:pt idx="1289">
                  <c:v>42199</c:v>
                </c:pt>
                <c:pt idx="1290">
                  <c:v>42202</c:v>
                </c:pt>
                <c:pt idx="1291">
                  <c:v>42205</c:v>
                </c:pt>
                <c:pt idx="1292">
                  <c:v>42208</c:v>
                </c:pt>
                <c:pt idx="1293">
                  <c:v>42211</c:v>
                </c:pt>
                <c:pt idx="1294">
                  <c:v>42214</c:v>
                </c:pt>
                <c:pt idx="1295">
                  <c:v>42217</c:v>
                </c:pt>
                <c:pt idx="1296">
                  <c:v>42220</c:v>
                </c:pt>
                <c:pt idx="1297">
                  <c:v>42223</c:v>
                </c:pt>
                <c:pt idx="1298">
                  <c:v>42226</c:v>
                </c:pt>
                <c:pt idx="1299">
                  <c:v>42229</c:v>
                </c:pt>
                <c:pt idx="1300">
                  <c:v>42232</c:v>
                </c:pt>
                <c:pt idx="1301">
                  <c:v>42235</c:v>
                </c:pt>
                <c:pt idx="1302">
                  <c:v>42238</c:v>
                </c:pt>
                <c:pt idx="1303">
                  <c:v>42241</c:v>
                </c:pt>
                <c:pt idx="1304">
                  <c:v>42244</c:v>
                </c:pt>
                <c:pt idx="1305">
                  <c:v>42247</c:v>
                </c:pt>
                <c:pt idx="1306">
                  <c:v>42250</c:v>
                </c:pt>
                <c:pt idx="1307">
                  <c:v>42253</c:v>
                </c:pt>
                <c:pt idx="1308">
                  <c:v>42256</c:v>
                </c:pt>
                <c:pt idx="1309">
                  <c:v>42259</c:v>
                </c:pt>
                <c:pt idx="1310">
                  <c:v>42262</c:v>
                </c:pt>
                <c:pt idx="1311">
                  <c:v>42265</c:v>
                </c:pt>
                <c:pt idx="1312">
                  <c:v>42268</c:v>
                </c:pt>
                <c:pt idx="1313">
                  <c:v>42271</c:v>
                </c:pt>
                <c:pt idx="1314">
                  <c:v>42274</c:v>
                </c:pt>
                <c:pt idx="1315">
                  <c:v>42277</c:v>
                </c:pt>
                <c:pt idx="1316">
                  <c:v>42280</c:v>
                </c:pt>
                <c:pt idx="1317">
                  <c:v>42283</c:v>
                </c:pt>
                <c:pt idx="1318">
                  <c:v>42286</c:v>
                </c:pt>
                <c:pt idx="1319">
                  <c:v>42289</c:v>
                </c:pt>
                <c:pt idx="1320">
                  <c:v>42292</c:v>
                </c:pt>
                <c:pt idx="1321">
                  <c:v>42295</c:v>
                </c:pt>
                <c:pt idx="1322">
                  <c:v>42298</c:v>
                </c:pt>
                <c:pt idx="1323">
                  <c:v>42301</c:v>
                </c:pt>
                <c:pt idx="1324">
                  <c:v>42304</c:v>
                </c:pt>
                <c:pt idx="1325">
                  <c:v>42307</c:v>
                </c:pt>
                <c:pt idx="1326">
                  <c:v>42310</c:v>
                </c:pt>
                <c:pt idx="1327">
                  <c:v>42313</c:v>
                </c:pt>
                <c:pt idx="1328">
                  <c:v>42316</c:v>
                </c:pt>
                <c:pt idx="1329">
                  <c:v>42319</c:v>
                </c:pt>
                <c:pt idx="1330">
                  <c:v>42322</c:v>
                </c:pt>
                <c:pt idx="1331">
                  <c:v>42325</c:v>
                </c:pt>
                <c:pt idx="1332">
                  <c:v>42328</c:v>
                </c:pt>
                <c:pt idx="1333">
                  <c:v>42331</c:v>
                </c:pt>
                <c:pt idx="1334">
                  <c:v>42334</c:v>
                </c:pt>
                <c:pt idx="1335">
                  <c:v>42337</c:v>
                </c:pt>
                <c:pt idx="1336">
                  <c:v>42340</c:v>
                </c:pt>
                <c:pt idx="1337">
                  <c:v>42343</c:v>
                </c:pt>
                <c:pt idx="1338">
                  <c:v>42346</c:v>
                </c:pt>
                <c:pt idx="1339">
                  <c:v>42349</c:v>
                </c:pt>
                <c:pt idx="1340">
                  <c:v>42352</c:v>
                </c:pt>
                <c:pt idx="1341">
                  <c:v>42355</c:v>
                </c:pt>
                <c:pt idx="1342">
                  <c:v>42358</c:v>
                </c:pt>
                <c:pt idx="1343">
                  <c:v>42361</c:v>
                </c:pt>
                <c:pt idx="1344">
                  <c:v>42364</c:v>
                </c:pt>
                <c:pt idx="1345">
                  <c:v>42367</c:v>
                </c:pt>
                <c:pt idx="1346">
                  <c:v>42370</c:v>
                </c:pt>
                <c:pt idx="1347">
                  <c:v>42373</c:v>
                </c:pt>
                <c:pt idx="1348">
                  <c:v>42376</c:v>
                </c:pt>
                <c:pt idx="1349">
                  <c:v>42379</c:v>
                </c:pt>
                <c:pt idx="1350">
                  <c:v>42382</c:v>
                </c:pt>
                <c:pt idx="1351">
                  <c:v>42385</c:v>
                </c:pt>
                <c:pt idx="1352">
                  <c:v>42388</c:v>
                </c:pt>
                <c:pt idx="1353">
                  <c:v>42391</c:v>
                </c:pt>
                <c:pt idx="1354">
                  <c:v>42394</c:v>
                </c:pt>
                <c:pt idx="1355">
                  <c:v>42397</c:v>
                </c:pt>
                <c:pt idx="1356">
                  <c:v>42400</c:v>
                </c:pt>
                <c:pt idx="1357">
                  <c:v>42038</c:v>
                </c:pt>
                <c:pt idx="1358">
                  <c:v>42041</c:v>
                </c:pt>
                <c:pt idx="1359">
                  <c:v>42044</c:v>
                </c:pt>
                <c:pt idx="1360">
                  <c:v>42047</c:v>
                </c:pt>
                <c:pt idx="1361">
                  <c:v>42050</c:v>
                </c:pt>
                <c:pt idx="1362">
                  <c:v>42053</c:v>
                </c:pt>
                <c:pt idx="1363">
                  <c:v>42056</c:v>
                </c:pt>
                <c:pt idx="1364">
                  <c:v>42059</c:v>
                </c:pt>
                <c:pt idx="1365">
                  <c:v>42062</c:v>
                </c:pt>
                <c:pt idx="1366">
                  <c:v>42430</c:v>
                </c:pt>
                <c:pt idx="1367">
                  <c:v>42433</c:v>
                </c:pt>
                <c:pt idx="1368">
                  <c:v>42436</c:v>
                </c:pt>
                <c:pt idx="1369">
                  <c:v>42439</c:v>
                </c:pt>
                <c:pt idx="1370">
                  <c:v>42442</c:v>
                </c:pt>
                <c:pt idx="1371">
                  <c:v>42445</c:v>
                </c:pt>
                <c:pt idx="1372">
                  <c:v>42448</c:v>
                </c:pt>
                <c:pt idx="1373">
                  <c:v>42451</c:v>
                </c:pt>
                <c:pt idx="1374">
                  <c:v>42454</c:v>
                </c:pt>
                <c:pt idx="1375">
                  <c:v>42457</c:v>
                </c:pt>
                <c:pt idx="1376">
                  <c:v>42460</c:v>
                </c:pt>
                <c:pt idx="1377">
                  <c:v>42463</c:v>
                </c:pt>
                <c:pt idx="1378">
                  <c:v>42466</c:v>
                </c:pt>
                <c:pt idx="1379">
                  <c:v>42469</c:v>
                </c:pt>
                <c:pt idx="1380">
                  <c:v>42472</c:v>
                </c:pt>
                <c:pt idx="1381">
                  <c:v>42475</c:v>
                </c:pt>
                <c:pt idx="1382">
                  <c:v>42478</c:v>
                </c:pt>
                <c:pt idx="1383">
                  <c:v>42481</c:v>
                </c:pt>
                <c:pt idx="1384">
                  <c:v>42484</c:v>
                </c:pt>
                <c:pt idx="1385">
                  <c:v>42487</c:v>
                </c:pt>
                <c:pt idx="1386">
                  <c:v>42490</c:v>
                </c:pt>
                <c:pt idx="1387">
                  <c:v>42493</c:v>
                </c:pt>
                <c:pt idx="1388">
                  <c:v>42496</c:v>
                </c:pt>
                <c:pt idx="1389">
                  <c:v>42499</c:v>
                </c:pt>
                <c:pt idx="1390">
                  <c:v>42502</c:v>
                </c:pt>
                <c:pt idx="1391">
                  <c:v>42505</c:v>
                </c:pt>
                <c:pt idx="1392">
                  <c:v>42508</c:v>
                </c:pt>
                <c:pt idx="1393">
                  <c:v>42511</c:v>
                </c:pt>
                <c:pt idx="1394">
                  <c:v>42514</c:v>
                </c:pt>
                <c:pt idx="1395">
                  <c:v>42517</c:v>
                </c:pt>
                <c:pt idx="1396">
                  <c:v>42520</c:v>
                </c:pt>
                <c:pt idx="1397">
                  <c:v>42523</c:v>
                </c:pt>
                <c:pt idx="1398">
                  <c:v>42526</c:v>
                </c:pt>
                <c:pt idx="1399">
                  <c:v>42529</c:v>
                </c:pt>
                <c:pt idx="1400">
                  <c:v>42532</c:v>
                </c:pt>
                <c:pt idx="1401">
                  <c:v>42535</c:v>
                </c:pt>
                <c:pt idx="1402">
                  <c:v>42538</c:v>
                </c:pt>
                <c:pt idx="1403">
                  <c:v>42541</c:v>
                </c:pt>
                <c:pt idx="1404">
                  <c:v>42544</c:v>
                </c:pt>
                <c:pt idx="1405">
                  <c:v>42547</c:v>
                </c:pt>
                <c:pt idx="1406">
                  <c:v>42550</c:v>
                </c:pt>
                <c:pt idx="1407">
                  <c:v>42187</c:v>
                </c:pt>
                <c:pt idx="1408">
                  <c:v>42190</c:v>
                </c:pt>
                <c:pt idx="1409">
                  <c:v>42193</c:v>
                </c:pt>
                <c:pt idx="1410">
                  <c:v>42196</c:v>
                </c:pt>
                <c:pt idx="1411">
                  <c:v>42199</c:v>
                </c:pt>
                <c:pt idx="1412">
                  <c:v>42202</c:v>
                </c:pt>
                <c:pt idx="1413">
                  <c:v>42205</c:v>
                </c:pt>
                <c:pt idx="1414">
                  <c:v>42208</c:v>
                </c:pt>
                <c:pt idx="1415">
                  <c:v>42211</c:v>
                </c:pt>
                <c:pt idx="1416">
                  <c:v>42214</c:v>
                </c:pt>
                <c:pt idx="1417">
                  <c:v>42583</c:v>
                </c:pt>
                <c:pt idx="1418">
                  <c:v>42586</c:v>
                </c:pt>
                <c:pt idx="1419">
                  <c:v>42589</c:v>
                </c:pt>
                <c:pt idx="1420">
                  <c:v>42592</c:v>
                </c:pt>
                <c:pt idx="1421">
                  <c:v>42595</c:v>
                </c:pt>
                <c:pt idx="1422">
                  <c:v>42598</c:v>
                </c:pt>
                <c:pt idx="1423">
                  <c:v>42601</c:v>
                </c:pt>
                <c:pt idx="1424">
                  <c:v>42604</c:v>
                </c:pt>
                <c:pt idx="1425">
                  <c:v>42607</c:v>
                </c:pt>
                <c:pt idx="1426">
                  <c:v>42610</c:v>
                </c:pt>
                <c:pt idx="1427">
                  <c:v>42613</c:v>
                </c:pt>
                <c:pt idx="1428">
                  <c:v>42616</c:v>
                </c:pt>
                <c:pt idx="1429">
                  <c:v>42619</c:v>
                </c:pt>
                <c:pt idx="1430">
                  <c:v>42622</c:v>
                </c:pt>
                <c:pt idx="1431">
                  <c:v>42625</c:v>
                </c:pt>
                <c:pt idx="1432">
                  <c:v>42628</c:v>
                </c:pt>
                <c:pt idx="1433">
                  <c:v>42631</c:v>
                </c:pt>
                <c:pt idx="1434">
                  <c:v>42634</c:v>
                </c:pt>
                <c:pt idx="1435">
                  <c:v>42637</c:v>
                </c:pt>
                <c:pt idx="1436">
                  <c:v>42640</c:v>
                </c:pt>
                <c:pt idx="1437">
                  <c:v>42643</c:v>
                </c:pt>
                <c:pt idx="1438">
                  <c:v>42646</c:v>
                </c:pt>
                <c:pt idx="1439">
                  <c:v>42649</c:v>
                </c:pt>
                <c:pt idx="1440">
                  <c:v>42652</c:v>
                </c:pt>
                <c:pt idx="1441">
                  <c:v>42655</c:v>
                </c:pt>
                <c:pt idx="1442">
                  <c:v>42658</c:v>
                </c:pt>
                <c:pt idx="1443">
                  <c:v>42661</c:v>
                </c:pt>
                <c:pt idx="1444">
                  <c:v>42664</c:v>
                </c:pt>
                <c:pt idx="1445">
                  <c:v>42667</c:v>
                </c:pt>
                <c:pt idx="1446">
                  <c:v>42670</c:v>
                </c:pt>
                <c:pt idx="1447">
                  <c:v>42673</c:v>
                </c:pt>
                <c:pt idx="1448">
                  <c:v>42676</c:v>
                </c:pt>
                <c:pt idx="1449">
                  <c:v>42679</c:v>
                </c:pt>
                <c:pt idx="1450">
                  <c:v>42682</c:v>
                </c:pt>
                <c:pt idx="1451">
                  <c:v>42685</c:v>
                </c:pt>
                <c:pt idx="1452">
                  <c:v>42688</c:v>
                </c:pt>
                <c:pt idx="1453">
                  <c:v>42691</c:v>
                </c:pt>
                <c:pt idx="1454">
                  <c:v>42694</c:v>
                </c:pt>
                <c:pt idx="1455">
                  <c:v>42697</c:v>
                </c:pt>
                <c:pt idx="1456">
                  <c:v>42700</c:v>
                </c:pt>
                <c:pt idx="1457">
                  <c:v>42703</c:v>
                </c:pt>
                <c:pt idx="1458">
                  <c:v>42706</c:v>
                </c:pt>
                <c:pt idx="1459">
                  <c:v>42709</c:v>
                </c:pt>
                <c:pt idx="1460">
                  <c:v>42712</c:v>
                </c:pt>
                <c:pt idx="1461">
                  <c:v>42715</c:v>
                </c:pt>
                <c:pt idx="1462">
                  <c:v>42718</c:v>
                </c:pt>
                <c:pt idx="1463">
                  <c:v>42721</c:v>
                </c:pt>
                <c:pt idx="1464">
                  <c:v>42724</c:v>
                </c:pt>
                <c:pt idx="1465">
                  <c:v>42727</c:v>
                </c:pt>
                <c:pt idx="1466">
                  <c:v>42730</c:v>
                </c:pt>
                <c:pt idx="1467">
                  <c:v>42733</c:v>
                </c:pt>
                <c:pt idx="1468">
                  <c:v>42736</c:v>
                </c:pt>
                <c:pt idx="1469">
                  <c:v>42739</c:v>
                </c:pt>
                <c:pt idx="1470">
                  <c:v>42742</c:v>
                </c:pt>
                <c:pt idx="1471">
                  <c:v>42745</c:v>
                </c:pt>
                <c:pt idx="1472">
                  <c:v>42748</c:v>
                </c:pt>
                <c:pt idx="1473">
                  <c:v>42751</c:v>
                </c:pt>
                <c:pt idx="1474">
                  <c:v>42754</c:v>
                </c:pt>
                <c:pt idx="1475">
                  <c:v>42757</c:v>
                </c:pt>
                <c:pt idx="1476">
                  <c:v>42760</c:v>
                </c:pt>
                <c:pt idx="1477">
                  <c:v>42763</c:v>
                </c:pt>
                <c:pt idx="1478">
                  <c:v>42766</c:v>
                </c:pt>
                <c:pt idx="1479">
                  <c:v>42769</c:v>
                </c:pt>
                <c:pt idx="1480">
                  <c:v>42772</c:v>
                </c:pt>
                <c:pt idx="1481">
                  <c:v>42775</c:v>
                </c:pt>
                <c:pt idx="1482">
                  <c:v>42778</c:v>
                </c:pt>
                <c:pt idx="1483">
                  <c:v>42781</c:v>
                </c:pt>
                <c:pt idx="1484">
                  <c:v>42784</c:v>
                </c:pt>
                <c:pt idx="1485">
                  <c:v>42787</c:v>
                </c:pt>
                <c:pt idx="1486">
                  <c:v>42790</c:v>
                </c:pt>
                <c:pt idx="1487">
                  <c:v>42793</c:v>
                </c:pt>
                <c:pt idx="1488">
                  <c:v>42796</c:v>
                </c:pt>
                <c:pt idx="1489">
                  <c:v>42799</c:v>
                </c:pt>
                <c:pt idx="1490">
                  <c:v>42802</c:v>
                </c:pt>
                <c:pt idx="1491">
                  <c:v>42805</c:v>
                </c:pt>
                <c:pt idx="1492">
                  <c:v>42808</c:v>
                </c:pt>
                <c:pt idx="1493">
                  <c:v>42811</c:v>
                </c:pt>
                <c:pt idx="1494">
                  <c:v>42814</c:v>
                </c:pt>
                <c:pt idx="1495">
                  <c:v>42817</c:v>
                </c:pt>
                <c:pt idx="1496">
                  <c:v>42820</c:v>
                </c:pt>
                <c:pt idx="1497">
                  <c:v>42823</c:v>
                </c:pt>
                <c:pt idx="1498">
                  <c:v>42826</c:v>
                </c:pt>
                <c:pt idx="1499">
                  <c:v>42829</c:v>
                </c:pt>
                <c:pt idx="1500">
                  <c:v>42832</c:v>
                </c:pt>
                <c:pt idx="1501">
                  <c:v>42835</c:v>
                </c:pt>
                <c:pt idx="1502">
                  <c:v>42838</c:v>
                </c:pt>
                <c:pt idx="1503">
                  <c:v>42841</c:v>
                </c:pt>
                <c:pt idx="1504">
                  <c:v>42844</c:v>
                </c:pt>
                <c:pt idx="1505">
                  <c:v>42847</c:v>
                </c:pt>
                <c:pt idx="1506">
                  <c:v>42850</c:v>
                </c:pt>
                <c:pt idx="1507">
                  <c:v>42853</c:v>
                </c:pt>
                <c:pt idx="1508">
                  <c:v>42856</c:v>
                </c:pt>
                <c:pt idx="1509">
                  <c:v>42859</c:v>
                </c:pt>
                <c:pt idx="1510">
                  <c:v>42862</c:v>
                </c:pt>
                <c:pt idx="1511">
                  <c:v>42865</c:v>
                </c:pt>
                <c:pt idx="1512">
                  <c:v>42868</c:v>
                </c:pt>
                <c:pt idx="1513">
                  <c:v>42871</c:v>
                </c:pt>
                <c:pt idx="1514">
                  <c:v>42874</c:v>
                </c:pt>
                <c:pt idx="1515">
                  <c:v>42877</c:v>
                </c:pt>
                <c:pt idx="1516">
                  <c:v>42880</c:v>
                </c:pt>
                <c:pt idx="1517">
                  <c:v>42883</c:v>
                </c:pt>
                <c:pt idx="1518">
                  <c:v>42886</c:v>
                </c:pt>
                <c:pt idx="1519">
                  <c:v>42889</c:v>
                </c:pt>
                <c:pt idx="1520">
                  <c:v>42892</c:v>
                </c:pt>
                <c:pt idx="1521">
                  <c:v>42895</c:v>
                </c:pt>
                <c:pt idx="1522">
                  <c:v>42898</c:v>
                </c:pt>
                <c:pt idx="1523">
                  <c:v>42901</c:v>
                </c:pt>
                <c:pt idx="1524">
                  <c:v>42904</c:v>
                </c:pt>
                <c:pt idx="1525">
                  <c:v>42907</c:v>
                </c:pt>
                <c:pt idx="1526">
                  <c:v>42910</c:v>
                </c:pt>
                <c:pt idx="1527">
                  <c:v>42913</c:v>
                </c:pt>
                <c:pt idx="1528">
                  <c:v>42916</c:v>
                </c:pt>
                <c:pt idx="1529">
                  <c:v>42919</c:v>
                </c:pt>
                <c:pt idx="1530">
                  <c:v>42922</c:v>
                </c:pt>
                <c:pt idx="1531">
                  <c:v>42925</c:v>
                </c:pt>
                <c:pt idx="1532">
                  <c:v>42928</c:v>
                </c:pt>
                <c:pt idx="1533">
                  <c:v>42931</c:v>
                </c:pt>
                <c:pt idx="1534">
                  <c:v>42934</c:v>
                </c:pt>
                <c:pt idx="1535">
                  <c:v>42937</c:v>
                </c:pt>
                <c:pt idx="1536">
                  <c:v>42940</c:v>
                </c:pt>
                <c:pt idx="1537">
                  <c:v>42943</c:v>
                </c:pt>
                <c:pt idx="1538">
                  <c:v>42946</c:v>
                </c:pt>
                <c:pt idx="1539">
                  <c:v>42949</c:v>
                </c:pt>
                <c:pt idx="1540">
                  <c:v>42952</c:v>
                </c:pt>
                <c:pt idx="1541">
                  <c:v>42955</c:v>
                </c:pt>
                <c:pt idx="1542">
                  <c:v>42958</c:v>
                </c:pt>
                <c:pt idx="1543">
                  <c:v>42961</c:v>
                </c:pt>
                <c:pt idx="1544">
                  <c:v>42964</c:v>
                </c:pt>
                <c:pt idx="1545">
                  <c:v>42967</c:v>
                </c:pt>
                <c:pt idx="1546">
                  <c:v>42970</c:v>
                </c:pt>
                <c:pt idx="1547">
                  <c:v>42973</c:v>
                </c:pt>
                <c:pt idx="1548">
                  <c:v>42976</c:v>
                </c:pt>
                <c:pt idx="1549">
                  <c:v>42979</c:v>
                </c:pt>
                <c:pt idx="1550">
                  <c:v>42982</c:v>
                </c:pt>
                <c:pt idx="1551">
                  <c:v>42985</c:v>
                </c:pt>
                <c:pt idx="1552">
                  <c:v>42988</c:v>
                </c:pt>
                <c:pt idx="1553">
                  <c:v>42991</c:v>
                </c:pt>
                <c:pt idx="1554">
                  <c:v>42994</c:v>
                </c:pt>
                <c:pt idx="1555">
                  <c:v>42997</c:v>
                </c:pt>
                <c:pt idx="1556">
                  <c:v>43000</c:v>
                </c:pt>
                <c:pt idx="1557">
                  <c:v>43003</c:v>
                </c:pt>
                <c:pt idx="1558">
                  <c:v>43006</c:v>
                </c:pt>
                <c:pt idx="1559">
                  <c:v>43009</c:v>
                </c:pt>
                <c:pt idx="1560">
                  <c:v>43012</c:v>
                </c:pt>
                <c:pt idx="1561">
                  <c:v>43015</c:v>
                </c:pt>
                <c:pt idx="1562">
                  <c:v>43018</c:v>
                </c:pt>
                <c:pt idx="1563">
                  <c:v>43021</c:v>
                </c:pt>
                <c:pt idx="1564">
                  <c:v>43024</c:v>
                </c:pt>
                <c:pt idx="1565">
                  <c:v>43027</c:v>
                </c:pt>
                <c:pt idx="1566">
                  <c:v>43030</c:v>
                </c:pt>
                <c:pt idx="1567">
                  <c:v>43033</c:v>
                </c:pt>
                <c:pt idx="1568">
                  <c:v>43036</c:v>
                </c:pt>
                <c:pt idx="1569">
                  <c:v>43039</c:v>
                </c:pt>
                <c:pt idx="1570">
                  <c:v>43042</c:v>
                </c:pt>
                <c:pt idx="1571">
                  <c:v>43045</c:v>
                </c:pt>
                <c:pt idx="1572">
                  <c:v>43048</c:v>
                </c:pt>
                <c:pt idx="1573">
                  <c:v>43051</c:v>
                </c:pt>
                <c:pt idx="1574">
                  <c:v>43054</c:v>
                </c:pt>
                <c:pt idx="1575">
                  <c:v>43057</c:v>
                </c:pt>
                <c:pt idx="1576">
                  <c:v>43060</c:v>
                </c:pt>
                <c:pt idx="1577">
                  <c:v>43063</c:v>
                </c:pt>
                <c:pt idx="1578">
                  <c:v>43066</c:v>
                </c:pt>
                <c:pt idx="1579">
                  <c:v>43069</c:v>
                </c:pt>
                <c:pt idx="1580">
                  <c:v>43072</c:v>
                </c:pt>
                <c:pt idx="1581">
                  <c:v>43075</c:v>
                </c:pt>
                <c:pt idx="1582">
                  <c:v>43078</c:v>
                </c:pt>
                <c:pt idx="1583">
                  <c:v>43081</c:v>
                </c:pt>
                <c:pt idx="1584">
                  <c:v>43084</c:v>
                </c:pt>
                <c:pt idx="1585">
                  <c:v>43087</c:v>
                </c:pt>
                <c:pt idx="1586">
                  <c:v>43090</c:v>
                </c:pt>
                <c:pt idx="1587">
                  <c:v>43093</c:v>
                </c:pt>
                <c:pt idx="1588">
                  <c:v>43096</c:v>
                </c:pt>
                <c:pt idx="1589">
                  <c:v>43099</c:v>
                </c:pt>
                <c:pt idx="1590">
                  <c:v>43102</c:v>
                </c:pt>
                <c:pt idx="1591">
                  <c:v>43105</c:v>
                </c:pt>
                <c:pt idx="1592">
                  <c:v>43108</c:v>
                </c:pt>
                <c:pt idx="1593">
                  <c:v>43111</c:v>
                </c:pt>
                <c:pt idx="1594">
                  <c:v>43114</c:v>
                </c:pt>
                <c:pt idx="1595">
                  <c:v>43117</c:v>
                </c:pt>
                <c:pt idx="1596">
                  <c:v>43120</c:v>
                </c:pt>
                <c:pt idx="1597">
                  <c:v>43123</c:v>
                </c:pt>
                <c:pt idx="1598">
                  <c:v>43126</c:v>
                </c:pt>
                <c:pt idx="1599">
                  <c:v>43129</c:v>
                </c:pt>
                <c:pt idx="1600">
                  <c:v>43132</c:v>
                </c:pt>
                <c:pt idx="1601">
                  <c:v>43135</c:v>
                </c:pt>
                <c:pt idx="1602">
                  <c:v>43138</c:v>
                </c:pt>
                <c:pt idx="1603">
                  <c:v>43141</c:v>
                </c:pt>
                <c:pt idx="1604">
                  <c:v>43144</c:v>
                </c:pt>
                <c:pt idx="1605">
                  <c:v>43147</c:v>
                </c:pt>
                <c:pt idx="1606">
                  <c:v>43150</c:v>
                </c:pt>
                <c:pt idx="1607">
                  <c:v>43153</c:v>
                </c:pt>
                <c:pt idx="1608">
                  <c:v>43156</c:v>
                </c:pt>
                <c:pt idx="1609">
                  <c:v>43159</c:v>
                </c:pt>
                <c:pt idx="1610">
                  <c:v>43162</c:v>
                </c:pt>
                <c:pt idx="1611">
                  <c:v>43165</c:v>
                </c:pt>
                <c:pt idx="1612">
                  <c:v>43168</c:v>
                </c:pt>
                <c:pt idx="1613">
                  <c:v>43171</c:v>
                </c:pt>
                <c:pt idx="1614">
                  <c:v>43174</c:v>
                </c:pt>
                <c:pt idx="1615">
                  <c:v>43177</c:v>
                </c:pt>
                <c:pt idx="1616">
                  <c:v>43180</c:v>
                </c:pt>
                <c:pt idx="1617">
                  <c:v>43183</c:v>
                </c:pt>
                <c:pt idx="1618">
                  <c:v>43186</c:v>
                </c:pt>
                <c:pt idx="1619">
                  <c:v>43189</c:v>
                </c:pt>
                <c:pt idx="1620">
                  <c:v>43192</c:v>
                </c:pt>
                <c:pt idx="1621">
                  <c:v>43195</c:v>
                </c:pt>
                <c:pt idx="1622">
                  <c:v>43198</c:v>
                </c:pt>
                <c:pt idx="1623">
                  <c:v>43201</c:v>
                </c:pt>
                <c:pt idx="1624">
                  <c:v>43204</c:v>
                </c:pt>
                <c:pt idx="1625">
                  <c:v>43207</c:v>
                </c:pt>
                <c:pt idx="1626">
                  <c:v>43210</c:v>
                </c:pt>
                <c:pt idx="1627">
                  <c:v>43213</c:v>
                </c:pt>
                <c:pt idx="1628">
                  <c:v>43216</c:v>
                </c:pt>
                <c:pt idx="1629">
                  <c:v>43219</c:v>
                </c:pt>
                <c:pt idx="1630">
                  <c:v>43222</c:v>
                </c:pt>
                <c:pt idx="1631">
                  <c:v>43225</c:v>
                </c:pt>
                <c:pt idx="1632">
                  <c:v>43228</c:v>
                </c:pt>
                <c:pt idx="1633">
                  <c:v>43231</c:v>
                </c:pt>
                <c:pt idx="1634">
                  <c:v>43234</c:v>
                </c:pt>
                <c:pt idx="1635">
                  <c:v>43237</c:v>
                </c:pt>
                <c:pt idx="1636">
                  <c:v>43240</c:v>
                </c:pt>
                <c:pt idx="1637">
                  <c:v>43243</c:v>
                </c:pt>
                <c:pt idx="1638">
                  <c:v>43246</c:v>
                </c:pt>
                <c:pt idx="1639">
                  <c:v>43249</c:v>
                </c:pt>
                <c:pt idx="1640">
                  <c:v>43252</c:v>
                </c:pt>
                <c:pt idx="1641">
                  <c:v>43255</c:v>
                </c:pt>
                <c:pt idx="1642">
                  <c:v>43258</c:v>
                </c:pt>
                <c:pt idx="1643">
                  <c:v>43261</c:v>
                </c:pt>
                <c:pt idx="1644">
                  <c:v>43264</c:v>
                </c:pt>
                <c:pt idx="1645">
                  <c:v>43267</c:v>
                </c:pt>
                <c:pt idx="1646">
                  <c:v>43270</c:v>
                </c:pt>
                <c:pt idx="1647">
                  <c:v>43273</c:v>
                </c:pt>
                <c:pt idx="1648">
                  <c:v>43276</c:v>
                </c:pt>
                <c:pt idx="1649">
                  <c:v>43279</c:v>
                </c:pt>
                <c:pt idx="1650">
                  <c:v>43282</c:v>
                </c:pt>
                <c:pt idx="1651">
                  <c:v>43285</c:v>
                </c:pt>
                <c:pt idx="1652">
                  <c:v>43288</c:v>
                </c:pt>
                <c:pt idx="1653">
                  <c:v>43291</c:v>
                </c:pt>
                <c:pt idx="1654">
                  <c:v>43294</c:v>
                </c:pt>
                <c:pt idx="1655">
                  <c:v>43297</c:v>
                </c:pt>
                <c:pt idx="1656">
                  <c:v>43300</c:v>
                </c:pt>
                <c:pt idx="1657">
                  <c:v>43303</c:v>
                </c:pt>
                <c:pt idx="1658">
                  <c:v>43306</c:v>
                </c:pt>
                <c:pt idx="1659">
                  <c:v>43309</c:v>
                </c:pt>
                <c:pt idx="1660">
                  <c:v>43312</c:v>
                </c:pt>
                <c:pt idx="1661">
                  <c:v>43315</c:v>
                </c:pt>
                <c:pt idx="1662">
                  <c:v>43318</c:v>
                </c:pt>
                <c:pt idx="1663">
                  <c:v>43321</c:v>
                </c:pt>
                <c:pt idx="1664">
                  <c:v>43324</c:v>
                </c:pt>
                <c:pt idx="1665">
                  <c:v>43327</c:v>
                </c:pt>
                <c:pt idx="1666">
                  <c:v>43330</c:v>
                </c:pt>
                <c:pt idx="1667">
                  <c:v>43333</c:v>
                </c:pt>
                <c:pt idx="1668">
                  <c:v>43336</c:v>
                </c:pt>
                <c:pt idx="1669">
                  <c:v>43339</c:v>
                </c:pt>
                <c:pt idx="1670">
                  <c:v>43342</c:v>
                </c:pt>
                <c:pt idx="1671">
                  <c:v>43345</c:v>
                </c:pt>
                <c:pt idx="1672">
                  <c:v>43348</c:v>
                </c:pt>
                <c:pt idx="1673">
                  <c:v>43351</c:v>
                </c:pt>
                <c:pt idx="1674">
                  <c:v>43354</c:v>
                </c:pt>
                <c:pt idx="1675">
                  <c:v>43357</c:v>
                </c:pt>
                <c:pt idx="1676">
                  <c:v>43360</c:v>
                </c:pt>
                <c:pt idx="1677">
                  <c:v>43363</c:v>
                </c:pt>
                <c:pt idx="1678">
                  <c:v>43366</c:v>
                </c:pt>
                <c:pt idx="1679">
                  <c:v>43369</c:v>
                </c:pt>
                <c:pt idx="1680">
                  <c:v>43372</c:v>
                </c:pt>
                <c:pt idx="1681">
                  <c:v>43375</c:v>
                </c:pt>
                <c:pt idx="1682">
                  <c:v>43378</c:v>
                </c:pt>
                <c:pt idx="1683">
                  <c:v>43381</c:v>
                </c:pt>
                <c:pt idx="1684">
                  <c:v>43384</c:v>
                </c:pt>
                <c:pt idx="1685">
                  <c:v>43387</c:v>
                </c:pt>
                <c:pt idx="1686">
                  <c:v>43390</c:v>
                </c:pt>
                <c:pt idx="1687">
                  <c:v>43393</c:v>
                </c:pt>
                <c:pt idx="1688">
                  <c:v>43396</c:v>
                </c:pt>
                <c:pt idx="1689">
                  <c:v>43399</c:v>
                </c:pt>
                <c:pt idx="1690">
                  <c:v>43402</c:v>
                </c:pt>
                <c:pt idx="1691">
                  <c:v>43405</c:v>
                </c:pt>
                <c:pt idx="1692">
                  <c:v>43408</c:v>
                </c:pt>
                <c:pt idx="1693">
                  <c:v>43411</c:v>
                </c:pt>
                <c:pt idx="1694">
                  <c:v>43414</c:v>
                </c:pt>
                <c:pt idx="1695">
                  <c:v>43417</c:v>
                </c:pt>
                <c:pt idx="1696">
                  <c:v>43420</c:v>
                </c:pt>
                <c:pt idx="1697">
                  <c:v>43423</c:v>
                </c:pt>
                <c:pt idx="1698">
                  <c:v>43426</c:v>
                </c:pt>
                <c:pt idx="1699">
                  <c:v>43429</c:v>
                </c:pt>
                <c:pt idx="1700">
                  <c:v>43432</c:v>
                </c:pt>
                <c:pt idx="1701">
                  <c:v>43435</c:v>
                </c:pt>
                <c:pt idx="1702">
                  <c:v>43438</c:v>
                </c:pt>
                <c:pt idx="1703">
                  <c:v>43441</c:v>
                </c:pt>
                <c:pt idx="1704">
                  <c:v>43444</c:v>
                </c:pt>
                <c:pt idx="1705">
                  <c:v>43447</c:v>
                </c:pt>
                <c:pt idx="1706">
                  <c:v>43450</c:v>
                </c:pt>
                <c:pt idx="1707">
                  <c:v>43453</c:v>
                </c:pt>
                <c:pt idx="1708">
                  <c:v>43456</c:v>
                </c:pt>
                <c:pt idx="1709">
                  <c:v>43459</c:v>
                </c:pt>
                <c:pt idx="1710">
                  <c:v>43462</c:v>
                </c:pt>
                <c:pt idx="1711">
                  <c:v>43465</c:v>
                </c:pt>
                <c:pt idx="1712">
                  <c:v>43468</c:v>
                </c:pt>
                <c:pt idx="1713">
                  <c:v>43471</c:v>
                </c:pt>
                <c:pt idx="1714">
                  <c:v>43474</c:v>
                </c:pt>
                <c:pt idx="1715">
                  <c:v>43477</c:v>
                </c:pt>
                <c:pt idx="1716">
                  <c:v>43480</c:v>
                </c:pt>
                <c:pt idx="1717">
                  <c:v>43483</c:v>
                </c:pt>
                <c:pt idx="1718">
                  <c:v>43486</c:v>
                </c:pt>
                <c:pt idx="1719">
                  <c:v>43489</c:v>
                </c:pt>
                <c:pt idx="1720">
                  <c:v>43492</c:v>
                </c:pt>
                <c:pt idx="1721">
                  <c:v>43495</c:v>
                </c:pt>
                <c:pt idx="1722">
                  <c:v>43498</c:v>
                </c:pt>
                <c:pt idx="1723">
                  <c:v>43501</c:v>
                </c:pt>
                <c:pt idx="1724">
                  <c:v>43504</c:v>
                </c:pt>
                <c:pt idx="1725">
                  <c:v>43507</c:v>
                </c:pt>
                <c:pt idx="1726">
                  <c:v>43510</c:v>
                </c:pt>
                <c:pt idx="1727">
                  <c:v>43513</c:v>
                </c:pt>
                <c:pt idx="1728">
                  <c:v>43516</c:v>
                </c:pt>
                <c:pt idx="1729">
                  <c:v>43519</c:v>
                </c:pt>
                <c:pt idx="1730">
                  <c:v>43522</c:v>
                </c:pt>
                <c:pt idx="1731">
                  <c:v>43525</c:v>
                </c:pt>
                <c:pt idx="1732">
                  <c:v>43528</c:v>
                </c:pt>
                <c:pt idx="1733">
                  <c:v>43531</c:v>
                </c:pt>
                <c:pt idx="1734">
                  <c:v>43534</c:v>
                </c:pt>
                <c:pt idx="1735">
                  <c:v>43537</c:v>
                </c:pt>
                <c:pt idx="1736">
                  <c:v>43540</c:v>
                </c:pt>
                <c:pt idx="1737">
                  <c:v>43543</c:v>
                </c:pt>
                <c:pt idx="1738">
                  <c:v>43546</c:v>
                </c:pt>
                <c:pt idx="1739">
                  <c:v>43549</c:v>
                </c:pt>
                <c:pt idx="1740">
                  <c:v>43552</c:v>
                </c:pt>
                <c:pt idx="1741">
                  <c:v>43555</c:v>
                </c:pt>
                <c:pt idx="1742">
                  <c:v>43558</c:v>
                </c:pt>
                <c:pt idx="1743">
                  <c:v>43561</c:v>
                </c:pt>
                <c:pt idx="1744">
                  <c:v>43564</c:v>
                </c:pt>
                <c:pt idx="1745">
                  <c:v>43567</c:v>
                </c:pt>
                <c:pt idx="1746">
                  <c:v>43570</c:v>
                </c:pt>
                <c:pt idx="1747">
                  <c:v>43573</c:v>
                </c:pt>
                <c:pt idx="1748">
                  <c:v>43576</c:v>
                </c:pt>
                <c:pt idx="1749">
                  <c:v>43579</c:v>
                </c:pt>
                <c:pt idx="1750">
                  <c:v>43582</c:v>
                </c:pt>
                <c:pt idx="1751">
                  <c:v>43585</c:v>
                </c:pt>
                <c:pt idx="1752">
                  <c:v>43588</c:v>
                </c:pt>
                <c:pt idx="1753">
                  <c:v>43591</c:v>
                </c:pt>
                <c:pt idx="1754">
                  <c:v>43594</c:v>
                </c:pt>
                <c:pt idx="1755">
                  <c:v>43597</c:v>
                </c:pt>
                <c:pt idx="1756">
                  <c:v>43600</c:v>
                </c:pt>
                <c:pt idx="1757">
                  <c:v>43603</c:v>
                </c:pt>
                <c:pt idx="1758">
                  <c:v>43606</c:v>
                </c:pt>
                <c:pt idx="1759">
                  <c:v>43609</c:v>
                </c:pt>
                <c:pt idx="1760">
                  <c:v>43612</c:v>
                </c:pt>
                <c:pt idx="1761">
                  <c:v>43615</c:v>
                </c:pt>
                <c:pt idx="1762">
                  <c:v>43618</c:v>
                </c:pt>
                <c:pt idx="1763">
                  <c:v>43621</c:v>
                </c:pt>
                <c:pt idx="1764">
                  <c:v>43624</c:v>
                </c:pt>
                <c:pt idx="1765">
                  <c:v>43627</c:v>
                </c:pt>
                <c:pt idx="1766">
                  <c:v>43630</c:v>
                </c:pt>
                <c:pt idx="1767">
                  <c:v>43633</c:v>
                </c:pt>
                <c:pt idx="1768">
                  <c:v>43636</c:v>
                </c:pt>
                <c:pt idx="1769">
                  <c:v>43639</c:v>
                </c:pt>
                <c:pt idx="1770">
                  <c:v>43642</c:v>
                </c:pt>
                <c:pt idx="1771">
                  <c:v>43645</c:v>
                </c:pt>
                <c:pt idx="1772">
                  <c:v>43648</c:v>
                </c:pt>
                <c:pt idx="1773">
                  <c:v>43651</c:v>
                </c:pt>
                <c:pt idx="1774">
                  <c:v>43654</c:v>
                </c:pt>
                <c:pt idx="1775">
                  <c:v>43657</c:v>
                </c:pt>
                <c:pt idx="1776">
                  <c:v>43660</c:v>
                </c:pt>
                <c:pt idx="1777">
                  <c:v>43663</c:v>
                </c:pt>
                <c:pt idx="1778">
                  <c:v>43666</c:v>
                </c:pt>
                <c:pt idx="1779">
                  <c:v>43669</c:v>
                </c:pt>
                <c:pt idx="1780">
                  <c:v>43672</c:v>
                </c:pt>
                <c:pt idx="1781">
                  <c:v>43675</c:v>
                </c:pt>
                <c:pt idx="1782">
                  <c:v>43678</c:v>
                </c:pt>
                <c:pt idx="1783">
                  <c:v>43681</c:v>
                </c:pt>
                <c:pt idx="1784">
                  <c:v>43684</c:v>
                </c:pt>
                <c:pt idx="1785">
                  <c:v>43687</c:v>
                </c:pt>
                <c:pt idx="1786">
                  <c:v>43690</c:v>
                </c:pt>
                <c:pt idx="1787">
                  <c:v>43693</c:v>
                </c:pt>
                <c:pt idx="1788">
                  <c:v>43696</c:v>
                </c:pt>
                <c:pt idx="1789">
                  <c:v>43699</c:v>
                </c:pt>
                <c:pt idx="1790">
                  <c:v>43702</c:v>
                </c:pt>
                <c:pt idx="1791">
                  <c:v>43705</c:v>
                </c:pt>
                <c:pt idx="1792">
                  <c:v>43708</c:v>
                </c:pt>
                <c:pt idx="1793">
                  <c:v>43711</c:v>
                </c:pt>
                <c:pt idx="1794">
                  <c:v>43714</c:v>
                </c:pt>
                <c:pt idx="1795">
                  <c:v>43717</c:v>
                </c:pt>
                <c:pt idx="1796">
                  <c:v>43720</c:v>
                </c:pt>
                <c:pt idx="1797">
                  <c:v>43723</c:v>
                </c:pt>
                <c:pt idx="1798">
                  <c:v>43726</c:v>
                </c:pt>
                <c:pt idx="1799">
                  <c:v>43729</c:v>
                </c:pt>
                <c:pt idx="1800">
                  <c:v>43732</c:v>
                </c:pt>
                <c:pt idx="1801">
                  <c:v>43735</c:v>
                </c:pt>
                <c:pt idx="1802">
                  <c:v>43738</c:v>
                </c:pt>
                <c:pt idx="1803">
                  <c:v>43741</c:v>
                </c:pt>
                <c:pt idx="1804">
                  <c:v>43744</c:v>
                </c:pt>
                <c:pt idx="1805">
                  <c:v>43747</c:v>
                </c:pt>
                <c:pt idx="1806">
                  <c:v>43750</c:v>
                </c:pt>
                <c:pt idx="1807">
                  <c:v>43753</c:v>
                </c:pt>
                <c:pt idx="1808">
                  <c:v>43756</c:v>
                </c:pt>
                <c:pt idx="1809">
                  <c:v>43759</c:v>
                </c:pt>
                <c:pt idx="1810">
                  <c:v>43762</c:v>
                </c:pt>
                <c:pt idx="1811">
                  <c:v>43765</c:v>
                </c:pt>
                <c:pt idx="1812">
                  <c:v>43768</c:v>
                </c:pt>
                <c:pt idx="1813">
                  <c:v>43771</c:v>
                </c:pt>
                <c:pt idx="1814">
                  <c:v>43774</c:v>
                </c:pt>
                <c:pt idx="1815">
                  <c:v>43777</c:v>
                </c:pt>
                <c:pt idx="1816">
                  <c:v>43780</c:v>
                </c:pt>
                <c:pt idx="1817">
                  <c:v>43783</c:v>
                </c:pt>
                <c:pt idx="1818">
                  <c:v>43786</c:v>
                </c:pt>
                <c:pt idx="1819">
                  <c:v>43789</c:v>
                </c:pt>
                <c:pt idx="1820">
                  <c:v>43792</c:v>
                </c:pt>
                <c:pt idx="1821">
                  <c:v>43795</c:v>
                </c:pt>
                <c:pt idx="1822">
                  <c:v>43798</c:v>
                </c:pt>
                <c:pt idx="1823">
                  <c:v>43801</c:v>
                </c:pt>
                <c:pt idx="1824">
                  <c:v>43804</c:v>
                </c:pt>
                <c:pt idx="1825">
                  <c:v>43807</c:v>
                </c:pt>
                <c:pt idx="1826">
                  <c:v>43810</c:v>
                </c:pt>
                <c:pt idx="1827">
                  <c:v>43813</c:v>
                </c:pt>
                <c:pt idx="1828">
                  <c:v>43816</c:v>
                </c:pt>
                <c:pt idx="1829">
                  <c:v>43819</c:v>
                </c:pt>
                <c:pt idx="1830">
                  <c:v>43822</c:v>
                </c:pt>
                <c:pt idx="1831">
                  <c:v>43825</c:v>
                </c:pt>
                <c:pt idx="1832">
                  <c:v>43828</c:v>
                </c:pt>
                <c:pt idx="1833">
                  <c:v>43831</c:v>
                </c:pt>
                <c:pt idx="1834">
                  <c:v>43834</c:v>
                </c:pt>
                <c:pt idx="1835">
                  <c:v>43837</c:v>
                </c:pt>
                <c:pt idx="1836">
                  <c:v>43840</c:v>
                </c:pt>
                <c:pt idx="1837">
                  <c:v>43843</c:v>
                </c:pt>
                <c:pt idx="1838">
                  <c:v>43846</c:v>
                </c:pt>
                <c:pt idx="1839">
                  <c:v>43849</c:v>
                </c:pt>
                <c:pt idx="1840">
                  <c:v>43852</c:v>
                </c:pt>
                <c:pt idx="1841">
                  <c:v>43855</c:v>
                </c:pt>
                <c:pt idx="1842">
                  <c:v>43858</c:v>
                </c:pt>
                <c:pt idx="1843">
                  <c:v>43861</c:v>
                </c:pt>
                <c:pt idx="1844">
                  <c:v>43864</c:v>
                </c:pt>
                <c:pt idx="1845">
                  <c:v>43867</c:v>
                </c:pt>
                <c:pt idx="1846">
                  <c:v>43870</c:v>
                </c:pt>
                <c:pt idx="1847">
                  <c:v>43873</c:v>
                </c:pt>
                <c:pt idx="1848">
                  <c:v>43876</c:v>
                </c:pt>
                <c:pt idx="1849">
                  <c:v>43879</c:v>
                </c:pt>
                <c:pt idx="1850">
                  <c:v>43882</c:v>
                </c:pt>
                <c:pt idx="1851">
                  <c:v>43885</c:v>
                </c:pt>
                <c:pt idx="1852">
                  <c:v>43888</c:v>
                </c:pt>
                <c:pt idx="1853">
                  <c:v>43891</c:v>
                </c:pt>
                <c:pt idx="1854">
                  <c:v>43894</c:v>
                </c:pt>
                <c:pt idx="1855">
                  <c:v>43897</c:v>
                </c:pt>
                <c:pt idx="1856">
                  <c:v>43900</c:v>
                </c:pt>
                <c:pt idx="1857">
                  <c:v>43903</c:v>
                </c:pt>
                <c:pt idx="1858">
                  <c:v>43906</c:v>
                </c:pt>
                <c:pt idx="1859">
                  <c:v>43909</c:v>
                </c:pt>
                <c:pt idx="1860">
                  <c:v>43912</c:v>
                </c:pt>
                <c:pt idx="1861">
                  <c:v>43915</c:v>
                </c:pt>
                <c:pt idx="1862">
                  <c:v>43918</c:v>
                </c:pt>
                <c:pt idx="1863">
                  <c:v>43921</c:v>
                </c:pt>
                <c:pt idx="1864">
                  <c:v>43924</c:v>
                </c:pt>
                <c:pt idx="1865">
                  <c:v>43927</c:v>
                </c:pt>
                <c:pt idx="1866">
                  <c:v>43930</c:v>
                </c:pt>
                <c:pt idx="1867">
                  <c:v>43933</c:v>
                </c:pt>
                <c:pt idx="1868">
                  <c:v>43936</c:v>
                </c:pt>
                <c:pt idx="1869">
                  <c:v>43939</c:v>
                </c:pt>
                <c:pt idx="1870">
                  <c:v>43942</c:v>
                </c:pt>
                <c:pt idx="1871">
                  <c:v>43945</c:v>
                </c:pt>
                <c:pt idx="1872">
                  <c:v>43948</c:v>
                </c:pt>
                <c:pt idx="1873">
                  <c:v>43951</c:v>
                </c:pt>
                <c:pt idx="1874">
                  <c:v>43954</c:v>
                </c:pt>
                <c:pt idx="1875">
                  <c:v>43957</c:v>
                </c:pt>
                <c:pt idx="1876">
                  <c:v>43960</c:v>
                </c:pt>
                <c:pt idx="1877">
                  <c:v>43963</c:v>
                </c:pt>
                <c:pt idx="1878">
                  <c:v>43966</c:v>
                </c:pt>
                <c:pt idx="1879">
                  <c:v>43969</c:v>
                </c:pt>
                <c:pt idx="1880">
                  <c:v>43972</c:v>
                </c:pt>
                <c:pt idx="1881">
                  <c:v>43975</c:v>
                </c:pt>
                <c:pt idx="1882">
                  <c:v>43978</c:v>
                </c:pt>
                <c:pt idx="1883">
                  <c:v>43981</c:v>
                </c:pt>
                <c:pt idx="1884">
                  <c:v>43984</c:v>
                </c:pt>
                <c:pt idx="1885">
                  <c:v>43987</c:v>
                </c:pt>
                <c:pt idx="1886">
                  <c:v>43990</c:v>
                </c:pt>
                <c:pt idx="1887">
                  <c:v>43993</c:v>
                </c:pt>
                <c:pt idx="1888">
                  <c:v>43996</c:v>
                </c:pt>
                <c:pt idx="1889">
                  <c:v>43999</c:v>
                </c:pt>
                <c:pt idx="1890">
                  <c:v>44002</c:v>
                </c:pt>
                <c:pt idx="1891">
                  <c:v>44005</c:v>
                </c:pt>
                <c:pt idx="1892">
                  <c:v>44008</c:v>
                </c:pt>
                <c:pt idx="1893">
                  <c:v>44011</c:v>
                </c:pt>
                <c:pt idx="1894">
                  <c:v>44014</c:v>
                </c:pt>
                <c:pt idx="1895">
                  <c:v>44017</c:v>
                </c:pt>
                <c:pt idx="1896">
                  <c:v>44020</c:v>
                </c:pt>
                <c:pt idx="1897">
                  <c:v>44023</c:v>
                </c:pt>
                <c:pt idx="1898">
                  <c:v>44026</c:v>
                </c:pt>
                <c:pt idx="1899">
                  <c:v>44029</c:v>
                </c:pt>
                <c:pt idx="1900">
                  <c:v>44032</c:v>
                </c:pt>
                <c:pt idx="1901">
                  <c:v>44035</c:v>
                </c:pt>
                <c:pt idx="1902">
                  <c:v>44038</c:v>
                </c:pt>
                <c:pt idx="1903">
                  <c:v>44041</c:v>
                </c:pt>
                <c:pt idx="1904">
                  <c:v>44044</c:v>
                </c:pt>
                <c:pt idx="1905">
                  <c:v>44047</c:v>
                </c:pt>
                <c:pt idx="1906">
                  <c:v>44050</c:v>
                </c:pt>
                <c:pt idx="1907">
                  <c:v>44053</c:v>
                </c:pt>
                <c:pt idx="1908">
                  <c:v>44056</c:v>
                </c:pt>
                <c:pt idx="1909">
                  <c:v>44059</c:v>
                </c:pt>
                <c:pt idx="1910">
                  <c:v>44062</c:v>
                </c:pt>
                <c:pt idx="1911">
                  <c:v>44065</c:v>
                </c:pt>
                <c:pt idx="1912">
                  <c:v>44068</c:v>
                </c:pt>
                <c:pt idx="1913">
                  <c:v>44071</c:v>
                </c:pt>
                <c:pt idx="1914">
                  <c:v>44074</c:v>
                </c:pt>
                <c:pt idx="1915">
                  <c:v>44077</c:v>
                </c:pt>
                <c:pt idx="1916">
                  <c:v>44080</c:v>
                </c:pt>
                <c:pt idx="1917">
                  <c:v>44083</c:v>
                </c:pt>
                <c:pt idx="1918">
                  <c:v>44086</c:v>
                </c:pt>
                <c:pt idx="1919">
                  <c:v>44089</c:v>
                </c:pt>
                <c:pt idx="1920">
                  <c:v>44092</c:v>
                </c:pt>
                <c:pt idx="1921">
                  <c:v>44095</c:v>
                </c:pt>
                <c:pt idx="1922">
                  <c:v>44098</c:v>
                </c:pt>
                <c:pt idx="1923">
                  <c:v>44101</c:v>
                </c:pt>
                <c:pt idx="1924">
                  <c:v>44104</c:v>
                </c:pt>
                <c:pt idx="1925">
                  <c:v>44107</c:v>
                </c:pt>
                <c:pt idx="1926">
                  <c:v>44110</c:v>
                </c:pt>
                <c:pt idx="1927">
                  <c:v>44113</c:v>
                </c:pt>
                <c:pt idx="1928">
                  <c:v>44116</c:v>
                </c:pt>
                <c:pt idx="1929">
                  <c:v>44119</c:v>
                </c:pt>
                <c:pt idx="1930">
                  <c:v>44122</c:v>
                </c:pt>
                <c:pt idx="1931">
                  <c:v>44125</c:v>
                </c:pt>
                <c:pt idx="1932">
                  <c:v>44128</c:v>
                </c:pt>
                <c:pt idx="1933">
                  <c:v>44131</c:v>
                </c:pt>
                <c:pt idx="1934">
                  <c:v>44134</c:v>
                </c:pt>
                <c:pt idx="1935">
                  <c:v>44137</c:v>
                </c:pt>
                <c:pt idx="1936">
                  <c:v>44140</c:v>
                </c:pt>
                <c:pt idx="1937">
                  <c:v>44143</c:v>
                </c:pt>
                <c:pt idx="1938">
                  <c:v>44146</c:v>
                </c:pt>
                <c:pt idx="1939">
                  <c:v>44149</c:v>
                </c:pt>
                <c:pt idx="1940">
                  <c:v>44152</c:v>
                </c:pt>
                <c:pt idx="1941">
                  <c:v>44155</c:v>
                </c:pt>
                <c:pt idx="1942">
                  <c:v>44158</c:v>
                </c:pt>
                <c:pt idx="1943">
                  <c:v>44161</c:v>
                </c:pt>
                <c:pt idx="1944">
                  <c:v>44164</c:v>
                </c:pt>
                <c:pt idx="1945">
                  <c:v>44167</c:v>
                </c:pt>
                <c:pt idx="1946">
                  <c:v>44170</c:v>
                </c:pt>
                <c:pt idx="1947">
                  <c:v>44173</c:v>
                </c:pt>
                <c:pt idx="1948">
                  <c:v>44176</c:v>
                </c:pt>
                <c:pt idx="1949">
                  <c:v>44179</c:v>
                </c:pt>
                <c:pt idx="1950">
                  <c:v>44182</c:v>
                </c:pt>
                <c:pt idx="1951">
                  <c:v>44185</c:v>
                </c:pt>
                <c:pt idx="1952">
                  <c:v>44188</c:v>
                </c:pt>
                <c:pt idx="1953">
                  <c:v>44191</c:v>
                </c:pt>
                <c:pt idx="1954">
                  <c:v>44194</c:v>
                </c:pt>
                <c:pt idx="1955">
                  <c:v>44197</c:v>
                </c:pt>
                <c:pt idx="1956">
                  <c:v>44200</c:v>
                </c:pt>
                <c:pt idx="1957">
                  <c:v>44203</c:v>
                </c:pt>
                <c:pt idx="1958">
                  <c:v>44206</c:v>
                </c:pt>
                <c:pt idx="1959">
                  <c:v>44209</c:v>
                </c:pt>
                <c:pt idx="1960">
                  <c:v>44212</c:v>
                </c:pt>
                <c:pt idx="1961">
                  <c:v>44215</c:v>
                </c:pt>
                <c:pt idx="1962">
                  <c:v>44218</c:v>
                </c:pt>
                <c:pt idx="1963">
                  <c:v>44221</c:v>
                </c:pt>
                <c:pt idx="1964">
                  <c:v>44224</c:v>
                </c:pt>
                <c:pt idx="1965">
                  <c:v>44227</c:v>
                </c:pt>
                <c:pt idx="1966">
                  <c:v>44230</c:v>
                </c:pt>
                <c:pt idx="1967">
                  <c:v>44233</c:v>
                </c:pt>
                <c:pt idx="1968">
                  <c:v>44236</c:v>
                </c:pt>
                <c:pt idx="1969">
                  <c:v>44239</c:v>
                </c:pt>
                <c:pt idx="1970">
                  <c:v>44242</c:v>
                </c:pt>
                <c:pt idx="1971">
                  <c:v>44245</c:v>
                </c:pt>
                <c:pt idx="1972">
                  <c:v>44248</c:v>
                </c:pt>
                <c:pt idx="1973">
                  <c:v>44251</c:v>
                </c:pt>
                <c:pt idx="1974">
                  <c:v>44254</c:v>
                </c:pt>
                <c:pt idx="1975">
                  <c:v>44257</c:v>
                </c:pt>
                <c:pt idx="1976">
                  <c:v>44260</c:v>
                </c:pt>
                <c:pt idx="1977">
                  <c:v>44263</c:v>
                </c:pt>
                <c:pt idx="1978">
                  <c:v>44266</c:v>
                </c:pt>
                <c:pt idx="1979">
                  <c:v>44269</c:v>
                </c:pt>
                <c:pt idx="1980">
                  <c:v>44272</c:v>
                </c:pt>
                <c:pt idx="1981">
                  <c:v>44275</c:v>
                </c:pt>
                <c:pt idx="1982">
                  <c:v>44278</c:v>
                </c:pt>
                <c:pt idx="1983">
                  <c:v>44281</c:v>
                </c:pt>
                <c:pt idx="1984">
                  <c:v>44284</c:v>
                </c:pt>
                <c:pt idx="1985">
                  <c:v>44287</c:v>
                </c:pt>
                <c:pt idx="1986">
                  <c:v>44290</c:v>
                </c:pt>
                <c:pt idx="1987">
                  <c:v>44293</c:v>
                </c:pt>
                <c:pt idx="1988">
                  <c:v>44296</c:v>
                </c:pt>
                <c:pt idx="1989">
                  <c:v>44299</c:v>
                </c:pt>
                <c:pt idx="1990">
                  <c:v>44302</c:v>
                </c:pt>
                <c:pt idx="1991">
                  <c:v>44305</c:v>
                </c:pt>
                <c:pt idx="1992">
                  <c:v>44308</c:v>
                </c:pt>
                <c:pt idx="1993">
                  <c:v>44311</c:v>
                </c:pt>
                <c:pt idx="1994">
                  <c:v>44314</c:v>
                </c:pt>
                <c:pt idx="1995">
                  <c:v>44317</c:v>
                </c:pt>
                <c:pt idx="1996">
                  <c:v>44320</c:v>
                </c:pt>
                <c:pt idx="1997">
                  <c:v>44323</c:v>
                </c:pt>
                <c:pt idx="1998">
                  <c:v>44326</c:v>
                </c:pt>
                <c:pt idx="1999">
                  <c:v>44329</c:v>
                </c:pt>
                <c:pt idx="2000">
                  <c:v>44332</c:v>
                </c:pt>
                <c:pt idx="2001">
                  <c:v>44335</c:v>
                </c:pt>
                <c:pt idx="2002">
                  <c:v>44338</c:v>
                </c:pt>
                <c:pt idx="2003">
                  <c:v>44341</c:v>
                </c:pt>
                <c:pt idx="2004">
                  <c:v>44344</c:v>
                </c:pt>
                <c:pt idx="2005">
                  <c:v>44347</c:v>
                </c:pt>
                <c:pt idx="2006">
                  <c:v>44350</c:v>
                </c:pt>
                <c:pt idx="2007">
                  <c:v>44353</c:v>
                </c:pt>
                <c:pt idx="2008">
                  <c:v>44356</c:v>
                </c:pt>
                <c:pt idx="2009">
                  <c:v>44359</c:v>
                </c:pt>
                <c:pt idx="2010">
                  <c:v>44362</c:v>
                </c:pt>
                <c:pt idx="2011">
                  <c:v>44365</c:v>
                </c:pt>
                <c:pt idx="2012">
                  <c:v>44368</c:v>
                </c:pt>
                <c:pt idx="2013">
                  <c:v>44371</c:v>
                </c:pt>
                <c:pt idx="2014">
                  <c:v>44374</c:v>
                </c:pt>
                <c:pt idx="2015">
                  <c:v>44377</c:v>
                </c:pt>
                <c:pt idx="2016">
                  <c:v>44380</c:v>
                </c:pt>
                <c:pt idx="2017">
                  <c:v>44383</c:v>
                </c:pt>
                <c:pt idx="2018">
                  <c:v>44386</c:v>
                </c:pt>
                <c:pt idx="2019">
                  <c:v>44389</c:v>
                </c:pt>
                <c:pt idx="2020">
                  <c:v>44392</c:v>
                </c:pt>
                <c:pt idx="2021">
                  <c:v>44395</c:v>
                </c:pt>
                <c:pt idx="2022">
                  <c:v>44398</c:v>
                </c:pt>
                <c:pt idx="2023">
                  <c:v>44401</c:v>
                </c:pt>
                <c:pt idx="2024">
                  <c:v>44404</c:v>
                </c:pt>
                <c:pt idx="2025">
                  <c:v>44407</c:v>
                </c:pt>
                <c:pt idx="2026">
                  <c:v>44410</c:v>
                </c:pt>
                <c:pt idx="2027">
                  <c:v>44413</c:v>
                </c:pt>
                <c:pt idx="2028">
                  <c:v>44416</c:v>
                </c:pt>
                <c:pt idx="2029">
                  <c:v>44419</c:v>
                </c:pt>
                <c:pt idx="2030">
                  <c:v>44422</c:v>
                </c:pt>
                <c:pt idx="2031">
                  <c:v>44425</c:v>
                </c:pt>
                <c:pt idx="2032">
                  <c:v>44428</c:v>
                </c:pt>
                <c:pt idx="2033">
                  <c:v>44431</c:v>
                </c:pt>
                <c:pt idx="2034">
                  <c:v>44434</c:v>
                </c:pt>
                <c:pt idx="2035">
                  <c:v>44437</c:v>
                </c:pt>
                <c:pt idx="2036">
                  <c:v>44440</c:v>
                </c:pt>
                <c:pt idx="2037">
                  <c:v>44443</c:v>
                </c:pt>
                <c:pt idx="2038">
                  <c:v>44446</c:v>
                </c:pt>
                <c:pt idx="2039">
                  <c:v>44449</c:v>
                </c:pt>
                <c:pt idx="2040">
                  <c:v>44452</c:v>
                </c:pt>
                <c:pt idx="2041">
                  <c:v>44455</c:v>
                </c:pt>
                <c:pt idx="2042">
                  <c:v>44458</c:v>
                </c:pt>
                <c:pt idx="2043">
                  <c:v>44461</c:v>
                </c:pt>
                <c:pt idx="2044">
                  <c:v>44464</c:v>
                </c:pt>
                <c:pt idx="2045">
                  <c:v>44467</c:v>
                </c:pt>
                <c:pt idx="2046">
                  <c:v>44470</c:v>
                </c:pt>
                <c:pt idx="2047">
                  <c:v>44473</c:v>
                </c:pt>
                <c:pt idx="2048">
                  <c:v>44476</c:v>
                </c:pt>
                <c:pt idx="2049">
                  <c:v>44479</c:v>
                </c:pt>
                <c:pt idx="2050">
                  <c:v>44482</c:v>
                </c:pt>
                <c:pt idx="2051">
                  <c:v>44485</c:v>
                </c:pt>
                <c:pt idx="2052">
                  <c:v>44488</c:v>
                </c:pt>
                <c:pt idx="2053">
                  <c:v>44491</c:v>
                </c:pt>
                <c:pt idx="2054">
                  <c:v>44494</c:v>
                </c:pt>
                <c:pt idx="2055">
                  <c:v>44497</c:v>
                </c:pt>
                <c:pt idx="2056">
                  <c:v>44500</c:v>
                </c:pt>
                <c:pt idx="2057">
                  <c:v>44503</c:v>
                </c:pt>
                <c:pt idx="2058">
                  <c:v>44506</c:v>
                </c:pt>
                <c:pt idx="2059">
                  <c:v>44509</c:v>
                </c:pt>
                <c:pt idx="2060">
                  <c:v>44512</c:v>
                </c:pt>
                <c:pt idx="2061">
                  <c:v>44515</c:v>
                </c:pt>
                <c:pt idx="2062">
                  <c:v>44518</c:v>
                </c:pt>
                <c:pt idx="2063">
                  <c:v>44521</c:v>
                </c:pt>
                <c:pt idx="2064">
                  <c:v>44524</c:v>
                </c:pt>
                <c:pt idx="2065">
                  <c:v>44527</c:v>
                </c:pt>
                <c:pt idx="2066">
                  <c:v>44530</c:v>
                </c:pt>
                <c:pt idx="2067">
                  <c:v>44533</c:v>
                </c:pt>
                <c:pt idx="2068">
                  <c:v>44536</c:v>
                </c:pt>
                <c:pt idx="2069">
                  <c:v>44539</c:v>
                </c:pt>
                <c:pt idx="2070">
                  <c:v>44542</c:v>
                </c:pt>
                <c:pt idx="2071">
                  <c:v>44545</c:v>
                </c:pt>
                <c:pt idx="2072">
                  <c:v>44548</c:v>
                </c:pt>
                <c:pt idx="2073">
                  <c:v>44551</c:v>
                </c:pt>
                <c:pt idx="2074">
                  <c:v>44554</c:v>
                </c:pt>
                <c:pt idx="2075">
                  <c:v>44557</c:v>
                </c:pt>
                <c:pt idx="2076">
                  <c:v>44560</c:v>
                </c:pt>
                <c:pt idx="2077">
                  <c:v>44563</c:v>
                </c:pt>
                <c:pt idx="2078">
                  <c:v>44566</c:v>
                </c:pt>
                <c:pt idx="2079">
                  <c:v>44569</c:v>
                </c:pt>
                <c:pt idx="2080">
                  <c:v>44572</c:v>
                </c:pt>
                <c:pt idx="2081">
                  <c:v>44575</c:v>
                </c:pt>
                <c:pt idx="2082">
                  <c:v>44578</c:v>
                </c:pt>
                <c:pt idx="2083">
                  <c:v>44581</c:v>
                </c:pt>
                <c:pt idx="2084">
                  <c:v>44584</c:v>
                </c:pt>
                <c:pt idx="2085">
                  <c:v>44587</c:v>
                </c:pt>
                <c:pt idx="2086">
                  <c:v>44590</c:v>
                </c:pt>
                <c:pt idx="2087">
                  <c:v>44593</c:v>
                </c:pt>
                <c:pt idx="2088">
                  <c:v>44596</c:v>
                </c:pt>
                <c:pt idx="2089">
                  <c:v>44599</c:v>
                </c:pt>
                <c:pt idx="2090">
                  <c:v>44602</c:v>
                </c:pt>
                <c:pt idx="2091">
                  <c:v>44605</c:v>
                </c:pt>
                <c:pt idx="2092">
                  <c:v>44608</c:v>
                </c:pt>
                <c:pt idx="2093">
                  <c:v>44611</c:v>
                </c:pt>
                <c:pt idx="2094">
                  <c:v>44614</c:v>
                </c:pt>
                <c:pt idx="2095">
                  <c:v>44617</c:v>
                </c:pt>
                <c:pt idx="2096">
                  <c:v>44620</c:v>
                </c:pt>
                <c:pt idx="2097">
                  <c:v>44623</c:v>
                </c:pt>
                <c:pt idx="2098">
                  <c:v>44626</c:v>
                </c:pt>
                <c:pt idx="2099">
                  <c:v>44629</c:v>
                </c:pt>
                <c:pt idx="2100">
                  <c:v>44632</c:v>
                </c:pt>
                <c:pt idx="2101">
                  <c:v>44635</c:v>
                </c:pt>
                <c:pt idx="2102">
                  <c:v>44638</c:v>
                </c:pt>
                <c:pt idx="2103">
                  <c:v>44641</c:v>
                </c:pt>
                <c:pt idx="2104">
                  <c:v>44644</c:v>
                </c:pt>
                <c:pt idx="2105">
                  <c:v>44647</c:v>
                </c:pt>
                <c:pt idx="2106">
                  <c:v>44650</c:v>
                </c:pt>
                <c:pt idx="2107">
                  <c:v>44653</c:v>
                </c:pt>
                <c:pt idx="2108">
                  <c:v>44656</c:v>
                </c:pt>
                <c:pt idx="2109">
                  <c:v>44659</c:v>
                </c:pt>
                <c:pt idx="2110">
                  <c:v>44662</c:v>
                </c:pt>
                <c:pt idx="2111">
                  <c:v>44665</c:v>
                </c:pt>
                <c:pt idx="2112">
                  <c:v>44668</c:v>
                </c:pt>
                <c:pt idx="2113">
                  <c:v>44671</c:v>
                </c:pt>
                <c:pt idx="2114">
                  <c:v>44674</c:v>
                </c:pt>
                <c:pt idx="2115">
                  <c:v>44677</c:v>
                </c:pt>
                <c:pt idx="2116">
                  <c:v>44680</c:v>
                </c:pt>
                <c:pt idx="2117">
                  <c:v>44683</c:v>
                </c:pt>
                <c:pt idx="2118">
                  <c:v>44686</c:v>
                </c:pt>
                <c:pt idx="2119">
                  <c:v>44689</c:v>
                </c:pt>
                <c:pt idx="2120">
                  <c:v>44692</c:v>
                </c:pt>
                <c:pt idx="2121">
                  <c:v>44695</c:v>
                </c:pt>
                <c:pt idx="2122">
                  <c:v>44698</c:v>
                </c:pt>
                <c:pt idx="2123">
                  <c:v>44701</c:v>
                </c:pt>
                <c:pt idx="2124">
                  <c:v>44704</c:v>
                </c:pt>
                <c:pt idx="2125">
                  <c:v>44707</c:v>
                </c:pt>
                <c:pt idx="2126">
                  <c:v>44710</c:v>
                </c:pt>
                <c:pt idx="2127">
                  <c:v>44713</c:v>
                </c:pt>
                <c:pt idx="2128">
                  <c:v>44716</c:v>
                </c:pt>
                <c:pt idx="2129">
                  <c:v>44719</c:v>
                </c:pt>
                <c:pt idx="2130">
                  <c:v>44722</c:v>
                </c:pt>
                <c:pt idx="2131">
                  <c:v>44725</c:v>
                </c:pt>
                <c:pt idx="2132">
                  <c:v>44728</c:v>
                </c:pt>
                <c:pt idx="2133">
                  <c:v>44731</c:v>
                </c:pt>
                <c:pt idx="2134">
                  <c:v>44734</c:v>
                </c:pt>
                <c:pt idx="2135">
                  <c:v>44737</c:v>
                </c:pt>
                <c:pt idx="2136">
                  <c:v>44740</c:v>
                </c:pt>
                <c:pt idx="2137">
                  <c:v>44743</c:v>
                </c:pt>
                <c:pt idx="2138">
                  <c:v>44746</c:v>
                </c:pt>
                <c:pt idx="2139">
                  <c:v>44749</c:v>
                </c:pt>
                <c:pt idx="2140">
                  <c:v>44752</c:v>
                </c:pt>
                <c:pt idx="2141">
                  <c:v>44755</c:v>
                </c:pt>
                <c:pt idx="2142">
                  <c:v>44758</c:v>
                </c:pt>
                <c:pt idx="2143">
                  <c:v>44761</c:v>
                </c:pt>
                <c:pt idx="2144">
                  <c:v>44764</c:v>
                </c:pt>
                <c:pt idx="2145">
                  <c:v>44767</c:v>
                </c:pt>
                <c:pt idx="2146">
                  <c:v>44770</c:v>
                </c:pt>
                <c:pt idx="2147">
                  <c:v>44773</c:v>
                </c:pt>
                <c:pt idx="2148">
                  <c:v>44776</c:v>
                </c:pt>
                <c:pt idx="2149">
                  <c:v>44779</c:v>
                </c:pt>
                <c:pt idx="2150">
                  <c:v>44782</c:v>
                </c:pt>
                <c:pt idx="2151">
                  <c:v>44785</c:v>
                </c:pt>
                <c:pt idx="2152">
                  <c:v>44788</c:v>
                </c:pt>
                <c:pt idx="2153">
                  <c:v>44791</c:v>
                </c:pt>
                <c:pt idx="2154">
                  <c:v>44794</c:v>
                </c:pt>
                <c:pt idx="2155">
                  <c:v>44797</c:v>
                </c:pt>
                <c:pt idx="2156">
                  <c:v>44800</c:v>
                </c:pt>
                <c:pt idx="2157">
                  <c:v>44803</c:v>
                </c:pt>
                <c:pt idx="2158">
                  <c:v>44806</c:v>
                </c:pt>
                <c:pt idx="2159">
                  <c:v>44809</c:v>
                </c:pt>
                <c:pt idx="2160">
                  <c:v>44812</c:v>
                </c:pt>
                <c:pt idx="2161">
                  <c:v>44815</c:v>
                </c:pt>
                <c:pt idx="2162">
                  <c:v>44818</c:v>
                </c:pt>
                <c:pt idx="2163">
                  <c:v>44821</c:v>
                </c:pt>
                <c:pt idx="2164">
                  <c:v>44824</c:v>
                </c:pt>
                <c:pt idx="2165">
                  <c:v>44827</c:v>
                </c:pt>
                <c:pt idx="2166">
                  <c:v>44830</c:v>
                </c:pt>
                <c:pt idx="2167">
                  <c:v>44833</c:v>
                </c:pt>
                <c:pt idx="2168">
                  <c:v>44836</c:v>
                </c:pt>
                <c:pt idx="2169">
                  <c:v>44839</c:v>
                </c:pt>
                <c:pt idx="2170">
                  <c:v>44842</c:v>
                </c:pt>
                <c:pt idx="2171">
                  <c:v>44845</c:v>
                </c:pt>
                <c:pt idx="2172">
                  <c:v>44848</c:v>
                </c:pt>
                <c:pt idx="2173">
                  <c:v>44851</c:v>
                </c:pt>
                <c:pt idx="2174">
                  <c:v>44854</c:v>
                </c:pt>
                <c:pt idx="2175">
                  <c:v>44857</c:v>
                </c:pt>
                <c:pt idx="2176">
                  <c:v>44860</c:v>
                </c:pt>
                <c:pt idx="2177">
                  <c:v>44863</c:v>
                </c:pt>
                <c:pt idx="2178">
                  <c:v>44866</c:v>
                </c:pt>
                <c:pt idx="2179">
                  <c:v>44869</c:v>
                </c:pt>
                <c:pt idx="2180">
                  <c:v>44872</c:v>
                </c:pt>
                <c:pt idx="2181">
                  <c:v>44875</c:v>
                </c:pt>
                <c:pt idx="2182">
                  <c:v>44878</c:v>
                </c:pt>
                <c:pt idx="2183">
                  <c:v>44881</c:v>
                </c:pt>
                <c:pt idx="2184">
                  <c:v>44884</c:v>
                </c:pt>
                <c:pt idx="2185">
                  <c:v>44887</c:v>
                </c:pt>
                <c:pt idx="2186">
                  <c:v>44890</c:v>
                </c:pt>
                <c:pt idx="2187">
                  <c:v>44893</c:v>
                </c:pt>
                <c:pt idx="2188">
                  <c:v>44896</c:v>
                </c:pt>
                <c:pt idx="2189">
                  <c:v>44899</c:v>
                </c:pt>
                <c:pt idx="2190">
                  <c:v>44902</c:v>
                </c:pt>
                <c:pt idx="2191">
                  <c:v>44905</c:v>
                </c:pt>
                <c:pt idx="2192">
                  <c:v>44908</c:v>
                </c:pt>
                <c:pt idx="2193">
                  <c:v>44911</c:v>
                </c:pt>
                <c:pt idx="2194">
                  <c:v>44914</c:v>
                </c:pt>
                <c:pt idx="2195">
                  <c:v>44917</c:v>
                </c:pt>
                <c:pt idx="2196">
                  <c:v>44920</c:v>
                </c:pt>
                <c:pt idx="2197">
                  <c:v>44923</c:v>
                </c:pt>
                <c:pt idx="2198">
                  <c:v>44926</c:v>
                </c:pt>
                <c:pt idx="2199">
                  <c:v>44929</c:v>
                </c:pt>
                <c:pt idx="2200">
                  <c:v>44932</c:v>
                </c:pt>
                <c:pt idx="2201">
                  <c:v>44935</c:v>
                </c:pt>
                <c:pt idx="2202">
                  <c:v>44938</c:v>
                </c:pt>
                <c:pt idx="2203">
                  <c:v>44941</c:v>
                </c:pt>
                <c:pt idx="2204">
                  <c:v>44944</c:v>
                </c:pt>
                <c:pt idx="2205">
                  <c:v>44947</c:v>
                </c:pt>
                <c:pt idx="2206">
                  <c:v>44950</c:v>
                </c:pt>
                <c:pt idx="2207">
                  <c:v>44953</c:v>
                </c:pt>
                <c:pt idx="2208">
                  <c:v>44956</c:v>
                </c:pt>
                <c:pt idx="2209">
                  <c:v>44959</c:v>
                </c:pt>
                <c:pt idx="2210">
                  <c:v>44962</c:v>
                </c:pt>
                <c:pt idx="2211">
                  <c:v>44965</c:v>
                </c:pt>
                <c:pt idx="2212">
                  <c:v>44968</c:v>
                </c:pt>
                <c:pt idx="2213">
                  <c:v>44971</c:v>
                </c:pt>
                <c:pt idx="2214">
                  <c:v>44974</c:v>
                </c:pt>
                <c:pt idx="2215">
                  <c:v>44977</c:v>
                </c:pt>
                <c:pt idx="2216">
                  <c:v>44980</c:v>
                </c:pt>
                <c:pt idx="2217">
                  <c:v>44983</c:v>
                </c:pt>
                <c:pt idx="2218">
                  <c:v>44986</c:v>
                </c:pt>
                <c:pt idx="2219">
                  <c:v>44989</c:v>
                </c:pt>
                <c:pt idx="2220">
                  <c:v>44992</c:v>
                </c:pt>
                <c:pt idx="2221">
                  <c:v>44995</c:v>
                </c:pt>
                <c:pt idx="2222">
                  <c:v>44998</c:v>
                </c:pt>
                <c:pt idx="2223">
                  <c:v>45001</c:v>
                </c:pt>
                <c:pt idx="2224">
                  <c:v>45004</c:v>
                </c:pt>
                <c:pt idx="2225">
                  <c:v>45007</c:v>
                </c:pt>
                <c:pt idx="2226">
                  <c:v>45010</c:v>
                </c:pt>
                <c:pt idx="2227">
                  <c:v>45013</c:v>
                </c:pt>
                <c:pt idx="2228">
                  <c:v>45016</c:v>
                </c:pt>
                <c:pt idx="2229">
                  <c:v>45019</c:v>
                </c:pt>
                <c:pt idx="2230">
                  <c:v>45022</c:v>
                </c:pt>
                <c:pt idx="2231">
                  <c:v>45025</c:v>
                </c:pt>
                <c:pt idx="2232">
                  <c:v>45028</c:v>
                </c:pt>
                <c:pt idx="2233">
                  <c:v>45031</c:v>
                </c:pt>
                <c:pt idx="2234">
                  <c:v>45034</c:v>
                </c:pt>
                <c:pt idx="2235">
                  <c:v>45037</c:v>
                </c:pt>
                <c:pt idx="2236">
                  <c:v>45040</c:v>
                </c:pt>
                <c:pt idx="2237">
                  <c:v>45043</c:v>
                </c:pt>
                <c:pt idx="2238">
                  <c:v>45046</c:v>
                </c:pt>
                <c:pt idx="2239">
                  <c:v>45049</c:v>
                </c:pt>
                <c:pt idx="2240">
                  <c:v>45052</c:v>
                </c:pt>
                <c:pt idx="2241">
                  <c:v>45055</c:v>
                </c:pt>
                <c:pt idx="2242">
                  <c:v>45058</c:v>
                </c:pt>
                <c:pt idx="2243">
                  <c:v>45061</c:v>
                </c:pt>
                <c:pt idx="2244">
                  <c:v>45064</c:v>
                </c:pt>
                <c:pt idx="2245">
                  <c:v>45067</c:v>
                </c:pt>
                <c:pt idx="2246">
                  <c:v>45070</c:v>
                </c:pt>
                <c:pt idx="2247">
                  <c:v>45073</c:v>
                </c:pt>
                <c:pt idx="2248">
                  <c:v>45076</c:v>
                </c:pt>
                <c:pt idx="2249">
                  <c:v>45079</c:v>
                </c:pt>
                <c:pt idx="2250">
                  <c:v>45082</c:v>
                </c:pt>
                <c:pt idx="2251">
                  <c:v>45085</c:v>
                </c:pt>
                <c:pt idx="2252">
                  <c:v>45088</c:v>
                </c:pt>
                <c:pt idx="2253">
                  <c:v>45091</c:v>
                </c:pt>
                <c:pt idx="2254">
                  <c:v>45094</c:v>
                </c:pt>
                <c:pt idx="2255">
                  <c:v>45097</c:v>
                </c:pt>
                <c:pt idx="2256">
                  <c:v>45100</c:v>
                </c:pt>
                <c:pt idx="2257">
                  <c:v>45103</c:v>
                </c:pt>
                <c:pt idx="2258">
                  <c:v>45106</c:v>
                </c:pt>
                <c:pt idx="2259">
                  <c:v>45109</c:v>
                </c:pt>
                <c:pt idx="2260">
                  <c:v>45112</c:v>
                </c:pt>
                <c:pt idx="2261">
                  <c:v>45115</c:v>
                </c:pt>
                <c:pt idx="2262">
                  <c:v>45118</c:v>
                </c:pt>
                <c:pt idx="2263">
                  <c:v>45121</c:v>
                </c:pt>
                <c:pt idx="2264">
                  <c:v>45124</c:v>
                </c:pt>
                <c:pt idx="2265">
                  <c:v>45127</c:v>
                </c:pt>
                <c:pt idx="2266">
                  <c:v>45130</c:v>
                </c:pt>
                <c:pt idx="2267">
                  <c:v>45133</c:v>
                </c:pt>
                <c:pt idx="2268">
                  <c:v>45136</c:v>
                </c:pt>
                <c:pt idx="2269">
                  <c:v>45139</c:v>
                </c:pt>
                <c:pt idx="2270">
                  <c:v>45142</c:v>
                </c:pt>
                <c:pt idx="2271">
                  <c:v>45145</c:v>
                </c:pt>
                <c:pt idx="2272">
                  <c:v>45148</c:v>
                </c:pt>
                <c:pt idx="2273">
                  <c:v>45151</c:v>
                </c:pt>
                <c:pt idx="2274">
                  <c:v>45154</c:v>
                </c:pt>
                <c:pt idx="2275">
                  <c:v>45157</c:v>
                </c:pt>
                <c:pt idx="2276">
                  <c:v>45160</c:v>
                </c:pt>
                <c:pt idx="2277">
                  <c:v>45163</c:v>
                </c:pt>
                <c:pt idx="2278">
                  <c:v>45166</c:v>
                </c:pt>
                <c:pt idx="2279">
                  <c:v>45169</c:v>
                </c:pt>
                <c:pt idx="2280">
                  <c:v>45172</c:v>
                </c:pt>
                <c:pt idx="2281">
                  <c:v>45175</c:v>
                </c:pt>
                <c:pt idx="2282">
                  <c:v>45178</c:v>
                </c:pt>
                <c:pt idx="2283">
                  <c:v>45181</c:v>
                </c:pt>
                <c:pt idx="2284">
                  <c:v>45184</c:v>
                </c:pt>
                <c:pt idx="2285">
                  <c:v>45187</c:v>
                </c:pt>
                <c:pt idx="2286">
                  <c:v>45190</c:v>
                </c:pt>
                <c:pt idx="2287">
                  <c:v>45193</c:v>
                </c:pt>
                <c:pt idx="2288">
                  <c:v>45196</c:v>
                </c:pt>
                <c:pt idx="2289">
                  <c:v>45199</c:v>
                </c:pt>
                <c:pt idx="2290">
                  <c:v>45202</c:v>
                </c:pt>
                <c:pt idx="2291">
                  <c:v>45205</c:v>
                </c:pt>
                <c:pt idx="2292">
                  <c:v>45208</c:v>
                </c:pt>
                <c:pt idx="2293">
                  <c:v>45211</c:v>
                </c:pt>
                <c:pt idx="2294">
                  <c:v>45214</c:v>
                </c:pt>
                <c:pt idx="2295">
                  <c:v>45217</c:v>
                </c:pt>
                <c:pt idx="2296">
                  <c:v>45220</c:v>
                </c:pt>
                <c:pt idx="2297">
                  <c:v>45223</c:v>
                </c:pt>
                <c:pt idx="2298">
                  <c:v>45226</c:v>
                </c:pt>
                <c:pt idx="2299">
                  <c:v>45229</c:v>
                </c:pt>
                <c:pt idx="2300">
                  <c:v>45232</c:v>
                </c:pt>
                <c:pt idx="2301">
                  <c:v>45235</c:v>
                </c:pt>
                <c:pt idx="2302">
                  <c:v>45238</c:v>
                </c:pt>
                <c:pt idx="2303">
                  <c:v>45241</c:v>
                </c:pt>
                <c:pt idx="2304">
                  <c:v>45244</c:v>
                </c:pt>
                <c:pt idx="2305">
                  <c:v>45247</c:v>
                </c:pt>
                <c:pt idx="2306">
                  <c:v>45250</c:v>
                </c:pt>
                <c:pt idx="2307">
                  <c:v>45253</c:v>
                </c:pt>
                <c:pt idx="2308">
                  <c:v>45256</c:v>
                </c:pt>
                <c:pt idx="2309">
                  <c:v>45259</c:v>
                </c:pt>
                <c:pt idx="2310">
                  <c:v>45262</c:v>
                </c:pt>
                <c:pt idx="2311">
                  <c:v>45265</c:v>
                </c:pt>
                <c:pt idx="2312">
                  <c:v>45268</c:v>
                </c:pt>
                <c:pt idx="2313">
                  <c:v>45271</c:v>
                </c:pt>
                <c:pt idx="2314">
                  <c:v>45274</c:v>
                </c:pt>
                <c:pt idx="2315">
                  <c:v>45277</c:v>
                </c:pt>
                <c:pt idx="2316">
                  <c:v>45280</c:v>
                </c:pt>
                <c:pt idx="2317">
                  <c:v>45283</c:v>
                </c:pt>
                <c:pt idx="2318">
                  <c:v>45286</c:v>
                </c:pt>
                <c:pt idx="2319">
                  <c:v>45289</c:v>
                </c:pt>
                <c:pt idx="2320">
                  <c:v>45292</c:v>
                </c:pt>
                <c:pt idx="2321">
                  <c:v>45295</c:v>
                </c:pt>
                <c:pt idx="2322">
                  <c:v>45298</c:v>
                </c:pt>
                <c:pt idx="2323">
                  <c:v>45301</c:v>
                </c:pt>
                <c:pt idx="2324">
                  <c:v>45304</c:v>
                </c:pt>
                <c:pt idx="2325">
                  <c:v>45307</c:v>
                </c:pt>
                <c:pt idx="2326">
                  <c:v>45310</c:v>
                </c:pt>
                <c:pt idx="2327">
                  <c:v>45313</c:v>
                </c:pt>
                <c:pt idx="2328">
                  <c:v>45316</c:v>
                </c:pt>
                <c:pt idx="2329">
                  <c:v>45319</c:v>
                </c:pt>
                <c:pt idx="2330">
                  <c:v>45322</c:v>
                </c:pt>
                <c:pt idx="2331">
                  <c:v>45325</c:v>
                </c:pt>
                <c:pt idx="2332">
                  <c:v>45328</c:v>
                </c:pt>
                <c:pt idx="2333">
                  <c:v>45331</c:v>
                </c:pt>
                <c:pt idx="2334">
                  <c:v>45334</c:v>
                </c:pt>
                <c:pt idx="2335">
                  <c:v>45337</c:v>
                </c:pt>
                <c:pt idx="2336">
                  <c:v>45340</c:v>
                </c:pt>
                <c:pt idx="2337">
                  <c:v>45343</c:v>
                </c:pt>
                <c:pt idx="2338">
                  <c:v>45346</c:v>
                </c:pt>
                <c:pt idx="2339">
                  <c:v>45349</c:v>
                </c:pt>
                <c:pt idx="2340">
                  <c:v>45352</c:v>
                </c:pt>
                <c:pt idx="2341">
                  <c:v>45355</c:v>
                </c:pt>
                <c:pt idx="2342">
                  <c:v>45358</c:v>
                </c:pt>
                <c:pt idx="2343">
                  <c:v>45361</c:v>
                </c:pt>
                <c:pt idx="2344">
                  <c:v>45364</c:v>
                </c:pt>
                <c:pt idx="2345">
                  <c:v>45367</c:v>
                </c:pt>
                <c:pt idx="2346">
                  <c:v>45370</c:v>
                </c:pt>
                <c:pt idx="2347">
                  <c:v>45373</c:v>
                </c:pt>
                <c:pt idx="2348">
                  <c:v>45376</c:v>
                </c:pt>
                <c:pt idx="2349">
                  <c:v>45379</c:v>
                </c:pt>
                <c:pt idx="2350">
                  <c:v>45382</c:v>
                </c:pt>
                <c:pt idx="2351">
                  <c:v>45385</c:v>
                </c:pt>
                <c:pt idx="2352">
                  <c:v>45388</c:v>
                </c:pt>
                <c:pt idx="2353">
                  <c:v>45391</c:v>
                </c:pt>
                <c:pt idx="2354">
                  <c:v>45394</c:v>
                </c:pt>
                <c:pt idx="2355">
                  <c:v>45397</c:v>
                </c:pt>
                <c:pt idx="2356">
                  <c:v>45400</c:v>
                </c:pt>
                <c:pt idx="2357">
                  <c:v>45403</c:v>
                </c:pt>
                <c:pt idx="2358">
                  <c:v>45406</c:v>
                </c:pt>
                <c:pt idx="2359">
                  <c:v>45409</c:v>
                </c:pt>
                <c:pt idx="2360">
                  <c:v>45412</c:v>
                </c:pt>
                <c:pt idx="2361">
                  <c:v>45415</c:v>
                </c:pt>
                <c:pt idx="2362">
                  <c:v>45418</c:v>
                </c:pt>
                <c:pt idx="2363">
                  <c:v>45421</c:v>
                </c:pt>
                <c:pt idx="2364">
                  <c:v>45424</c:v>
                </c:pt>
                <c:pt idx="2365">
                  <c:v>45427</c:v>
                </c:pt>
                <c:pt idx="2366">
                  <c:v>45430</c:v>
                </c:pt>
                <c:pt idx="2367">
                  <c:v>45433</c:v>
                </c:pt>
                <c:pt idx="2368">
                  <c:v>45436</c:v>
                </c:pt>
                <c:pt idx="2369">
                  <c:v>45439</c:v>
                </c:pt>
                <c:pt idx="2370">
                  <c:v>45442</c:v>
                </c:pt>
                <c:pt idx="2371">
                  <c:v>45445</c:v>
                </c:pt>
                <c:pt idx="2372">
                  <c:v>45448</c:v>
                </c:pt>
                <c:pt idx="2373">
                  <c:v>45451</c:v>
                </c:pt>
                <c:pt idx="2374">
                  <c:v>45454</c:v>
                </c:pt>
                <c:pt idx="2375">
                  <c:v>45457</c:v>
                </c:pt>
                <c:pt idx="2376">
                  <c:v>45460</c:v>
                </c:pt>
                <c:pt idx="2377">
                  <c:v>45463</c:v>
                </c:pt>
                <c:pt idx="2378">
                  <c:v>45466</c:v>
                </c:pt>
                <c:pt idx="2379">
                  <c:v>45469</c:v>
                </c:pt>
                <c:pt idx="2380">
                  <c:v>45472</c:v>
                </c:pt>
                <c:pt idx="2381">
                  <c:v>45475</c:v>
                </c:pt>
                <c:pt idx="2382">
                  <c:v>45478</c:v>
                </c:pt>
                <c:pt idx="2383">
                  <c:v>45481</c:v>
                </c:pt>
                <c:pt idx="2384">
                  <c:v>45484</c:v>
                </c:pt>
                <c:pt idx="2385">
                  <c:v>45487</c:v>
                </c:pt>
                <c:pt idx="2386">
                  <c:v>45490</c:v>
                </c:pt>
                <c:pt idx="2387">
                  <c:v>45493</c:v>
                </c:pt>
                <c:pt idx="2388">
                  <c:v>45496</c:v>
                </c:pt>
                <c:pt idx="2389">
                  <c:v>45499</c:v>
                </c:pt>
                <c:pt idx="2390">
                  <c:v>45502</c:v>
                </c:pt>
                <c:pt idx="2391">
                  <c:v>45505</c:v>
                </c:pt>
                <c:pt idx="2392">
                  <c:v>45508</c:v>
                </c:pt>
                <c:pt idx="2393">
                  <c:v>45511</c:v>
                </c:pt>
                <c:pt idx="2394">
                  <c:v>45514</c:v>
                </c:pt>
                <c:pt idx="2395">
                  <c:v>45517</c:v>
                </c:pt>
                <c:pt idx="2396">
                  <c:v>45520</c:v>
                </c:pt>
                <c:pt idx="2397">
                  <c:v>45523</c:v>
                </c:pt>
                <c:pt idx="2398">
                  <c:v>45526</c:v>
                </c:pt>
                <c:pt idx="2399">
                  <c:v>45529</c:v>
                </c:pt>
                <c:pt idx="2400">
                  <c:v>45532</c:v>
                </c:pt>
                <c:pt idx="2401">
                  <c:v>45535</c:v>
                </c:pt>
                <c:pt idx="2402">
                  <c:v>45538</c:v>
                </c:pt>
                <c:pt idx="2403">
                  <c:v>45541</c:v>
                </c:pt>
                <c:pt idx="2404">
                  <c:v>45544</c:v>
                </c:pt>
                <c:pt idx="2405">
                  <c:v>45547</c:v>
                </c:pt>
                <c:pt idx="2406">
                  <c:v>45550</c:v>
                </c:pt>
                <c:pt idx="2407">
                  <c:v>45553</c:v>
                </c:pt>
                <c:pt idx="2408">
                  <c:v>45556</c:v>
                </c:pt>
                <c:pt idx="2409">
                  <c:v>45559</c:v>
                </c:pt>
                <c:pt idx="2410">
                  <c:v>45562</c:v>
                </c:pt>
                <c:pt idx="2411">
                  <c:v>45565</c:v>
                </c:pt>
                <c:pt idx="2412">
                  <c:v>45568</c:v>
                </c:pt>
                <c:pt idx="2413">
                  <c:v>45571</c:v>
                </c:pt>
                <c:pt idx="2414">
                  <c:v>45574</c:v>
                </c:pt>
                <c:pt idx="2415">
                  <c:v>45577</c:v>
                </c:pt>
                <c:pt idx="2416">
                  <c:v>45580</c:v>
                </c:pt>
                <c:pt idx="2417">
                  <c:v>45583</c:v>
                </c:pt>
                <c:pt idx="2418">
                  <c:v>45586</c:v>
                </c:pt>
                <c:pt idx="2419">
                  <c:v>45589</c:v>
                </c:pt>
                <c:pt idx="2420">
                  <c:v>45592</c:v>
                </c:pt>
                <c:pt idx="2421">
                  <c:v>45595</c:v>
                </c:pt>
                <c:pt idx="2422">
                  <c:v>45598</c:v>
                </c:pt>
                <c:pt idx="2423">
                  <c:v>45601</c:v>
                </c:pt>
                <c:pt idx="2424">
                  <c:v>45604</c:v>
                </c:pt>
                <c:pt idx="2425">
                  <c:v>45607</c:v>
                </c:pt>
                <c:pt idx="2426">
                  <c:v>45610</c:v>
                </c:pt>
                <c:pt idx="2427">
                  <c:v>45613</c:v>
                </c:pt>
                <c:pt idx="2428">
                  <c:v>45616</c:v>
                </c:pt>
                <c:pt idx="2429">
                  <c:v>45619</c:v>
                </c:pt>
                <c:pt idx="2430">
                  <c:v>45622</c:v>
                </c:pt>
                <c:pt idx="2431">
                  <c:v>45625</c:v>
                </c:pt>
                <c:pt idx="2432">
                  <c:v>45628</c:v>
                </c:pt>
                <c:pt idx="2433">
                  <c:v>45631</c:v>
                </c:pt>
                <c:pt idx="2434">
                  <c:v>45634</c:v>
                </c:pt>
                <c:pt idx="2435">
                  <c:v>45637</c:v>
                </c:pt>
                <c:pt idx="2436">
                  <c:v>45640</c:v>
                </c:pt>
                <c:pt idx="2437">
                  <c:v>45643</c:v>
                </c:pt>
                <c:pt idx="2438">
                  <c:v>45646</c:v>
                </c:pt>
                <c:pt idx="2439">
                  <c:v>45649</c:v>
                </c:pt>
                <c:pt idx="2440">
                  <c:v>45652</c:v>
                </c:pt>
                <c:pt idx="2441">
                  <c:v>45655</c:v>
                </c:pt>
                <c:pt idx="2442">
                  <c:v>45658</c:v>
                </c:pt>
                <c:pt idx="2443">
                  <c:v>45661</c:v>
                </c:pt>
                <c:pt idx="2444">
                  <c:v>45664</c:v>
                </c:pt>
                <c:pt idx="2445">
                  <c:v>45667</c:v>
                </c:pt>
                <c:pt idx="2446">
                  <c:v>45670</c:v>
                </c:pt>
                <c:pt idx="2447">
                  <c:v>45673</c:v>
                </c:pt>
                <c:pt idx="2448">
                  <c:v>45676</c:v>
                </c:pt>
                <c:pt idx="2449">
                  <c:v>45679</c:v>
                </c:pt>
                <c:pt idx="2450">
                  <c:v>45682</c:v>
                </c:pt>
                <c:pt idx="2451">
                  <c:v>45685</c:v>
                </c:pt>
                <c:pt idx="2452">
                  <c:v>45688</c:v>
                </c:pt>
                <c:pt idx="2453">
                  <c:v>45691</c:v>
                </c:pt>
                <c:pt idx="2454">
                  <c:v>45694</c:v>
                </c:pt>
                <c:pt idx="2455">
                  <c:v>45697</c:v>
                </c:pt>
                <c:pt idx="2456">
                  <c:v>45700</c:v>
                </c:pt>
                <c:pt idx="2457">
                  <c:v>45703</c:v>
                </c:pt>
                <c:pt idx="2458">
                  <c:v>45706</c:v>
                </c:pt>
                <c:pt idx="2459">
                  <c:v>45709</c:v>
                </c:pt>
                <c:pt idx="2460">
                  <c:v>45712</c:v>
                </c:pt>
                <c:pt idx="2461">
                  <c:v>45715</c:v>
                </c:pt>
                <c:pt idx="2462">
                  <c:v>45718</c:v>
                </c:pt>
                <c:pt idx="2463">
                  <c:v>45721</c:v>
                </c:pt>
                <c:pt idx="2464">
                  <c:v>45724</c:v>
                </c:pt>
                <c:pt idx="2465">
                  <c:v>45727</c:v>
                </c:pt>
                <c:pt idx="2466">
                  <c:v>45730</c:v>
                </c:pt>
                <c:pt idx="2467">
                  <c:v>45733</c:v>
                </c:pt>
                <c:pt idx="2468">
                  <c:v>45736</c:v>
                </c:pt>
                <c:pt idx="2469">
                  <c:v>45739</c:v>
                </c:pt>
                <c:pt idx="2470">
                  <c:v>45742</c:v>
                </c:pt>
                <c:pt idx="2471">
                  <c:v>45745</c:v>
                </c:pt>
                <c:pt idx="2472">
                  <c:v>45748</c:v>
                </c:pt>
                <c:pt idx="2473">
                  <c:v>45751</c:v>
                </c:pt>
                <c:pt idx="2474">
                  <c:v>45754</c:v>
                </c:pt>
                <c:pt idx="2475">
                  <c:v>45757</c:v>
                </c:pt>
                <c:pt idx="2476">
                  <c:v>45760</c:v>
                </c:pt>
                <c:pt idx="2477">
                  <c:v>45763</c:v>
                </c:pt>
                <c:pt idx="2478">
                  <c:v>45766</c:v>
                </c:pt>
                <c:pt idx="2479">
                  <c:v>45769</c:v>
                </c:pt>
                <c:pt idx="2480">
                  <c:v>45772</c:v>
                </c:pt>
                <c:pt idx="2481">
                  <c:v>45775</c:v>
                </c:pt>
                <c:pt idx="2482">
                  <c:v>45778</c:v>
                </c:pt>
                <c:pt idx="2483">
                  <c:v>45781</c:v>
                </c:pt>
                <c:pt idx="2484">
                  <c:v>45784</c:v>
                </c:pt>
                <c:pt idx="2485">
                  <c:v>45787</c:v>
                </c:pt>
                <c:pt idx="2486">
                  <c:v>45790</c:v>
                </c:pt>
                <c:pt idx="2487">
                  <c:v>45793</c:v>
                </c:pt>
                <c:pt idx="2488">
                  <c:v>45796</c:v>
                </c:pt>
                <c:pt idx="2489">
                  <c:v>45799</c:v>
                </c:pt>
                <c:pt idx="2490">
                  <c:v>45802</c:v>
                </c:pt>
                <c:pt idx="2491">
                  <c:v>45805</c:v>
                </c:pt>
                <c:pt idx="2492">
                  <c:v>45808</c:v>
                </c:pt>
                <c:pt idx="2493">
                  <c:v>45811</c:v>
                </c:pt>
                <c:pt idx="2494">
                  <c:v>45814</c:v>
                </c:pt>
                <c:pt idx="2495">
                  <c:v>45817</c:v>
                </c:pt>
                <c:pt idx="2496">
                  <c:v>45820</c:v>
                </c:pt>
                <c:pt idx="2497">
                  <c:v>45823</c:v>
                </c:pt>
                <c:pt idx="2498">
                  <c:v>45826</c:v>
                </c:pt>
                <c:pt idx="2499">
                  <c:v>45829</c:v>
                </c:pt>
                <c:pt idx="2500">
                  <c:v>45832</c:v>
                </c:pt>
                <c:pt idx="2501">
                  <c:v>45835</c:v>
                </c:pt>
                <c:pt idx="2502">
                  <c:v>45838</c:v>
                </c:pt>
              </c:numCache>
            </c:numRef>
          </c:xVal>
          <c:yVal>
            <c:numRef>
              <c:f>Camisas!$W$2:$W$2504</c:f>
              <c:numCache>
                <c:formatCode>General</c:formatCode>
                <c:ptCount val="2503"/>
                <c:pt idx="25" formatCode="0">
                  <c:v>4.3595366001967726</c:v>
                </c:pt>
                <c:pt idx="26" formatCode="0">
                  <c:v>35.109923851588874</c:v>
                </c:pt>
                <c:pt idx="27" formatCode="0">
                  <c:v>12.596173816068461</c:v>
                </c:pt>
                <c:pt idx="28" formatCode="0">
                  <c:v>25.464066988771197</c:v>
                </c:pt>
                <c:pt idx="30" formatCode="0">
                  <c:v>39.889025023076904</c:v>
                </c:pt>
                <c:pt idx="31" formatCode="0">
                  <c:v>29.377773909976813</c:v>
                </c:pt>
                <c:pt idx="32" formatCode="0">
                  <c:v>24.940315504563163</c:v>
                </c:pt>
                <c:pt idx="33" formatCode="0">
                  <c:v>23.036314556326339</c:v>
                </c:pt>
                <c:pt idx="34" formatCode="0">
                  <c:v>41.380488714340991</c:v>
                </c:pt>
                <c:pt idx="35" formatCode="0">
                  <c:v>30.885902616009265</c:v>
                </c:pt>
                <c:pt idx="36" formatCode="0">
                  <c:v>25.199335398070765</c:v>
                </c:pt>
                <c:pt idx="37" formatCode="0">
                  <c:v>30.946578917056268</c:v>
                </c:pt>
                <c:pt idx="38" formatCode="0">
                  <c:v>17.172469219379167</c:v>
                </c:pt>
                <c:pt idx="39" formatCode="0">
                  <c:v>41.592635645210571</c:v>
                </c:pt>
                <c:pt idx="40" formatCode="0">
                  <c:v>29.691930229349911</c:v>
                </c:pt>
                <c:pt idx="41" formatCode="0">
                  <c:v>42.897765496482123</c:v>
                </c:pt>
                <c:pt idx="42" formatCode="0">
                  <c:v>36.004412589186622</c:v>
                </c:pt>
                <c:pt idx="43" formatCode="0">
                  <c:v>30.092187932934223</c:v>
                </c:pt>
                <c:pt idx="44" formatCode="0">
                  <c:v>37.724999322348502</c:v>
                </c:pt>
                <c:pt idx="45" formatCode="0">
                  <c:v>12.796094867539026</c:v>
                </c:pt>
                <c:pt idx="46" formatCode="0">
                  <c:v>12.371948786131089</c:v>
                </c:pt>
                <c:pt idx="47" formatCode="0">
                  <c:v>12.624437536869012</c:v>
                </c:pt>
                <c:pt idx="48" formatCode="0">
                  <c:v>12.69438884719859</c:v>
                </c:pt>
                <c:pt idx="49" formatCode="0">
                  <c:v>10.499284510538661</c:v>
                </c:pt>
                <c:pt idx="50" formatCode="0">
                  <c:v>11.9909033478536</c:v>
                </c:pt>
                <c:pt idx="51" formatCode="0">
                  <c:v>12.437066705362083</c:v>
                </c:pt>
                <c:pt idx="52" formatCode="0">
                  <c:v>24.484375333395754</c:v>
                </c:pt>
                <c:pt idx="53" formatCode="0">
                  <c:v>5.0082956189976411</c:v>
                </c:pt>
                <c:pt idx="54" formatCode="0">
                  <c:v>34.837776410638178</c:v>
                </c:pt>
                <c:pt idx="55" formatCode="0">
                  <c:v>21.803331696756302</c:v>
                </c:pt>
                <c:pt idx="56" formatCode="0">
                  <c:v>22.524073624586912</c:v>
                </c:pt>
                <c:pt idx="57" formatCode="0">
                  <c:v>29.382592794830039</c:v>
                </c:pt>
                <c:pt idx="58" formatCode="0">
                  <c:v>34.115318248592665</c:v>
                </c:pt>
                <c:pt idx="59" formatCode="0">
                  <c:v>14.701709133251896</c:v>
                </c:pt>
                <c:pt idx="60" formatCode="0">
                  <c:v>35.358365099727123</c:v>
                </c:pt>
                <c:pt idx="61" formatCode="0">
                  <c:v>25.786531329868378</c:v>
                </c:pt>
                <c:pt idx="62" formatCode="0">
                  <c:v>24.4794114437125</c:v>
                </c:pt>
                <c:pt idx="63" formatCode="0">
                  <c:v>29.5685748049609</c:v>
                </c:pt>
                <c:pt idx="64" formatCode="0">
                  <c:v>21.593066183179179</c:v>
                </c:pt>
                <c:pt idx="65" formatCode="0">
                  <c:v>45.539968845088381</c:v>
                </c:pt>
                <c:pt idx="66" formatCode="0">
                  <c:v>19.07789951479149</c:v>
                </c:pt>
                <c:pt idx="67" formatCode="0">
                  <c:v>5</c:v>
                </c:pt>
                <c:pt idx="68" formatCode="0">
                  <c:v>34.320645579493096</c:v>
                </c:pt>
                <c:pt idx="69" formatCode="0">
                  <c:v>14.661063821441765</c:v>
                </c:pt>
                <c:pt idx="70" formatCode="0">
                  <c:v>12.741584994712083</c:v>
                </c:pt>
                <c:pt idx="71" formatCode="0">
                  <c:v>33.684242131959188</c:v>
                </c:pt>
                <c:pt idx="72" formatCode="0">
                  <c:v>25.545883989556476</c:v>
                </c:pt>
                <c:pt idx="73" formatCode="0">
                  <c:v>29.516189463590575</c:v>
                </c:pt>
                <c:pt idx="75" formatCode="0">
                  <c:v>29.536547173258196</c:v>
                </c:pt>
                <c:pt idx="76" formatCode="0">
                  <c:v>26.391889888904544</c:v>
                </c:pt>
                <c:pt idx="77" formatCode="0">
                  <c:v>20.502554441871972</c:v>
                </c:pt>
                <c:pt idx="78" formatCode="0">
                  <c:v>23.213294706150901</c:v>
                </c:pt>
                <c:pt idx="79" formatCode="0">
                  <c:v>26.643967846028712</c:v>
                </c:pt>
                <c:pt idx="80" formatCode="0">
                  <c:v>16.756111124366154</c:v>
                </c:pt>
                <c:pt idx="81" formatCode="0">
                  <c:v>32.021813727363714</c:v>
                </c:pt>
                <c:pt idx="82" formatCode="0">
                  <c:v>5</c:v>
                </c:pt>
                <c:pt idx="83" formatCode="0">
                  <c:v>9.4549816857004298</c:v>
                </c:pt>
                <c:pt idx="84" formatCode="0">
                  <c:v>6.0823011199567389</c:v>
                </c:pt>
                <c:pt idx="85" formatCode="0">
                  <c:v>8.0192066004286833</c:v>
                </c:pt>
                <c:pt idx="86" formatCode="0">
                  <c:v>13.363402573514847</c:v>
                </c:pt>
                <c:pt idx="87" formatCode="0">
                  <c:v>2.0137061417346418</c:v>
                </c:pt>
                <c:pt idx="88" formatCode="0">
                  <c:v>16.284540665093253</c:v>
                </c:pt>
                <c:pt idx="89" formatCode="0">
                  <c:v>10.95334414605831</c:v>
                </c:pt>
                <c:pt idx="90" formatCode="0">
                  <c:v>17.620254042712414</c:v>
                </c:pt>
                <c:pt idx="91" formatCode="0">
                  <c:v>18.089441081977931</c:v>
                </c:pt>
                <c:pt idx="92" formatCode="0">
                  <c:v>4.1858061839598006</c:v>
                </c:pt>
                <c:pt idx="93" formatCode="0">
                  <c:v>20.961215195573775</c:v>
                </c:pt>
                <c:pt idx="94" formatCode="0">
                  <c:v>31.649405630592472</c:v>
                </c:pt>
                <c:pt idx="95" formatCode="0">
                  <c:v>15.627517213264369</c:v>
                </c:pt>
                <c:pt idx="96" formatCode="0">
                  <c:v>26.024375085714663</c:v>
                </c:pt>
                <c:pt idx="97" formatCode="0">
                  <c:v>31.002604462952014</c:v>
                </c:pt>
                <c:pt idx="98" formatCode="0">
                  <c:v>16.265518523602729</c:v>
                </c:pt>
                <c:pt idx="99" formatCode="0">
                  <c:v>6.9314877209168619</c:v>
                </c:pt>
                <c:pt idx="100" formatCode="0">
                  <c:v>19.43769317669906</c:v>
                </c:pt>
                <c:pt idx="101" formatCode="0">
                  <c:v>31.614342803666219</c:v>
                </c:pt>
                <c:pt idx="102" formatCode="0">
                  <c:v>23.705098825695213</c:v>
                </c:pt>
                <c:pt idx="103" formatCode="0">
                  <c:v>17.973391561584116</c:v>
                </c:pt>
                <c:pt idx="104" formatCode="0">
                  <c:v>24.480240678796822</c:v>
                </c:pt>
                <c:pt idx="105" formatCode="0">
                  <c:v>16.122247654057276</c:v>
                </c:pt>
                <c:pt idx="106" formatCode="0">
                  <c:v>22.275664345498704</c:v>
                </c:pt>
                <c:pt idx="107" formatCode="0">
                  <c:v>17.764905103617021</c:v>
                </c:pt>
                <c:pt idx="108" formatCode="0">
                  <c:v>47.241067445266246</c:v>
                </c:pt>
                <c:pt idx="109" formatCode="0">
                  <c:v>24.931157799975022</c:v>
                </c:pt>
                <c:pt idx="110" formatCode="0">
                  <c:v>29.907555763292816</c:v>
                </c:pt>
                <c:pt idx="111" formatCode="0">
                  <c:v>25.617551550946647</c:v>
                </c:pt>
                <c:pt idx="112" formatCode="0">
                  <c:v>2.2476724880832069</c:v>
                </c:pt>
                <c:pt idx="113" formatCode="0">
                  <c:v>1.5243707824811181</c:v>
                </c:pt>
                <c:pt idx="114" formatCode="0">
                  <c:v>15.566127782491558</c:v>
                </c:pt>
                <c:pt idx="115" formatCode="0">
                  <c:v>16.953402514776972</c:v>
                </c:pt>
                <c:pt idx="116" formatCode="0">
                  <c:v>7.9511232022123721</c:v>
                </c:pt>
                <c:pt idx="117" formatCode="0">
                  <c:v>12.735181869307615</c:v>
                </c:pt>
                <c:pt idx="118" formatCode="0">
                  <c:v>39.687280930768864</c:v>
                </c:pt>
                <c:pt idx="119" formatCode="0">
                  <c:v>28.729248901378064</c:v>
                </c:pt>
                <c:pt idx="120" formatCode="0">
                  <c:v>38.00855385967715</c:v>
                </c:pt>
                <c:pt idx="121" formatCode="0">
                  <c:v>44.489444288594335</c:v>
                </c:pt>
                <c:pt idx="122" formatCode="0">
                  <c:v>53.924765807696886</c:v>
                </c:pt>
                <c:pt idx="123" formatCode="0">
                  <c:v>31.831391254811901</c:v>
                </c:pt>
                <c:pt idx="124" formatCode="0">
                  <c:v>54.674057943542756</c:v>
                </c:pt>
                <c:pt idx="125" formatCode="0">
                  <c:v>42</c:v>
                </c:pt>
                <c:pt idx="126" formatCode="0">
                  <c:v>34</c:v>
                </c:pt>
                <c:pt idx="127" formatCode="0">
                  <c:v>46</c:v>
                </c:pt>
                <c:pt idx="128" formatCode="0">
                  <c:v>49</c:v>
                </c:pt>
                <c:pt idx="129" formatCode="0">
                  <c:v>30</c:v>
                </c:pt>
                <c:pt idx="130" formatCode="0">
                  <c:v>45</c:v>
                </c:pt>
                <c:pt idx="131" formatCode="0">
                  <c:v>48</c:v>
                </c:pt>
                <c:pt idx="132" formatCode="0">
                  <c:v>51</c:v>
                </c:pt>
                <c:pt idx="133" formatCode="0">
                  <c:v>72</c:v>
                </c:pt>
                <c:pt idx="134" formatCode="0">
                  <c:v>60</c:v>
                </c:pt>
                <c:pt idx="135" formatCode="0">
                  <c:v>60</c:v>
                </c:pt>
                <c:pt idx="136" formatCode="0">
                  <c:v>80</c:v>
                </c:pt>
                <c:pt idx="137" formatCode="0">
                  <c:v>91</c:v>
                </c:pt>
                <c:pt idx="138" formatCode="0">
                  <c:v>82</c:v>
                </c:pt>
                <c:pt idx="139" formatCode="0">
                  <c:v>54</c:v>
                </c:pt>
                <c:pt idx="140" formatCode="0">
                  <c:v>48</c:v>
                </c:pt>
                <c:pt idx="141" formatCode="0">
                  <c:v>36</c:v>
                </c:pt>
                <c:pt idx="142" formatCode="0">
                  <c:v>49</c:v>
                </c:pt>
                <c:pt idx="143" formatCode="0">
                  <c:v>58</c:v>
                </c:pt>
                <c:pt idx="144" formatCode="0">
                  <c:v>45</c:v>
                </c:pt>
                <c:pt idx="145" formatCode="0">
                  <c:v>37</c:v>
                </c:pt>
                <c:pt idx="146" formatCode="0">
                  <c:v>50</c:v>
                </c:pt>
                <c:pt idx="147" formatCode="0">
                  <c:v>41</c:v>
                </c:pt>
                <c:pt idx="148" formatCode="0">
                  <c:v>37</c:v>
                </c:pt>
                <c:pt idx="149" formatCode="0">
                  <c:v>40</c:v>
                </c:pt>
                <c:pt idx="150" formatCode="0">
                  <c:v>65</c:v>
                </c:pt>
                <c:pt idx="151" formatCode="0">
                  <c:v>55</c:v>
                </c:pt>
                <c:pt idx="152" formatCode="0">
                  <c:v>36</c:v>
                </c:pt>
                <c:pt idx="153" formatCode="0">
                  <c:v>74</c:v>
                </c:pt>
                <c:pt idx="154" formatCode="0">
                  <c:v>67</c:v>
                </c:pt>
                <c:pt idx="155" formatCode="0">
                  <c:v>76</c:v>
                </c:pt>
                <c:pt idx="156" formatCode="0">
                  <c:v>69</c:v>
                </c:pt>
                <c:pt idx="157" formatCode="0">
                  <c:v>82</c:v>
                </c:pt>
                <c:pt idx="158" formatCode="0">
                  <c:v>50</c:v>
                </c:pt>
                <c:pt idx="159" formatCode="0">
                  <c:v>32</c:v>
                </c:pt>
                <c:pt idx="160" formatCode="0">
                  <c:v>49</c:v>
                </c:pt>
                <c:pt idx="161" formatCode="0">
                  <c:v>33</c:v>
                </c:pt>
                <c:pt idx="162" formatCode="0">
                  <c:v>15</c:v>
                </c:pt>
                <c:pt idx="163" formatCode="0">
                  <c:v>39</c:v>
                </c:pt>
                <c:pt idx="164" formatCode="0">
                  <c:v>43</c:v>
                </c:pt>
                <c:pt idx="165" formatCode="0">
                  <c:v>51</c:v>
                </c:pt>
                <c:pt idx="166" formatCode="0">
                  <c:v>34</c:v>
                </c:pt>
                <c:pt idx="167" formatCode="0">
                  <c:v>68</c:v>
                </c:pt>
                <c:pt idx="168" formatCode="0">
                  <c:v>48</c:v>
                </c:pt>
                <c:pt idx="169" formatCode="0">
                  <c:v>54</c:v>
                </c:pt>
                <c:pt idx="170" formatCode="0">
                  <c:v>108</c:v>
                </c:pt>
                <c:pt idx="171" formatCode="0">
                  <c:v>71</c:v>
                </c:pt>
                <c:pt idx="172" formatCode="0">
                  <c:v>87</c:v>
                </c:pt>
                <c:pt idx="173" formatCode="0">
                  <c:v>64</c:v>
                </c:pt>
                <c:pt idx="174" formatCode="0">
                  <c:v>28</c:v>
                </c:pt>
                <c:pt idx="175" formatCode="0">
                  <c:v>53</c:v>
                </c:pt>
                <c:pt idx="176" formatCode="0">
                  <c:v>59</c:v>
                </c:pt>
                <c:pt idx="177" formatCode="0">
                  <c:v>33</c:v>
                </c:pt>
                <c:pt idx="178" formatCode="0">
                  <c:v>35</c:v>
                </c:pt>
                <c:pt idx="179" formatCode="0">
                  <c:v>34</c:v>
                </c:pt>
                <c:pt idx="180" formatCode="0">
                  <c:v>37</c:v>
                </c:pt>
                <c:pt idx="181" formatCode="0">
                  <c:v>22</c:v>
                </c:pt>
                <c:pt idx="182" formatCode="0">
                  <c:v>21</c:v>
                </c:pt>
                <c:pt idx="183" formatCode="0">
                  <c:v>30</c:v>
                </c:pt>
                <c:pt idx="184" formatCode="0">
                  <c:v>56</c:v>
                </c:pt>
                <c:pt idx="185" formatCode="0">
                  <c:v>35.575713544084628</c:v>
                </c:pt>
                <c:pt idx="186" formatCode="0">
                  <c:v>57.052149741602747</c:v>
                </c:pt>
                <c:pt idx="187" formatCode="0">
                  <c:v>33.547151010993538</c:v>
                </c:pt>
                <c:pt idx="188" formatCode="0">
                  <c:v>32.179268907340642</c:v>
                </c:pt>
                <c:pt idx="189" formatCode="0">
                  <c:v>19.318283721042778</c:v>
                </c:pt>
                <c:pt idx="190" formatCode="0">
                  <c:v>27.984346293378728</c:v>
                </c:pt>
                <c:pt idx="191" formatCode="0">
                  <c:v>26.71809680564261</c:v>
                </c:pt>
                <c:pt idx="192" formatCode="0">
                  <c:v>24.236062254951449</c:v>
                </c:pt>
                <c:pt idx="193" formatCode="0">
                  <c:v>34.115362177109404</c:v>
                </c:pt>
                <c:pt idx="194" formatCode="0">
                  <c:v>20.909268666525147</c:v>
                </c:pt>
                <c:pt idx="195" formatCode="0">
                  <c:v>28.463463200411926</c:v>
                </c:pt>
                <c:pt idx="196" formatCode="0">
                  <c:v>24.874395676224218</c:v>
                </c:pt>
                <c:pt idx="197" formatCode="0">
                  <c:v>23.418098092141967</c:v>
                </c:pt>
                <c:pt idx="198" formatCode="0">
                  <c:v>24.578612651469655</c:v>
                </c:pt>
                <c:pt idx="199" formatCode="0">
                  <c:v>33.724042237200642</c:v>
                </c:pt>
                <c:pt idx="200" formatCode="0">
                  <c:v>19.535458053278376</c:v>
                </c:pt>
                <c:pt idx="201" formatCode="0">
                  <c:v>8.7354281582406195</c:v>
                </c:pt>
                <c:pt idx="202" formatCode="0">
                  <c:v>42.08393002390936</c:v>
                </c:pt>
                <c:pt idx="203" formatCode="0">
                  <c:v>13.096751866317382</c:v>
                </c:pt>
                <c:pt idx="204" formatCode="0">
                  <c:v>47.485676723236104</c:v>
                </c:pt>
                <c:pt idx="205" formatCode="0">
                  <c:v>61.569083982800244</c:v>
                </c:pt>
                <c:pt idx="206" formatCode="0">
                  <c:v>16.356049738503135</c:v>
                </c:pt>
                <c:pt idx="207" formatCode="0">
                  <c:v>36.264373726539034</c:v>
                </c:pt>
                <c:pt idx="208" formatCode="0">
                  <c:v>42.510779518631054</c:v>
                </c:pt>
                <c:pt idx="209" formatCode="0">
                  <c:v>23.373553972684309</c:v>
                </c:pt>
                <c:pt idx="210" formatCode="0">
                  <c:v>22.289918323671895</c:v>
                </c:pt>
                <c:pt idx="211" formatCode="0">
                  <c:v>13.352473293245007</c:v>
                </c:pt>
                <c:pt idx="212" formatCode="0">
                  <c:v>45.73223832939788</c:v>
                </c:pt>
                <c:pt idx="213" formatCode="0">
                  <c:v>37.037282504817995</c:v>
                </c:pt>
                <c:pt idx="214" formatCode="0">
                  <c:v>18.628209179151714</c:v>
                </c:pt>
                <c:pt idx="215" formatCode="0">
                  <c:v>47.014548335302749</c:v>
                </c:pt>
                <c:pt idx="216" formatCode="0">
                  <c:v>9.868062498127177</c:v>
                </c:pt>
                <c:pt idx="217" formatCode="0">
                  <c:v>30.442181512529618</c:v>
                </c:pt>
                <c:pt idx="218" formatCode="0">
                  <c:v>63.938717625711732</c:v>
                </c:pt>
                <c:pt idx="219" formatCode="0">
                  <c:v>26.848988875111715</c:v>
                </c:pt>
                <c:pt idx="220" formatCode="0">
                  <c:v>25.061359805987252</c:v>
                </c:pt>
                <c:pt idx="221" formatCode="0">
                  <c:v>22.199765547591557</c:v>
                </c:pt>
                <c:pt idx="222" formatCode="0">
                  <c:v>36.113887755112543</c:v>
                </c:pt>
                <c:pt idx="223" formatCode="0">
                  <c:v>21.500619326758315</c:v>
                </c:pt>
                <c:pt idx="224" formatCode="0">
                  <c:v>20.289014357529158</c:v>
                </c:pt>
                <c:pt idx="225" formatCode="0">
                  <c:v>27.252224261487697</c:v>
                </c:pt>
                <c:pt idx="226" formatCode="0">
                  <c:v>26.510629554982444</c:v>
                </c:pt>
                <c:pt idx="227" formatCode="0">
                  <c:v>36.130920784504099</c:v>
                </c:pt>
                <c:pt idx="228" formatCode="0">
                  <c:v>40.774807812550975</c:v>
                </c:pt>
                <c:pt idx="229" formatCode="0">
                  <c:v>38.721455500990906</c:v>
                </c:pt>
                <c:pt idx="230" formatCode="0">
                  <c:v>44.168876871610181</c:v>
                </c:pt>
                <c:pt idx="231" formatCode="0">
                  <c:v>46.425955713193005</c:v>
                </c:pt>
                <c:pt idx="232" formatCode="0">
                  <c:v>54.459098285139632</c:v>
                </c:pt>
                <c:pt idx="233" formatCode="0">
                  <c:v>48.538171646701841</c:v>
                </c:pt>
                <c:pt idx="234" formatCode="0">
                  <c:v>44.656485055022337</c:v>
                </c:pt>
                <c:pt idx="235" formatCode="0">
                  <c:v>58.205549340192711</c:v>
                </c:pt>
                <c:pt idx="236" formatCode="0">
                  <c:v>49.65667293118161</c:v>
                </c:pt>
                <c:pt idx="237" formatCode="0">
                  <c:v>45.410901569394312</c:v>
                </c:pt>
                <c:pt idx="238" formatCode="0">
                  <c:v>57.942581465635676</c:v>
                </c:pt>
                <c:pt idx="239" formatCode="0">
                  <c:v>37.651215991874416</c:v>
                </c:pt>
                <c:pt idx="240" formatCode="0">
                  <c:v>32.955668832217818</c:v>
                </c:pt>
                <c:pt idx="241" formatCode="0">
                  <c:v>23.236934967088441</c:v>
                </c:pt>
                <c:pt idx="242" formatCode="0">
                  <c:v>46.452410106261908</c:v>
                </c:pt>
                <c:pt idx="243" formatCode="0">
                  <c:v>44.669048411231607</c:v>
                </c:pt>
                <c:pt idx="244" formatCode="0">
                  <c:v>33.345128866418506</c:v>
                </c:pt>
                <c:pt idx="245" formatCode="0">
                  <c:v>47.721869627053856</c:v>
                </c:pt>
                <c:pt idx="246" formatCode="0">
                  <c:v>38</c:v>
                </c:pt>
                <c:pt idx="247" formatCode="0">
                  <c:v>35</c:v>
                </c:pt>
                <c:pt idx="248" formatCode="0">
                  <c:v>29</c:v>
                </c:pt>
                <c:pt idx="249" formatCode="0">
                  <c:v>60</c:v>
                </c:pt>
                <c:pt idx="250" formatCode="0">
                  <c:v>34</c:v>
                </c:pt>
                <c:pt idx="251" formatCode="0">
                  <c:v>38</c:v>
                </c:pt>
                <c:pt idx="252" formatCode="0">
                  <c:v>31</c:v>
                </c:pt>
                <c:pt idx="253" formatCode="0">
                  <c:v>41</c:v>
                </c:pt>
                <c:pt idx="254" formatCode="0">
                  <c:v>38</c:v>
                </c:pt>
                <c:pt idx="255" formatCode="0">
                  <c:v>47</c:v>
                </c:pt>
                <c:pt idx="256" formatCode="0">
                  <c:v>84</c:v>
                </c:pt>
                <c:pt idx="257" formatCode="0">
                  <c:v>31</c:v>
                </c:pt>
                <c:pt idx="258" formatCode="0">
                  <c:v>97</c:v>
                </c:pt>
                <c:pt idx="259" formatCode="0">
                  <c:v>85</c:v>
                </c:pt>
                <c:pt idx="260" formatCode="0">
                  <c:v>59</c:v>
                </c:pt>
                <c:pt idx="261" formatCode="0">
                  <c:v>40</c:v>
                </c:pt>
                <c:pt idx="262" formatCode="0">
                  <c:v>38</c:v>
                </c:pt>
                <c:pt idx="263" formatCode="0">
                  <c:v>75</c:v>
                </c:pt>
                <c:pt idx="264" formatCode="0">
                  <c:v>64</c:v>
                </c:pt>
                <c:pt idx="265" formatCode="0">
                  <c:v>40</c:v>
                </c:pt>
                <c:pt idx="266" formatCode="0">
                  <c:v>47</c:v>
                </c:pt>
                <c:pt idx="267" formatCode="0">
                  <c:v>40</c:v>
                </c:pt>
                <c:pt idx="268" formatCode="0">
                  <c:v>41</c:v>
                </c:pt>
                <c:pt idx="269" formatCode="0">
                  <c:v>37</c:v>
                </c:pt>
                <c:pt idx="270" formatCode="0">
                  <c:v>44</c:v>
                </c:pt>
                <c:pt idx="271" formatCode="0">
                  <c:v>46</c:v>
                </c:pt>
                <c:pt idx="272" formatCode="0">
                  <c:v>30</c:v>
                </c:pt>
                <c:pt idx="273" formatCode="0">
                  <c:v>38</c:v>
                </c:pt>
                <c:pt idx="274" formatCode="0">
                  <c:v>41</c:v>
                </c:pt>
                <c:pt idx="275" formatCode="0">
                  <c:v>46</c:v>
                </c:pt>
                <c:pt idx="276" formatCode="0">
                  <c:v>50</c:v>
                </c:pt>
                <c:pt idx="277" formatCode="0">
                  <c:v>39</c:v>
                </c:pt>
                <c:pt idx="278" formatCode="0">
                  <c:v>30</c:v>
                </c:pt>
                <c:pt idx="279" formatCode="0">
                  <c:v>20</c:v>
                </c:pt>
                <c:pt idx="280" formatCode="0">
                  <c:v>15</c:v>
                </c:pt>
                <c:pt idx="281" formatCode="0">
                  <c:v>26</c:v>
                </c:pt>
                <c:pt idx="282" formatCode="0">
                  <c:v>47</c:v>
                </c:pt>
                <c:pt idx="283" formatCode="0">
                  <c:v>42</c:v>
                </c:pt>
                <c:pt idx="284" formatCode="0">
                  <c:v>48</c:v>
                </c:pt>
                <c:pt idx="285" formatCode="0">
                  <c:v>37</c:v>
                </c:pt>
                <c:pt idx="286" formatCode="0">
                  <c:v>29</c:v>
                </c:pt>
                <c:pt idx="287" formatCode="0">
                  <c:v>17</c:v>
                </c:pt>
                <c:pt idx="288" formatCode="0">
                  <c:v>31</c:v>
                </c:pt>
                <c:pt idx="289" formatCode="0">
                  <c:v>64</c:v>
                </c:pt>
                <c:pt idx="290" formatCode="0">
                  <c:v>53</c:v>
                </c:pt>
                <c:pt idx="291" formatCode="0">
                  <c:v>66</c:v>
                </c:pt>
                <c:pt idx="292" formatCode="0">
                  <c:v>44</c:v>
                </c:pt>
                <c:pt idx="293" formatCode="0">
                  <c:v>53</c:v>
                </c:pt>
                <c:pt idx="294" formatCode="0">
                  <c:v>46</c:v>
                </c:pt>
                <c:pt idx="295" formatCode="0">
                  <c:v>49</c:v>
                </c:pt>
                <c:pt idx="296" formatCode="0">
                  <c:v>22</c:v>
                </c:pt>
                <c:pt idx="297" formatCode="0">
                  <c:v>44</c:v>
                </c:pt>
                <c:pt idx="298" formatCode="0">
                  <c:v>38</c:v>
                </c:pt>
                <c:pt idx="299" formatCode="0">
                  <c:v>46</c:v>
                </c:pt>
                <c:pt idx="300" formatCode="0">
                  <c:v>13</c:v>
                </c:pt>
                <c:pt idx="301" formatCode="0">
                  <c:v>32</c:v>
                </c:pt>
                <c:pt idx="302" formatCode="0">
                  <c:v>35</c:v>
                </c:pt>
                <c:pt idx="303" formatCode="0">
                  <c:v>32</c:v>
                </c:pt>
                <c:pt idx="304" formatCode="0">
                  <c:v>18</c:v>
                </c:pt>
                <c:pt idx="305" formatCode="0">
                  <c:v>35</c:v>
                </c:pt>
                <c:pt idx="306" formatCode="0">
                  <c:v>33.180248594178146</c:v>
                </c:pt>
                <c:pt idx="307" formatCode="0">
                  <c:v>42.578478271218017</c:v>
                </c:pt>
                <c:pt idx="308" formatCode="0">
                  <c:v>23.308917892957108</c:v>
                </c:pt>
                <c:pt idx="309" formatCode="0">
                  <c:v>30.498892812394988</c:v>
                </c:pt>
                <c:pt idx="310" formatCode="0">
                  <c:v>12.984031702811944</c:v>
                </c:pt>
                <c:pt idx="311" formatCode="0">
                  <c:v>13.552751922124264</c:v>
                </c:pt>
                <c:pt idx="312" formatCode="0">
                  <c:v>19.268322087239223</c:v>
                </c:pt>
                <c:pt idx="315" formatCode="0">
                  <c:v>1</c:v>
                </c:pt>
                <c:pt idx="316" formatCode="0">
                  <c:v>28.9819635182232</c:v>
                </c:pt>
                <c:pt idx="318" formatCode="0">
                  <c:v>13.623796887882392</c:v>
                </c:pt>
                <c:pt idx="319" formatCode="0">
                  <c:v>25.982802570042367</c:v>
                </c:pt>
                <c:pt idx="320" formatCode="0">
                  <c:v>27.019300881444103</c:v>
                </c:pt>
                <c:pt idx="321" formatCode="0">
                  <c:v>5</c:v>
                </c:pt>
                <c:pt idx="322" formatCode="0">
                  <c:v>28.448701914038828</c:v>
                </c:pt>
                <c:pt idx="323" formatCode="0">
                  <c:v>24.607361516124783</c:v>
                </c:pt>
                <c:pt idx="324" formatCode="0">
                  <c:v>41.674769722031684</c:v>
                </c:pt>
                <c:pt idx="325" formatCode="0">
                  <c:v>15.318600772346748</c:v>
                </c:pt>
                <c:pt idx="326" formatCode="0">
                  <c:v>30.561822973370827</c:v>
                </c:pt>
                <c:pt idx="327" formatCode="0">
                  <c:v>38.042634072906374</c:v>
                </c:pt>
                <c:pt idx="328" formatCode="0">
                  <c:v>18.831782075900609</c:v>
                </c:pt>
                <c:pt idx="329" formatCode="0">
                  <c:v>23.552369150706589</c:v>
                </c:pt>
                <c:pt idx="330" formatCode="0">
                  <c:v>38.387282839117269</c:v>
                </c:pt>
                <c:pt idx="331" formatCode="0">
                  <c:v>14.028633261173688</c:v>
                </c:pt>
                <c:pt idx="333" formatCode="0">
                  <c:v>21.635000687199309</c:v>
                </c:pt>
                <c:pt idx="334" formatCode="0">
                  <c:v>26.605521719521914</c:v>
                </c:pt>
                <c:pt idx="335" formatCode="0">
                  <c:v>28.623305627132844</c:v>
                </c:pt>
                <c:pt idx="336" formatCode="0">
                  <c:v>33.385681659525048</c:v>
                </c:pt>
                <c:pt idx="337" formatCode="0">
                  <c:v>43.477526849672493</c:v>
                </c:pt>
                <c:pt idx="338" formatCode="0">
                  <c:v>17.248272020254461</c:v>
                </c:pt>
                <c:pt idx="339" formatCode="0">
                  <c:v>27.897161740225339</c:v>
                </c:pt>
                <c:pt idx="340" formatCode="0">
                  <c:v>25.366491901202803</c:v>
                </c:pt>
                <c:pt idx="341" formatCode="0">
                  <c:v>32.469148579448294</c:v>
                </c:pt>
                <c:pt idx="342" formatCode="0">
                  <c:v>17.506814260219947</c:v>
                </c:pt>
                <c:pt idx="343" formatCode="0">
                  <c:v>22.769706659188596</c:v>
                </c:pt>
                <c:pt idx="344" formatCode="0">
                  <c:v>5</c:v>
                </c:pt>
                <c:pt idx="345" formatCode="0">
                  <c:v>23.918010055444942</c:v>
                </c:pt>
                <c:pt idx="346" formatCode="0">
                  <c:v>23.226599887161587</c:v>
                </c:pt>
                <c:pt idx="347" formatCode="0">
                  <c:v>22.956363233027425</c:v>
                </c:pt>
                <c:pt idx="348" formatCode="0">
                  <c:v>34.339432762545329</c:v>
                </c:pt>
                <c:pt idx="349" formatCode="0">
                  <c:v>23.714295639426243</c:v>
                </c:pt>
                <c:pt idx="350" formatCode="0">
                  <c:v>31.540444044725831</c:v>
                </c:pt>
                <c:pt idx="351" formatCode="0">
                  <c:v>29.446738812783693</c:v>
                </c:pt>
                <c:pt idx="352" formatCode="0">
                  <c:v>37.517502631202568</c:v>
                </c:pt>
                <c:pt idx="353" formatCode="0">
                  <c:v>17.326981193361309</c:v>
                </c:pt>
                <c:pt idx="354" formatCode="0">
                  <c:v>4.7288842750847735</c:v>
                </c:pt>
                <c:pt idx="355" formatCode="0">
                  <c:v>8.6647091257037392</c:v>
                </c:pt>
                <c:pt idx="356" formatCode="0">
                  <c:v>39.425555055906727</c:v>
                </c:pt>
                <c:pt idx="357" formatCode="0">
                  <c:v>14.423748400479846</c:v>
                </c:pt>
                <c:pt idx="358" formatCode="0">
                  <c:v>4.6638891975847931</c:v>
                </c:pt>
                <c:pt idx="359" formatCode="0">
                  <c:v>17.427862126747218</c:v>
                </c:pt>
                <c:pt idx="360" formatCode="0">
                  <c:v>23.947593330231243</c:v>
                </c:pt>
                <c:pt idx="361" formatCode="0">
                  <c:v>26.682677074839276</c:v>
                </c:pt>
                <c:pt idx="362" formatCode="0">
                  <c:v>13.394047025621926</c:v>
                </c:pt>
                <c:pt idx="363" formatCode="0">
                  <c:v>9.2765670070267294</c:v>
                </c:pt>
                <c:pt idx="364" formatCode="0">
                  <c:v>16.622486328727707</c:v>
                </c:pt>
                <c:pt idx="365" formatCode="0">
                  <c:v>31.886252620534183</c:v>
                </c:pt>
                <c:pt idx="366" formatCode="0">
                  <c:v>51.59912493432239</c:v>
                </c:pt>
                <c:pt idx="367" formatCode="0">
                  <c:v>60.977090680834095</c:v>
                </c:pt>
                <c:pt idx="368" formatCode="0">
                  <c:v>49.341237772195498</c:v>
                </c:pt>
                <c:pt idx="369" formatCode="0">
                  <c:v>46.630248507291107</c:v>
                </c:pt>
                <c:pt idx="370" formatCode="0">
                  <c:v>75.929622449283357</c:v>
                </c:pt>
                <c:pt idx="371" formatCode="0">
                  <c:v>64.475164407930151</c:v>
                </c:pt>
                <c:pt idx="372" formatCode="0">
                  <c:v>49.699266499041066</c:v>
                </c:pt>
                <c:pt idx="373" formatCode="0">
                  <c:v>54.896202715688098</c:v>
                </c:pt>
                <c:pt idx="374" formatCode="0">
                  <c:v>50.164999803364985</c:v>
                </c:pt>
                <c:pt idx="375" formatCode="0">
                  <c:v>65.50673149271374</c:v>
                </c:pt>
                <c:pt idx="376" formatCode="0">
                  <c:v>68.084422897858175</c:v>
                </c:pt>
                <c:pt idx="377" formatCode="0">
                  <c:v>58.968832246212315</c:v>
                </c:pt>
                <c:pt idx="378" formatCode="0">
                  <c:v>40.447718234768992</c:v>
                </c:pt>
                <c:pt idx="379" formatCode="0">
                  <c:v>52.022100037295765</c:v>
                </c:pt>
                <c:pt idx="380" formatCode="0">
                  <c:v>39.149907586119582</c:v>
                </c:pt>
                <c:pt idx="381" formatCode="0">
                  <c:v>40.639398233580906</c:v>
                </c:pt>
                <c:pt idx="382" formatCode="0">
                  <c:v>37.90197468155565</c:v>
                </c:pt>
                <c:pt idx="383" formatCode="0">
                  <c:v>39.63184176517187</c:v>
                </c:pt>
                <c:pt idx="384" formatCode="0">
                  <c:v>36.837814268550233</c:v>
                </c:pt>
                <c:pt idx="385" formatCode="0">
                  <c:v>35.070189316989691</c:v>
                </c:pt>
                <c:pt idx="386" formatCode="0">
                  <c:v>54.318534546181979</c:v>
                </c:pt>
                <c:pt idx="387" formatCode="0">
                  <c:v>36.143141399308377</c:v>
                </c:pt>
                <c:pt idx="388" formatCode="0">
                  <c:v>33.260393300026706</c:v>
                </c:pt>
                <c:pt idx="389" formatCode="0">
                  <c:v>34.214470957585355</c:v>
                </c:pt>
                <c:pt idx="390" formatCode="0">
                  <c:v>30.046124808663308</c:v>
                </c:pt>
                <c:pt idx="391" formatCode="0">
                  <c:v>51.426142454259953</c:v>
                </c:pt>
                <c:pt idx="392" formatCode="0">
                  <c:v>32.927558943418383</c:v>
                </c:pt>
                <c:pt idx="393" formatCode="0">
                  <c:v>23.296510274995718</c:v>
                </c:pt>
                <c:pt idx="394" formatCode="0">
                  <c:v>30.442890985641785</c:v>
                </c:pt>
                <c:pt idx="395" formatCode="0">
                  <c:v>29.215062516546915</c:v>
                </c:pt>
                <c:pt idx="396" formatCode="0">
                  <c:v>31.129617339321815</c:v>
                </c:pt>
                <c:pt idx="397" formatCode="0">
                  <c:v>37.6111152121616</c:v>
                </c:pt>
                <c:pt idx="398" formatCode="0">
                  <c:v>47.920517285244941</c:v>
                </c:pt>
                <c:pt idx="399" formatCode="0">
                  <c:v>35.600202580091022</c:v>
                </c:pt>
                <c:pt idx="400" formatCode="0">
                  <c:v>48.741833759938181</c:v>
                </c:pt>
                <c:pt idx="401" formatCode="0">
                  <c:v>21.027308058800092</c:v>
                </c:pt>
                <c:pt idx="402" formatCode="0">
                  <c:v>23.988871115689555</c:v>
                </c:pt>
                <c:pt idx="403" formatCode="0">
                  <c:v>51.893526255943982</c:v>
                </c:pt>
                <c:pt idx="404" formatCode="0">
                  <c:v>8.9834873957859163</c:v>
                </c:pt>
                <c:pt idx="406" formatCode="0">
                  <c:v>24.547353207871765</c:v>
                </c:pt>
                <c:pt idx="407" formatCode="0">
                  <c:v>46.925595831662754</c:v>
                </c:pt>
                <c:pt idx="408" formatCode="0">
                  <c:v>60.92411711921131</c:v>
                </c:pt>
                <c:pt idx="409" formatCode="0">
                  <c:v>69.083922419133415</c:v>
                </c:pt>
                <c:pt idx="410" formatCode="0">
                  <c:v>40.542559508606665</c:v>
                </c:pt>
                <c:pt idx="411" formatCode="0">
                  <c:v>24.35237838019437</c:v>
                </c:pt>
                <c:pt idx="412" formatCode="0">
                  <c:v>35.723885684956002</c:v>
                </c:pt>
                <c:pt idx="413" formatCode="0">
                  <c:v>53.988969206011518</c:v>
                </c:pt>
                <c:pt idx="414" formatCode="0">
                  <c:v>53.465250839022943</c:v>
                </c:pt>
                <c:pt idx="415" formatCode="0">
                  <c:v>41.533273133549088</c:v>
                </c:pt>
                <c:pt idx="416" formatCode="0">
                  <c:v>73.068000621737184</c:v>
                </c:pt>
                <c:pt idx="417" formatCode="0">
                  <c:v>35.149727024054428</c:v>
                </c:pt>
                <c:pt idx="418" formatCode="0">
                  <c:v>40.192405736894656</c:v>
                </c:pt>
                <c:pt idx="419" formatCode="0">
                  <c:v>46.652230341893137</c:v>
                </c:pt>
                <c:pt idx="420" formatCode="0">
                  <c:v>15.818961278568676</c:v>
                </c:pt>
                <c:pt idx="421" formatCode="0">
                  <c:v>26.080771937462767</c:v>
                </c:pt>
                <c:pt idx="422" formatCode="0">
                  <c:v>37.189278403795498</c:v>
                </c:pt>
                <c:pt idx="423" formatCode="0">
                  <c:v>19.763908962529406</c:v>
                </c:pt>
                <c:pt idx="424" formatCode="0">
                  <c:v>5</c:v>
                </c:pt>
                <c:pt idx="425" formatCode="0">
                  <c:v>5.8877891266103184</c:v>
                </c:pt>
                <c:pt idx="426" formatCode="0">
                  <c:v>7.782767807597998</c:v>
                </c:pt>
                <c:pt idx="427" formatCode="0">
                  <c:v>11.75736802416967</c:v>
                </c:pt>
                <c:pt idx="428" formatCode="0">
                  <c:v>12.215910577617633</c:v>
                </c:pt>
                <c:pt idx="429" formatCode="0">
                  <c:v>18.108031566374681</c:v>
                </c:pt>
                <c:pt idx="430" formatCode="0">
                  <c:v>21.110976446449236</c:v>
                </c:pt>
                <c:pt idx="431" formatCode="0">
                  <c:v>10.792714571538829</c:v>
                </c:pt>
                <c:pt idx="432" formatCode="0">
                  <c:v>30.867453894914121</c:v>
                </c:pt>
                <c:pt idx="433" formatCode="0">
                  <c:v>12.166957046646257</c:v>
                </c:pt>
                <c:pt idx="434" formatCode="0">
                  <c:v>40.946074279085764</c:v>
                </c:pt>
                <c:pt idx="435" formatCode="0">
                  <c:v>23.084965842375009</c:v>
                </c:pt>
                <c:pt idx="436" formatCode="0">
                  <c:v>12.025984130865085</c:v>
                </c:pt>
                <c:pt idx="437" formatCode="0">
                  <c:v>33.430935947019975</c:v>
                </c:pt>
                <c:pt idx="438" formatCode="0">
                  <c:v>6.5314117327997208</c:v>
                </c:pt>
                <c:pt idx="439" formatCode="0">
                  <c:v>42.380437893978311</c:v>
                </c:pt>
                <c:pt idx="440" formatCode="0">
                  <c:v>32.876145526372028</c:v>
                </c:pt>
                <c:pt idx="441" formatCode="0">
                  <c:v>39.000965753753718</c:v>
                </c:pt>
                <c:pt idx="442" formatCode="0">
                  <c:v>23.147357641949291</c:v>
                </c:pt>
                <c:pt idx="443" formatCode="0">
                  <c:v>29.526699458954141</c:v>
                </c:pt>
                <c:pt idx="444" formatCode="0">
                  <c:v>37.543382490822843</c:v>
                </c:pt>
                <c:pt idx="445" formatCode="0">
                  <c:v>4.7313506247489538</c:v>
                </c:pt>
                <c:pt idx="446" formatCode="0">
                  <c:v>10.43230806505183</c:v>
                </c:pt>
                <c:pt idx="447" formatCode="0">
                  <c:v>26.15554401806633</c:v>
                </c:pt>
                <c:pt idx="448" formatCode="0">
                  <c:v>23.458712493872731</c:v>
                </c:pt>
                <c:pt idx="449" formatCode="0">
                  <c:v>9.4606637493739036</c:v>
                </c:pt>
                <c:pt idx="450" formatCode="0">
                  <c:v>22.780078006660695</c:v>
                </c:pt>
                <c:pt idx="451" formatCode="0">
                  <c:v>16.652745767229675</c:v>
                </c:pt>
                <c:pt idx="452" formatCode="0">
                  <c:v>25.282044616195694</c:v>
                </c:pt>
                <c:pt idx="453" formatCode="0">
                  <c:v>22.125547879532917</c:v>
                </c:pt>
                <c:pt idx="454" formatCode="0">
                  <c:v>28.027096294169503</c:v>
                </c:pt>
                <c:pt idx="455" formatCode="0">
                  <c:v>28.703891379453601</c:v>
                </c:pt>
                <c:pt idx="456" formatCode="0">
                  <c:v>12.659729354828841</c:v>
                </c:pt>
                <c:pt idx="457" formatCode="0">
                  <c:v>35.054632845781548</c:v>
                </c:pt>
                <c:pt idx="458" formatCode="0">
                  <c:v>29.610108214487649</c:v>
                </c:pt>
                <c:pt idx="459" formatCode="0">
                  <c:v>18.908605797189178</c:v>
                </c:pt>
                <c:pt idx="460" formatCode="0">
                  <c:v>13.523964765628971</c:v>
                </c:pt>
                <c:pt idx="461" formatCode="0">
                  <c:v>31.751301192995445</c:v>
                </c:pt>
                <c:pt idx="463" formatCode="0">
                  <c:v>8.0608291063236734</c:v>
                </c:pt>
                <c:pt idx="464" formatCode="0">
                  <c:v>6.5953167535527353</c:v>
                </c:pt>
                <c:pt idx="465" formatCode="0">
                  <c:v>7.438525268515737</c:v>
                </c:pt>
                <c:pt idx="466" formatCode="0">
                  <c:v>32.71190329278506</c:v>
                </c:pt>
                <c:pt idx="467" formatCode="0">
                  <c:v>37.693641460321651</c:v>
                </c:pt>
                <c:pt idx="468" formatCode="0">
                  <c:v>22.106610594285574</c:v>
                </c:pt>
                <c:pt idx="469" formatCode="0">
                  <c:v>33.286604922160144</c:v>
                </c:pt>
                <c:pt idx="470" formatCode="0">
                  <c:v>12.615433194114168</c:v>
                </c:pt>
                <c:pt idx="471" formatCode="0">
                  <c:v>38.712502269355014</c:v>
                </c:pt>
                <c:pt idx="472" formatCode="0">
                  <c:v>40.974666367528876</c:v>
                </c:pt>
                <c:pt idx="473" formatCode="0">
                  <c:v>44.501710910844324</c:v>
                </c:pt>
                <c:pt idx="474" formatCode="0">
                  <c:v>37.899997681450849</c:v>
                </c:pt>
                <c:pt idx="475" formatCode="0">
                  <c:v>56.925696477479732</c:v>
                </c:pt>
                <c:pt idx="476" formatCode="0">
                  <c:v>28.776090166447528</c:v>
                </c:pt>
                <c:pt idx="477" formatCode="0">
                  <c:v>33.7051231803216</c:v>
                </c:pt>
                <c:pt idx="478" formatCode="0">
                  <c:v>48.233296841036093</c:v>
                </c:pt>
                <c:pt idx="479" formatCode="0">
                  <c:v>37.374702841338895</c:v>
                </c:pt>
                <c:pt idx="481" formatCode="0">
                  <c:v>42</c:v>
                </c:pt>
                <c:pt idx="482" formatCode="0">
                  <c:v>40.918237141735368</c:v>
                </c:pt>
                <c:pt idx="484" formatCode="0">
                  <c:v>32.831760778657227</c:v>
                </c:pt>
                <c:pt idx="485" formatCode="0">
                  <c:v>41.225201355217848</c:v>
                </c:pt>
                <c:pt idx="486" formatCode="0">
                  <c:v>22.60852434396287</c:v>
                </c:pt>
                <c:pt idx="487" formatCode="0">
                  <c:v>35.750118384118032</c:v>
                </c:pt>
                <c:pt idx="488" formatCode="0">
                  <c:v>22.826319446980502</c:v>
                </c:pt>
                <c:pt idx="489" formatCode="0">
                  <c:v>11.812956558011416</c:v>
                </c:pt>
                <c:pt idx="490" formatCode="0">
                  <c:v>23.125572642449544</c:v>
                </c:pt>
                <c:pt idx="491" formatCode="0">
                  <c:v>26.135717233102984</c:v>
                </c:pt>
                <c:pt idx="492" formatCode="0">
                  <c:v>23</c:v>
                </c:pt>
                <c:pt idx="493" formatCode="0">
                  <c:v>24</c:v>
                </c:pt>
                <c:pt idx="494" formatCode="0">
                  <c:v>25</c:v>
                </c:pt>
                <c:pt idx="495" formatCode="0">
                  <c:v>25</c:v>
                </c:pt>
                <c:pt idx="496" formatCode="0">
                  <c:v>43</c:v>
                </c:pt>
                <c:pt idx="497" formatCode="0">
                  <c:v>33</c:v>
                </c:pt>
                <c:pt idx="498" formatCode="0">
                  <c:v>33</c:v>
                </c:pt>
                <c:pt idx="499" formatCode="0">
                  <c:v>46</c:v>
                </c:pt>
                <c:pt idx="500" formatCode="0">
                  <c:v>43</c:v>
                </c:pt>
                <c:pt idx="501" formatCode="0">
                  <c:v>32</c:v>
                </c:pt>
                <c:pt idx="502" formatCode="0">
                  <c:v>40</c:v>
                </c:pt>
                <c:pt idx="503" formatCode="0">
                  <c:v>39</c:v>
                </c:pt>
                <c:pt idx="504" formatCode="0">
                  <c:v>47</c:v>
                </c:pt>
                <c:pt idx="505" formatCode="0">
                  <c:v>48</c:v>
                </c:pt>
                <c:pt idx="506" formatCode="0">
                  <c:v>49</c:v>
                </c:pt>
                <c:pt idx="507" formatCode="0">
                  <c:v>62</c:v>
                </c:pt>
                <c:pt idx="508" formatCode="0">
                  <c:v>46</c:v>
                </c:pt>
                <c:pt idx="509" formatCode="0">
                  <c:v>48</c:v>
                </c:pt>
                <c:pt idx="510" formatCode="0">
                  <c:v>31</c:v>
                </c:pt>
                <c:pt idx="511" formatCode="0">
                  <c:v>31</c:v>
                </c:pt>
                <c:pt idx="512" formatCode="0">
                  <c:v>22</c:v>
                </c:pt>
                <c:pt idx="513" formatCode="0">
                  <c:v>16</c:v>
                </c:pt>
                <c:pt idx="515" formatCode="0">
                  <c:v>32</c:v>
                </c:pt>
                <c:pt idx="516" formatCode="0">
                  <c:v>26</c:v>
                </c:pt>
                <c:pt idx="517" formatCode="0">
                  <c:v>32</c:v>
                </c:pt>
                <c:pt idx="518" formatCode="0">
                  <c:v>38</c:v>
                </c:pt>
                <c:pt idx="519" formatCode="0">
                  <c:v>18</c:v>
                </c:pt>
                <c:pt idx="520" formatCode="0">
                  <c:v>34</c:v>
                </c:pt>
                <c:pt idx="521" formatCode="0">
                  <c:v>35</c:v>
                </c:pt>
                <c:pt idx="522" formatCode="0">
                  <c:v>23</c:v>
                </c:pt>
                <c:pt idx="523" formatCode="0">
                  <c:v>28</c:v>
                </c:pt>
                <c:pt idx="524" formatCode="0">
                  <c:v>42</c:v>
                </c:pt>
                <c:pt idx="525" formatCode="0">
                  <c:v>31</c:v>
                </c:pt>
                <c:pt idx="526" formatCode="0">
                  <c:v>55</c:v>
                </c:pt>
                <c:pt idx="527" formatCode="0">
                  <c:v>42</c:v>
                </c:pt>
                <c:pt idx="528" formatCode="0">
                  <c:v>39</c:v>
                </c:pt>
                <c:pt idx="529" formatCode="0">
                  <c:v>43</c:v>
                </c:pt>
                <c:pt idx="530" formatCode="0">
                  <c:v>43</c:v>
                </c:pt>
                <c:pt idx="531" formatCode="0">
                  <c:v>33</c:v>
                </c:pt>
                <c:pt idx="532" formatCode="0">
                  <c:v>50</c:v>
                </c:pt>
                <c:pt idx="533" formatCode="0">
                  <c:v>33</c:v>
                </c:pt>
                <c:pt idx="534" formatCode="0">
                  <c:v>51</c:v>
                </c:pt>
                <c:pt idx="535" formatCode="0">
                  <c:v>45</c:v>
                </c:pt>
                <c:pt idx="536" formatCode="0">
                  <c:v>43</c:v>
                </c:pt>
                <c:pt idx="537" formatCode="0">
                  <c:v>31</c:v>
                </c:pt>
                <c:pt idx="538" formatCode="0">
                  <c:v>29</c:v>
                </c:pt>
                <c:pt idx="539" formatCode="0">
                  <c:v>53</c:v>
                </c:pt>
                <c:pt idx="540" formatCode="0">
                  <c:v>40</c:v>
                </c:pt>
                <c:pt idx="541" formatCode="0">
                  <c:v>49</c:v>
                </c:pt>
                <c:pt idx="542" formatCode="0">
                  <c:v>52</c:v>
                </c:pt>
                <c:pt idx="543" formatCode="0">
                  <c:v>35</c:v>
                </c:pt>
                <c:pt idx="544" formatCode="0">
                  <c:v>5</c:v>
                </c:pt>
                <c:pt idx="545" formatCode="0">
                  <c:v>9</c:v>
                </c:pt>
                <c:pt idx="546" formatCode="0">
                  <c:v>31</c:v>
                </c:pt>
                <c:pt idx="547" formatCode="0">
                  <c:v>46</c:v>
                </c:pt>
                <c:pt idx="548" formatCode="0">
                  <c:v>54</c:v>
                </c:pt>
                <c:pt idx="549" formatCode="0">
                  <c:v>14</c:v>
                </c:pt>
                <c:pt idx="550" formatCode="0">
                  <c:v>39</c:v>
                </c:pt>
                <c:pt idx="551" formatCode="0">
                  <c:v>34</c:v>
                </c:pt>
                <c:pt idx="552" formatCode="0">
                  <c:v>15</c:v>
                </c:pt>
                <c:pt idx="553" formatCode="0">
                  <c:v>35</c:v>
                </c:pt>
                <c:pt idx="554" formatCode="0">
                  <c:v>15</c:v>
                </c:pt>
                <c:pt idx="555" formatCode="0">
                  <c:v>29.533560267268118</c:v>
                </c:pt>
                <c:pt idx="556" formatCode="0">
                  <c:v>23.120740007848912</c:v>
                </c:pt>
                <c:pt idx="557" formatCode="0">
                  <c:v>14.609258796168461</c:v>
                </c:pt>
                <c:pt idx="558" formatCode="0">
                  <c:v>25</c:v>
                </c:pt>
                <c:pt idx="559" formatCode="0">
                  <c:v>21</c:v>
                </c:pt>
                <c:pt idx="560" formatCode="0">
                  <c:v>8.2902533488303991</c:v>
                </c:pt>
                <c:pt idx="561" formatCode="0">
                  <c:v>6.6139708268682762</c:v>
                </c:pt>
                <c:pt idx="562" formatCode="0">
                  <c:v>7.0737311198394233</c:v>
                </c:pt>
                <c:pt idx="563" formatCode="0">
                  <c:v>15.082309623669079</c:v>
                </c:pt>
                <c:pt idx="564" formatCode="0">
                  <c:v>18.501813258574337</c:v>
                </c:pt>
                <c:pt idx="568" formatCode="0">
                  <c:v>41.954586732846586</c:v>
                </c:pt>
                <c:pt idx="569" formatCode="0">
                  <c:v>42.555292528392705</c:v>
                </c:pt>
                <c:pt idx="570" formatCode="0">
                  <c:v>32.706851947824624</c:v>
                </c:pt>
                <c:pt idx="571" formatCode="0">
                  <c:v>36.53592649782717</c:v>
                </c:pt>
                <c:pt idx="572" formatCode="0">
                  <c:v>30.924371851889759</c:v>
                </c:pt>
                <c:pt idx="573" formatCode="0">
                  <c:v>28.646850943791375</c:v>
                </c:pt>
                <c:pt idx="574" formatCode="0">
                  <c:v>39.627563906548048</c:v>
                </c:pt>
                <c:pt idx="575" formatCode="0">
                  <c:v>39.44830095987232</c:v>
                </c:pt>
                <c:pt idx="576" formatCode="0">
                  <c:v>29.709144384046539</c:v>
                </c:pt>
                <c:pt idx="577" formatCode="0">
                  <c:v>38.847848251490404</c:v>
                </c:pt>
                <c:pt idx="578" formatCode="0">
                  <c:v>29.827232838709676</c:v>
                </c:pt>
                <c:pt idx="579" formatCode="0">
                  <c:v>51.002705810866317</c:v>
                </c:pt>
                <c:pt idx="580" formatCode="0">
                  <c:v>45.956586116513009</c:v>
                </c:pt>
                <c:pt idx="581" formatCode="0">
                  <c:v>42.874998640929668</c:v>
                </c:pt>
                <c:pt idx="582" formatCode="0">
                  <c:v>25.264591084029661</c:v>
                </c:pt>
                <c:pt idx="583" formatCode="0">
                  <c:v>34.212614219034847</c:v>
                </c:pt>
                <c:pt idx="584" formatCode="0">
                  <c:v>5</c:v>
                </c:pt>
                <c:pt idx="585" formatCode="0">
                  <c:v>34</c:v>
                </c:pt>
                <c:pt idx="586" formatCode="0">
                  <c:v>27.2050486766875</c:v>
                </c:pt>
                <c:pt idx="587" formatCode="0">
                  <c:v>36.718096655963336</c:v>
                </c:pt>
                <c:pt idx="588" formatCode="0">
                  <c:v>45.177002280098144</c:v>
                </c:pt>
                <c:pt idx="589" formatCode="0">
                  <c:v>45.795800369583873</c:v>
                </c:pt>
                <c:pt idx="590" formatCode="0">
                  <c:v>44.647457111316612</c:v>
                </c:pt>
                <c:pt idx="591" formatCode="0">
                  <c:v>62.34298591024244</c:v>
                </c:pt>
                <c:pt idx="592" formatCode="0">
                  <c:v>34.269815879555935</c:v>
                </c:pt>
                <c:pt idx="593" formatCode="0">
                  <c:v>42.375382439875438</c:v>
                </c:pt>
                <c:pt idx="594" formatCode="0">
                  <c:v>30.214221146629306</c:v>
                </c:pt>
                <c:pt idx="595" formatCode="0">
                  <c:v>22.240985737895002</c:v>
                </c:pt>
                <c:pt idx="596" formatCode="0">
                  <c:v>42.135405248562783</c:v>
                </c:pt>
                <c:pt idx="597" formatCode="0">
                  <c:v>33.936832780764426</c:v>
                </c:pt>
                <c:pt idx="598" formatCode="0">
                  <c:v>39.66413874948649</c:v>
                </c:pt>
                <c:pt idx="599" formatCode="0">
                  <c:v>38.639654808803748</c:v>
                </c:pt>
                <c:pt idx="600" formatCode="0">
                  <c:v>23.1528045857915</c:v>
                </c:pt>
                <c:pt idx="601" formatCode="0">
                  <c:v>17.904764443085469</c:v>
                </c:pt>
                <c:pt idx="602" formatCode="0">
                  <c:v>19.316975546823741</c:v>
                </c:pt>
                <c:pt idx="603" formatCode="0">
                  <c:v>20.210058993737192</c:v>
                </c:pt>
                <c:pt idx="604" formatCode="0">
                  <c:v>40.274611540426733</c:v>
                </c:pt>
                <c:pt idx="605" formatCode="0">
                  <c:v>18.629445950850332</c:v>
                </c:pt>
                <c:pt idx="606" formatCode="0">
                  <c:v>44.645353422882863</c:v>
                </c:pt>
                <c:pt idx="607" formatCode="0">
                  <c:v>31.10363033640693</c:v>
                </c:pt>
                <c:pt idx="608" formatCode="0">
                  <c:v>24.835823655300675</c:v>
                </c:pt>
                <c:pt idx="609" formatCode="0">
                  <c:v>38.764001283448749</c:v>
                </c:pt>
                <c:pt idx="610" formatCode="0">
                  <c:v>34.38127350216439</c:v>
                </c:pt>
                <c:pt idx="611" formatCode="0">
                  <c:v>28.634420059128015</c:v>
                </c:pt>
                <c:pt idx="612" formatCode="0">
                  <c:v>27</c:v>
                </c:pt>
                <c:pt idx="613" formatCode="0">
                  <c:v>19</c:v>
                </c:pt>
                <c:pt idx="614" formatCode="0">
                  <c:v>37.614492184433637</c:v>
                </c:pt>
                <c:pt idx="615" formatCode="0">
                  <c:v>28.202221328255209</c:v>
                </c:pt>
                <c:pt idx="616" formatCode="0">
                  <c:v>30.171295339912575</c:v>
                </c:pt>
                <c:pt idx="617" formatCode="0">
                  <c:v>36.295064334743024</c:v>
                </c:pt>
                <c:pt idx="618" formatCode="0">
                  <c:v>37.813669922870481</c:v>
                </c:pt>
                <c:pt idx="619" formatCode="0">
                  <c:v>38.428702485572735</c:v>
                </c:pt>
                <c:pt idx="620" formatCode="0">
                  <c:v>52.025877579472088</c:v>
                </c:pt>
                <c:pt idx="621" formatCode="0">
                  <c:v>43.720060063519362</c:v>
                </c:pt>
                <c:pt idx="622" formatCode="0">
                  <c:v>50.063168630277175</c:v>
                </c:pt>
                <c:pt idx="623" formatCode="0">
                  <c:v>34.402243940336277</c:v>
                </c:pt>
                <c:pt idx="624" formatCode="0">
                  <c:v>46.40496412393906</c:v>
                </c:pt>
                <c:pt idx="625" formatCode="0">
                  <c:v>45.078301032059592</c:v>
                </c:pt>
                <c:pt idx="626" formatCode="0">
                  <c:v>54.085988583656381</c:v>
                </c:pt>
                <c:pt idx="627" formatCode="0">
                  <c:v>44.049910745941347</c:v>
                </c:pt>
                <c:pt idx="628" formatCode="0">
                  <c:v>19.373147534048979</c:v>
                </c:pt>
                <c:pt idx="629" formatCode="0">
                  <c:v>42.084805347269949</c:v>
                </c:pt>
                <c:pt idx="630" formatCode="0">
                  <c:v>37.662993817945683</c:v>
                </c:pt>
                <c:pt idx="631" formatCode="0">
                  <c:v>34.378323998050881</c:v>
                </c:pt>
                <c:pt idx="632" formatCode="0">
                  <c:v>42.891109328211058</c:v>
                </c:pt>
                <c:pt idx="633" formatCode="0">
                  <c:v>42.569532167113472</c:v>
                </c:pt>
                <c:pt idx="634" formatCode="0">
                  <c:v>31</c:v>
                </c:pt>
                <c:pt idx="635" formatCode="0">
                  <c:v>31</c:v>
                </c:pt>
                <c:pt idx="637" formatCode="0">
                  <c:v>40.748801369360372</c:v>
                </c:pt>
                <c:pt idx="638" formatCode="0">
                  <c:v>45</c:v>
                </c:pt>
                <c:pt idx="639" formatCode="0">
                  <c:v>39.093438986893254</c:v>
                </c:pt>
                <c:pt idx="640" formatCode="0">
                  <c:v>41.76503287712633</c:v>
                </c:pt>
                <c:pt idx="641" formatCode="0">
                  <c:v>29.449858580278843</c:v>
                </c:pt>
                <c:pt idx="642" formatCode="0">
                  <c:v>42.535096460433948</c:v>
                </c:pt>
                <c:pt idx="643" formatCode="0">
                  <c:v>28.735720614211257</c:v>
                </c:pt>
                <c:pt idx="644" formatCode="0">
                  <c:v>51.132405786588208</c:v>
                </c:pt>
                <c:pt idx="645" formatCode="0">
                  <c:v>59.248499219900147</c:v>
                </c:pt>
                <c:pt idx="646" formatCode="0">
                  <c:v>44.082973266171123</c:v>
                </c:pt>
                <c:pt idx="647" formatCode="0">
                  <c:v>28.491584712129878</c:v>
                </c:pt>
                <c:pt idx="648" formatCode="0">
                  <c:v>41.535113721214202</c:v>
                </c:pt>
                <c:pt idx="649" formatCode="0">
                  <c:v>56.399356868563927</c:v>
                </c:pt>
                <c:pt idx="650" formatCode="0">
                  <c:v>36.788162775432362</c:v>
                </c:pt>
                <c:pt idx="651" formatCode="0">
                  <c:v>33.992681466346241</c:v>
                </c:pt>
                <c:pt idx="652" formatCode="0">
                  <c:v>50.65678111292786</c:v>
                </c:pt>
                <c:pt idx="653" formatCode="0">
                  <c:v>51.014997869276648</c:v>
                </c:pt>
                <c:pt idx="654" formatCode="0">
                  <c:v>36.541592537795964</c:v>
                </c:pt>
                <c:pt idx="655" formatCode="0">
                  <c:v>40.608918420114215</c:v>
                </c:pt>
                <c:pt idx="656" formatCode="0">
                  <c:v>26.409029657235145</c:v>
                </c:pt>
                <c:pt idx="657" formatCode="0">
                  <c:v>33.901193655131664</c:v>
                </c:pt>
                <c:pt idx="658" formatCode="0">
                  <c:v>42.702840464483444</c:v>
                </c:pt>
                <c:pt idx="659" formatCode="0">
                  <c:v>47.677502891480671</c:v>
                </c:pt>
                <c:pt idx="660" formatCode="0">
                  <c:v>30.758204166206539</c:v>
                </c:pt>
                <c:pt idx="661" formatCode="0">
                  <c:v>45.147003660856065</c:v>
                </c:pt>
                <c:pt idx="662" formatCode="0">
                  <c:v>52.004959631109159</c:v>
                </c:pt>
                <c:pt idx="663" formatCode="0">
                  <c:v>45.101924606406598</c:v>
                </c:pt>
                <c:pt idx="664" formatCode="0">
                  <c:v>53.996150298023693</c:v>
                </c:pt>
                <c:pt idx="665" formatCode="0">
                  <c:v>15.729302393207</c:v>
                </c:pt>
                <c:pt idx="666" formatCode="0">
                  <c:v>46.669123245521853</c:v>
                </c:pt>
                <c:pt idx="667" formatCode="0">
                  <c:v>35.285217831543243</c:v>
                </c:pt>
                <c:pt idx="668" formatCode="0">
                  <c:v>34.700289970378819</c:v>
                </c:pt>
                <c:pt idx="669" formatCode="0">
                  <c:v>44.394497014368682</c:v>
                </c:pt>
                <c:pt idx="670" formatCode="0">
                  <c:v>7.8636300200483422</c:v>
                </c:pt>
                <c:pt idx="671" formatCode="0">
                  <c:v>9.6719622403030492</c:v>
                </c:pt>
                <c:pt idx="672" formatCode="0">
                  <c:v>13.600216087141028</c:v>
                </c:pt>
                <c:pt idx="673" formatCode="0">
                  <c:v>9.3052591723514286</c:v>
                </c:pt>
                <c:pt idx="674" formatCode="0">
                  <c:v>29.857782594070557</c:v>
                </c:pt>
                <c:pt idx="675" formatCode="0">
                  <c:v>11.572924435369631</c:v>
                </c:pt>
                <c:pt idx="676" formatCode="0">
                  <c:v>19.59459905321572</c:v>
                </c:pt>
                <c:pt idx="677" formatCode="0">
                  <c:v>5</c:v>
                </c:pt>
                <c:pt idx="679" formatCode="0">
                  <c:v>33.66481374769166</c:v>
                </c:pt>
                <c:pt idx="680" formatCode="0">
                  <c:v>5</c:v>
                </c:pt>
                <c:pt idx="681" formatCode="0">
                  <c:v>18.734645605737512</c:v>
                </c:pt>
                <c:pt idx="682" formatCode="0">
                  <c:v>5</c:v>
                </c:pt>
                <c:pt idx="683" formatCode="0">
                  <c:v>5</c:v>
                </c:pt>
                <c:pt idx="684" formatCode="0">
                  <c:v>4.9832815982717271</c:v>
                </c:pt>
                <c:pt idx="685" formatCode="0">
                  <c:v>5</c:v>
                </c:pt>
                <c:pt idx="686" formatCode="0">
                  <c:v>5</c:v>
                </c:pt>
                <c:pt idx="687" formatCode="0">
                  <c:v>5</c:v>
                </c:pt>
                <c:pt idx="688" formatCode="0">
                  <c:v>5</c:v>
                </c:pt>
                <c:pt idx="689" formatCode="0">
                  <c:v>11.628731807313006</c:v>
                </c:pt>
                <c:pt idx="690" formatCode="0">
                  <c:v>5</c:v>
                </c:pt>
                <c:pt idx="691" formatCode="0">
                  <c:v>25</c:v>
                </c:pt>
                <c:pt idx="692" formatCode="0">
                  <c:v>14</c:v>
                </c:pt>
                <c:pt idx="693" formatCode="0">
                  <c:v>9.4816418246953802</c:v>
                </c:pt>
                <c:pt idx="694" formatCode="0">
                  <c:v>9.9877639943780991</c:v>
                </c:pt>
                <c:pt idx="695" formatCode="0">
                  <c:v>5</c:v>
                </c:pt>
                <c:pt idx="696" formatCode="0">
                  <c:v>10.766837735653244</c:v>
                </c:pt>
                <c:pt idx="697" formatCode="0">
                  <c:v>5</c:v>
                </c:pt>
                <c:pt idx="698" formatCode="0">
                  <c:v>8.4514826796319209</c:v>
                </c:pt>
                <c:pt idx="699" formatCode="0">
                  <c:v>13.250195944332336</c:v>
                </c:pt>
                <c:pt idx="700" formatCode="0">
                  <c:v>5.0541487139138805</c:v>
                </c:pt>
                <c:pt idx="701" formatCode="0">
                  <c:v>4.8551050407414982</c:v>
                </c:pt>
                <c:pt idx="702" formatCode="0">
                  <c:v>6.5039684865495015</c:v>
                </c:pt>
                <c:pt idx="703" formatCode="0">
                  <c:v>24.60482987890067</c:v>
                </c:pt>
                <c:pt idx="704" formatCode="0">
                  <c:v>28.433403450990721</c:v>
                </c:pt>
                <c:pt idx="705" formatCode="0">
                  <c:v>25.553949321212883</c:v>
                </c:pt>
                <c:pt idx="706" formatCode="0">
                  <c:v>29.303826889671768</c:v>
                </c:pt>
                <c:pt idx="707" formatCode="0">
                  <c:v>70.823145903162398</c:v>
                </c:pt>
                <c:pt idx="708" formatCode="0">
                  <c:v>40.556181343363264</c:v>
                </c:pt>
                <c:pt idx="709" formatCode="0">
                  <c:v>64.48677729527455</c:v>
                </c:pt>
                <c:pt idx="710" formatCode="0">
                  <c:v>42.27050982571479</c:v>
                </c:pt>
                <c:pt idx="711" formatCode="0">
                  <c:v>40.923956430078256</c:v>
                </c:pt>
                <c:pt idx="712" formatCode="0">
                  <c:v>43.994028808224101</c:v>
                </c:pt>
                <c:pt idx="713" formatCode="0">
                  <c:v>49.496381806686465</c:v>
                </c:pt>
                <c:pt idx="714" formatCode="0">
                  <c:v>34.66190371286006</c:v>
                </c:pt>
                <c:pt idx="715" formatCode="0">
                  <c:v>34.709014083454392</c:v>
                </c:pt>
                <c:pt idx="716" formatCode="0">
                  <c:v>25</c:v>
                </c:pt>
                <c:pt idx="717" formatCode="0">
                  <c:v>40.434210208160593</c:v>
                </c:pt>
                <c:pt idx="718" formatCode="0">
                  <c:v>35.272623811965616</c:v>
                </c:pt>
                <c:pt idx="719" formatCode="0">
                  <c:v>38.68213505931849</c:v>
                </c:pt>
                <c:pt idx="720" formatCode="0">
                  <c:v>41.557344593571536</c:v>
                </c:pt>
                <c:pt idx="721" formatCode="0">
                  <c:v>42.353914839250173</c:v>
                </c:pt>
                <c:pt idx="722" formatCode="0">
                  <c:v>44.950666569086358</c:v>
                </c:pt>
                <c:pt idx="723" formatCode="0">
                  <c:v>31.547741626779423</c:v>
                </c:pt>
                <c:pt idx="724" formatCode="0">
                  <c:v>16</c:v>
                </c:pt>
                <c:pt idx="725" formatCode="0">
                  <c:v>32</c:v>
                </c:pt>
                <c:pt idx="726" formatCode="0">
                  <c:v>21</c:v>
                </c:pt>
                <c:pt idx="727" formatCode="0">
                  <c:v>18.944892487774862</c:v>
                </c:pt>
                <c:pt idx="728" formatCode="0">
                  <c:v>39.713063678340731</c:v>
                </c:pt>
                <c:pt idx="729" formatCode="0">
                  <c:v>27.435387811494476</c:v>
                </c:pt>
                <c:pt idx="730" formatCode="0">
                  <c:v>40.089870987110146</c:v>
                </c:pt>
                <c:pt idx="731" formatCode="0">
                  <c:v>50.487020714065778</c:v>
                </c:pt>
                <c:pt idx="732" formatCode="0">
                  <c:v>26.706143792065646</c:v>
                </c:pt>
                <c:pt idx="733" formatCode="0">
                  <c:v>26.179685577175164</c:v>
                </c:pt>
                <c:pt idx="734" formatCode="0">
                  <c:v>25.670287958182666</c:v>
                </c:pt>
                <c:pt idx="735" formatCode="0">
                  <c:v>26.57598303907794</c:v>
                </c:pt>
                <c:pt idx="736" formatCode="0">
                  <c:v>22.268201602279181</c:v>
                </c:pt>
                <c:pt idx="737" formatCode="0">
                  <c:v>22.57804030779911</c:v>
                </c:pt>
                <c:pt idx="738">
                  <c:v>19</c:v>
                </c:pt>
                <c:pt idx="739">
                  <c:v>32</c:v>
                </c:pt>
                <c:pt idx="740">
                  <c:v>39</c:v>
                </c:pt>
                <c:pt idx="741">
                  <c:v>40</c:v>
                </c:pt>
                <c:pt idx="742">
                  <c:v>27</c:v>
                </c:pt>
                <c:pt idx="743">
                  <c:v>43</c:v>
                </c:pt>
                <c:pt idx="744">
                  <c:v>34</c:v>
                </c:pt>
                <c:pt idx="745">
                  <c:v>29</c:v>
                </c:pt>
                <c:pt idx="746">
                  <c:v>30</c:v>
                </c:pt>
                <c:pt idx="747">
                  <c:v>32</c:v>
                </c:pt>
                <c:pt idx="748">
                  <c:v>39</c:v>
                </c:pt>
                <c:pt idx="749">
                  <c:v>45</c:v>
                </c:pt>
                <c:pt idx="750">
                  <c:v>25</c:v>
                </c:pt>
                <c:pt idx="751">
                  <c:v>14</c:v>
                </c:pt>
                <c:pt idx="752">
                  <c:v>28</c:v>
                </c:pt>
                <c:pt idx="753">
                  <c:v>26</c:v>
                </c:pt>
                <c:pt idx="754">
                  <c:v>20</c:v>
                </c:pt>
                <c:pt idx="755">
                  <c:v>32</c:v>
                </c:pt>
                <c:pt idx="756">
                  <c:v>29</c:v>
                </c:pt>
                <c:pt idx="757">
                  <c:v>34</c:v>
                </c:pt>
                <c:pt idx="758">
                  <c:v>36</c:v>
                </c:pt>
                <c:pt idx="759">
                  <c:v>27</c:v>
                </c:pt>
                <c:pt idx="760">
                  <c:v>26</c:v>
                </c:pt>
                <c:pt idx="761">
                  <c:v>29</c:v>
                </c:pt>
                <c:pt idx="762">
                  <c:v>30</c:v>
                </c:pt>
                <c:pt idx="763">
                  <c:v>38</c:v>
                </c:pt>
                <c:pt idx="764">
                  <c:v>33</c:v>
                </c:pt>
                <c:pt idx="765">
                  <c:v>35</c:v>
                </c:pt>
                <c:pt idx="766">
                  <c:v>34</c:v>
                </c:pt>
                <c:pt idx="767">
                  <c:v>46</c:v>
                </c:pt>
                <c:pt idx="768">
                  <c:v>46</c:v>
                </c:pt>
                <c:pt idx="769">
                  <c:v>36</c:v>
                </c:pt>
                <c:pt idx="770">
                  <c:v>30</c:v>
                </c:pt>
                <c:pt idx="771">
                  <c:v>27</c:v>
                </c:pt>
                <c:pt idx="772">
                  <c:v>28</c:v>
                </c:pt>
                <c:pt idx="773">
                  <c:v>36</c:v>
                </c:pt>
                <c:pt idx="774">
                  <c:v>31</c:v>
                </c:pt>
                <c:pt idx="775">
                  <c:v>29</c:v>
                </c:pt>
                <c:pt idx="776">
                  <c:v>36</c:v>
                </c:pt>
                <c:pt idx="777">
                  <c:v>27</c:v>
                </c:pt>
                <c:pt idx="779">
                  <c:v>26</c:v>
                </c:pt>
                <c:pt idx="780">
                  <c:v>28</c:v>
                </c:pt>
                <c:pt idx="781">
                  <c:v>27</c:v>
                </c:pt>
                <c:pt idx="782">
                  <c:v>35</c:v>
                </c:pt>
                <c:pt idx="783">
                  <c:v>35</c:v>
                </c:pt>
                <c:pt idx="784">
                  <c:v>21</c:v>
                </c:pt>
                <c:pt idx="785">
                  <c:v>17</c:v>
                </c:pt>
                <c:pt idx="786">
                  <c:v>29</c:v>
                </c:pt>
                <c:pt idx="787">
                  <c:v>27</c:v>
                </c:pt>
                <c:pt idx="788">
                  <c:v>24</c:v>
                </c:pt>
                <c:pt idx="789">
                  <c:v>20</c:v>
                </c:pt>
                <c:pt idx="790">
                  <c:v>9</c:v>
                </c:pt>
                <c:pt idx="791">
                  <c:v>14</c:v>
                </c:pt>
                <c:pt idx="792">
                  <c:v>27</c:v>
                </c:pt>
                <c:pt idx="793">
                  <c:v>27</c:v>
                </c:pt>
                <c:pt idx="795">
                  <c:v>13</c:v>
                </c:pt>
                <c:pt idx="796">
                  <c:v>19</c:v>
                </c:pt>
                <c:pt idx="797">
                  <c:v>21</c:v>
                </c:pt>
                <c:pt idx="798">
                  <c:v>20</c:v>
                </c:pt>
                <c:pt idx="799">
                  <c:v>26</c:v>
                </c:pt>
                <c:pt idx="800">
                  <c:v>28</c:v>
                </c:pt>
                <c:pt idx="801">
                  <c:v>9</c:v>
                </c:pt>
                <c:pt idx="802">
                  <c:v>18</c:v>
                </c:pt>
                <c:pt idx="803">
                  <c:v>8</c:v>
                </c:pt>
                <c:pt idx="804">
                  <c:v>18</c:v>
                </c:pt>
                <c:pt idx="805">
                  <c:v>21</c:v>
                </c:pt>
                <c:pt idx="806">
                  <c:v>10</c:v>
                </c:pt>
                <c:pt idx="807">
                  <c:v>12</c:v>
                </c:pt>
                <c:pt idx="808">
                  <c:v>7</c:v>
                </c:pt>
                <c:pt idx="809">
                  <c:v>18</c:v>
                </c:pt>
                <c:pt idx="810">
                  <c:v>14</c:v>
                </c:pt>
                <c:pt idx="811">
                  <c:v>14</c:v>
                </c:pt>
                <c:pt idx="812">
                  <c:v>18</c:v>
                </c:pt>
                <c:pt idx="813">
                  <c:v>7</c:v>
                </c:pt>
                <c:pt idx="814">
                  <c:v>8</c:v>
                </c:pt>
                <c:pt idx="815">
                  <c:v>14</c:v>
                </c:pt>
                <c:pt idx="816">
                  <c:v>22</c:v>
                </c:pt>
                <c:pt idx="817">
                  <c:v>8</c:v>
                </c:pt>
                <c:pt idx="818">
                  <c:v>27</c:v>
                </c:pt>
                <c:pt idx="819">
                  <c:v>15</c:v>
                </c:pt>
                <c:pt idx="820">
                  <c:v>20</c:v>
                </c:pt>
                <c:pt idx="821">
                  <c:v>28</c:v>
                </c:pt>
                <c:pt idx="822">
                  <c:v>31</c:v>
                </c:pt>
                <c:pt idx="823">
                  <c:v>19</c:v>
                </c:pt>
                <c:pt idx="824">
                  <c:v>30</c:v>
                </c:pt>
                <c:pt idx="825">
                  <c:v>27</c:v>
                </c:pt>
                <c:pt idx="826">
                  <c:v>23</c:v>
                </c:pt>
                <c:pt idx="828">
                  <c:v>27</c:v>
                </c:pt>
                <c:pt idx="829">
                  <c:v>25</c:v>
                </c:pt>
                <c:pt idx="830">
                  <c:v>22</c:v>
                </c:pt>
                <c:pt idx="831">
                  <c:v>18</c:v>
                </c:pt>
                <c:pt idx="832">
                  <c:v>19</c:v>
                </c:pt>
                <c:pt idx="833">
                  <c:v>17</c:v>
                </c:pt>
                <c:pt idx="834">
                  <c:v>26</c:v>
                </c:pt>
                <c:pt idx="835">
                  <c:v>26</c:v>
                </c:pt>
                <c:pt idx="836">
                  <c:v>26</c:v>
                </c:pt>
                <c:pt idx="837">
                  <c:v>38</c:v>
                </c:pt>
                <c:pt idx="838">
                  <c:v>43</c:v>
                </c:pt>
                <c:pt idx="839">
                  <c:v>59</c:v>
                </c:pt>
                <c:pt idx="840">
                  <c:v>35</c:v>
                </c:pt>
                <c:pt idx="841">
                  <c:v>29</c:v>
                </c:pt>
                <c:pt idx="842">
                  <c:v>44</c:v>
                </c:pt>
                <c:pt idx="843">
                  <c:v>33</c:v>
                </c:pt>
                <c:pt idx="844">
                  <c:v>30</c:v>
                </c:pt>
                <c:pt idx="845">
                  <c:v>16</c:v>
                </c:pt>
                <c:pt idx="846">
                  <c:v>38</c:v>
                </c:pt>
                <c:pt idx="847">
                  <c:v>37</c:v>
                </c:pt>
                <c:pt idx="848">
                  <c:v>46</c:v>
                </c:pt>
                <c:pt idx="849">
                  <c:v>35</c:v>
                </c:pt>
                <c:pt idx="850">
                  <c:v>30</c:v>
                </c:pt>
                <c:pt idx="851">
                  <c:v>44</c:v>
                </c:pt>
                <c:pt idx="852">
                  <c:v>29</c:v>
                </c:pt>
                <c:pt idx="853">
                  <c:v>44</c:v>
                </c:pt>
                <c:pt idx="854">
                  <c:v>31</c:v>
                </c:pt>
                <c:pt idx="855">
                  <c:v>40</c:v>
                </c:pt>
                <c:pt idx="856">
                  <c:v>51</c:v>
                </c:pt>
                <c:pt idx="857">
                  <c:v>40</c:v>
                </c:pt>
                <c:pt idx="858">
                  <c:v>44</c:v>
                </c:pt>
                <c:pt idx="859">
                  <c:v>34</c:v>
                </c:pt>
                <c:pt idx="861">
                  <c:v>12</c:v>
                </c:pt>
                <c:pt idx="862">
                  <c:v>24</c:v>
                </c:pt>
                <c:pt idx="863">
                  <c:v>43</c:v>
                </c:pt>
                <c:pt idx="864">
                  <c:v>47</c:v>
                </c:pt>
                <c:pt idx="865">
                  <c:v>36</c:v>
                </c:pt>
                <c:pt idx="866">
                  <c:v>24</c:v>
                </c:pt>
                <c:pt idx="867">
                  <c:v>41</c:v>
                </c:pt>
                <c:pt idx="868">
                  <c:v>31</c:v>
                </c:pt>
                <c:pt idx="869" formatCode="0">
                  <c:v>35.547352914248826</c:v>
                </c:pt>
                <c:pt idx="870">
                  <c:v>74</c:v>
                </c:pt>
                <c:pt idx="871">
                  <c:v>41</c:v>
                </c:pt>
                <c:pt idx="872">
                  <c:v>56</c:v>
                </c:pt>
                <c:pt idx="873">
                  <c:v>48</c:v>
                </c:pt>
                <c:pt idx="874">
                  <c:v>30</c:v>
                </c:pt>
                <c:pt idx="875">
                  <c:v>26</c:v>
                </c:pt>
                <c:pt idx="876">
                  <c:v>39</c:v>
                </c:pt>
                <c:pt idx="877">
                  <c:v>38</c:v>
                </c:pt>
                <c:pt idx="878">
                  <c:v>34</c:v>
                </c:pt>
                <c:pt idx="879">
                  <c:v>40</c:v>
                </c:pt>
                <c:pt idx="880">
                  <c:v>32</c:v>
                </c:pt>
                <c:pt idx="881">
                  <c:v>48</c:v>
                </c:pt>
                <c:pt idx="882">
                  <c:v>46</c:v>
                </c:pt>
                <c:pt idx="883">
                  <c:v>37</c:v>
                </c:pt>
                <c:pt idx="884">
                  <c:v>36</c:v>
                </c:pt>
                <c:pt idx="885">
                  <c:v>27</c:v>
                </c:pt>
                <c:pt idx="886">
                  <c:v>45</c:v>
                </c:pt>
                <c:pt idx="887">
                  <c:v>48</c:v>
                </c:pt>
                <c:pt idx="888">
                  <c:v>50</c:v>
                </c:pt>
                <c:pt idx="889">
                  <c:v>46</c:v>
                </c:pt>
                <c:pt idx="890">
                  <c:v>34</c:v>
                </c:pt>
                <c:pt idx="891">
                  <c:v>44</c:v>
                </c:pt>
                <c:pt idx="892">
                  <c:v>29</c:v>
                </c:pt>
                <c:pt idx="893">
                  <c:v>29</c:v>
                </c:pt>
                <c:pt idx="894">
                  <c:v>19</c:v>
                </c:pt>
                <c:pt idx="895">
                  <c:v>40</c:v>
                </c:pt>
                <c:pt idx="896">
                  <c:v>34</c:v>
                </c:pt>
                <c:pt idx="897">
                  <c:v>24</c:v>
                </c:pt>
                <c:pt idx="898">
                  <c:v>20</c:v>
                </c:pt>
                <c:pt idx="899">
                  <c:v>19</c:v>
                </c:pt>
                <c:pt idx="900">
                  <c:v>28</c:v>
                </c:pt>
                <c:pt idx="901">
                  <c:v>22</c:v>
                </c:pt>
                <c:pt idx="902">
                  <c:v>19</c:v>
                </c:pt>
                <c:pt idx="903">
                  <c:v>34</c:v>
                </c:pt>
                <c:pt idx="904">
                  <c:v>26</c:v>
                </c:pt>
                <c:pt idx="905">
                  <c:v>35</c:v>
                </c:pt>
                <c:pt idx="906">
                  <c:v>35</c:v>
                </c:pt>
                <c:pt idx="907">
                  <c:v>41</c:v>
                </c:pt>
                <c:pt idx="908">
                  <c:v>14</c:v>
                </c:pt>
                <c:pt idx="909">
                  <c:v>15</c:v>
                </c:pt>
                <c:pt idx="910">
                  <c:v>22</c:v>
                </c:pt>
                <c:pt idx="911">
                  <c:v>22</c:v>
                </c:pt>
                <c:pt idx="912">
                  <c:v>31</c:v>
                </c:pt>
                <c:pt idx="913">
                  <c:v>29</c:v>
                </c:pt>
                <c:pt idx="914">
                  <c:v>14</c:v>
                </c:pt>
                <c:pt idx="915">
                  <c:v>12</c:v>
                </c:pt>
                <c:pt idx="916">
                  <c:v>10</c:v>
                </c:pt>
                <c:pt idx="917">
                  <c:v>14</c:v>
                </c:pt>
                <c:pt idx="918">
                  <c:v>38</c:v>
                </c:pt>
                <c:pt idx="920">
                  <c:v>12</c:v>
                </c:pt>
                <c:pt idx="921">
                  <c:v>15</c:v>
                </c:pt>
                <c:pt idx="922">
                  <c:v>13</c:v>
                </c:pt>
                <c:pt idx="923">
                  <c:v>30</c:v>
                </c:pt>
                <c:pt idx="924">
                  <c:v>24</c:v>
                </c:pt>
                <c:pt idx="925">
                  <c:v>32</c:v>
                </c:pt>
                <c:pt idx="926">
                  <c:v>24</c:v>
                </c:pt>
                <c:pt idx="927">
                  <c:v>15</c:v>
                </c:pt>
                <c:pt idx="928">
                  <c:v>16</c:v>
                </c:pt>
                <c:pt idx="929">
                  <c:v>23</c:v>
                </c:pt>
                <c:pt idx="930">
                  <c:v>23</c:v>
                </c:pt>
                <c:pt idx="931">
                  <c:v>10</c:v>
                </c:pt>
                <c:pt idx="932">
                  <c:v>15</c:v>
                </c:pt>
                <c:pt idx="933">
                  <c:v>32</c:v>
                </c:pt>
                <c:pt idx="934">
                  <c:v>33</c:v>
                </c:pt>
                <c:pt idx="935">
                  <c:v>9</c:v>
                </c:pt>
                <c:pt idx="936">
                  <c:v>14</c:v>
                </c:pt>
                <c:pt idx="937">
                  <c:v>9</c:v>
                </c:pt>
                <c:pt idx="938">
                  <c:v>12</c:v>
                </c:pt>
                <c:pt idx="939">
                  <c:v>13</c:v>
                </c:pt>
                <c:pt idx="940">
                  <c:v>22</c:v>
                </c:pt>
                <c:pt idx="941">
                  <c:v>18</c:v>
                </c:pt>
                <c:pt idx="942">
                  <c:v>14</c:v>
                </c:pt>
                <c:pt idx="943">
                  <c:v>20</c:v>
                </c:pt>
                <c:pt idx="944">
                  <c:v>12</c:v>
                </c:pt>
                <c:pt idx="945">
                  <c:v>22</c:v>
                </c:pt>
                <c:pt idx="946">
                  <c:v>19</c:v>
                </c:pt>
                <c:pt idx="947">
                  <c:v>19</c:v>
                </c:pt>
                <c:pt idx="948">
                  <c:v>19</c:v>
                </c:pt>
                <c:pt idx="949">
                  <c:v>9</c:v>
                </c:pt>
                <c:pt idx="950">
                  <c:v>15</c:v>
                </c:pt>
                <c:pt idx="951">
                  <c:v>24</c:v>
                </c:pt>
                <c:pt idx="952">
                  <c:v>18</c:v>
                </c:pt>
                <c:pt idx="953">
                  <c:v>14</c:v>
                </c:pt>
                <c:pt idx="954">
                  <c:v>15</c:v>
                </c:pt>
                <c:pt idx="955">
                  <c:v>12</c:v>
                </c:pt>
                <c:pt idx="956">
                  <c:v>17</c:v>
                </c:pt>
                <c:pt idx="957">
                  <c:v>13</c:v>
                </c:pt>
                <c:pt idx="958">
                  <c:v>19</c:v>
                </c:pt>
                <c:pt idx="959">
                  <c:v>26</c:v>
                </c:pt>
                <c:pt idx="960">
                  <c:v>24</c:v>
                </c:pt>
                <c:pt idx="961">
                  <c:v>32</c:v>
                </c:pt>
                <c:pt idx="962">
                  <c:v>26</c:v>
                </c:pt>
                <c:pt idx="963">
                  <c:v>15</c:v>
                </c:pt>
                <c:pt idx="964">
                  <c:v>24</c:v>
                </c:pt>
                <c:pt idx="965">
                  <c:v>14</c:v>
                </c:pt>
                <c:pt idx="966">
                  <c:v>17</c:v>
                </c:pt>
                <c:pt idx="967">
                  <c:v>19</c:v>
                </c:pt>
                <c:pt idx="968">
                  <c:v>29</c:v>
                </c:pt>
                <c:pt idx="969">
                  <c:v>31</c:v>
                </c:pt>
                <c:pt idx="970">
                  <c:v>15</c:v>
                </c:pt>
                <c:pt idx="971">
                  <c:v>11</c:v>
                </c:pt>
                <c:pt idx="972">
                  <c:v>20</c:v>
                </c:pt>
                <c:pt idx="973">
                  <c:v>49</c:v>
                </c:pt>
                <c:pt idx="974">
                  <c:v>14</c:v>
                </c:pt>
                <c:pt idx="975">
                  <c:v>32</c:v>
                </c:pt>
                <c:pt idx="976">
                  <c:v>26</c:v>
                </c:pt>
                <c:pt idx="977">
                  <c:v>16</c:v>
                </c:pt>
                <c:pt idx="978">
                  <c:v>25</c:v>
                </c:pt>
                <c:pt idx="979">
                  <c:v>28</c:v>
                </c:pt>
                <c:pt idx="980">
                  <c:v>35</c:v>
                </c:pt>
                <c:pt idx="981">
                  <c:v>29</c:v>
                </c:pt>
                <c:pt idx="982">
                  <c:v>23</c:v>
                </c:pt>
                <c:pt idx="983">
                  <c:v>28</c:v>
                </c:pt>
                <c:pt idx="984">
                  <c:v>37</c:v>
                </c:pt>
                <c:pt idx="985">
                  <c:v>22</c:v>
                </c:pt>
                <c:pt idx="986">
                  <c:v>24</c:v>
                </c:pt>
                <c:pt idx="987">
                  <c:v>41</c:v>
                </c:pt>
                <c:pt idx="988">
                  <c:v>18</c:v>
                </c:pt>
                <c:pt idx="989">
                  <c:v>19</c:v>
                </c:pt>
                <c:pt idx="990">
                  <c:v>22</c:v>
                </c:pt>
                <c:pt idx="991">
                  <c:v>25</c:v>
                </c:pt>
                <c:pt idx="992">
                  <c:v>37</c:v>
                </c:pt>
                <c:pt idx="993">
                  <c:v>30</c:v>
                </c:pt>
                <c:pt idx="994">
                  <c:v>25</c:v>
                </c:pt>
                <c:pt idx="995">
                  <c:v>21</c:v>
                </c:pt>
                <c:pt idx="996">
                  <c:v>32</c:v>
                </c:pt>
                <c:pt idx="997">
                  <c:v>27</c:v>
                </c:pt>
                <c:pt idx="998">
                  <c:v>32</c:v>
                </c:pt>
                <c:pt idx="999">
                  <c:v>26</c:v>
                </c:pt>
                <c:pt idx="1000">
                  <c:v>33</c:v>
                </c:pt>
                <c:pt idx="1001">
                  <c:v>25</c:v>
                </c:pt>
                <c:pt idx="1002">
                  <c:v>30</c:v>
                </c:pt>
                <c:pt idx="1003">
                  <c:v>37</c:v>
                </c:pt>
                <c:pt idx="1004">
                  <c:v>26</c:v>
                </c:pt>
                <c:pt idx="1005">
                  <c:v>34</c:v>
                </c:pt>
                <c:pt idx="1006">
                  <c:v>32</c:v>
                </c:pt>
                <c:pt idx="1007">
                  <c:v>35</c:v>
                </c:pt>
                <c:pt idx="1008">
                  <c:v>42</c:v>
                </c:pt>
                <c:pt idx="1009">
                  <c:v>43</c:v>
                </c:pt>
                <c:pt idx="1010">
                  <c:v>25</c:v>
                </c:pt>
                <c:pt idx="1011">
                  <c:v>15</c:v>
                </c:pt>
                <c:pt idx="1012">
                  <c:v>30</c:v>
                </c:pt>
                <c:pt idx="1013">
                  <c:v>44</c:v>
                </c:pt>
                <c:pt idx="1014">
                  <c:v>28</c:v>
                </c:pt>
                <c:pt idx="1015">
                  <c:v>49</c:v>
                </c:pt>
                <c:pt idx="1016">
                  <c:v>41</c:v>
                </c:pt>
                <c:pt idx="1017">
                  <c:v>22</c:v>
                </c:pt>
                <c:pt idx="1018">
                  <c:v>29</c:v>
                </c:pt>
                <c:pt idx="1019">
                  <c:v>39</c:v>
                </c:pt>
                <c:pt idx="1020">
                  <c:v>26</c:v>
                </c:pt>
                <c:pt idx="1021">
                  <c:v>23</c:v>
                </c:pt>
                <c:pt idx="1022">
                  <c:v>12</c:v>
                </c:pt>
                <c:pt idx="1023">
                  <c:v>29</c:v>
                </c:pt>
                <c:pt idx="1024">
                  <c:v>34</c:v>
                </c:pt>
                <c:pt idx="1025">
                  <c:v>40</c:v>
                </c:pt>
                <c:pt idx="1026">
                  <c:v>35</c:v>
                </c:pt>
                <c:pt idx="1027">
                  <c:v>9</c:v>
                </c:pt>
                <c:pt idx="1028">
                  <c:v>18</c:v>
                </c:pt>
                <c:pt idx="1029">
                  <c:v>26</c:v>
                </c:pt>
                <c:pt idx="1030">
                  <c:v>9</c:v>
                </c:pt>
                <c:pt idx="1031">
                  <c:v>14</c:v>
                </c:pt>
                <c:pt idx="1032">
                  <c:v>12</c:v>
                </c:pt>
                <c:pt idx="1033">
                  <c:v>21</c:v>
                </c:pt>
                <c:pt idx="1034">
                  <c:v>21</c:v>
                </c:pt>
                <c:pt idx="1035">
                  <c:v>15</c:v>
                </c:pt>
                <c:pt idx="1036">
                  <c:v>31</c:v>
                </c:pt>
                <c:pt idx="1037">
                  <c:v>16</c:v>
                </c:pt>
                <c:pt idx="1038">
                  <c:v>24</c:v>
                </c:pt>
                <c:pt idx="1039">
                  <c:v>20</c:v>
                </c:pt>
                <c:pt idx="1040">
                  <c:v>8</c:v>
                </c:pt>
                <c:pt idx="1041">
                  <c:v>10</c:v>
                </c:pt>
                <c:pt idx="1042">
                  <c:v>13</c:v>
                </c:pt>
                <c:pt idx="1043">
                  <c:v>14</c:v>
                </c:pt>
                <c:pt idx="1044">
                  <c:v>15</c:v>
                </c:pt>
                <c:pt idx="1045">
                  <c:v>18</c:v>
                </c:pt>
                <c:pt idx="1046">
                  <c:v>14</c:v>
                </c:pt>
                <c:pt idx="1047">
                  <c:v>15</c:v>
                </c:pt>
                <c:pt idx="1048">
                  <c:v>9</c:v>
                </c:pt>
                <c:pt idx="1049">
                  <c:v>15</c:v>
                </c:pt>
                <c:pt idx="1050">
                  <c:v>17</c:v>
                </c:pt>
                <c:pt idx="1051">
                  <c:v>11</c:v>
                </c:pt>
                <c:pt idx="1052">
                  <c:v>20</c:v>
                </c:pt>
                <c:pt idx="1053">
                  <c:v>20</c:v>
                </c:pt>
                <c:pt idx="1054">
                  <c:v>10</c:v>
                </c:pt>
                <c:pt idx="1055">
                  <c:v>13</c:v>
                </c:pt>
                <c:pt idx="1056">
                  <c:v>19</c:v>
                </c:pt>
                <c:pt idx="1057">
                  <c:v>16</c:v>
                </c:pt>
                <c:pt idx="1058">
                  <c:v>22</c:v>
                </c:pt>
                <c:pt idx="1059">
                  <c:v>33</c:v>
                </c:pt>
                <c:pt idx="1060">
                  <c:v>22</c:v>
                </c:pt>
                <c:pt idx="1061">
                  <c:v>22</c:v>
                </c:pt>
                <c:pt idx="1062">
                  <c:v>29</c:v>
                </c:pt>
                <c:pt idx="1063">
                  <c:v>26</c:v>
                </c:pt>
                <c:pt idx="1064">
                  <c:v>22</c:v>
                </c:pt>
                <c:pt idx="1065">
                  <c:v>24</c:v>
                </c:pt>
                <c:pt idx="1066">
                  <c:v>27</c:v>
                </c:pt>
                <c:pt idx="1067">
                  <c:v>21</c:v>
                </c:pt>
                <c:pt idx="1068">
                  <c:v>29</c:v>
                </c:pt>
                <c:pt idx="1069">
                  <c:v>23</c:v>
                </c:pt>
                <c:pt idx="1070">
                  <c:v>32</c:v>
                </c:pt>
                <c:pt idx="1071">
                  <c:v>29</c:v>
                </c:pt>
                <c:pt idx="1072">
                  <c:v>27</c:v>
                </c:pt>
                <c:pt idx="1073">
                  <c:v>31</c:v>
                </c:pt>
                <c:pt idx="1074">
                  <c:v>20</c:v>
                </c:pt>
                <c:pt idx="1075">
                  <c:v>34</c:v>
                </c:pt>
                <c:pt idx="1076">
                  <c:v>25</c:v>
                </c:pt>
                <c:pt idx="1077">
                  <c:v>25</c:v>
                </c:pt>
                <c:pt idx="1078">
                  <c:v>25</c:v>
                </c:pt>
                <c:pt idx="1079">
                  <c:v>27</c:v>
                </c:pt>
                <c:pt idx="1080">
                  <c:v>30</c:v>
                </c:pt>
                <c:pt idx="1081">
                  <c:v>28</c:v>
                </c:pt>
                <c:pt idx="1082">
                  <c:v>17</c:v>
                </c:pt>
                <c:pt idx="1083">
                  <c:v>31</c:v>
                </c:pt>
                <c:pt idx="1084">
                  <c:v>16</c:v>
                </c:pt>
                <c:pt idx="1085">
                  <c:v>22</c:v>
                </c:pt>
                <c:pt idx="1086">
                  <c:v>36</c:v>
                </c:pt>
                <c:pt idx="1087">
                  <c:v>28</c:v>
                </c:pt>
                <c:pt idx="1088">
                  <c:v>20</c:v>
                </c:pt>
                <c:pt idx="1089">
                  <c:v>31</c:v>
                </c:pt>
                <c:pt idx="1090">
                  <c:v>19</c:v>
                </c:pt>
                <c:pt idx="1091">
                  <c:v>28</c:v>
                </c:pt>
                <c:pt idx="1092">
                  <c:v>30</c:v>
                </c:pt>
                <c:pt idx="1093">
                  <c:v>48</c:v>
                </c:pt>
                <c:pt idx="1094">
                  <c:v>35</c:v>
                </c:pt>
                <c:pt idx="1095">
                  <c:v>24</c:v>
                </c:pt>
                <c:pt idx="1096">
                  <c:v>31</c:v>
                </c:pt>
                <c:pt idx="1097">
                  <c:v>30</c:v>
                </c:pt>
                <c:pt idx="1098">
                  <c:v>32</c:v>
                </c:pt>
                <c:pt idx="1099">
                  <c:v>25</c:v>
                </c:pt>
                <c:pt idx="1100">
                  <c:v>28</c:v>
                </c:pt>
                <c:pt idx="1101">
                  <c:v>35</c:v>
                </c:pt>
                <c:pt idx="1102">
                  <c:v>38</c:v>
                </c:pt>
                <c:pt idx="1103">
                  <c:v>26</c:v>
                </c:pt>
                <c:pt idx="1104">
                  <c:v>42</c:v>
                </c:pt>
                <c:pt idx="1105">
                  <c:v>46</c:v>
                </c:pt>
                <c:pt idx="1106">
                  <c:v>54</c:v>
                </c:pt>
                <c:pt idx="1107">
                  <c:v>31</c:v>
                </c:pt>
                <c:pt idx="1108">
                  <c:v>32</c:v>
                </c:pt>
                <c:pt idx="1109">
                  <c:v>24</c:v>
                </c:pt>
                <c:pt idx="1110">
                  <c:v>33</c:v>
                </c:pt>
                <c:pt idx="1111">
                  <c:v>27</c:v>
                </c:pt>
                <c:pt idx="1112">
                  <c:v>34</c:v>
                </c:pt>
                <c:pt idx="1113">
                  <c:v>40</c:v>
                </c:pt>
                <c:pt idx="1114">
                  <c:v>32</c:v>
                </c:pt>
                <c:pt idx="1115">
                  <c:v>38</c:v>
                </c:pt>
                <c:pt idx="1116">
                  <c:v>24</c:v>
                </c:pt>
                <c:pt idx="1117">
                  <c:v>41</c:v>
                </c:pt>
                <c:pt idx="1118">
                  <c:v>27</c:v>
                </c:pt>
                <c:pt idx="1119">
                  <c:v>33</c:v>
                </c:pt>
                <c:pt idx="1120">
                  <c:v>52</c:v>
                </c:pt>
                <c:pt idx="1121">
                  <c:v>23</c:v>
                </c:pt>
                <c:pt idx="1122">
                  <c:v>35</c:v>
                </c:pt>
                <c:pt idx="1123">
                  <c:v>27</c:v>
                </c:pt>
                <c:pt idx="1124">
                  <c:v>54</c:v>
                </c:pt>
                <c:pt idx="1125">
                  <c:v>44</c:v>
                </c:pt>
                <c:pt idx="1126">
                  <c:v>39</c:v>
                </c:pt>
                <c:pt idx="1127">
                  <c:v>34</c:v>
                </c:pt>
                <c:pt idx="1128">
                  <c:v>33</c:v>
                </c:pt>
                <c:pt idx="1129">
                  <c:v>39</c:v>
                </c:pt>
                <c:pt idx="1130">
                  <c:v>33</c:v>
                </c:pt>
                <c:pt idx="1131">
                  <c:v>33</c:v>
                </c:pt>
                <c:pt idx="1132">
                  <c:v>29</c:v>
                </c:pt>
                <c:pt idx="1133">
                  <c:v>30</c:v>
                </c:pt>
                <c:pt idx="1134">
                  <c:v>36</c:v>
                </c:pt>
                <c:pt idx="1135">
                  <c:v>24</c:v>
                </c:pt>
                <c:pt idx="1136">
                  <c:v>38</c:v>
                </c:pt>
                <c:pt idx="1137">
                  <c:v>41</c:v>
                </c:pt>
                <c:pt idx="1138">
                  <c:v>38</c:v>
                </c:pt>
                <c:pt idx="1139">
                  <c:v>39</c:v>
                </c:pt>
                <c:pt idx="1140">
                  <c:v>31</c:v>
                </c:pt>
                <c:pt idx="1141">
                  <c:v>16</c:v>
                </c:pt>
                <c:pt idx="1142">
                  <c:v>39</c:v>
                </c:pt>
                <c:pt idx="1143">
                  <c:v>32</c:v>
                </c:pt>
                <c:pt idx="1144">
                  <c:v>24</c:v>
                </c:pt>
                <c:pt idx="1145">
                  <c:v>37</c:v>
                </c:pt>
                <c:pt idx="1146">
                  <c:v>17</c:v>
                </c:pt>
                <c:pt idx="1147">
                  <c:v>41</c:v>
                </c:pt>
                <c:pt idx="1148">
                  <c:v>44</c:v>
                </c:pt>
                <c:pt idx="1149">
                  <c:v>23</c:v>
                </c:pt>
                <c:pt idx="1150">
                  <c:v>11</c:v>
                </c:pt>
                <c:pt idx="1151">
                  <c:v>15</c:v>
                </c:pt>
                <c:pt idx="1152">
                  <c:v>23</c:v>
                </c:pt>
                <c:pt idx="1153">
                  <c:v>18</c:v>
                </c:pt>
                <c:pt idx="1154">
                  <c:v>9</c:v>
                </c:pt>
                <c:pt idx="1155">
                  <c:v>8</c:v>
                </c:pt>
                <c:pt idx="1156">
                  <c:v>12</c:v>
                </c:pt>
                <c:pt idx="1157">
                  <c:v>8</c:v>
                </c:pt>
                <c:pt idx="1158">
                  <c:v>12</c:v>
                </c:pt>
                <c:pt idx="1159">
                  <c:v>16</c:v>
                </c:pt>
                <c:pt idx="1160">
                  <c:v>20</c:v>
                </c:pt>
                <c:pt idx="1161">
                  <c:v>19</c:v>
                </c:pt>
                <c:pt idx="1162">
                  <c:v>22</c:v>
                </c:pt>
                <c:pt idx="1163">
                  <c:v>10</c:v>
                </c:pt>
                <c:pt idx="1164">
                  <c:v>17</c:v>
                </c:pt>
                <c:pt idx="1165">
                  <c:v>14</c:v>
                </c:pt>
                <c:pt idx="1166">
                  <c:v>15</c:v>
                </c:pt>
                <c:pt idx="1167">
                  <c:v>17</c:v>
                </c:pt>
                <c:pt idx="1168">
                  <c:v>16</c:v>
                </c:pt>
                <c:pt idx="1169">
                  <c:v>20</c:v>
                </c:pt>
                <c:pt idx="1170">
                  <c:v>18</c:v>
                </c:pt>
                <c:pt idx="1171">
                  <c:v>23</c:v>
                </c:pt>
                <c:pt idx="1172">
                  <c:v>26</c:v>
                </c:pt>
                <c:pt idx="1173">
                  <c:v>20</c:v>
                </c:pt>
                <c:pt idx="1174">
                  <c:v>13</c:v>
                </c:pt>
                <c:pt idx="1175">
                  <c:v>18</c:v>
                </c:pt>
                <c:pt idx="1176">
                  <c:v>19</c:v>
                </c:pt>
                <c:pt idx="1177">
                  <c:v>22</c:v>
                </c:pt>
                <c:pt idx="1178">
                  <c:v>23</c:v>
                </c:pt>
                <c:pt idx="1179">
                  <c:v>30</c:v>
                </c:pt>
                <c:pt idx="1180">
                  <c:v>21</c:v>
                </c:pt>
                <c:pt idx="1181">
                  <c:v>5</c:v>
                </c:pt>
                <c:pt idx="1182">
                  <c:v>19</c:v>
                </c:pt>
                <c:pt idx="1183">
                  <c:v>11</c:v>
                </c:pt>
                <c:pt idx="1184">
                  <c:v>14</c:v>
                </c:pt>
                <c:pt idx="1185">
                  <c:v>6</c:v>
                </c:pt>
                <c:pt idx="1186">
                  <c:v>16</c:v>
                </c:pt>
                <c:pt idx="1187">
                  <c:v>21</c:v>
                </c:pt>
                <c:pt idx="1188">
                  <c:v>10</c:v>
                </c:pt>
                <c:pt idx="1189">
                  <c:v>8</c:v>
                </c:pt>
                <c:pt idx="1190">
                  <c:v>19</c:v>
                </c:pt>
                <c:pt idx="1191">
                  <c:v>20</c:v>
                </c:pt>
                <c:pt idx="1192">
                  <c:v>15</c:v>
                </c:pt>
                <c:pt idx="1193">
                  <c:v>18</c:v>
                </c:pt>
                <c:pt idx="1194">
                  <c:v>32</c:v>
                </c:pt>
                <c:pt idx="1195">
                  <c:v>20</c:v>
                </c:pt>
                <c:pt idx="1196">
                  <c:v>20</c:v>
                </c:pt>
                <c:pt idx="1197">
                  <c:v>26</c:v>
                </c:pt>
                <c:pt idx="1198">
                  <c:v>30</c:v>
                </c:pt>
                <c:pt idx="1199">
                  <c:v>29</c:v>
                </c:pt>
                <c:pt idx="1200">
                  <c:v>26</c:v>
                </c:pt>
                <c:pt idx="1201">
                  <c:v>26</c:v>
                </c:pt>
                <c:pt idx="1202">
                  <c:v>22</c:v>
                </c:pt>
                <c:pt idx="1203">
                  <c:v>16</c:v>
                </c:pt>
                <c:pt idx="1204">
                  <c:v>32</c:v>
                </c:pt>
                <c:pt idx="1205">
                  <c:v>28</c:v>
                </c:pt>
                <c:pt idx="1206">
                  <c:v>33</c:v>
                </c:pt>
                <c:pt idx="1207">
                  <c:v>28</c:v>
                </c:pt>
                <c:pt idx="1208">
                  <c:v>39</c:v>
                </c:pt>
                <c:pt idx="1209">
                  <c:v>35</c:v>
                </c:pt>
                <c:pt idx="1210">
                  <c:v>22</c:v>
                </c:pt>
                <c:pt idx="1211">
                  <c:v>33</c:v>
                </c:pt>
                <c:pt idx="1212">
                  <c:v>30</c:v>
                </c:pt>
                <c:pt idx="1213">
                  <c:v>29</c:v>
                </c:pt>
                <c:pt idx="1214">
                  <c:v>29</c:v>
                </c:pt>
                <c:pt idx="1215">
                  <c:v>25</c:v>
                </c:pt>
                <c:pt idx="1216">
                  <c:v>28</c:v>
                </c:pt>
                <c:pt idx="1217">
                  <c:v>20</c:v>
                </c:pt>
                <c:pt idx="1218">
                  <c:v>40</c:v>
                </c:pt>
                <c:pt idx="1219">
                  <c:v>24</c:v>
                </c:pt>
                <c:pt idx="1220">
                  <c:v>24</c:v>
                </c:pt>
                <c:pt idx="1221">
                  <c:v>29</c:v>
                </c:pt>
                <c:pt idx="1222">
                  <c:v>28</c:v>
                </c:pt>
                <c:pt idx="1223">
                  <c:v>29</c:v>
                </c:pt>
                <c:pt idx="1224">
                  <c:v>23</c:v>
                </c:pt>
                <c:pt idx="1225">
                  <c:v>35</c:v>
                </c:pt>
                <c:pt idx="1226">
                  <c:v>39</c:v>
                </c:pt>
                <c:pt idx="1227">
                  <c:v>44</c:v>
                </c:pt>
                <c:pt idx="1228">
                  <c:v>40</c:v>
                </c:pt>
                <c:pt idx="1229">
                  <c:v>38</c:v>
                </c:pt>
                <c:pt idx="1230">
                  <c:v>21</c:v>
                </c:pt>
                <c:pt idx="1231">
                  <c:v>25</c:v>
                </c:pt>
                <c:pt idx="1232">
                  <c:v>32</c:v>
                </c:pt>
                <c:pt idx="1233">
                  <c:v>36</c:v>
                </c:pt>
                <c:pt idx="1234">
                  <c:v>40</c:v>
                </c:pt>
                <c:pt idx="1235">
                  <c:v>43</c:v>
                </c:pt>
                <c:pt idx="1236">
                  <c:v>40</c:v>
                </c:pt>
                <c:pt idx="1237">
                  <c:v>29</c:v>
                </c:pt>
                <c:pt idx="1238">
                  <c:v>38</c:v>
                </c:pt>
                <c:pt idx="1239">
                  <c:v>57</c:v>
                </c:pt>
                <c:pt idx="1240">
                  <c:v>39</c:v>
                </c:pt>
                <c:pt idx="1241">
                  <c:v>46</c:v>
                </c:pt>
                <c:pt idx="1242">
                  <c:v>33</c:v>
                </c:pt>
                <c:pt idx="1248">
                  <c:v>43</c:v>
                </c:pt>
                <c:pt idx="1249">
                  <c:v>49</c:v>
                </c:pt>
                <c:pt idx="1250">
                  <c:v>40</c:v>
                </c:pt>
                <c:pt idx="1251">
                  <c:v>29</c:v>
                </c:pt>
                <c:pt idx="1252">
                  <c:v>11</c:v>
                </c:pt>
                <c:pt idx="1253">
                  <c:v>15</c:v>
                </c:pt>
                <c:pt idx="1254">
                  <c:v>25</c:v>
                </c:pt>
                <c:pt idx="1255">
                  <c:v>22</c:v>
                </c:pt>
                <c:pt idx="1256">
                  <c:v>16</c:v>
                </c:pt>
                <c:pt idx="1257">
                  <c:v>28</c:v>
                </c:pt>
                <c:pt idx="1258">
                  <c:v>17</c:v>
                </c:pt>
                <c:pt idx="1259">
                  <c:v>28</c:v>
                </c:pt>
                <c:pt idx="1260">
                  <c:v>24</c:v>
                </c:pt>
                <c:pt idx="1261">
                  <c:v>28</c:v>
                </c:pt>
                <c:pt idx="1262">
                  <c:v>30</c:v>
                </c:pt>
                <c:pt idx="1263">
                  <c:v>26</c:v>
                </c:pt>
                <c:pt idx="1264">
                  <c:v>62</c:v>
                </c:pt>
                <c:pt idx="1265">
                  <c:v>46</c:v>
                </c:pt>
                <c:pt idx="1266">
                  <c:v>24</c:v>
                </c:pt>
                <c:pt idx="1267">
                  <c:v>29</c:v>
                </c:pt>
                <c:pt idx="1268">
                  <c:v>39</c:v>
                </c:pt>
                <c:pt idx="1269">
                  <c:v>40</c:v>
                </c:pt>
                <c:pt idx="1270">
                  <c:v>23</c:v>
                </c:pt>
                <c:pt idx="1271">
                  <c:v>24</c:v>
                </c:pt>
                <c:pt idx="1272">
                  <c:v>29</c:v>
                </c:pt>
                <c:pt idx="1273">
                  <c:v>30</c:v>
                </c:pt>
                <c:pt idx="1274">
                  <c:v>15</c:v>
                </c:pt>
                <c:pt idx="1275">
                  <c:v>29</c:v>
                </c:pt>
                <c:pt idx="1276">
                  <c:v>14</c:v>
                </c:pt>
                <c:pt idx="1277">
                  <c:v>23</c:v>
                </c:pt>
                <c:pt idx="1278">
                  <c:v>28</c:v>
                </c:pt>
                <c:pt idx="1279">
                  <c:v>20</c:v>
                </c:pt>
                <c:pt idx="1280">
                  <c:v>30</c:v>
                </c:pt>
                <c:pt idx="1281">
                  <c:v>24</c:v>
                </c:pt>
                <c:pt idx="1282">
                  <c:v>23</c:v>
                </c:pt>
                <c:pt idx="1283">
                  <c:v>27</c:v>
                </c:pt>
                <c:pt idx="1284">
                  <c:v>33</c:v>
                </c:pt>
                <c:pt idx="1285">
                  <c:v>38</c:v>
                </c:pt>
                <c:pt idx="1286">
                  <c:v>31</c:v>
                </c:pt>
                <c:pt idx="1287">
                  <c:v>14</c:v>
                </c:pt>
                <c:pt idx="1288">
                  <c:v>31</c:v>
                </c:pt>
                <c:pt idx="1289">
                  <c:v>7</c:v>
                </c:pt>
                <c:pt idx="1290">
                  <c:v>15</c:v>
                </c:pt>
                <c:pt idx="1291">
                  <c:v>14</c:v>
                </c:pt>
                <c:pt idx="1292">
                  <c:v>25</c:v>
                </c:pt>
                <c:pt idx="1293">
                  <c:v>16</c:v>
                </c:pt>
                <c:pt idx="1294">
                  <c:v>12</c:v>
                </c:pt>
                <c:pt idx="1295">
                  <c:v>7</c:v>
                </c:pt>
                <c:pt idx="1296">
                  <c:v>19</c:v>
                </c:pt>
                <c:pt idx="1297">
                  <c:v>9</c:v>
                </c:pt>
                <c:pt idx="1298">
                  <c:v>8</c:v>
                </c:pt>
                <c:pt idx="1299">
                  <c:v>5</c:v>
                </c:pt>
                <c:pt idx="1300">
                  <c:v>17</c:v>
                </c:pt>
                <c:pt idx="1301">
                  <c:v>18</c:v>
                </c:pt>
                <c:pt idx="1302">
                  <c:v>12</c:v>
                </c:pt>
                <c:pt idx="1303">
                  <c:v>15</c:v>
                </c:pt>
                <c:pt idx="1304">
                  <c:v>19</c:v>
                </c:pt>
                <c:pt idx="1305">
                  <c:v>20</c:v>
                </c:pt>
                <c:pt idx="1306">
                  <c:v>23</c:v>
                </c:pt>
                <c:pt idx="1307">
                  <c:v>9</c:v>
                </c:pt>
                <c:pt idx="1308">
                  <c:v>10</c:v>
                </c:pt>
                <c:pt idx="1309">
                  <c:v>15</c:v>
                </c:pt>
                <c:pt idx="1310">
                  <c:v>17</c:v>
                </c:pt>
                <c:pt idx="1312">
                  <c:v>17</c:v>
                </c:pt>
                <c:pt idx="1313">
                  <c:v>5</c:v>
                </c:pt>
                <c:pt idx="1314">
                  <c:v>12</c:v>
                </c:pt>
                <c:pt idx="1315">
                  <c:v>14</c:v>
                </c:pt>
                <c:pt idx="1316">
                  <c:v>16</c:v>
                </c:pt>
                <c:pt idx="1317">
                  <c:v>16</c:v>
                </c:pt>
                <c:pt idx="1318">
                  <c:v>20</c:v>
                </c:pt>
                <c:pt idx="1319">
                  <c:v>20</c:v>
                </c:pt>
                <c:pt idx="1320">
                  <c:v>7</c:v>
                </c:pt>
                <c:pt idx="1321">
                  <c:v>17</c:v>
                </c:pt>
                <c:pt idx="1322">
                  <c:v>13</c:v>
                </c:pt>
                <c:pt idx="1323">
                  <c:v>7</c:v>
                </c:pt>
                <c:pt idx="1324">
                  <c:v>14</c:v>
                </c:pt>
                <c:pt idx="1325">
                  <c:v>24</c:v>
                </c:pt>
                <c:pt idx="1326">
                  <c:v>17</c:v>
                </c:pt>
                <c:pt idx="1327">
                  <c:v>21</c:v>
                </c:pt>
                <c:pt idx="1328">
                  <c:v>12</c:v>
                </c:pt>
                <c:pt idx="1329">
                  <c:v>20</c:v>
                </c:pt>
                <c:pt idx="1330">
                  <c:v>29</c:v>
                </c:pt>
                <c:pt idx="1331">
                  <c:v>19</c:v>
                </c:pt>
                <c:pt idx="1332">
                  <c:v>29</c:v>
                </c:pt>
                <c:pt idx="1333">
                  <c:v>16</c:v>
                </c:pt>
                <c:pt idx="1334">
                  <c:v>16</c:v>
                </c:pt>
                <c:pt idx="1335">
                  <c:v>34</c:v>
                </c:pt>
                <c:pt idx="1336">
                  <c:v>23</c:v>
                </c:pt>
                <c:pt idx="1337">
                  <c:v>32</c:v>
                </c:pt>
                <c:pt idx="1338">
                  <c:v>24</c:v>
                </c:pt>
                <c:pt idx="1339">
                  <c:v>24</c:v>
                </c:pt>
                <c:pt idx="1340">
                  <c:v>24</c:v>
                </c:pt>
                <c:pt idx="1341">
                  <c:v>24</c:v>
                </c:pt>
                <c:pt idx="1342">
                  <c:v>29</c:v>
                </c:pt>
                <c:pt idx="1343">
                  <c:v>28</c:v>
                </c:pt>
                <c:pt idx="1344">
                  <c:v>38</c:v>
                </c:pt>
                <c:pt idx="1345">
                  <c:v>27</c:v>
                </c:pt>
                <c:pt idx="1346" formatCode="0">
                  <c:v>28.485262894972056</c:v>
                </c:pt>
                <c:pt idx="1347" formatCode="0">
                  <c:v>37.521936100661492</c:v>
                </c:pt>
                <c:pt idx="1348" formatCode="0">
                  <c:v>25.965518255323769</c:v>
                </c:pt>
                <c:pt idx="1349" formatCode="0">
                  <c:v>29.80438502593671</c:v>
                </c:pt>
                <c:pt idx="1350" formatCode="0">
                  <c:v>26.25723044559977</c:v>
                </c:pt>
                <c:pt idx="1351" formatCode="0">
                  <c:v>46.397185915247434</c:v>
                </c:pt>
                <c:pt idx="1352" formatCode="0">
                  <c:v>32.685952587368149</c:v>
                </c:pt>
                <c:pt idx="1353" formatCode="0">
                  <c:v>29.828804047940299</c:v>
                </c:pt>
                <c:pt idx="1354" formatCode="0">
                  <c:v>18.556986288503456</c:v>
                </c:pt>
                <c:pt idx="1355" formatCode="0">
                  <c:v>31.458256578718899</c:v>
                </c:pt>
                <c:pt idx="1356" formatCode="0">
                  <c:v>37.819341806666799</c:v>
                </c:pt>
                <c:pt idx="1357" formatCode="0">
                  <c:v>30.39838906024158</c:v>
                </c:pt>
                <c:pt idx="1358" formatCode="0">
                  <c:v>41.03157041876262</c:v>
                </c:pt>
                <c:pt idx="1359" formatCode="0">
                  <c:v>35.518106950607788</c:v>
                </c:pt>
                <c:pt idx="1360" formatCode="0">
                  <c:v>33.821214703973283</c:v>
                </c:pt>
                <c:pt idx="1361" formatCode="0">
                  <c:v>38.175065104298746</c:v>
                </c:pt>
                <c:pt idx="1362" formatCode="0">
                  <c:v>18.711480429489995</c:v>
                </c:pt>
                <c:pt idx="1363" formatCode="0">
                  <c:v>40.366720478179978</c:v>
                </c:pt>
                <c:pt idx="1364" formatCode="0">
                  <c:v>32.054434831378401</c:v>
                </c:pt>
                <c:pt idx="1365" formatCode="0">
                  <c:v>31.253392980746195</c:v>
                </c:pt>
                <c:pt idx="1366" formatCode="0">
                  <c:v>37.218047950577102</c:v>
                </c:pt>
                <c:pt idx="1367" formatCode="0">
                  <c:v>38.494167777141193</c:v>
                </c:pt>
                <c:pt idx="1368" formatCode="0">
                  <c:v>26.227480959254635</c:v>
                </c:pt>
                <c:pt idx="1369" formatCode="0">
                  <c:v>35.886561278408557</c:v>
                </c:pt>
                <c:pt idx="1370" formatCode="0">
                  <c:v>30.165706956544803</c:v>
                </c:pt>
                <c:pt idx="1371" formatCode="0">
                  <c:v>29.762032357551764</c:v>
                </c:pt>
                <c:pt idx="1373" formatCode="0">
                  <c:v>42.275953339236175</c:v>
                </c:pt>
                <c:pt idx="1374" formatCode="0">
                  <c:v>37.844850623903255</c:v>
                </c:pt>
                <c:pt idx="1375" formatCode="0">
                  <c:v>32.070843563539967</c:v>
                </c:pt>
                <c:pt idx="1376" formatCode="0">
                  <c:v>31.774227184945858</c:v>
                </c:pt>
                <c:pt idx="1377" formatCode="0">
                  <c:v>13.954273742818689</c:v>
                </c:pt>
                <c:pt idx="1378" formatCode="0">
                  <c:v>8.9557193560697108</c:v>
                </c:pt>
                <c:pt idx="1379" formatCode="0">
                  <c:v>15.653760565941752</c:v>
                </c:pt>
                <c:pt idx="1380" formatCode="0">
                  <c:v>16.055023540000246</c:v>
                </c:pt>
                <c:pt idx="1381" formatCode="0">
                  <c:v>13.641397649930544</c:v>
                </c:pt>
                <c:pt idx="1382" formatCode="0">
                  <c:v>8.1734722015383987</c:v>
                </c:pt>
                <c:pt idx="1383" formatCode="0">
                  <c:v>13.374378802117919</c:v>
                </c:pt>
                <c:pt idx="1384" formatCode="0">
                  <c:v>8.9184758200142884</c:v>
                </c:pt>
                <c:pt idx="1385" formatCode="0">
                  <c:v>20.615399876265446</c:v>
                </c:pt>
                <c:pt idx="1386" formatCode="0">
                  <c:v>19.269741797943919</c:v>
                </c:pt>
                <c:pt idx="1387" formatCode="0">
                  <c:v>15.822867491782073</c:v>
                </c:pt>
                <c:pt idx="1388" formatCode="0">
                  <c:v>18.188707719650051</c:v>
                </c:pt>
                <c:pt idx="1389" formatCode="0">
                  <c:v>16.713083702543869</c:v>
                </c:pt>
                <c:pt idx="1390" formatCode="0">
                  <c:v>7.9391523738624876</c:v>
                </c:pt>
                <c:pt idx="1391">
                  <c:v>5</c:v>
                </c:pt>
                <c:pt idx="1392" formatCode="0">
                  <c:v>12.255321768294452</c:v>
                </c:pt>
                <c:pt idx="1393" formatCode="0">
                  <c:v>7.8083087513505571</c:v>
                </c:pt>
                <c:pt idx="1394" formatCode="0">
                  <c:v>14.986306701272573</c:v>
                </c:pt>
                <c:pt idx="1395" formatCode="0">
                  <c:v>18.639126805813177</c:v>
                </c:pt>
                <c:pt idx="1396" formatCode="0">
                  <c:v>4.7758963499010108</c:v>
                </c:pt>
                <c:pt idx="1397" formatCode="0">
                  <c:v>8.2750327815900242</c:v>
                </c:pt>
                <c:pt idx="1398" formatCode="0">
                  <c:v>7.8979273195984376</c:v>
                </c:pt>
                <c:pt idx="1399" formatCode="0">
                  <c:v>13.080572382267416</c:v>
                </c:pt>
                <c:pt idx="1400" formatCode="0">
                  <c:v>12.130364904282651</c:v>
                </c:pt>
                <c:pt idx="1401" formatCode="0">
                  <c:v>15.129724115593707</c:v>
                </c:pt>
                <c:pt idx="1402" formatCode="0">
                  <c:v>16.779119205763305</c:v>
                </c:pt>
                <c:pt idx="1403" formatCode="0">
                  <c:v>13.898701475782087</c:v>
                </c:pt>
                <c:pt idx="1404" formatCode="0">
                  <c:v>27.528954844248087</c:v>
                </c:pt>
                <c:pt idx="1405" formatCode="0">
                  <c:v>18.73528903516695</c:v>
                </c:pt>
                <c:pt idx="1406" formatCode="0">
                  <c:v>29.143782943593333</c:v>
                </c:pt>
                <c:pt idx="1407" formatCode="0">
                  <c:v>17.241087658435596</c:v>
                </c:pt>
                <c:pt idx="1408" formatCode="0">
                  <c:v>5.4522589037615639</c:v>
                </c:pt>
                <c:pt idx="1409" formatCode="0">
                  <c:v>21.725968409416932</c:v>
                </c:pt>
                <c:pt idx="1412" formatCode="0">
                  <c:v>6.5170898279400777</c:v>
                </c:pt>
                <c:pt idx="1413" formatCode="0">
                  <c:v>5</c:v>
                </c:pt>
                <c:pt idx="1414" formatCode="0">
                  <c:v>13.222757441455038</c:v>
                </c:pt>
                <c:pt idx="1415" formatCode="0">
                  <c:v>7.5496761161776522</c:v>
                </c:pt>
                <c:pt idx="1416" formatCode="0">
                  <c:v>15.702173322479373</c:v>
                </c:pt>
                <c:pt idx="1417" formatCode="0">
                  <c:v>11.779464484037319</c:v>
                </c:pt>
                <c:pt idx="1418" formatCode="0">
                  <c:v>15.922988462475223</c:v>
                </c:pt>
                <c:pt idx="1419" formatCode="0">
                  <c:v>18.617648048432837</c:v>
                </c:pt>
                <c:pt idx="1420" formatCode="0">
                  <c:v>20.728007822813808</c:v>
                </c:pt>
                <c:pt idx="1421" formatCode="0">
                  <c:v>25.879347045051492</c:v>
                </c:pt>
                <c:pt idx="1422" formatCode="0">
                  <c:v>15.726161995725413</c:v>
                </c:pt>
                <c:pt idx="1423" formatCode="0">
                  <c:v>18.566144692969836</c:v>
                </c:pt>
                <c:pt idx="1424" formatCode="0">
                  <c:v>23.629157214763232</c:v>
                </c:pt>
                <c:pt idx="1425" formatCode="0">
                  <c:v>17.1652326814527</c:v>
                </c:pt>
                <c:pt idx="1426" formatCode="0">
                  <c:v>10.650468126112232</c:v>
                </c:pt>
                <c:pt idx="1427" formatCode="0">
                  <c:v>22.600846239888408</c:v>
                </c:pt>
                <c:pt idx="1428" formatCode="0">
                  <c:v>18.748428944514618</c:v>
                </c:pt>
                <c:pt idx="1429" formatCode="0">
                  <c:v>22.247888015576315</c:v>
                </c:pt>
                <c:pt idx="1430" formatCode="0">
                  <c:v>29.74740547288101</c:v>
                </c:pt>
                <c:pt idx="1431" formatCode="0">
                  <c:v>15.843221811328231</c:v>
                </c:pt>
                <c:pt idx="1432" formatCode="0">
                  <c:v>28.653817408297908</c:v>
                </c:pt>
                <c:pt idx="1433" formatCode="0">
                  <c:v>24.402625975825192</c:v>
                </c:pt>
                <c:pt idx="1434" formatCode="0">
                  <c:v>30.589541962103407</c:v>
                </c:pt>
                <c:pt idx="1435" formatCode="0">
                  <c:v>24.443262542113086</c:v>
                </c:pt>
                <c:pt idx="1436" formatCode="0">
                  <c:v>30.763426993629839</c:v>
                </c:pt>
                <c:pt idx="1437" formatCode="0">
                  <c:v>18.860337713381316</c:v>
                </c:pt>
                <c:pt idx="1438" formatCode="0">
                  <c:v>26.019925378278764</c:v>
                </c:pt>
                <c:pt idx="1439" formatCode="0">
                  <c:v>27.419211430371742</c:v>
                </c:pt>
                <c:pt idx="1440" formatCode="0">
                  <c:v>29.118488827393222</c:v>
                </c:pt>
                <c:pt idx="1441" formatCode="0">
                  <c:v>24.95019959416015</c:v>
                </c:pt>
                <c:pt idx="1442" formatCode="0">
                  <c:v>26.253221478931355</c:v>
                </c:pt>
                <c:pt idx="1444" formatCode="0">
                  <c:v>18.079002444916668</c:v>
                </c:pt>
                <c:pt idx="1445" formatCode="0">
                  <c:v>9.4020450560885482</c:v>
                </c:pt>
                <c:pt idx="1446" formatCode="0">
                  <c:v>29.910404163532675</c:v>
                </c:pt>
                <c:pt idx="1447" formatCode="0">
                  <c:v>18.745808257978723</c:v>
                </c:pt>
                <c:pt idx="1448" formatCode="0">
                  <c:v>26.08916020058177</c:v>
                </c:pt>
                <c:pt idx="1449" formatCode="0">
                  <c:v>32.270362674708892</c:v>
                </c:pt>
                <c:pt idx="1450" formatCode="0">
                  <c:v>24.529706204918078</c:v>
                </c:pt>
                <c:pt idx="1451" formatCode="0">
                  <c:v>34.906686335637445</c:v>
                </c:pt>
                <c:pt idx="1452" formatCode="0">
                  <c:v>25.604068105682099</c:v>
                </c:pt>
                <c:pt idx="1453" formatCode="0">
                  <c:v>27.525923096665988</c:v>
                </c:pt>
                <c:pt idx="1454" formatCode="0">
                  <c:v>21.647031764044904</c:v>
                </c:pt>
                <c:pt idx="1455" formatCode="0">
                  <c:v>15.407634807145541</c:v>
                </c:pt>
                <c:pt idx="1456" formatCode="0">
                  <c:v>15.472821957285772</c:v>
                </c:pt>
                <c:pt idx="1457" formatCode="0">
                  <c:v>33.373298102485315</c:v>
                </c:pt>
                <c:pt idx="1458" formatCode="0">
                  <c:v>28.295645080129859</c:v>
                </c:pt>
                <c:pt idx="1459" formatCode="0">
                  <c:v>19.259717406874319</c:v>
                </c:pt>
                <c:pt idx="1460" formatCode="0">
                  <c:v>22.405123380546563</c:v>
                </c:pt>
                <c:pt idx="1461" formatCode="0">
                  <c:v>22.776653061313446</c:v>
                </c:pt>
                <c:pt idx="1462" formatCode="0">
                  <c:v>39.111589282941075</c:v>
                </c:pt>
                <c:pt idx="1463" formatCode="0">
                  <c:v>35.505828143220633</c:v>
                </c:pt>
                <c:pt idx="1464" formatCode="0">
                  <c:v>22.627924671375361</c:v>
                </c:pt>
                <c:pt idx="1465" formatCode="0">
                  <c:v>31.479619721886301</c:v>
                </c:pt>
                <c:pt idx="1466" formatCode="0">
                  <c:v>11.220458514731524</c:v>
                </c:pt>
                <c:pt idx="1467" formatCode="0">
                  <c:v>24.675411655310967</c:v>
                </c:pt>
                <c:pt idx="1468" formatCode="0">
                  <c:v>28</c:v>
                </c:pt>
                <c:pt idx="1469" formatCode="0">
                  <c:v>44</c:v>
                </c:pt>
                <c:pt idx="1470" formatCode="0">
                  <c:v>32</c:v>
                </c:pt>
                <c:pt idx="1471" formatCode="0">
                  <c:v>26</c:v>
                </c:pt>
                <c:pt idx="1472" formatCode="0">
                  <c:v>36</c:v>
                </c:pt>
                <c:pt idx="1473" formatCode="0">
                  <c:v>29</c:v>
                </c:pt>
                <c:pt idx="1474" formatCode="0">
                  <c:v>54</c:v>
                </c:pt>
                <c:pt idx="1475" formatCode="0">
                  <c:v>37</c:v>
                </c:pt>
                <c:pt idx="1476" formatCode="0">
                  <c:v>117</c:v>
                </c:pt>
                <c:pt idx="1477" formatCode="0">
                  <c:v>67</c:v>
                </c:pt>
                <c:pt idx="1478" formatCode="0">
                  <c:v>53</c:v>
                </c:pt>
                <c:pt idx="1479" formatCode="0">
                  <c:v>31</c:v>
                </c:pt>
                <c:pt idx="1480" formatCode="0">
                  <c:v>36</c:v>
                </c:pt>
                <c:pt idx="1481" formatCode="0">
                  <c:v>31</c:v>
                </c:pt>
                <c:pt idx="1482" formatCode="0">
                  <c:v>36</c:v>
                </c:pt>
                <c:pt idx="1483" formatCode="0">
                  <c:v>32</c:v>
                </c:pt>
                <c:pt idx="1484" formatCode="0">
                  <c:v>30</c:v>
                </c:pt>
                <c:pt idx="1485" formatCode="0">
                  <c:v>35</c:v>
                </c:pt>
                <c:pt idx="1486" formatCode="0">
                  <c:v>27</c:v>
                </c:pt>
                <c:pt idx="1487" formatCode="0">
                  <c:v>20</c:v>
                </c:pt>
                <c:pt idx="1488" formatCode="0">
                  <c:v>17</c:v>
                </c:pt>
                <c:pt idx="1489" formatCode="0">
                  <c:v>29</c:v>
                </c:pt>
                <c:pt idx="1490" formatCode="0">
                  <c:v>33</c:v>
                </c:pt>
                <c:pt idx="1491" formatCode="0">
                  <c:v>36</c:v>
                </c:pt>
                <c:pt idx="1492" formatCode="0">
                  <c:v>26</c:v>
                </c:pt>
                <c:pt idx="1493" formatCode="0">
                  <c:v>26</c:v>
                </c:pt>
                <c:pt idx="1494" formatCode="0">
                  <c:v>30</c:v>
                </c:pt>
                <c:pt idx="1495" formatCode="0">
                  <c:v>28</c:v>
                </c:pt>
                <c:pt idx="1496" formatCode="0">
                  <c:v>24</c:v>
                </c:pt>
                <c:pt idx="1497" formatCode="0">
                  <c:v>22</c:v>
                </c:pt>
                <c:pt idx="1498" formatCode="0">
                  <c:v>22</c:v>
                </c:pt>
                <c:pt idx="1499" formatCode="0">
                  <c:v>29</c:v>
                </c:pt>
                <c:pt idx="1500" formatCode="0">
                  <c:v>20</c:v>
                </c:pt>
                <c:pt idx="1501" formatCode="0">
                  <c:v>26</c:v>
                </c:pt>
                <c:pt idx="1502" formatCode="0">
                  <c:v>32</c:v>
                </c:pt>
                <c:pt idx="1503" formatCode="0">
                  <c:v>34</c:v>
                </c:pt>
                <c:pt idx="1504" formatCode="0">
                  <c:v>25</c:v>
                </c:pt>
                <c:pt idx="1505" formatCode="0">
                  <c:v>38</c:v>
                </c:pt>
                <c:pt idx="1506" formatCode="0">
                  <c:v>29</c:v>
                </c:pt>
                <c:pt idx="1507" formatCode="0">
                  <c:v>34</c:v>
                </c:pt>
                <c:pt idx="1508" formatCode="0">
                  <c:v>37</c:v>
                </c:pt>
                <c:pt idx="1509" formatCode="0">
                  <c:v>43</c:v>
                </c:pt>
                <c:pt idx="1513" formatCode="0">
                  <c:v>17</c:v>
                </c:pt>
                <c:pt idx="1514" formatCode="0">
                  <c:v>5</c:v>
                </c:pt>
                <c:pt idx="1515" formatCode="0">
                  <c:v>19</c:v>
                </c:pt>
                <c:pt idx="1516" formatCode="0">
                  <c:v>12</c:v>
                </c:pt>
                <c:pt idx="1517" formatCode="0">
                  <c:v>16</c:v>
                </c:pt>
                <c:pt idx="1518" formatCode="0">
                  <c:v>15</c:v>
                </c:pt>
                <c:pt idx="1519" formatCode="0">
                  <c:v>21</c:v>
                </c:pt>
                <c:pt idx="1521" formatCode="0">
                  <c:v>13</c:v>
                </c:pt>
                <c:pt idx="1522" formatCode="0">
                  <c:v>17</c:v>
                </c:pt>
                <c:pt idx="1523" formatCode="0">
                  <c:v>19</c:v>
                </c:pt>
                <c:pt idx="1524" formatCode="0">
                  <c:v>9</c:v>
                </c:pt>
                <c:pt idx="1528" formatCode="0">
                  <c:v>9</c:v>
                </c:pt>
                <c:pt idx="1529" formatCode="0">
                  <c:v>9</c:v>
                </c:pt>
                <c:pt idx="1530" formatCode="0">
                  <c:v>10</c:v>
                </c:pt>
                <c:pt idx="1531" formatCode="0">
                  <c:v>11</c:v>
                </c:pt>
                <c:pt idx="1532" formatCode="0">
                  <c:v>16</c:v>
                </c:pt>
                <c:pt idx="1533" formatCode="0">
                  <c:v>7</c:v>
                </c:pt>
                <c:pt idx="1534" formatCode="0">
                  <c:v>9</c:v>
                </c:pt>
                <c:pt idx="1535" formatCode="0">
                  <c:v>18</c:v>
                </c:pt>
                <c:pt idx="1536" formatCode="0">
                  <c:v>10</c:v>
                </c:pt>
                <c:pt idx="1537" formatCode="0">
                  <c:v>24</c:v>
                </c:pt>
                <c:pt idx="1538" formatCode="0">
                  <c:v>16</c:v>
                </c:pt>
                <c:pt idx="1539" formatCode="0">
                  <c:v>8</c:v>
                </c:pt>
                <c:pt idx="1540" formatCode="0">
                  <c:v>11</c:v>
                </c:pt>
                <c:pt idx="1541" formatCode="0">
                  <c:v>5</c:v>
                </c:pt>
                <c:pt idx="1542" formatCode="0">
                  <c:v>5</c:v>
                </c:pt>
                <c:pt idx="1543" formatCode="0">
                  <c:v>8</c:v>
                </c:pt>
                <c:pt idx="1544" formatCode="0">
                  <c:v>12</c:v>
                </c:pt>
                <c:pt idx="1545" formatCode="0">
                  <c:v>9</c:v>
                </c:pt>
                <c:pt idx="1546" formatCode="0">
                  <c:v>11</c:v>
                </c:pt>
                <c:pt idx="1547" formatCode="0">
                  <c:v>14</c:v>
                </c:pt>
                <c:pt idx="1548" formatCode="0">
                  <c:v>7</c:v>
                </c:pt>
                <c:pt idx="1549" formatCode="0">
                  <c:v>17</c:v>
                </c:pt>
                <c:pt idx="1550" formatCode="0">
                  <c:v>14</c:v>
                </c:pt>
                <c:pt idx="1551" formatCode="0">
                  <c:v>23</c:v>
                </c:pt>
                <c:pt idx="1552" formatCode="0">
                  <c:v>8</c:v>
                </c:pt>
                <c:pt idx="1553" formatCode="0">
                  <c:v>17</c:v>
                </c:pt>
                <c:pt idx="1554" formatCode="0">
                  <c:v>21</c:v>
                </c:pt>
                <c:pt idx="1555" formatCode="0">
                  <c:v>16</c:v>
                </c:pt>
                <c:pt idx="1556" formatCode="0">
                  <c:v>28</c:v>
                </c:pt>
                <c:pt idx="1557" formatCode="0">
                  <c:v>29</c:v>
                </c:pt>
                <c:pt idx="1558" formatCode="0">
                  <c:v>37</c:v>
                </c:pt>
                <c:pt idx="1559" formatCode="0">
                  <c:v>9</c:v>
                </c:pt>
                <c:pt idx="1560" formatCode="0">
                  <c:v>14</c:v>
                </c:pt>
                <c:pt idx="1561" formatCode="0">
                  <c:v>7</c:v>
                </c:pt>
                <c:pt idx="1562" formatCode="0">
                  <c:v>16</c:v>
                </c:pt>
                <c:pt idx="1563" formatCode="0">
                  <c:v>23</c:v>
                </c:pt>
                <c:pt idx="1564" formatCode="0">
                  <c:v>16</c:v>
                </c:pt>
                <c:pt idx="1565" formatCode="0">
                  <c:v>20</c:v>
                </c:pt>
                <c:pt idx="1566" formatCode="0">
                  <c:v>25</c:v>
                </c:pt>
                <c:pt idx="1567" formatCode="0">
                  <c:v>25</c:v>
                </c:pt>
                <c:pt idx="1568" formatCode="0">
                  <c:v>13</c:v>
                </c:pt>
                <c:pt idx="1569" formatCode="0">
                  <c:v>21</c:v>
                </c:pt>
                <c:pt idx="1570" formatCode="0">
                  <c:v>19</c:v>
                </c:pt>
                <c:pt idx="1571" formatCode="0">
                  <c:v>18</c:v>
                </c:pt>
                <c:pt idx="1572" formatCode="0">
                  <c:v>27</c:v>
                </c:pt>
                <c:pt idx="1574" formatCode="0">
                  <c:v>20</c:v>
                </c:pt>
                <c:pt idx="1575" formatCode="0">
                  <c:v>33</c:v>
                </c:pt>
                <c:pt idx="1576" formatCode="0">
                  <c:v>27</c:v>
                </c:pt>
                <c:pt idx="1577" formatCode="0">
                  <c:v>18</c:v>
                </c:pt>
                <c:pt idx="1578" formatCode="0">
                  <c:v>26</c:v>
                </c:pt>
                <c:pt idx="1579" formatCode="0">
                  <c:v>21</c:v>
                </c:pt>
                <c:pt idx="1580" formatCode="0">
                  <c:v>25</c:v>
                </c:pt>
                <c:pt idx="1581" formatCode="0">
                  <c:v>20</c:v>
                </c:pt>
                <c:pt idx="1582" formatCode="0">
                  <c:v>26</c:v>
                </c:pt>
                <c:pt idx="1583" formatCode="0">
                  <c:v>14</c:v>
                </c:pt>
                <c:pt idx="1584" formatCode="0">
                  <c:v>41</c:v>
                </c:pt>
                <c:pt idx="1585" formatCode="0">
                  <c:v>25</c:v>
                </c:pt>
                <c:pt idx="1586" formatCode="0">
                  <c:v>35</c:v>
                </c:pt>
                <c:pt idx="1587" formatCode="0">
                  <c:v>37</c:v>
                </c:pt>
                <c:pt idx="1588" formatCode="0">
                  <c:v>26</c:v>
                </c:pt>
                <c:pt idx="1589" formatCode="0">
                  <c:v>28</c:v>
                </c:pt>
                <c:pt idx="1590" formatCode="0">
                  <c:v>25</c:v>
                </c:pt>
                <c:pt idx="1591" formatCode="0">
                  <c:v>24</c:v>
                </c:pt>
                <c:pt idx="1592" formatCode="0">
                  <c:v>22</c:v>
                </c:pt>
                <c:pt idx="1594" formatCode="0">
                  <c:v>14</c:v>
                </c:pt>
                <c:pt idx="1595" formatCode="0">
                  <c:v>36</c:v>
                </c:pt>
                <c:pt idx="1596" formatCode="0">
                  <c:v>24</c:v>
                </c:pt>
                <c:pt idx="1597" formatCode="0">
                  <c:v>25</c:v>
                </c:pt>
                <c:pt idx="1598" formatCode="0">
                  <c:v>21</c:v>
                </c:pt>
                <c:pt idx="1599" formatCode="0">
                  <c:v>38</c:v>
                </c:pt>
                <c:pt idx="1600" formatCode="0">
                  <c:v>50</c:v>
                </c:pt>
                <c:pt idx="1601" formatCode="0">
                  <c:v>30</c:v>
                </c:pt>
                <c:pt idx="1602" formatCode="0">
                  <c:v>27</c:v>
                </c:pt>
                <c:pt idx="1604" formatCode="0">
                  <c:v>40</c:v>
                </c:pt>
                <c:pt idx="1605" formatCode="0">
                  <c:v>27</c:v>
                </c:pt>
                <c:pt idx="1606" formatCode="0">
                  <c:v>19</c:v>
                </c:pt>
                <c:pt idx="1607" formatCode="0">
                  <c:v>27</c:v>
                </c:pt>
                <c:pt idx="1608" formatCode="0">
                  <c:v>17</c:v>
                </c:pt>
                <c:pt idx="1609" formatCode="0">
                  <c:v>21</c:v>
                </c:pt>
                <c:pt idx="1610" formatCode="0">
                  <c:v>19</c:v>
                </c:pt>
                <c:pt idx="1611" formatCode="0">
                  <c:v>34</c:v>
                </c:pt>
                <c:pt idx="1612" formatCode="0">
                  <c:v>26</c:v>
                </c:pt>
                <c:pt idx="1613" formatCode="0">
                  <c:v>37</c:v>
                </c:pt>
                <c:pt idx="1614" formatCode="0">
                  <c:v>34</c:v>
                </c:pt>
                <c:pt idx="1615" formatCode="0">
                  <c:v>7</c:v>
                </c:pt>
                <c:pt idx="1616" formatCode="0">
                  <c:v>18</c:v>
                </c:pt>
                <c:pt idx="1617" formatCode="0">
                  <c:v>34</c:v>
                </c:pt>
                <c:pt idx="1618" formatCode="0">
                  <c:v>37</c:v>
                </c:pt>
                <c:pt idx="1619" formatCode="0">
                  <c:v>42</c:v>
                </c:pt>
                <c:pt idx="1620" formatCode="0">
                  <c:v>21</c:v>
                </c:pt>
                <c:pt idx="1621" formatCode="0">
                  <c:v>31</c:v>
                </c:pt>
                <c:pt idx="1622" formatCode="0">
                  <c:v>23</c:v>
                </c:pt>
                <c:pt idx="1623" formatCode="0">
                  <c:v>9</c:v>
                </c:pt>
                <c:pt idx="1624" formatCode="0">
                  <c:v>25</c:v>
                </c:pt>
                <c:pt idx="1625" formatCode="0">
                  <c:v>17</c:v>
                </c:pt>
                <c:pt idx="1626" formatCode="0">
                  <c:v>31</c:v>
                </c:pt>
                <c:pt idx="1627" formatCode="0">
                  <c:v>27</c:v>
                </c:pt>
                <c:pt idx="1628" formatCode="0">
                  <c:v>32</c:v>
                </c:pt>
                <c:pt idx="1629" formatCode="0">
                  <c:v>42</c:v>
                </c:pt>
                <c:pt idx="1630" formatCode="0">
                  <c:v>23</c:v>
                </c:pt>
                <c:pt idx="1631" formatCode="0">
                  <c:v>24</c:v>
                </c:pt>
                <c:pt idx="1632" formatCode="0">
                  <c:v>13</c:v>
                </c:pt>
                <c:pt idx="1633" formatCode="0">
                  <c:v>21</c:v>
                </c:pt>
                <c:pt idx="1634" formatCode="0">
                  <c:v>28</c:v>
                </c:pt>
                <c:pt idx="1635" formatCode="0">
                  <c:v>28</c:v>
                </c:pt>
                <c:pt idx="1636" formatCode="0">
                  <c:v>30</c:v>
                </c:pt>
                <c:pt idx="1637" formatCode="0">
                  <c:v>27</c:v>
                </c:pt>
                <c:pt idx="1638" formatCode="0">
                  <c:v>46</c:v>
                </c:pt>
                <c:pt idx="1639" formatCode="0">
                  <c:v>19</c:v>
                </c:pt>
                <c:pt idx="1640" formatCode="0">
                  <c:v>16</c:v>
                </c:pt>
                <c:pt idx="1641" formatCode="0">
                  <c:v>13</c:v>
                </c:pt>
                <c:pt idx="1642" formatCode="0">
                  <c:v>15</c:v>
                </c:pt>
                <c:pt idx="1644" formatCode="0">
                  <c:v>6</c:v>
                </c:pt>
                <c:pt idx="1645" formatCode="0">
                  <c:v>15</c:v>
                </c:pt>
                <c:pt idx="1646" formatCode="0">
                  <c:v>17</c:v>
                </c:pt>
                <c:pt idx="1647" formatCode="0">
                  <c:v>17</c:v>
                </c:pt>
                <c:pt idx="1648" formatCode="0">
                  <c:v>7</c:v>
                </c:pt>
                <c:pt idx="1649" formatCode="0">
                  <c:v>17</c:v>
                </c:pt>
                <c:pt idx="1650" formatCode="0">
                  <c:v>15</c:v>
                </c:pt>
                <c:pt idx="1652" formatCode="0">
                  <c:v>6</c:v>
                </c:pt>
                <c:pt idx="1653" formatCode="0">
                  <c:v>7</c:v>
                </c:pt>
                <c:pt idx="1654" formatCode="0">
                  <c:v>13</c:v>
                </c:pt>
                <c:pt idx="1655" formatCode="0">
                  <c:v>14</c:v>
                </c:pt>
                <c:pt idx="1656" formatCode="0">
                  <c:v>25</c:v>
                </c:pt>
                <c:pt idx="1657" formatCode="0">
                  <c:v>23</c:v>
                </c:pt>
                <c:pt idx="1658" formatCode="0">
                  <c:v>19</c:v>
                </c:pt>
                <c:pt idx="1659" formatCode="0">
                  <c:v>5</c:v>
                </c:pt>
                <c:pt idx="1660" formatCode="0">
                  <c:v>11</c:v>
                </c:pt>
                <c:pt idx="1661" formatCode="0">
                  <c:v>10</c:v>
                </c:pt>
                <c:pt idx="1663" formatCode="0">
                  <c:v>11</c:v>
                </c:pt>
                <c:pt idx="1664" formatCode="0">
                  <c:v>15</c:v>
                </c:pt>
                <c:pt idx="1665" formatCode="0">
                  <c:v>15</c:v>
                </c:pt>
                <c:pt idx="1666" formatCode="0">
                  <c:v>38</c:v>
                </c:pt>
                <c:pt idx="1667" formatCode="0">
                  <c:v>19</c:v>
                </c:pt>
                <c:pt idx="1668" formatCode="0">
                  <c:v>18</c:v>
                </c:pt>
                <c:pt idx="1669" formatCode="0">
                  <c:v>10</c:v>
                </c:pt>
                <c:pt idx="1670" formatCode="0">
                  <c:v>27</c:v>
                </c:pt>
                <c:pt idx="1671" formatCode="0">
                  <c:v>22</c:v>
                </c:pt>
                <c:pt idx="1672" formatCode="0">
                  <c:v>23</c:v>
                </c:pt>
                <c:pt idx="1673" formatCode="0">
                  <c:v>19</c:v>
                </c:pt>
                <c:pt idx="1674" formatCode="0">
                  <c:v>36</c:v>
                </c:pt>
                <c:pt idx="1675" formatCode="0">
                  <c:v>19</c:v>
                </c:pt>
                <c:pt idx="1676" formatCode="0">
                  <c:v>24</c:v>
                </c:pt>
                <c:pt idx="1677" formatCode="0">
                  <c:v>14</c:v>
                </c:pt>
                <c:pt idx="1678" formatCode="0">
                  <c:v>16</c:v>
                </c:pt>
                <c:pt idx="1679" formatCode="0">
                  <c:v>29</c:v>
                </c:pt>
                <c:pt idx="1680" formatCode="0">
                  <c:v>9</c:v>
                </c:pt>
                <c:pt idx="1681" formatCode="0">
                  <c:v>23</c:v>
                </c:pt>
                <c:pt idx="1682" formatCode="0">
                  <c:v>25</c:v>
                </c:pt>
                <c:pt idx="1683" formatCode="0">
                  <c:v>14</c:v>
                </c:pt>
                <c:pt idx="1684" formatCode="0">
                  <c:v>25</c:v>
                </c:pt>
                <c:pt idx="1685" formatCode="0">
                  <c:v>32</c:v>
                </c:pt>
                <c:pt idx="1686" formatCode="0">
                  <c:v>12</c:v>
                </c:pt>
                <c:pt idx="1687" formatCode="0">
                  <c:v>18</c:v>
                </c:pt>
                <c:pt idx="1688" formatCode="0">
                  <c:v>32</c:v>
                </c:pt>
                <c:pt idx="1689" formatCode="0">
                  <c:v>35</c:v>
                </c:pt>
                <c:pt idx="1690" formatCode="0">
                  <c:v>19</c:v>
                </c:pt>
                <c:pt idx="1691" formatCode="0">
                  <c:v>26</c:v>
                </c:pt>
                <c:pt idx="1692" formatCode="0">
                  <c:v>31</c:v>
                </c:pt>
                <c:pt idx="1693" formatCode="0">
                  <c:v>36</c:v>
                </c:pt>
                <c:pt idx="1694" formatCode="0">
                  <c:v>20</c:v>
                </c:pt>
                <c:pt idx="1695" formatCode="0">
                  <c:v>22</c:v>
                </c:pt>
                <c:pt idx="1696" formatCode="0">
                  <c:v>28</c:v>
                </c:pt>
                <c:pt idx="1697" formatCode="0">
                  <c:v>35</c:v>
                </c:pt>
                <c:pt idx="1698" formatCode="0">
                  <c:v>26</c:v>
                </c:pt>
                <c:pt idx="1699" formatCode="0">
                  <c:v>36</c:v>
                </c:pt>
                <c:pt idx="1700" formatCode="0">
                  <c:v>38</c:v>
                </c:pt>
                <c:pt idx="1701" formatCode="0">
                  <c:v>25</c:v>
                </c:pt>
                <c:pt idx="1702" formatCode="0">
                  <c:v>14</c:v>
                </c:pt>
                <c:pt idx="1703" formatCode="0">
                  <c:v>25</c:v>
                </c:pt>
                <c:pt idx="1704" formatCode="0">
                  <c:v>24</c:v>
                </c:pt>
                <c:pt idx="1705" formatCode="0">
                  <c:v>20</c:v>
                </c:pt>
                <c:pt idx="1706" formatCode="0">
                  <c:v>28</c:v>
                </c:pt>
                <c:pt idx="1707" formatCode="0">
                  <c:v>33</c:v>
                </c:pt>
                <c:pt idx="1708" formatCode="0">
                  <c:v>27</c:v>
                </c:pt>
                <c:pt idx="1709" formatCode="0">
                  <c:v>29.435136895279594</c:v>
                </c:pt>
                <c:pt idx="1710" formatCode="0">
                  <c:v>33.688069176669352</c:v>
                </c:pt>
                <c:pt idx="1711" formatCode="0">
                  <c:v>35</c:v>
                </c:pt>
                <c:pt idx="1712" formatCode="0">
                  <c:v>53</c:v>
                </c:pt>
                <c:pt idx="1713" formatCode="0">
                  <c:v>21</c:v>
                </c:pt>
                <c:pt idx="1714" formatCode="0">
                  <c:v>20</c:v>
                </c:pt>
                <c:pt idx="1715" formatCode="0">
                  <c:v>22</c:v>
                </c:pt>
                <c:pt idx="1716" formatCode="0">
                  <c:v>29</c:v>
                </c:pt>
                <c:pt idx="1717" formatCode="0">
                  <c:v>42</c:v>
                </c:pt>
                <c:pt idx="1718" formatCode="0">
                  <c:v>32</c:v>
                </c:pt>
                <c:pt idx="1719" formatCode="0">
                  <c:v>39</c:v>
                </c:pt>
                <c:pt idx="1720" formatCode="0">
                  <c:v>36</c:v>
                </c:pt>
                <c:pt idx="1721" formatCode="0">
                  <c:v>34</c:v>
                </c:pt>
                <c:pt idx="1722" formatCode="0">
                  <c:v>47</c:v>
                </c:pt>
                <c:pt idx="1723" formatCode="0">
                  <c:v>27</c:v>
                </c:pt>
                <c:pt idx="1724" formatCode="0">
                  <c:v>34</c:v>
                </c:pt>
                <c:pt idx="1725" formatCode="0">
                  <c:v>34</c:v>
                </c:pt>
                <c:pt idx="1726" formatCode="0">
                  <c:v>39</c:v>
                </c:pt>
                <c:pt idx="1727" formatCode="0">
                  <c:v>29</c:v>
                </c:pt>
                <c:pt idx="1728" formatCode="0">
                  <c:v>30</c:v>
                </c:pt>
                <c:pt idx="1729" formatCode="0">
                  <c:v>29</c:v>
                </c:pt>
                <c:pt idx="1730" formatCode="0">
                  <c:v>37</c:v>
                </c:pt>
                <c:pt idx="1731" formatCode="0">
                  <c:v>34</c:v>
                </c:pt>
                <c:pt idx="1732" formatCode="0">
                  <c:v>23</c:v>
                </c:pt>
                <c:pt idx="1733" formatCode="0">
                  <c:v>32</c:v>
                </c:pt>
                <c:pt idx="1734" formatCode="0">
                  <c:v>24</c:v>
                </c:pt>
                <c:pt idx="1735" formatCode="0">
                  <c:v>38</c:v>
                </c:pt>
                <c:pt idx="1736" formatCode="0">
                  <c:v>39</c:v>
                </c:pt>
                <c:pt idx="1737" formatCode="0">
                  <c:v>47</c:v>
                </c:pt>
                <c:pt idx="1738" formatCode="0">
                  <c:v>42</c:v>
                </c:pt>
                <c:pt idx="1739" formatCode="0">
                  <c:v>40</c:v>
                </c:pt>
                <c:pt idx="1740" formatCode="0">
                  <c:v>28</c:v>
                </c:pt>
                <c:pt idx="1741" formatCode="0">
                  <c:v>16</c:v>
                </c:pt>
                <c:pt idx="1742" formatCode="0">
                  <c:v>23</c:v>
                </c:pt>
                <c:pt idx="1743" formatCode="0">
                  <c:v>34</c:v>
                </c:pt>
                <c:pt idx="1744" formatCode="0">
                  <c:v>28</c:v>
                </c:pt>
                <c:pt idx="1745" formatCode="0">
                  <c:v>25</c:v>
                </c:pt>
                <c:pt idx="1746" formatCode="0">
                  <c:v>45</c:v>
                </c:pt>
                <c:pt idx="1747" formatCode="0">
                  <c:v>42</c:v>
                </c:pt>
                <c:pt idx="1748" formatCode="0">
                  <c:v>26</c:v>
                </c:pt>
                <c:pt idx="1749" formatCode="0">
                  <c:v>32</c:v>
                </c:pt>
                <c:pt idx="1750" formatCode="0">
                  <c:v>40</c:v>
                </c:pt>
                <c:pt idx="1751" formatCode="0">
                  <c:v>39</c:v>
                </c:pt>
                <c:pt idx="1752" formatCode="0">
                  <c:v>36</c:v>
                </c:pt>
                <c:pt idx="1753" formatCode="0">
                  <c:v>35</c:v>
                </c:pt>
                <c:pt idx="1754" formatCode="0">
                  <c:v>21</c:v>
                </c:pt>
                <c:pt idx="1755" formatCode="0">
                  <c:v>43</c:v>
                </c:pt>
                <c:pt idx="1756" formatCode="0">
                  <c:v>34</c:v>
                </c:pt>
                <c:pt idx="1757" formatCode="0">
                  <c:v>25</c:v>
                </c:pt>
                <c:pt idx="1758" formatCode="0">
                  <c:v>26</c:v>
                </c:pt>
                <c:pt idx="1759" formatCode="0">
                  <c:v>40</c:v>
                </c:pt>
                <c:pt idx="1760" formatCode="0">
                  <c:v>30</c:v>
                </c:pt>
                <c:pt idx="1761" formatCode="0">
                  <c:v>9</c:v>
                </c:pt>
                <c:pt idx="1762" formatCode="0">
                  <c:v>12</c:v>
                </c:pt>
                <c:pt idx="1763" formatCode="0">
                  <c:v>17</c:v>
                </c:pt>
                <c:pt idx="1764" formatCode="0">
                  <c:v>22</c:v>
                </c:pt>
                <c:pt idx="1765" formatCode="0">
                  <c:v>19</c:v>
                </c:pt>
                <c:pt idx="1766" formatCode="0">
                  <c:v>11</c:v>
                </c:pt>
                <c:pt idx="1767" formatCode="0">
                  <c:v>11</c:v>
                </c:pt>
                <c:pt idx="1768" formatCode="0">
                  <c:v>20</c:v>
                </c:pt>
                <c:pt idx="1769" formatCode="0">
                  <c:v>18</c:v>
                </c:pt>
                <c:pt idx="1770" formatCode="0">
                  <c:v>13</c:v>
                </c:pt>
                <c:pt idx="1771" formatCode="0">
                  <c:v>8</c:v>
                </c:pt>
                <c:pt idx="1772" formatCode="0">
                  <c:v>14</c:v>
                </c:pt>
                <c:pt idx="1773" formatCode="0">
                  <c:v>14</c:v>
                </c:pt>
                <c:pt idx="1774" formatCode="0">
                  <c:v>19</c:v>
                </c:pt>
                <c:pt idx="1775" formatCode="0">
                  <c:v>18</c:v>
                </c:pt>
                <c:pt idx="1776" formatCode="0">
                  <c:v>16</c:v>
                </c:pt>
                <c:pt idx="1777" formatCode="0">
                  <c:v>22</c:v>
                </c:pt>
                <c:pt idx="1778" formatCode="0">
                  <c:v>33</c:v>
                </c:pt>
                <c:pt idx="1779" formatCode="0">
                  <c:v>19</c:v>
                </c:pt>
                <c:pt idx="1780" formatCode="0">
                  <c:v>21</c:v>
                </c:pt>
                <c:pt idx="1781" formatCode="0">
                  <c:v>17</c:v>
                </c:pt>
                <c:pt idx="1782" formatCode="0">
                  <c:v>22</c:v>
                </c:pt>
                <c:pt idx="1783" formatCode="0">
                  <c:v>28</c:v>
                </c:pt>
                <c:pt idx="1784" formatCode="0">
                  <c:v>22</c:v>
                </c:pt>
                <c:pt idx="1785" formatCode="0">
                  <c:v>24</c:v>
                </c:pt>
                <c:pt idx="1786" formatCode="0">
                  <c:v>15</c:v>
                </c:pt>
                <c:pt idx="1787" formatCode="0">
                  <c:v>22</c:v>
                </c:pt>
                <c:pt idx="1788" formatCode="0">
                  <c:v>20</c:v>
                </c:pt>
                <c:pt idx="1789" formatCode="0">
                  <c:v>19</c:v>
                </c:pt>
                <c:pt idx="1790" formatCode="0">
                  <c:v>27</c:v>
                </c:pt>
                <c:pt idx="1791" formatCode="0">
                  <c:v>22</c:v>
                </c:pt>
                <c:pt idx="1792" formatCode="0">
                  <c:v>42</c:v>
                </c:pt>
                <c:pt idx="1793" formatCode="0">
                  <c:v>21</c:v>
                </c:pt>
                <c:pt idx="1794" formatCode="0">
                  <c:v>25</c:v>
                </c:pt>
                <c:pt idx="1795" formatCode="0">
                  <c:v>5</c:v>
                </c:pt>
                <c:pt idx="1796" formatCode="0">
                  <c:v>16</c:v>
                </c:pt>
                <c:pt idx="1797" formatCode="0">
                  <c:v>29</c:v>
                </c:pt>
                <c:pt idx="1798" formatCode="0">
                  <c:v>31</c:v>
                </c:pt>
                <c:pt idx="1799" formatCode="0">
                  <c:v>27</c:v>
                </c:pt>
                <c:pt idx="1800" formatCode="0">
                  <c:v>24</c:v>
                </c:pt>
                <c:pt idx="1801" formatCode="0">
                  <c:v>21</c:v>
                </c:pt>
                <c:pt idx="1802" formatCode="0">
                  <c:v>12</c:v>
                </c:pt>
                <c:pt idx="1803" formatCode="0">
                  <c:v>21</c:v>
                </c:pt>
                <c:pt idx="1804" formatCode="0">
                  <c:v>30</c:v>
                </c:pt>
                <c:pt idx="1805" formatCode="0">
                  <c:v>25</c:v>
                </c:pt>
                <c:pt idx="1806" formatCode="0">
                  <c:v>33</c:v>
                </c:pt>
                <c:pt idx="1807" formatCode="0">
                  <c:v>25</c:v>
                </c:pt>
                <c:pt idx="1808" formatCode="0">
                  <c:v>34</c:v>
                </c:pt>
                <c:pt idx="1809" formatCode="0">
                  <c:v>29</c:v>
                </c:pt>
                <c:pt idx="1810" formatCode="0">
                  <c:v>31</c:v>
                </c:pt>
                <c:pt idx="1811" formatCode="0">
                  <c:v>17</c:v>
                </c:pt>
                <c:pt idx="1812" formatCode="0">
                  <c:v>27</c:v>
                </c:pt>
                <c:pt idx="1813" formatCode="0">
                  <c:v>30</c:v>
                </c:pt>
                <c:pt idx="1814" formatCode="0">
                  <c:v>30</c:v>
                </c:pt>
                <c:pt idx="1815" formatCode="0">
                  <c:v>39</c:v>
                </c:pt>
                <c:pt idx="1816" formatCode="0">
                  <c:v>24</c:v>
                </c:pt>
                <c:pt idx="1817" formatCode="0">
                  <c:v>33</c:v>
                </c:pt>
                <c:pt idx="1818" formatCode="0">
                  <c:v>39</c:v>
                </c:pt>
                <c:pt idx="1819" formatCode="0">
                  <c:v>42</c:v>
                </c:pt>
                <c:pt idx="1820" formatCode="0">
                  <c:v>29</c:v>
                </c:pt>
                <c:pt idx="1821" formatCode="0">
                  <c:v>30</c:v>
                </c:pt>
                <c:pt idx="1822" formatCode="0">
                  <c:v>33</c:v>
                </c:pt>
                <c:pt idx="1823" formatCode="0">
                  <c:v>33</c:v>
                </c:pt>
                <c:pt idx="1824" formatCode="0">
                  <c:v>45</c:v>
                </c:pt>
                <c:pt idx="1825" formatCode="0">
                  <c:v>23</c:v>
                </c:pt>
                <c:pt idx="1826" formatCode="0">
                  <c:v>28</c:v>
                </c:pt>
                <c:pt idx="1827" formatCode="0">
                  <c:v>39</c:v>
                </c:pt>
                <c:pt idx="1828" formatCode="0">
                  <c:v>43</c:v>
                </c:pt>
                <c:pt idx="1829" formatCode="0">
                  <c:v>27</c:v>
                </c:pt>
                <c:pt idx="1830" formatCode="0">
                  <c:v>43</c:v>
                </c:pt>
                <c:pt idx="1831" formatCode="0">
                  <c:v>38</c:v>
                </c:pt>
                <c:pt idx="1832" formatCode="0">
                  <c:v>34</c:v>
                </c:pt>
                <c:pt idx="1833" formatCode="0">
                  <c:v>35</c:v>
                </c:pt>
                <c:pt idx="1834" formatCode="0">
                  <c:v>32</c:v>
                </c:pt>
                <c:pt idx="1835" formatCode="0">
                  <c:v>25</c:v>
                </c:pt>
                <c:pt idx="1836" formatCode="0">
                  <c:v>31</c:v>
                </c:pt>
                <c:pt idx="1837" formatCode="0">
                  <c:v>34</c:v>
                </c:pt>
                <c:pt idx="1838" formatCode="0">
                  <c:v>52</c:v>
                </c:pt>
                <c:pt idx="1839" formatCode="0">
                  <c:v>40</c:v>
                </c:pt>
                <c:pt idx="1840" formatCode="0">
                  <c:v>36</c:v>
                </c:pt>
                <c:pt idx="1841" formatCode="0">
                  <c:v>44</c:v>
                </c:pt>
                <c:pt idx="1842" formatCode="0">
                  <c:v>43</c:v>
                </c:pt>
                <c:pt idx="1843" formatCode="0">
                  <c:v>45</c:v>
                </c:pt>
                <c:pt idx="1844" formatCode="0">
                  <c:v>40</c:v>
                </c:pt>
                <c:pt idx="1845" formatCode="0">
                  <c:v>43</c:v>
                </c:pt>
                <c:pt idx="1846" formatCode="0">
                  <c:v>49</c:v>
                </c:pt>
                <c:pt idx="1847" formatCode="0">
                  <c:v>31</c:v>
                </c:pt>
                <c:pt idx="1848" formatCode="0">
                  <c:v>46</c:v>
                </c:pt>
                <c:pt idx="1849" formatCode="0">
                  <c:v>27</c:v>
                </c:pt>
                <c:pt idx="1850" formatCode="0">
                  <c:v>36</c:v>
                </c:pt>
                <c:pt idx="1851" formatCode="0">
                  <c:v>32</c:v>
                </c:pt>
                <c:pt idx="1852" formatCode="0">
                  <c:v>38</c:v>
                </c:pt>
                <c:pt idx="1853" formatCode="0">
                  <c:v>28</c:v>
                </c:pt>
                <c:pt idx="1854" formatCode="0">
                  <c:v>39</c:v>
                </c:pt>
                <c:pt idx="1855" formatCode="0">
                  <c:v>35</c:v>
                </c:pt>
                <c:pt idx="1856" formatCode="0">
                  <c:v>40</c:v>
                </c:pt>
                <c:pt idx="1857" formatCode="0">
                  <c:v>29</c:v>
                </c:pt>
                <c:pt idx="1858" formatCode="0">
                  <c:v>42</c:v>
                </c:pt>
                <c:pt idx="1859" formatCode="0">
                  <c:v>28</c:v>
                </c:pt>
                <c:pt idx="1860" formatCode="0">
                  <c:v>25</c:v>
                </c:pt>
                <c:pt idx="1861" formatCode="0">
                  <c:v>26</c:v>
                </c:pt>
                <c:pt idx="1862" formatCode="0">
                  <c:v>22</c:v>
                </c:pt>
                <c:pt idx="1863" formatCode="0">
                  <c:v>36</c:v>
                </c:pt>
                <c:pt idx="1864" formatCode="0">
                  <c:v>41</c:v>
                </c:pt>
                <c:pt idx="1865" formatCode="0">
                  <c:v>38</c:v>
                </c:pt>
                <c:pt idx="1866" formatCode="0">
                  <c:v>26</c:v>
                </c:pt>
                <c:pt idx="1867" formatCode="0">
                  <c:v>28</c:v>
                </c:pt>
                <c:pt idx="1868" formatCode="0">
                  <c:v>28</c:v>
                </c:pt>
                <c:pt idx="1869" formatCode="0">
                  <c:v>34</c:v>
                </c:pt>
                <c:pt idx="1870" formatCode="0">
                  <c:v>35</c:v>
                </c:pt>
                <c:pt idx="1871" formatCode="0">
                  <c:v>23</c:v>
                </c:pt>
                <c:pt idx="1872" formatCode="0">
                  <c:v>22</c:v>
                </c:pt>
                <c:pt idx="1873" formatCode="0">
                  <c:v>32</c:v>
                </c:pt>
                <c:pt idx="1874" formatCode="0">
                  <c:v>31</c:v>
                </c:pt>
                <c:pt idx="1875" formatCode="0">
                  <c:v>28</c:v>
                </c:pt>
                <c:pt idx="1876" formatCode="0">
                  <c:v>32</c:v>
                </c:pt>
                <c:pt idx="1877" formatCode="0">
                  <c:v>34</c:v>
                </c:pt>
                <c:pt idx="1878" formatCode="0">
                  <c:v>28</c:v>
                </c:pt>
                <c:pt idx="1879" formatCode="0">
                  <c:v>27</c:v>
                </c:pt>
                <c:pt idx="1880" formatCode="0">
                  <c:v>21</c:v>
                </c:pt>
                <c:pt idx="1881" formatCode="0">
                  <c:v>13</c:v>
                </c:pt>
                <c:pt idx="1882" formatCode="0">
                  <c:v>24</c:v>
                </c:pt>
                <c:pt idx="1883" formatCode="0">
                  <c:v>26</c:v>
                </c:pt>
                <c:pt idx="1884" formatCode="0">
                  <c:v>24</c:v>
                </c:pt>
                <c:pt idx="1885" formatCode="0">
                  <c:v>12</c:v>
                </c:pt>
                <c:pt idx="1886" formatCode="0">
                  <c:v>10</c:v>
                </c:pt>
                <c:pt idx="1887" formatCode="0">
                  <c:v>16</c:v>
                </c:pt>
                <c:pt idx="1888" formatCode="0">
                  <c:v>13</c:v>
                </c:pt>
                <c:pt idx="1889" formatCode="0">
                  <c:v>7</c:v>
                </c:pt>
                <c:pt idx="1890" formatCode="0">
                  <c:v>11</c:v>
                </c:pt>
                <c:pt idx="1891" formatCode="0">
                  <c:v>6</c:v>
                </c:pt>
                <c:pt idx="1892" formatCode="0">
                  <c:v>11</c:v>
                </c:pt>
                <c:pt idx="1893" formatCode="0">
                  <c:v>11</c:v>
                </c:pt>
                <c:pt idx="1894" formatCode="0">
                  <c:v>6.7096455629760534</c:v>
                </c:pt>
                <c:pt idx="1895" formatCode="0">
                  <c:v>8.9587237675612226</c:v>
                </c:pt>
                <c:pt idx="1896" formatCode="0">
                  <c:v>12.187365566476082</c:v>
                </c:pt>
                <c:pt idx="1897" formatCode="0">
                  <c:v>16.715951237858715</c:v>
                </c:pt>
                <c:pt idx="1898" formatCode="0">
                  <c:v>11.666053689698405</c:v>
                </c:pt>
                <c:pt idx="1899" formatCode="0">
                  <c:v>18.077221566210358</c:v>
                </c:pt>
                <c:pt idx="1900" formatCode="0">
                  <c:v>8.7776607423344881</c:v>
                </c:pt>
                <c:pt idx="1901" formatCode="0">
                  <c:v>8.613085607969154</c:v>
                </c:pt>
                <c:pt idx="1902" formatCode="0">
                  <c:v>15.488357882282543</c:v>
                </c:pt>
                <c:pt idx="1903" formatCode="0">
                  <c:v>11.039163694369801</c:v>
                </c:pt>
                <c:pt idx="1905" formatCode="0">
                  <c:v>16.162729697073072</c:v>
                </c:pt>
                <c:pt idx="1906" formatCode="0">
                  <c:v>18.27591928018148</c:v>
                </c:pt>
                <c:pt idx="1907" formatCode="0">
                  <c:v>19.499447943689649</c:v>
                </c:pt>
                <c:pt idx="1908" formatCode="0">
                  <c:v>27.09522933667925</c:v>
                </c:pt>
                <c:pt idx="1909" formatCode="0">
                  <c:v>20.032493856447005</c:v>
                </c:pt>
                <c:pt idx="1910" formatCode="0">
                  <c:v>20.869124042909977</c:v>
                </c:pt>
                <c:pt idx="1911" formatCode="0">
                  <c:v>16.480439676793896</c:v>
                </c:pt>
                <c:pt idx="1912" formatCode="0">
                  <c:v>14.770571707766495</c:v>
                </c:pt>
                <c:pt idx="1913" formatCode="0">
                  <c:v>22.393400305486406</c:v>
                </c:pt>
                <c:pt idx="1914" formatCode="0">
                  <c:v>20.357636641351629</c:v>
                </c:pt>
                <c:pt idx="1915" formatCode="0">
                  <c:v>16.971042143698831</c:v>
                </c:pt>
                <c:pt idx="1917" formatCode="0">
                  <c:v>14.234477035092301</c:v>
                </c:pt>
                <c:pt idx="1918" formatCode="0">
                  <c:v>22.761850466405839</c:v>
                </c:pt>
                <c:pt idx="1919" formatCode="0">
                  <c:v>15.37919959436784</c:v>
                </c:pt>
                <c:pt idx="1920" formatCode="0">
                  <c:v>26.564434105982823</c:v>
                </c:pt>
                <c:pt idx="1921" formatCode="0">
                  <c:v>20.588283327944033</c:v>
                </c:pt>
                <c:pt idx="1922" formatCode="0">
                  <c:v>25.601085472246321</c:v>
                </c:pt>
                <c:pt idx="1923" formatCode="0">
                  <c:v>20.782559121501176</c:v>
                </c:pt>
                <c:pt idx="1924" formatCode="0">
                  <c:v>16.351661043563634</c:v>
                </c:pt>
                <c:pt idx="1925" formatCode="0">
                  <c:v>18.479324886450716</c:v>
                </c:pt>
                <c:pt idx="1926" formatCode="0">
                  <c:v>24.171516931018438</c:v>
                </c:pt>
                <c:pt idx="1927" formatCode="0">
                  <c:v>33.080091470027483</c:v>
                </c:pt>
                <c:pt idx="1928" formatCode="0">
                  <c:v>34.048120967925243</c:v>
                </c:pt>
                <c:pt idx="1929" formatCode="0">
                  <c:v>22.215449830815736</c:v>
                </c:pt>
                <c:pt idx="1930" formatCode="0">
                  <c:v>28.12399735628993</c:v>
                </c:pt>
                <c:pt idx="1931" formatCode="0">
                  <c:v>28.781548510645415</c:v>
                </c:pt>
                <c:pt idx="1932" formatCode="0">
                  <c:v>19.081913949056617</c:v>
                </c:pt>
                <c:pt idx="1933" formatCode="0">
                  <c:v>16.738835224008149</c:v>
                </c:pt>
                <c:pt idx="1934" formatCode="0">
                  <c:v>30.181850821383925</c:v>
                </c:pt>
                <c:pt idx="1935" formatCode="0">
                  <c:v>25.240625302525675</c:v>
                </c:pt>
                <c:pt idx="1936" formatCode="0">
                  <c:v>29.204258140861132</c:v>
                </c:pt>
                <c:pt idx="1937" formatCode="0">
                  <c:v>24.243070762372181</c:v>
                </c:pt>
                <c:pt idx="1938" formatCode="0">
                  <c:v>19.623908841393838</c:v>
                </c:pt>
                <c:pt idx="1939" formatCode="0">
                  <c:v>19.93180302370298</c:v>
                </c:pt>
                <c:pt idx="1940" formatCode="0">
                  <c:v>16.565983380577812</c:v>
                </c:pt>
                <c:pt idx="1941" formatCode="0">
                  <c:v>13.386391060468304</c:v>
                </c:pt>
                <c:pt idx="1942" formatCode="0">
                  <c:v>17.915341646173761</c:v>
                </c:pt>
                <c:pt idx="1943" formatCode="0">
                  <c:v>34.13434439175289</c:v>
                </c:pt>
                <c:pt idx="1944" formatCode="0">
                  <c:v>26.202381751707147</c:v>
                </c:pt>
                <c:pt idx="1945" formatCode="0">
                  <c:v>28.063142561243357</c:v>
                </c:pt>
                <c:pt idx="1946" formatCode="0">
                  <c:v>36.936908217619646</c:v>
                </c:pt>
                <c:pt idx="1947" formatCode="0">
                  <c:v>24.328861783749623</c:v>
                </c:pt>
                <c:pt idx="1948" formatCode="0">
                  <c:v>28.791490139310454</c:v>
                </c:pt>
                <c:pt idx="1949" formatCode="0">
                  <c:v>37.281928079798902</c:v>
                </c:pt>
                <c:pt idx="1950" formatCode="0">
                  <c:v>36.556261979678155</c:v>
                </c:pt>
                <c:pt idx="1951" formatCode="0">
                  <c:v>24.90484021657543</c:v>
                </c:pt>
                <c:pt idx="1952" formatCode="0">
                  <c:v>21.440437389465131</c:v>
                </c:pt>
                <c:pt idx="1953" formatCode="0">
                  <c:v>25.167139469627166</c:v>
                </c:pt>
                <c:pt idx="1954" formatCode="0">
                  <c:v>23.371086226495841</c:v>
                </c:pt>
                <c:pt idx="1955" formatCode="0">
                  <c:v>31</c:v>
                </c:pt>
                <c:pt idx="1956" formatCode="0">
                  <c:v>32</c:v>
                </c:pt>
                <c:pt idx="1957" formatCode="0">
                  <c:v>33</c:v>
                </c:pt>
                <c:pt idx="1958" formatCode="0">
                  <c:v>21</c:v>
                </c:pt>
                <c:pt idx="1959" formatCode="0">
                  <c:v>37</c:v>
                </c:pt>
                <c:pt idx="1960" formatCode="0">
                  <c:v>35</c:v>
                </c:pt>
                <c:pt idx="1961" formatCode="0">
                  <c:v>34</c:v>
                </c:pt>
                <c:pt idx="1962" formatCode="0">
                  <c:v>28</c:v>
                </c:pt>
                <c:pt idx="1963" formatCode="0">
                  <c:v>29</c:v>
                </c:pt>
                <c:pt idx="1964" formatCode="0">
                  <c:v>33</c:v>
                </c:pt>
                <c:pt idx="1965" formatCode="0">
                  <c:v>9</c:v>
                </c:pt>
                <c:pt idx="1966" formatCode="0">
                  <c:v>25</c:v>
                </c:pt>
                <c:pt idx="1967" formatCode="0">
                  <c:v>20</c:v>
                </c:pt>
                <c:pt idx="1968" formatCode="0">
                  <c:v>26</c:v>
                </c:pt>
                <c:pt idx="1969" formatCode="0">
                  <c:v>24</c:v>
                </c:pt>
                <c:pt idx="1970" formatCode="0">
                  <c:v>23</c:v>
                </c:pt>
                <c:pt idx="1971" formatCode="0">
                  <c:v>24</c:v>
                </c:pt>
                <c:pt idx="1972" formatCode="0">
                  <c:v>28</c:v>
                </c:pt>
                <c:pt idx="1973" formatCode="0">
                  <c:v>40</c:v>
                </c:pt>
                <c:pt idx="1974" formatCode="0">
                  <c:v>25</c:v>
                </c:pt>
                <c:pt idx="1975" formatCode="0">
                  <c:v>23</c:v>
                </c:pt>
                <c:pt idx="1976" formatCode="0">
                  <c:v>24</c:v>
                </c:pt>
                <c:pt idx="1977" formatCode="0">
                  <c:v>28</c:v>
                </c:pt>
                <c:pt idx="1978" formatCode="0">
                  <c:v>29</c:v>
                </c:pt>
                <c:pt idx="1979" formatCode="0">
                  <c:v>22</c:v>
                </c:pt>
                <c:pt idx="1980" formatCode="0">
                  <c:v>23</c:v>
                </c:pt>
                <c:pt idx="1981" formatCode="0">
                  <c:v>19</c:v>
                </c:pt>
                <c:pt idx="1982" formatCode="0">
                  <c:v>25</c:v>
                </c:pt>
                <c:pt idx="1983" formatCode="0">
                  <c:v>35</c:v>
                </c:pt>
                <c:pt idx="1984" formatCode="0">
                  <c:v>26</c:v>
                </c:pt>
                <c:pt idx="1985" formatCode="0">
                  <c:v>27</c:v>
                </c:pt>
                <c:pt idx="1986" formatCode="0">
                  <c:v>21</c:v>
                </c:pt>
                <c:pt idx="1987" formatCode="0">
                  <c:v>22</c:v>
                </c:pt>
                <c:pt idx="1988" formatCode="0">
                  <c:v>22</c:v>
                </c:pt>
                <c:pt idx="1989" formatCode="0">
                  <c:v>29</c:v>
                </c:pt>
                <c:pt idx="1990" formatCode="0">
                  <c:v>34</c:v>
                </c:pt>
                <c:pt idx="1992" formatCode="0">
                  <c:v>11</c:v>
                </c:pt>
                <c:pt idx="1993" formatCode="0">
                  <c:v>22</c:v>
                </c:pt>
                <c:pt idx="1994" formatCode="0">
                  <c:v>21</c:v>
                </c:pt>
                <c:pt idx="1995" formatCode="0">
                  <c:v>25</c:v>
                </c:pt>
                <c:pt idx="1996" formatCode="0">
                  <c:v>16</c:v>
                </c:pt>
                <c:pt idx="1997" formatCode="0">
                  <c:v>28</c:v>
                </c:pt>
                <c:pt idx="1998" formatCode="0">
                  <c:v>27</c:v>
                </c:pt>
                <c:pt idx="1999" formatCode="0">
                  <c:v>33</c:v>
                </c:pt>
                <c:pt idx="2000" formatCode="0">
                  <c:v>25</c:v>
                </c:pt>
                <c:pt idx="2001" formatCode="0">
                  <c:v>24</c:v>
                </c:pt>
                <c:pt idx="2002" formatCode="0">
                  <c:v>10</c:v>
                </c:pt>
                <c:pt idx="2003" formatCode="0">
                  <c:v>12</c:v>
                </c:pt>
                <c:pt idx="2004" formatCode="0">
                  <c:v>17</c:v>
                </c:pt>
                <c:pt idx="2005" formatCode="0">
                  <c:v>15</c:v>
                </c:pt>
                <c:pt idx="2006" formatCode="0">
                  <c:v>18</c:v>
                </c:pt>
                <c:pt idx="2007" formatCode="0">
                  <c:v>22</c:v>
                </c:pt>
                <c:pt idx="2008" formatCode="0">
                  <c:v>22</c:v>
                </c:pt>
                <c:pt idx="2009" formatCode="0">
                  <c:v>20</c:v>
                </c:pt>
                <c:pt idx="2010" formatCode="0">
                  <c:v>16</c:v>
                </c:pt>
                <c:pt idx="2011" formatCode="0">
                  <c:v>16</c:v>
                </c:pt>
                <c:pt idx="2012" formatCode="0">
                  <c:v>16</c:v>
                </c:pt>
                <c:pt idx="2013" formatCode="0">
                  <c:v>8</c:v>
                </c:pt>
                <c:pt idx="2014" formatCode="0">
                  <c:v>8</c:v>
                </c:pt>
                <c:pt idx="2015" formatCode="0">
                  <c:v>13</c:v>
                </c:pt>
                <c:pt idx="2016" formatCode="0">
                  <c:v>17</c:v>
                </c:pt>
                <c:pt idx="2017" formatCode="0">
                  <c:v>17</c:v>
                </c:pt>
                <c:pt idx="2018" formatCode="0">
                  <c:v>18</c:v>
                </c:pt>
                <c:pt idx="2019" formatCode="0">
                  <c:v>16</c:v>
                </c:pt>
                <c:pt idx="2020" formatCode="0">
                  <c:v>21</c:v>
                </c:pt>
                <c:pt idx="2021" formatCode="0">
                  <c:v>17</c:v>
                </c:pt>
                <c:pt idx="2022" formatCode="0">
                  <c:v>18</c:v>
                </c:pt>
                <c:pt idx="2023" formatCode="0">
                  <c:v>15</c:v>
                </c:pt>
                <c:pt idx="2024" formatCode="0">
                  <c:v>16</c:v>
                </c:pt>
                <c:pt idx="2025" formatCode="0">
                  <c:v>23</c:v>
                </c:pt>
                <c:pt idx="2026" formatCode="0">
                  <c:v>28</c:v>
                </c:pt>
                <c:pt idx="2027" formatCode="0">
                  <c:v>24</c:v>
                </c:pt>
                <c:pt idx="2028" formatCode="0">
                  <c:v>14</c:v>
                </c:pt>
                <c:pt idx="2029" formatCode="0">
                  <c:v>20</c:v>
                </c:pt>
                <c:pt idx="2030" formatCode="0">
                  <c:v>30</c:v>
                </c:pt>
                <c:pt idx="2031" formatCode="0">
                  <c:v>17</c:v>
                </c:pt>
                <c:pt idx="2032" formatCode="0">
                  <c:v>10</c:v>
                </c:pt>
                <c:pt idx="2033" formatCode="0">
                  <c:v>12</c:v>
                </c:pt>
                <c:pt idx="2034" formatCode="0">
                  <c:v>16</c:v>
                </c:pt>
                <c:pt idx="2035" formatCode="0">
                  <c:v>18</c:v>
                </c:pt>
                <c:pt idx="2036" formatCode="0">
                  <c:v>24</c:v>
                </c:pt>
                <c:pt idx="2037" formatCode="0">
                  <c:v>15</c:v>
                </c:pt>
                <c:pt idx="2038" formatCode="0">
                  <c:v>14</c:v>
                </c:pt>
                <c:pt idx="2039" formatCode="0">
                  <c:v>31</c:v>
                </c:pt>
                <c:pt idx="2040" formatCode="0">
                  <c:v>11</c:v>
                </c:pt>
                <c:pt idx="2041" formatCode="0">
                  <c:v>26</c:v>
                </c:pt>
                <c:pt idx="2042" formatCode="0">
                  <c:v>22</c:v>
                </c:pt>
                <c:pt idx="2043" formatCode="0">
                  <c:v>19</c:v>
                </c:pt>
                <c:pt idx="2044" formatCode="0">
                  <c:v>21</c:v>
                </c:pt>
                <c:pt idx="2045" formatCode="0">
                  <c:v>30</c:v>
                </c:pt>
                <c:pt idx="2046" formatCode="0">
                  <c:v>23</c:v>
                </c:pt>
                <c:pt idx="2047" formatCode="0">
                  <c:v>27</c:v>
                </c:pt>
                <c:pt idx="2048" formatCode="0">
                  <c:v>31</c:v>
                </c:pt>
                <c:pt idx="2049" formatCode="0">
                  <c:v>19</c:v>
                </c:pt>
                <c:pt idx="2050" formatCode="0">
                  <c:v>19</c:v>
                </c:pt>
                <c:pt idx="2051" formatCode="0">
                  <c:v>31</c:v>
                </c:pt>
                <c:pt idx="2052" formatCode="0">
                  <c:v>27</c:v>
                </c:pt>
                <c:pt idx="2053" formatCode="0">
                  <c:v>26</c:v>
                </c:pt>
                <c:pt idx="2054" formatCode="0">
                  <c:v>36</c:v>
                </c:pt>
                <c:pt idx="2055" formatCode="0">
                  <c:v>34</c:v>
                </c:pt>
                <c:pt idx="2056" formatCode="0">
                  <c:v>38</c:v>
                </c:pt>
                <c:pt idx="2092" formatCode="0">
                  <c:v>39</c:v>
                </c:pt>
                <c:pt idx="2093" formatCode="0">
                  <c:v>41</c:v>
                </c:pt>
                <c:pt idx="2094" formatCode="0">
                  <c:v>22</c:v>
                </c:pt>
                <c:pt idx="2095" formatCode="0">
                  <c:v>28</c:v>
                </c:pt>
                <c:pt idx="2096" formatCode="0">
                  <c:v>37</c:v>
                </c:pt>
                <c:pt idx="2097" formatCode="0">
                  <c:v>36</c:v>
                </c:pt>
                <c:pt idx="2098" formatCode="0">
                  <c:v>36</c:v>
                </c:pt>
                <c:pt idx="2099" formatCode="0">
                  <c:v>34</c:v>
                </c:pt>
                <c:pt idx="2100" formatCode="0">
                  <c:v>40</c:v>
                </c:pt>
                <c:pt idx="2101" formatCode="0">
                  <c:v>28</c:v>
                </c:pt>
                <c:pt idx="2102" formatCode="0">
                  <c:v>30</c:v>
                </c:pt>
                <c:pt idx="2103" formatCode="0">
                  <c:v>29</c:v>
                </c:pt>
                <c:pt idx="2104" formatCode="0">
                  <c:v>31</c:v>
                </c:pt>
                <c:pt idx="2105" formatCode="0">
                  <c:v>29</c:v>
                </c:pt>
                <c:pt idx="2106" formatCode="0">
                  <c:v>38</c:v>
                </c:pt>
                <c:pt idx="2107" formatCode="0">
                  <c:v>38</c:v>
                </c:pt>
                <c:pt idx="2108" formatCode="0">
                  <c:v>25</c:v>
                </c:pt>
                <c:pt idx="2109" formatCode="0">
                  <c:v>29</c:v>
                </c:pt>
                <c:pt idx="2110" formatCode="0">
                  <c:v>28</c:v>
                </c:pt>
                <c:pt idx="2111" formatCode="0">
                  <c:v>37</c:v>
                </c:pt>
                <c:pt idx="2112" formatCode="0">
                  <c:v>42</c:v>
                </c:pt>
                <c:pt idx="2113" formatCode="0">
                  <c:v>32</c:v>
                </c:pt>
                <c:pt idx="2114" formatCode="0">
                  <c:v>37</c:v>
                </c:pt>
                <c:pt idx="2115" formatCode="0">
                  <c:v>18</c:v>
                </c:pt>
                <c:pt idx="2116" formatCode="0">
                  <c:v>22</c:v>
                </c:pt>
                <c:pt idx="2117" formatCode="0">
                  <c:v>29</c:v>
                </c:pt>
                <c:pt idx="2118" formatCode="0">
                  <c:v>27</c:v>
                </c:pt>
                <c:pt idx="2119" formatCode="0">
                  <c:v>16</c:v>
                </c:pt>
                <c:pt idx="2120" formatCode="0">
                  <c:v>34</c:v>
                </c:pt>
                <c:pt idx="2121" formatCode="0">
                  <c:v>28</c:v>
                </c:pt>
                <c:pt idx="2122" formatCode="0">
                  <c:v>29</c:v>
                </c:pt>
                <c:pt idx="2123" formatCode="0">
                  <c:v>36</c:v>
                </c:pt>
                <c:pt idx="2124" formatCode="0">
                  <c:v>39</c:v>
                </c:pt>
                <c:pt idx="2125" formatCode="0">
                  <c:v>25</c:v>
                </c:pt>
                <c:pt idx="2126" formatCode="0">
                  <c:v>40</c:v>
                </c:pt>
                <c:pt idx="2127" formatCode="0">
                  <c:v>28</c:v>
                </c:pt>
                <c:pt idx="2128" formatCode="0">
                  <c:v>10</c:v>
                </c:pt>
                <c:pt idx="2129" formatCode="0">
                  <c:v>13</c:v>
                </c:pt>
                <c:pt idx="2130" formatCode="0">
                  <c:v>17</c:v>
                </c:pt>
                <c:pt idx="2131" formatCode="0">
                  <c:v>22</c:v>
                </c:pt>
                <c:pt idx="2132" formatCode="0">
                  <c:v>21</c:v>
                </c:pt>
                <c:pt idx="2133" formatCode="0">
                  <c:v>30</c:v>
                </c:pt>
                <c:pt idx="2134" formatCode="0">
                  <c:v>20</c:v>
                </c:pt>
                <c:pt idx="2135" formatCode="0">
                  <c:v>15</c:v>
                </c:pt>
                <c:pt idx="2136" formatCode="0">
                  <c:v>8</c:v>
                </c:pt>
                <c:pt idx="2137" formatCode="0">
                  <c:v>14</c:v>
                </c:pt>
                <c:pt idx="2138" formatCode="0">
                  <c:v>14</c:v>
                </c:pt>
                <c:pt idx="2139" formatCode="0">
                  <c:v>20</c:v>
                </c:pt>
                <c:pt idx="2140" formatCode="0">
                  <c:v>6</c:v>
                </c:pt>
                <c:pt idx="2141" formatCode="0">
                  <c:v>15</c:v>
                </c:pt>
                <c:pt idx="2142" formatCode="0">
                  <c:v>6</c:v>
                </c:pt>
                <c:pt idx="2143" formatCode="0">
                  <c:v>9</c:v>
                </c:pt>
                <c:pt idx="2144" formatCode="0">
                  <c:v>17</c:v>
                </c:pt>
                <c:pt idx="2145" formatCode="0">
                  <c:v>12</c:v>
                </c:pt>
                <c:pt idx="2146" formatCode="0">
                  <c:v>13</c:v>
                </c:pt>
                <c:pt idx="2147" formatCode="0">
                  <c:v>21</c:v>
                </c:pt>
                <c:pt idx="2148" formatCode="0">
                  <c:v>31</c:v>
                </c:pt>
                <c:pt idx="2149" formatCode="0">
                  <c:v>18</c:v>
                </c:pt>
                <c:pt idx="2150" formatCode="0">
                  <c:v>8</c:v>
                </c:pt>
                <c:pt idx="2151" formatCode="0">
                  <c:v>23</c:v>
                </c:pt>
                <c:pt idx="2152" formatCode="0">
                  <c:v>14</c:v>
                </c:pt>
                <c:pt idx="2153" formatCode="0">
                  <c:v>16</c:v>
                </c:pt>
                <c:pt idx="2154" formatCode="0">
                  <c:v>20</c:v>
                </c:pt>
                <c:pt idx="2155" formatCode="0">
                  <c:v>22</c:v>
                </c:pt>
                <c:pt idx="2188" formatCode="0">
                  <c:v>21</c:v>
                </c:pt>
                <c:pt idx="2189" formatCode="0">
                  <c:v>28</c:v>
                </c:pt>
                <c:pt idx="2190" formatCode="0">
                  <c:v>34</c:v>
                </c:pt>
                <c:pt idx="2191" formatCode="0">
                  <c:v>26</c:v>
                </c:pt>
                <c:pt idx="2192" formatCode="0">
                  <c:v>41</c:v>
                </c:pt>
                <c:pt idx="2193" formatCode="0">
                  <c:v>39</c:v>
                </c:pt>
                <c:pt idx="2194" formatCode="0">
                  <c:v>32</c:v>
                </c:pt>
                <c:pt idx="2195" formatCode="0">
                  <c:v>23</c:v>
                </c:pt>
                <c:pt idx="2196" formatCode="0">
                  <c:v>35</c:v>
                </c:pt>
                <c:pt idx="2197" formatCode="0">
                  <c:v>36</c:v>
                </c:pt>
                <c:pt idx="2198" formatCode="0">
                  <c:v>26</c:v>
                </c:pt>
                <c:pt idx="2199" formatCode="0">
                  <c:v>38</c:v>
                </c:pt>
                <c:pt idx="2200" formatCode="0">
                  <c:v>33</c:v>
                </c:pt>
                <c:pt idx="2201" formatCode="0">
                  <c:v>29</c:v>
                </c:pt>
                <c:pt idx="2202" formatCode="0">
                  <c:v>38</c:v>
                </c:pt>
                <c:pt idx="2203" formatCode="0">
                  <c:v>30</c:v>
                </c:pt>
                <c:pt idx="2204" formatCode="0">
                  <c:v>31</c:v>
                </c:pt>
                <c:pt idx="2205" formatCode="0">
                  <c:v>30</c:v>
                </c:pt>
                <c:pt idx="2206" formatCode="0">
                  <c:v>28</c:v>
                </c:pt>
                <c:pt idx="2207" formatCode="0">
                  <c:v>33</c:v>
                </c:pt>
                <c:pt idx="2208" formatCode="0">
                  <c:v>31</c:v>
                </c:pt>
                <c:pt idx="2209" formatCode="0">
                  <c:v>47</c:v>
                </c:pt>
                <c:pt idx="2210" formatCode="0">
                  <c:v>32</c:v>
                </c:pt>
                <c:pt idx="2211" formatCode="0">
                  <c:v>53</c:v>
                </c:pt>
                <c:pt idx="2212" formatCode="0">
                  <c:v>52</c:v>
                </c:pt>
                <c:pt idx="2213" formatCode="0">
                  <c:v>39</c:v>
                </c:pt>
                <c:pt idx="2214" formatCode="0">
                  <c:v>41</c:v>
                </c:pt>
                <c:pt idx="2215" formatCode="0">
                  <c:v>29</c:v>
                </c:pt>
                <c:pt idx="2216" formatCode="0">
                  <c:v>37</c:v>
                </c:pt>
                <c:pt idx="2217" formatCode="0">
                  <c:v>38</c:v>
                </c:pt>
                <c:pt idx="2218" formatCode="0">
                  <c:v>44</c:v>
                </c:pt>
                <c:pt idx="2219" formatCode="0">
                  <c:v>39</c:v>
                </c:pt>
                <c:pt idx="2220" formatCode="0">
                  <c:v>28</c:v>
                </c:pt>
                <c:pt idx="2221" formatCode="0">
                  <c:v>31</c:v>
                </c:pt>
                <c:pt idx="2222" formatCode="0">
                  <c:v>27</c:v>
                </c:pt>
                <c:pt idx="2223" formatCode="0">
                  <c:v>25</c:v>
                </c:pt>
                <c:pt idx="2224" formatCode="0">
                  <c:v>28</c:v>
                </c:pt>
                <c:pt idx="2225" formatCode="0">
                  <c:v>26</c:v>
                </c:pt>
                <c:pt idx="2226" formatCode="0">
                  <c:v>47</c:v>
                </c:pt>
                <c:pt idx="2227" formatCode="0">
                  <c:v>37</c:v>
                </c:pt>
                <c:pt idx="2228" formatCode="0">
                  <c:v>37</c:v>
                </c:pt>
                <c:pt idx="2229" formatCode="0">
                  <c:v>33</c:v>
                </c:pt>
                <c:pt idx="2230" formatCode="0">
                  <c:v>46</c:v>
                </c:pt>
                <c:pt idx="2231" formatCode="0">
                  <c:v>48</c:v>
                </c:pt>
                <c:pt idx="2232" formatCode="0">
                  <c:v>25</c:v>
                </c:pt>
                <c:pt idx="2233" formatCode="0">
                  <c:v>24</c:v>
                </c:pt>
                <c:pt idx="2234" formatCode="0">
                  <c:v>33</c:v>
                </c:pt>
                <c:pt idx="2235" formatCode="0">
                  <c:v>35</c:v>
                </c:pt>
                <c:pt idx="2236" formatCode="0">
                  <c:v>19</c:v>
                </c:pt>
                <c:pt idx="2237" formatCode="0">
                  <c:v>22</c:v>
                </c:pt>
                <c:pt idx="2238" formatCode="0">
                  <c:v>17</c:v>
                </c:pt>
                <c:pt idx="2239" formatCode="0">
                  <c:v>11</c:v>
                </c:pt>
                <c:pt idx="2240" formatCode="0">
                  <c:v>25</c:v>
                </c:pt>
                <c:pt idx="2241" formatCode="0">
                  <c:v>16</c:v>
                </c:pt>
                <c:pt idx="2242" formatCode="0">
                  <c:v>40</c:v>
                </c:pt>
                <c:pt idx="2243" formatCode="0">
                  <c:v>31</c:v>
                </c:pt>
                <c:pt idx="2244" formatCode="0">
                  <c:v>23</c:v>
                </c:pt>
                <c:pt idx="2245" formatCode="0">
                  <c:v>46</c:v>
                </c:pt>
                <c:pt idx="2246" formatCode="0">
                  <c:v>43</c:v>
                </c:pt>
                <c:pt idx="2247" formatCode="0">
                  <c:v>42</c:v>
                </c:pt>
                <c:pt idx="2248" formatCode="0">
                  <c:v>31</c:v>
                </c:pt>
                <c:pt idx="2249" formatCode="0">
                  <c:v>25</c:v>
                </c:pt>
                <c:pt idx="2250" formatCode="0">
                  <c:v>32</c:v>
                </c:pt>
                <c:pt idx="2251" formatCode="0">
                  <c:v>34</c:v>
                </c:pt>
                <c:pt idx="2252" formatCode="0">
                  <c:v>28</c:v>
                </c:pt>
                <c:pt idx="2253" formatCode="0">
                  <c:v>26</c:v>
                </c:pt>
                <c:pt idx="2254" formatCode="0">
                  <c:v>26</c:v>
                </c:pt>
                <c:pt idx="2255" formatCode="0">
                  <c:v>32</c:v>
                </c:pt>
                <c:pt idx="2256" formatCode="0">
                  <c:v>12</c:v>
                </c:pt>
                <c:pt idx="2257" formatCode="0">
                  <c:v>18</c:v>
                </c:pt>
                <c:pt idx="2258" formatCode="0">
                  <c:v>17</c:v>
                </c:pt>
                <c:pt idx="2259" formatCode="0">
                  <c:v>40</c:v>
                </c:pt>
                <c:pt idx="2260" formatCode="0">
                  <c:v>17</c:v>
                </c:pt>
                <c:pt idx="2261" formatCode="0">
                  <c:v>22</c:v>
                </c:pt>
                <c:pt idx="2262" formatCode="0">
                  <c:v>31</c:v>
                </c:pt>
                <c:pt idx="2263" formatCode="0">
                  <c:v>13</c:v>
                </c:pt>
                <c:pt idx="2264" formatCode="0">
                  <c:v>12</c:v>
                </c:pt>
                <c:pt idx="2265" formatCode="0">
                  <c:v>18</c:v>
                </c:pt>
                <c:pt idx="2266" formatCode="0">
                  <c:v>16</c:v>
                </c:pt>
                <c:pt idx="2267" formatCode="0">
                  <c:v>17</c:v>
                </c:pt>
                <c:pt idx="2268" formatCode="0">
                  <c:v>19</c:v>
                </c:pt>
                <c:pt idx="2269" formatCode="0">
                  <c:v>35</c:v>
                </c:pt>
                <c:pt idx="2270" formatCode="0">
                  <c:v>28</c:v>
                </c:pt>
                <c:pt idx="2271" formatCode="0">
                  <c:v>24</c:v>
                </c:pt>
                <c:pt idx="2272" formatCode="0">
                  <c:v>12</c:v>
                </c:pt>
                <c:pt idx="2273" formatCode="0">
                  <c:v>20</c:v>
                </c:pt>
                <c:pt idx="2274" formatCode="0">
                  <c:v>15</c:v>
                </c:pt>
                <c:pt idx="2275" formatCode="0">
                  <c:v>13</c:v>
                </c:pt>
                <c:pt idx="2276" formatCode="0">
                  <c:v>5</c:v>
                </c:pt>
                <c:pt idx="2277" formatCode="0">
                  <c:v>9</c:v>
                </c:pt>
                <c:pt idx="2278" formatCode="0">
                  <c:v>10</c:v>
                </c:pt>
                <c:pt idx="2279" formatCode="0">
                  <c:v>30</c:v>
                </c:pt>
                <c:pt idx="2280" formatCode="0">
                  <c:v>26</c:v>
                </c:pt>
                <c:pt idx="2281" formatCode="0">
                  <c:v>13</c:v>
                </c:pt>
                <c:pt idx="2282" formatCode="0">
                  <c:v>23</c:v>
                </c:pt>
                <c:pt idx="2283" formatCode="0">
                  <c:v>21</c:v>
                </c:pt>
                <c:pt idx="2284" formatCode="0">
                  <c:v>22</c:v>
                </c:pt>
                <c:pt idx="2285" formatCode="0">
                  <c:v>26</c:v>
                </c:pt>
                <c:pt idx="2286" formatCode="0">
                  <c:v>18</c:v>
                </c:pt>
                <c:pt idx="2287" formatCode="0">
                  <c:v>18</c:v>
                </c:pt>
                <c:pt idx="2288" formatCode="0">
                  <c:v>28</c:v>
                </c:pt>
                <c:pt idx="2289" formatCode="0">
                  <c:v>31</c:v>
                </c:pt>
                <c:pt idx="2290" formatCode="0">
                  <c:v>14</c:v>
                </c:pt>
                <c:pt idx="2291" formatCode="0">
                  <c:v>21</c:v>
                </c:pt>
                <c:pt idx="2292" formatCode="0">
                  <c:v>25</c:v>
                </c:pt>
                <c:pt idx="2293" formatCode="0">
                  <c:v>27</c:v>
                </c:pt>
                <c:pt idx="2295" formatCode="0">
                  <c:v>17</c:v>
                </c:pt>
                <c:pt idx="2296" formatCode="0">
                  <c:v>32</c:v>
                </c:pt>
                <c:pt idx="2297" formatCode="0">
                  <c:v>24</c:v>
                </c:pt>
                <c:pt idx="2298" formatCode="0">
                  <c:v>22</c:v>
                </c:pt>
                <c:pt idx="2299" formatCode="0">
                  <c:v>16</c:v>
                </c:pt>
                <c:pt idx="2300" formatCode="0">
                  <c:v>12</c:v>
                </c:pt>
                <c:pt idx="2301" formatCode="0">
                  <c:v>19</c:v>
                </c:pt>
                <c:pt idx="2302" formatCode="0">
                  <c:v>31</c:v>
                </c:pt>
                <c:pt idx="2303" formatCode="0">
                  <c:v>12</c:v>
                </c:pt>
                <c:pt idx="2304" formatCode="0">
                  <c:v>26</c:v>
                </c:pt>
                <c:pt idx="2305" formatCode="0">
                  <c:v>18</c:v>
                </c:pt>
                <c:pt idx="2306" formatCode="0">
                  <c:v>27</c:v>
                </c:pt>
                <c:pt idx="2307" formatCode="0">
                  <c:v>32</c:v>
                </c:pt>
                <c:pt idx="2308" formatCode="0">
                  <c:v>26</c:v>
                </c:pt>
                <c:pt idx="2309" formatCode="0">
                  <c:v>24</c:v>
                </c:pt>
                <c:pt idx="2310" formatCode="0">
                  <c:v>20</c:v>
                </c:pt>
                <c:pt idx="2311" formatCode="0">
                  <c:v>28</c:v>
                </c:pt>
                <c:pt idx="2312" formatCode="0">
                  <c:v>32</c:v>
                </c:pt>
                <c:pt idx="2313" formatCode="0">
                  <c:v>29</c:v>
                </c:pt>
                <c:pt idx="2314" formatCode="0">
                  <c:v>34</c:v>
                </c:pt>
                <c:pt idx="2315" formatCode="0">
                  <c:v>18</c:v>
                </c:pt>
                <c:pt idx="2316" formatCode="0">
                  <c:v>28</c:v>
                </c:pt>
                <c:pt idx="2317" formatCode="0">
                  <c:v>35</c:v>
                </c:pt>
                <c:pt idx="2318" formatCode="0">
                  <c:v>27</c:v>
                </c:pt>
                <c:pt idx="2319" formatCode="0">
                  <c:v>24</c:v>
                </c:pt>
                <c:pt idx="2320" formatCode="0">
                  <c:v>23</c:v>
                </c:pt>
                <c:pt idx="2321" formatCode="0">
                  <c:v>29</c:v>
                </c:pt>
                <c:pt idx="2322" formatCode="0">
                  <c:v>22</c:v>
                </c:pt>
                <c:pt idx="2323" formatCode="0">
                  <c:v>30</c:v>
                </c:pt>
                <c:pt idx="2324" formatCode="0">
                  <c:v>26</c:v>
                </c:pt>
                <c:pt idx="2325" formatCode="0">
                  <c:v>28</c:v>
                </c:pt>
                <c:pt idx="2326" formatCode="0">
                  <c:v>41</c:v>
                </c:pt>
                <c:pt idx="2327" formatCode="0">
                  <c:v>36</c:v>
                </c:pt>
                <c:pt idx="2328" formatCode="0">
                  <c:v>27</c:v>
                </c:pt>
                <c:pt idx="2329" formatCode="0">
                  <c:v>22</c:v>
                </c:pt>
                <c:pt idx="2330" formatCode="0">
                  <c:v>36</c:v>
                </c:pt>
                <c:pt idx="2331" formatCode="0">
                  <c:v>57</c:v>
                </c:pt>
                <c:pt idx="2332" formatCode="0">
                  <c:v>30</c:v>
                </c:pt>
                <c:pt idx="2333" formatCode="0">
                  <c:v>29</c:v>
                </c:pt>
                <c:pt idx="2334" formatCode="0">
                  <c:v>31</c:v>
                </c:pt>
                <c:pt idx="2335" formatCode="0">
                  <c:v>20</c:v>
                </c:pt>
                <c:pt idx="2336" formatCode="0">
                  <c:v>46</c:v>
                </c:pt>
                <c:pt idx="2337" formatCode="0">
                  <c:v>26</c:v>
                </c:pt>
                <c:pt idx="2338" formatCode="0">
                  <c:v>28</c:v>
                </c:pt>
                <c:pt idx="2339" formatCode="0">
                  <c:v>35</c:v>
                </c:pt>
                <c:pt idx="2340" formatCode="0">
                  <c:v>34</c:v>
                </c:pt>
                <c:pt idx="2341" formatCode="0">
                  <c:v>43</c:v>
                </c:pt>
                <c:pt idx="2342" formatCode="0">
                  <c:v>29</c:v>
                </c:pt>
                <c:pt idx="2343" formatCode="0">
                  <c:v>47</c:v>
                </c:pt>
                <c:pt idx="2344" formatCode="0">
                  <c:v>40</c:v>
                </c:pt>
                <c:pt idx="2345" formatCode="0">
                  <c:v>39</c:v>
                </c:pt>
                <c:pt idx="2346" formatCode="0">
                  <c:v>32</c:v>
                </c:pt>
                <c:pt idx="2347" formatCode="0">
                  <c:v>23</c:v>
                </c:pt>
                <c:pt idx="2348" formatCode="0">
                  <c:v>24</c:v>
                </c:pt>
                <c:pt idx="2349" formatCode="0">
                  <c:v>31</c:v>
                </c:pt>
                <c:pt idx="2350" formatCode="0">
                  <c:v>35</c:v>
                </c:pt>
                <c:pt idx="2351" formatCode="0">
                  <c:v>26</c:v>
                </c:pt>
                <c:pt idx="2352" formatCode="0">
                  <c:v>32</c:v>
                </c:pt>
                <c:pt idx="2353" formatCode="0">
                  <c:v>28</c:v>
                </c:pt>
                <c:pt idx="2354" formatCode="0">
                  <c:v>32</c:v>
                </c:pt>
                <c:pt idx="2355" formatCode="0">
                  <c:v>8</c:v>
                </c:pt>
                <c:pt idx="2356" formatCode="0">
                  <c:v>16</c:v>
                </c:pt>
                <c:pt idx="2357" formatCode="0">
                  <c:v>19</c:v>
                </c:pt>
                <c:pt idx="2358" formatCode="0">
                  <c:v>14</c:v>
                </c:pt>
                <c:pt idx="2359" formatCode="0">
                  <c:v>21</c:v>
                </c:pt>
                <c:pt idx="2360" formatCode="0">
                  <c:v>15</c:v>
                </c:pt>
                <c:pt idx="2361" formatCode="0">
                  <c:v>28</c:v>
                </c:pt>
                <c:pt idx="2362" formatCode="0">
                  <c:v>36</c:v>
                </c:pt>
                <c:pt idx="2363" formatCode="0">
                  <c:v>12</c:v>
                </c:pt>
                <c:pt idx="2364" formatCode="0">
                  <c:v>15</c:v>
                </c:pt>
                <c:pt idx="2365" formatCode="0">
                  <c:v>25</c:v>
                </c:pt>
                <c:pt idx="2366" formatCode="0">
                  <c:v>12</c:v>
                </c:pt>
                <c:pt idx="2367" formatCode="0">
                  <c:v>15</c:v>
                </c:pt>
                <c:pt idx="2368" formatCode="0">
                  <c:v>12</c:v>
                </c:pt>
                <c:pt idx="2369" formatCode="0">
                  <c:v>13</c:v>
                </c:pt>
                <c:pt idx="2370" formatCode="0">
                  <c:v>14</c:v>
                </c:pt>
                <c:pt idx="2371" formatCode="0">
                  <c:v>29</c:v>
                </c:pt>
                <c:pt idx="2372" formatCode="0">
                  <c:v>24</c:v>
                </c:pt>
                <c:pt idx="2373" formatCode="0">
                  <c:v>20</c:v>
                </c:pt>
                <c:pt idx="2374" formatCode="0">
                  <c:v>12</c:v>
                </c:pt>
                <c:pt idx="2375" formatCode="0">
                  <c:v>8</c:v>
                </c:pt>
                <c:pt idx="2376" formatCode="0">
                  <c:v>13</c:v>
                </c:pt>
                <c:pt idx="2377" formatCode="0">
                  <c:v>13</c:v>
                </c:pt>
                <c:pt idx="2378" formatCode="0">
                  <c:v>10</c:v>
                </c:pt>
                <c:pt idx="2379" formatCode="0">
                  <c:v>16</c:v>
                </c:pt>
                <c:pt idx="2380" formatCode="0">
                  <c:v>7</c:v>
                </c:pt>
                <c:pt idx="2381" formatCode="0">
                  <c:v>8</c:v>
                </c:pt>
                <c:pt idx="2382" formatCode="0">
                  <c:v>13</c:v>
                </c:pt>
                <c:pt idx="2383" formatCode="0">
                  <c:v>20</c:v>
                </c:pt>
                <c:pt idx="2384" formatCode="0">
                  <c:v>15</c:v>
                </c:pt>
                <c:pt idx="2385" formatCode="0">
                  <c:v>11</c:v>
                </c:pt>
                <c:pt idx="2386" formatCode="0">
                  <c:v>14</c:v>
                </c:pt>
                <c:pt idx="2387" formatCode="0">
                  <c:v>10</c:v>
                </c:pt>
                <c:pt idx="2388" formatCode="0">
                  <c:v>7</c:v>
                </c:pt>
                <c:pt idx="2389" formatCode="0">
                  <c:v>12</c:v>
                </c:pt>
                <c:pt idx="2390" formatCode="0">
                  <c:v>13</c:v>
                </c:pt>
                <c:pt idx="2391" formatCode="0">
                  <c:v>20</c:v>
                </c:pt>
                <c:pt idx="2392" formatCode="0">
                  <c:v>8</c:v>
                </c:pt>
                <c:pt idx="2393" formatCode="0">
                  <c:v>7</c:v>
                </c:pt>
                <c:pt idx="2394" formatCode="0">
                  <c:v>35</c:v>
                </c:pt>
                <c:pt idx="2395" formatCode="0">
                  <c:v>9</c:v>
                </c:pt>
                <c:pt idx="2396" formatCode="0">
                  <c:v>14</c:v>
                </c:pt>
                <c:pt idx="2397" formatCode="0">
                  <c:v>13</c:v>
                </c:pt>
                <c:pt idx="2398" formatCode="0">
                  <c:v>5</c:v>
                </c:pt>
                <c:pt idx="2399" formatCode="0">
                  <c:v>11</c:v>
                </c:pt>
                <c:pt idx="2400" formatCode="0">
                  <c:v>11</c:v>
                </c:pt>
                <c:pt idx="2401" formatCode="0">
                  <c:v>6</c:v>
                </c:pt>
                <c:pt idx="2402" formatCode="0">
                  <c:v>11</c:v>
                </c:pt>
                <c:pt idx="2403" formatCode="0">
                  <c:v>16</c:v>
                </c:pt>
                <c:pt idx="2404" formatCode="0">
                  <c:v>22</c:v>
                </c:pt>
                <c:pt idx="2405" formatCode="0">
                  <c:v>16</c:v>
                </c:pt>
                <c:pt idx="2406" formatCode="0">
                  <c:v>23</c:v>
                </c:pt>
                <c:pt idx="2407" formatCode="0">
                  <c:v>28</c:v>
                </c:pt>
                <c:pt idx="2408" formatCode="0">
                  <c:v>16</c:v>
                </c:pt>
                <c:pt idx="2409" formatCode="0">
                  <c:v>20</c:v>
                </c:pt>
                <c:pt idx="2410" formatCode="0">
                  <c:v>25</c:v>
                </c:pt>
                <c:pt idx="2411" formatCode="0">
                  <c:v>18</c:v>
                </c:pt>
                <c:pt idx="2412" formatCode="0">
                  <c:v>30</c:v>
                </c:pt>
                <c:pt idx="2413" formatCode="0">
                  <c:v>28</c:v>
                </c:pt>
                <c:pt idx="2414" formatCode="0">
                  <c:v>34</c:v>
                </c:pt>
                <c:pt idx="2415" formatCode="0">
                  <c:v>18</c:v>
                </c:pt>
                <c:pt idx="2416" formatCode="0">
                  <c:v>18</c:v>
                </c:pt>
                <c:pt idx="2417" formatCode="0">
                  <c:v>24</c:v>
                </c:pt>
                <c:pt idx="2418" formatCode="0">
                  <c:v>15</c:v>
                </c:pt>
                <c:pt idx="2419" formatCode="0">
                  <c:v>16</c:v>
                </c:pt>
                <c:pt idx="2420" formatCode="0">
                  <c:v>32</c:v>
                </c:pt>
                <c:pt idx="2421" formatCode="0">
                  <c:v>20</c:v>
                </c:pt>
                <c:pt idx="2422" formatCode="0">
                  <c:v>28</c:v>
                </c:pt>
                <c:pt idx="2423" formatCode="0">
                  <c:v>26</c:v>
                </c:pt>
                <c:pt idx="2424" formatCode="0">
                  <c:v>28</c:v>
                </c:pt>
                <c:pt idx="2425" formatCode="0">
                  <c:v>24</c:v>
                </c:pt>
                <c:pt idx="2426" formatCode="0">
                  <c:v>22</c:v>
                </c:pt>
                <c:pt idx="2427" formatCode="0">
                  <c:v>26</c:v>
                </c:pt>
                <c:pt idx="2428" formatCode="0">
                  <c:v>24</c:v>
                </c:pt>
                <c:pt idx="2429" formatCode="0">
                  <c:v>21</c:v>
                </c:pt>
                <c:pt idx="2430" formatCode="0">
                  <c:v>21</c:v>
                </c:pt>
                <c:pt idx="2431" formatCode="0">
                  <c:v>23</c:v>
                </c:pt>
                <c:pt idx="2432" formatCode="0">
                  <c:v>22</c:v>
                </c:pt>
                <c:pt idx="2433" formatCode="0">
                  <c:v>21</c:v>
                </c:pt>
                <c:pt idx="2434" formatCode="0">
                  <c:v>27</c:v>
                </c:pt>
                <c:pt idx="2435" formatCode="0">
                  <c:v>32</c:v>
                </c:pt>
                <c:pt idx="2436" formatCode="0">
                  <c:v>33</c:v>
                </c:pt>
                <c:pt idx="2437" formatCode="0">
                  <c:v>26</c:v>
                </c:pt>
                <c:pt idx="2438" formatCode="0">
                  <c:v>38</c:v>
                </c:pt>
                <c:pt idx="2439" formatCode="0">
                  <c:v>28</c:v>
                </c:pt>
                <c:pt idx="2440" formatCode="0">
                  <c:v>24</c:v>
                </c:pt>
                <c:pt idx="2441" formatCode="0">
                  <c:v>24</c:v>
                </c:pt>
                <c:pt idx="2442" formatCode="0">
                  <c:v>30</c:v>
                </c:pt>
                <c:pt idx="2443" formatCode="0">
                  <c:v>41</c:v>
                </c:pt>
                <c:pt idx="2444" formatCode="0">
                  <c:v>20</c:v>
                </c:pt>
                <c:pt idx="2445" formatCode="0">
                  <c:v>32</c:v>
                </c:pt>
                <c:pt idx="2446" formatCode="0">
                  <c:v>22</c:v>
                </c:pt>
                <c:pt idx="2447" formatCode="0">
                  <c:v>27</c:v>
                </c:pt>
                <c:pt idx="2448" formatCode="0">
                  <c:v>31</c:v>
                </c:pt>
                <c:pt idx="2449" formatCode="0">
                  <c:v>22</c:v>
                </c:pt>
                <c:pt idx="2450" formatCode="0">
                  <c:v>37</c:v>
                </c:pt>
                <c:pt idx="2451" formatCode="0">
                  <c:v>33</c:v>
                </c:pt>
                <c:pt idx="2452" formatCode="0">
                  <c:v>31</c:v>
                </c:pt>
                <c:pt idx="2453" formatCode="0">
                  <c:v>31</c:v>
                </c:pt>
                <c:pt idx="2454" formatCode="0">
                  <c:v>33</c:v>
                </c:pt>
                <c:pt idx="2455" formatCode="0">
                  <c:v>33</c:v>
                </c:pt>
                <c:pt idx="2456" formatCode="0">
                  <c:v>34</c:v>
                </c:pt>
                <c:pt idx="2457" formatCode="0">
                  <c:v>29</c:v>
                </c:pt>
                <c:pt idx="2458" formatCode="0">
                  <c:v>39</c:v>
                </c:pt>
                <c:pt idx="2459" formatCode="0">
                  <c:v>27</c:v>
                </c:pt>
                <c:pt idx="2460" formatCode="0">
                  <c:v>41</c:v>
                </c:pt>
                <c:pt idx="2461" formatCode="0">
                  <c:v>38</c:v>
                </c:pt>
                <c:pt idx="2462" formatCode="0">
                  <c:v>23</c:v>
                </c:pt>
                <c:pt idx="2463" formatCode="0">
                  <c:v>34</c:v>
                </c:pt>
                <c:pt idx="2464" formatCode="0">
                  <c:v>24</c:v>
                </c:pt>
                <c:pt idx="2465" formatCode="0">
                  <c:v>38</c:v>
                </c:pt>
                <c:pt idx="2466" formatCode="0">
                  <c:v>20</c:v>
                </c:pt>
                <c:pt idx="2467" formatCode="0">
                  <c:v>32</c:v>
                </c:pt>
                <c:pt idx="2468" formatCode="0">
                  <c:v>22</c:v>
                </c:pt>
                <c:pt idx="2469" formatCode="0">
                  <c:v>34</c:v>
                </c:pt>
                <c:pt idx="2470" formatCode="0">
                  <c:v>28</c:v>
                </c:pt>
                <c:pt idx="2471" formatCode="0">
                  <c:v>26</c:v>
                </c:pt>
                <c:pt idx="2472" formatCode="0">
                  <c:v>34</c:v>
                </c:pt>
                <c:pt idx="2473" formatCode="0">
                  <c:v>33</c:v>
                </c:pt>
                <c:pt idx="2474" formatCode="0">
                  <c:v>25</c:v>
                </c:pt>
                <c:pt idx="2475" formatCode="0">
                  <c:v>18</c:v>
                </c:pt>
                <c:pt idx="2476" formatCode="0">
                  <c:v>39</c:v>
                </c:pt>
                <c:pt idx="2477" formatCode="0">
                  <c:v>26</c:v>
                </c:pt>
                <c:pt idx="2478" formatCode="0">
                  <c:v>30</c:v>
                </c:pt>
                <c:pt idx="2479" formatCode="0">
                  <c:v>15</c:v>
                </c:pt>
                <c:pt idx="2480" formatCode="0">
                  <c:v>19</c:v>
                </c:pt>
                <c:pt idx="2481" formatCode="0">
                  <c:v>43</c:v>
                </c:pt>
                <c:pt idx="2482" formatCode="0">
                  <c:v>20</c:v>
                </c:pt>
                <c:pt idx="2483" formatCode="0">
                  <c:v>41</c:v>
                </c:pt>
                <c:pt idx="2484" formatCode="0">
                  <c:v>22</c:v>
                </c:pt>
                <c:pt idx="2485" formatCode="0">
                  <c:v>21</c:v>
                </c:pt>
                <c:pt idx="2486" formatCode="0">
                  <c:v>27</c:v>
                </c:pt>
                <c:pt idx="2487" formatCode="0">
                  <c:v>43</c:v>
                </c:pt>
                <c:pt idx="2488" formatCode="0">
                  <c:v>21</c:v>
                </c:pt>
                <c:pt idx="2489" formatCode="0">
                  <c:v>26</c:v>
                </c:pt>
                <c:pt idx="2490" formatCode="0">
                  <c:v>23</c:v>
                </c:pt>
                <c:pt idx="2491" formatCode="0">
                  <c:v>13</c:v>
                </c:pt>
                <c:pt idx="2492" formatCode="0">
                  <c:v>32</c:v>
                </c:pt>
                <c:pt idx="2493" formatCode="0">
                  <c:v>29</c:v>
                </c:pt>
                <c:pt idx="2494" formatCode="0">
                  <c:v>28</c:v>
                </c:pt>
                <c:pt idx="2495" formatCode="0">
                  <c:v>19</c:v>
                </c:pt>
                <c:pt idx="2496" formatCode="0">
                  <c:v>10</c:v>
                </c:pt>
                <c:pt idx="2497" formatCode="0">
                  <c:v>13</c:v>
                </c:pt>
                <c:pt idx="2498" formatCode="0">
                  <c:v>8</c:v>
                </c:pt>
                <c:pt idx="2499" formatCode="0">
                  <c:v>14</c:v>
                </c:pt>
                <c:pt idx="2500" formatCode="0">
                  <c:v>13</c:v>
                </c:pt>
                <c:pt idx="2501" formatCode="0">
                  <c:v>14</c:v>
                </c:pt>
                <c:pt idx="2502" formatCode="0">
                  <c:v>13</c:v>
                </c:pt>
              </c:numCache>
            </c:numRef>
          </c:yVal>
          <c:smooth val="0"/>
          <c:extLst>
            <c:ext xmlns:c16="http://schemas.microsoft.com/office/drawing/2014/chart" uri="{C3380CC4-5D6E-409C-BE32-E72D297353CC}">
              <c16:uniqueId val="{00000001-6598-4063-8A3C-D1F883464EAC}"/>
            </c:ext>
          </c:extLst>
        </c:ser>
        <c:ser>
          <c:idx val="2"/>
          <c:order val="2"/>
          <c:tx>
            <c:strRef>
              <c:f>Camisas!$Y$1</c:f>
              <c:strCache>
                <c:ptCount val="1"/>
                <c:pt idx="0">
                  <c:v>Concentración Promedio Diaria 24hrs PM-10 a = 130 (µg/m3N) D.S N° 12/21</c:v>
                </c:pt>
              </c:strCache>
            </c:strRef>
          </c:tx>
          <c:spPr>
            <a:ln w="47625">
              <a:solidFill>
                <a:schemeClr val="accent2"/>
              </a:solidFill>
            </a:ln>
          </c:spPr>
          <c:marker>
            <c:symbol val="none"/>
          </c:marker>
          <c:xVal>
            <c:numRef>
              <c:f>Camisas!$V$2:$V$2504</c:f>
              <c:numCache>
                <c:formatCode>d\-mmm\-yy</c:formatCode>
                <c:ptCount val="2503"/>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38426</c:v>
                </c:pt>
                <c:pt idx="25">
                  <c:v>38427</c:v>
                </c:pt>
                <c:pt idx="26">
                  <c:v>38430</c:v>
                </c:pt>
                <c:pt idx="27">
                  <c:v>38433</c:v>
                </c:pt>
                <c:pt idx="28">
                  <c:v>38436</c:v>
                </c:pt>
                <c:pt idx="29">
                  <c:v>38439</c:v>
                </c:pt>
                <c:pt idx="30">
                  <c:v>38441</c:v>
                </c:pt>
                <c:pt idx="31">
                  <c:v>38444</c:v>
                </c:pt>
                <c:pt idx="32">
                  <c:v>38447</c:v>
                </c:pt>
                <c:pt idx="33">
                  <c:v>38450</c:v>
                </c:pt>
                <c:pt idx="34">
                  <c:v>38451</c:v>
                </c:pt>
                <c:pt idx="35">
                  <c:v>38454</c:v>
                </c:pt>
                <c:pt idx="36">
                  <c:v>38457</c:v>
                </c:pt>
                <c:pt idx="37">
                  <c:v>38460</c:v>
                </c:pt>
                <c:pt idx="38">
                  <c:v>38463</c:v>
                </c:pt>
                <c:pt idx="39">
                  <c:v>38466</c:v>
                </c:pt>
                <c:pt idx="40">
                  <c:v>38469</c:v>
                </c:pt>
                <c:pt idx="41">
                  <c:v>38472</c:v>
                </c:pt>
                <c:pt idx="42">
                  <c:v>38474</c:v>
                </c:pt>
                <c:pt idx="43">
                  <c:v>38477</c:v>
                </c:pt>
                <c:pt idx="44">
                  <c:v>38480</c:v>
                </c:pt>
                <c:pt idx="45">
                  <c:v>38483</c:v>
                </c:pt>
                <c:pt idx="46">
                  <c:v>38486</c:v>
                </c:pt>
                <c:pt idx="47">
                  <c:v>38489</c:v>
                </c:pt>
                <c:pt idx="48">
                  <c:v>38492</c:v>
                </c:pt>
                <c:pt idx="49">
                  <c:v>38495</c:v>
                </c:pt>
                <c:pt idx="50">
                  <c:v>38498</c:v>
                </c:pt>
                <c:pt idx="51">
                  <c:v>38501</c:v>
                </c:pt>
                <c:pt idx="52">
                  <c:v>38505</c:v>
                </c:pt>
                <c:pt idx="53">
                  <c:v>38508</c:v>
                </c:pt>
                <c:pt idx="54">
                  <c:v>38511</c:v>
                </c:pt>
                <c:pt idx="55">
                  <c:v>38514</c:v>
                </c:pt>
                <c:pt idx="56">
                  <c:v>38518</c:v>
                </c:pt>
                <c:pt idx="57">
                  <c:v>38521</c:v>
                </c:pt>
                <c:pt idx="58">
                  <c:v>38523</c:v>
                </c:pt>
                <c:pt idx="59">
                  <c:v>38526</c:v>
                </c:pt>
                <c:pt idx="60">
                  <c:v>38529</c:v>
                </c:pt>
                <c:pt idx="61">
                  <c:v>38532</c:v>
                </c:pt>
                <c:pt idx="62">
                  <c:v>38534</c:v>
                </c:pt>
                <c:pt idx="63">
                  <c:v>38537</c:v>
                </c:pt>
                <c:pt idx="64">
                  <c:v>38540</c:v>
                </c:pt>
                <c:pt idx="65">
                  <c:v>38543</c:v>
                </c:pt>
                <c:pt idx="66">
                  <c:v>38546</c:v>
                </c:pt>
                <c:pt idx="67">
                  <c:v>38549</c:v>
                </c:pt>
                <c:pt idx="68">
                  <c:v>38552</c:v>
                </c:pt>
                <c:pt idx="69">
                  <c:v>38555</c:v>
                </c:pt>
                <c:pt idx="70">
                  <c:v>38558</c:v>
                </c:pt>
                <c:pt idx="71">
                  <c:v>38561</c:v>
                </c:pt>
                <c:pt idx="72">
                  <c:v>38564</c:v>
                </c:pt>
                <c:pt idx="73">
                  <c:v>38568</c:v>
                </c:pt>
                <c:pt idx="74">
                  <c:v>38571</c:v>
                </c:pt>
                <c:pt idx="75">
                  <c:v>38574</c:v>
                </c:pt>
                <c:pt idx="76">
                  <c:v>38577</c:v>
                </c:pt>
                <c:pt idx="77">
                  <c:v>38580</c:v>
                </c:pt>
                <c:pt idx="78">
                  <c:v>38583</c:v>
                </c:pt>
                <c:pt idx="79">
                  <c:v>38586</c:v>
                </c:pt>
                <c:pt idx="80">
                  <c:v>38589</c:v>
                </c:pt>
                <c:pt idx="81">
                  <c:v>38590</c:v>
                </c:pt>
                <c:pt idx="82">
                  <c:v>38592</c:v>
                </c:pt>
                <c:pt idx="83">
                  <c:v>38594</c:v>
                </c:pt>
                <c:pt idx="84">
                  <c:v>38596</c:v>
                </c:pt>
                <c:pt idx="85">
                  <c:v>38599</c:v>
                </c:pt>
                <c:pt idx="86">
                  <c:v>38602</c:v>
                </c:pt>
                <c:pt idx="87">
                  <c:v>38605</c:v>
                </c:pt>
                <c:pt idx="88">
                  <c:v>38608</c:v>
                </c:pt>
                <c:pt idx="89">
                  <c:v>38611</c:v>
                </c:pt>
                <c:pt idx="90">
                  <c:v>38614</c:v>
                </c:pt>
                <c:pt idx="91">
                  <c:v>38617</c:v>
                </c:pt>
                <c:pt idx="92">
                  <c:v>38620</c:v>
                </c:pt>
                <c:pt idx="93">
                  <c:v>38623</c:v>
                </c:pt>
                <c:pt idx="94">
                  <c:v>38626</c:v>
                </c:pt>
                <c:pt idx="95">
                  <c:v>38629</c:v>
                </c:pt>
                <c:pt idx="96">
                  <c:v>38632</c:v>
                </c:pt>
                <c:pt idx="97">
                  <c:v>38635</c:v>
                </c:pt>
                <c:pt idx="98">
                  <c:v>38638</c:v>
                </c:pt>
                <c:pt idx="99">
                  <c:v>38641</c:v>
                </c:pt>
                <c:pt idx="100">
                  <c:v>38644</c:v>
                </c:pt>
                <c:pt idx="101">
                  <c:v>38647</c:v>
                </c:pt>
                <c:pt idx="102">
                  <c:v>38650</c:v>
                </c:pt>
                <c:pt idx="103">
                  <c:v>38653</c:v>
                </c:pt>
                <c:pt idx="104">
                  <c:v>38656</c:v>
                </c:pt>
                <c:pt idx="105">
                  <c:v>38659</c:v>
                </c:pt>
                <c:pt idx="106">
                  <c:v>38662</c:v>
                </c:pt>
                <c:pt idx="107">
                  <c:v>38665</c:v>
                </c:pt>
                <c:pt idx="108">
                  <c:v>38668</c:v>
                </c:pt>
                <c:pt idx="109">
                  <c:v>38671</c:v>
                </c:pt>
                <c:pt idx="110">
                  <c:v>38674</c:v>
                </c:pt>
                <c:pt idx="111">
                  <c:v>38677</c:v>
                </c:pt>
                <c:pt idx="112">
                  <c:v>38680</c:v>
                </c:pt>
                <c:pt idx="113">
                  <c:v>38683</c:v>
                </c:pt>
                <c:pt idx="114">
                  <c:v>38686</c:v>
                </c:pt>
                <c:pt idx="115">
                  <c:v>38689</c:v>
                </c:pt>
                <c:pt idx="116">
                  <c:v>38693</c:v>
                </c:pt>
                <c:pt idx="117">
                  <c:v>38695</c:v>
                </c:pt>
                <c:pt idx="118">
                  <c:v>38698</c:v>
                </c:pt>
                <c:pt idx="119">
                  <c:v>38701</c:v>
                </c:pt>
                <c:pt idx="120">
                  <c:v>38704</c:v>
                </c:pt>
                <c:pt idx="121">
                  <c:v>38707</c:v>
                </c:pt>
                <c:pt idx="122">
                  <c:v>38710</c:v>
                </c:pt>
                <c:pt idx="123">
                  <c:v>38713</c:v>
                </c:pt>
                <c:pt idx="124">
                  <c:v>38716</c:v>
                </c:pt>
                <c:pt idx="125">
                  <c:v>38720</c:v>
                </c:pt>
                <c:pt idx="126">
                  <c:v>38723</c:v>
                </c:pt>
                <c:pt idx="127">
                  <c:v>38726</c:v>
                </c:pt>
                <c:pt idx="128">
                  <c:v>38729</c:v>
                </c:pt>
                <c:pt idx="129">
                  <c:v>38732</c:v>
                </c:pt>
                <c:pt idx="130">
                  <c:v>38735</c:v>
                </c:pt>
                <c:pt idx="131">
                  <c:v>38738</c:v>
                </c:pt>
                <c:pt idx="132">
                  <c:v>38741</c:v>
                </c:pt>
                <c:pt idx="133">
                  <c:v>38744</c:v>
                </c:pt>
                <c:pt idx="134">
                  <c:v>38747</c:v>
                </c:pt>
                <c:pt idx="135">
                  <c:v>38750</c:v>
                </c:pt>
                <c:pt idx="136">
                  <c:v>38753</c:v>
                </c:pt>
                <c:pt idx="137">
                  <c:v>38756</c:v>
                </c:pt>
                <c:pt idx="138">
                  <c:v>38759</c:v>
                </c:pt>
                <c:pt idx="139">
                  <c:v>38762</c:v>
                </c:pt>
                <c:pt idx="140">
                  <c:v>38765</c:v>
                </c:pt>
                <c:pt idx="141">
                  <c:v>38768</c:v>
                </c:pt>
                <c:pt idx="142">
                  <c:v>38771</c:v>
                </c:pt>
                <c:pt idx="143">
                  <c:v>38774</c:v>
                </c:pt>
                <c:pt idx="144">
                  <c:v>38777</c:v>
                </c:pt>
                <c:pt idx="145">
                  <c:v>38780</c:v>
                </c:pt>
                <c:pt idx="146">
                  <c:v>38783</c:v>
                </c:pt>
                <c:pt idx="147">
                  <c:v>38786</c:v>
                </c:pt>
                <c:pt idx="148">
                  <c:v>38789</c:v>
                </c:pt>
                <c:pt idx="149">
                  <c:v>38792</c:v>
                </c:pt>
                <c:pt idx="150">
                  <c:v>38795</c:v>
                </c:pt>
                <c:pt idx="151">
                  <c:v>38798</c:v>
                </c:pt>
                <c:pt idx="152">
                  <c:v>38801</c:v>
                </c:pt>
                <c:pt idx="153">
                  <c:v>38804</c:v>
                </c:pt>
                <c:pt idx="154">
                  <c:v>38807</c:v>
                </c:pt>
                <c:pt idx="155">
                  <c:v>38810</c:v>
                </c:pt>
                <c:pt idx="156">
                  <c:v>38813</c:v>
                </c:pt>
                <c:pt idx="157">
                  <c:v>38816</c:v>
                </c:pt>
                <c:pt idx="158">
                  <c:v>38819</c:v>
                </c:pt>
                <c:pt idx="159">
                  <c:v>38822</c:v>
                </c:pt>
                <c:pt idx="160">
                  <c:v>38825</c:v>
                </c:pt>
                <c:pt idx="161">
                  <c:v>38828</c:v>
                </c:pt>
                <c:pt idx="162">
                  <c:v>38831</c:v>
                </c:pt>
                <c:pt idx="163">
                  <c:v>38834</c:v>
                </c:pt>
                <c:pt idx="164">
                  <c:v>38837</c:v>
                </c:pt>
                <c:pt idx="165">
                  <c:v>38840</c:v>
                </c:pt>
                <c:pt idx="166">
                  <c:v>38843</c:v>
                </c:pt>
                <c:pt idx="167">
                  <c:v>38846</c:v>
                </c:pt>
                <c:pt idx="168">
                  <c:v>38849</c:v>
                </c:pt>
                <c:pt idx="169">
                  <c:v>38852</c:v>
                </c:pt>
                <c:pt idx="170">
                  <c:v>38855</c:v>
                </c:pt>
                <c:pt idx="171">
                  <c:v>38858</c:v>
                </c:pt>
                <c:pt idx="172">
                  <c:v>38861</c:v>
                </c:pt>
                <c:pt idx="173">
                  <c:v>38864</c:v>
                </c:pt>
                <c:pt idx="174">
                  <c:v>38867</c:v>
                </c:pt>
                <c:pt idx="175">
                  <c:v>38870</c:v>
                </c:pt>
                <c:pt idx="176">
                  <c:v>38873</c:v>
                </c:pt>
                <c:pt idx="177">
                  <c:v>38876</c:v>
                </c:pt>
                <c:pt idx="178">
                  <c:v>38879</c:v>
                </c:pt>
                <c:pt idx="179">
                  <c:v>38882</c:v>
                </c:pt>
                <c:pt idx="180">
                  <c:v>38885</c:v>
                </c:pt>
                <c:pt idx="181">
                  <c:v>38888</c:v>
                </c:pt>
                <c:pt idx="182">
                  <c:v>38892</c:v>
                </c:pt>
                <c:pt idx="183">
                  <c:v>38894</c:v>
                </c:pt>
                <c:pt idx="184">
                  <c:v>38897</c:v>
                </c:pt>
                <c:pt idx="185">
                  <c:v>38900</c:v>
                </c:pt>
                <c:pt idx="186">
                  <c:v>38903</c:v>
                </c:pt>
                <c:pt idx="187">
                  <c:v>38911</c:v>
                </c:pt>
                <c:pt idx="188">
                  <c:v>38912</c:v>
                </c:pt>
                <c:pt idx="189">
                  <c:v>38914</c:v>
                </c:pt>
                <c:pt idx="190">
                  <c:v>38915</c:v>
                </c:pt>
                <c:pt idx="191">
                  <c:v>38918</c:v>
                </c:pt>
                <c:pt idx="192">
                  <c:v>38921</c:v>
                </c:pt>
                <c:pt idx="193">
                  <c:v>38924</c:v>
                </c:pt>
                <c:pt idx="194">
                  <c:v>38927</c:v>
                </c:pt>
                <c:pt idx="195">
                  <c:v>38930</c:v>
                </c:pt>
                <c:pt idx="196">
                  <c:v>38933</c:v>
                </c:pt>
                <c:pt idx="197">
                  <c:v>38936</c:v>
                </c:pt>
                <c:pt idx="198">
                  <c:v>38939</c:v>
                </c:pt>
                <c:pt idx="199">
                  <c:v>38942</c:v>
                </c:pt>
                <c:pt idx="200">
                  <c:v>38945</c:v>
                </c:pt>
                <c:pt idx="201">
                  <c:v>38948</c:v>
                </c:pt>
                <c:pt idx="202">
                  <c:v>38951</c:v>
                </c:pt>
                <c:pt idx="203">
                  <c:v>38954</c:v>
                </c:pt>
                <c:pt idx="204">
                  <c:v>38957</c:v>
                </c:pt>
                <c:pt idx="205">
                  <c:v>38960</c:v>
                </c:pt>
                <c:pt idx="206">
                  <c:v>38963</c:v>
                </c:pt>
                <c:pt idx="207">
                  <c:v>38966</c:v>
                </c:pt>
                <c:pt idx="208">
                  <c:v>38969</c:v>
                </c:pt>
                <c:pt idx="209">
                  <c:v>38972</c:v>
                </c:pt>
                <c:pt idx="210">
                  <c:v>38975</c:v>
                </c:pt>
                <c:pt idx="211">
                  <c:v>38978</c:v>
                </c:pt>
                <c:pt idx="212">
                  <c:v>38981</c:v>
                </c:pt>
                <c:pt idx="213">
                  <c:v>38984</c:v>
                </c:pt>
                <c:pt idx="214">
                  <c:v>38987</c:v>
                </c:pt>
                <c:pt idx="215">
                  <c:v>38990</c:v>
                </c:pt>
                <c:pt idx="216">
                  <c:v>38993</c:v>
                </c:pt>
                <c:pt idx="217">
                  <c:v>38996</c:v>
                </c:pt>
                <c:pt idx="218">
                  <c:v>38999</c:v>
                </c:pt>
                <c:pt idx="219">
                  <c:v>39002</c:v>
                </c:pt>
                <c:pt idx="220">
                  <c:v>39005</c:v>
                </c:pt>
                <c:pt idx="221">
                  <c:v>39008</c:v>
                </c:pt>
                <c:pt idx="222">
                  <c:v>39011</c:v>
                </c:pt>
                <c:pt idx="223">
                  <c:v>39014</c:v>
                </c:pt>
                <c:pt idx="224">
                  <c:v>39017</c:v>
                </c:pt>
                <c:pt idx="225">
                  <c:v>39020</c:v>
                </c:pt>
                <c:pt idx="226">
                  <c:v>39023</c:v>
                </c:pt>
                <c:pt idx="227">
                  <c:v>39026</c:v>
                </c:pt>
                <c:pt idx="228">
                  <c:v>39029</c:v>
                </c:pt>
                <c:pt idx="229">
                  <c:v>39032</c:v>
                </c:pt>
                <c:pt idx="230">
                  <c:v>39035</c:v>
                </c:pt>
                <c:pt idx="231">
                  <c:v>39038</c:v>
                </c:pt>
                <c:pt idx="232">
                  <c:v>39041</c:v>
                </c:pt>
                <c:pt idx="233">
                  <c:v>39044</c:v>
                </c:pt>
                <c:pt idx="234">
                  <c:v>39047</c:v>
                </c:pt>
                <c:pt idx="235">
                  <c:v>39050</c:v>
                </c:pt>
                <c:pt idx="236">
                  <c:v>39053</c:v>
                </c:pt>
                <c:pt idx="237">
                  <c:v>39055</c:v>
                </c:pt>
                <c:pt idx="238">
                  <c:v>39058</c:v>
                </c:pt>
                <c:pt idx="239">
                  <c:v>39061</c:v>
                </c:pt>
                <c:pt idx="240">
                  <c:v>39064</c:v>
                </c:pt>
                <c:pt idx="241">
                  <c:v>39067</c:v>
                </c:pt>
                <c:pt idx="242">
                  <c:v>39070</c:v>
                </c:pt>
                <c:pt idx="243">
                  <c:v>39073</c:v>
                </c:pt>
                <c:pt idx="244">
                  <c:v>39076</c:v>
                </c:pt>
                <c:pt idx="245">
                  <c:v>39079</c:v>
                </c:pt>
                <c:pt idx="246">
                  <c:v>39085</c:v>
                </c:pt>
                <c:pt idx="247">
                  <c:v>39088</c:v>
                </c:pt>
                <c:pt idx="248">
                  <c:v>39091</c:v>
                </c:pt>
                <c:pt idx="249">
                  <c:v>39094</c:v>
                </c:pt>
                <c:pt idx="250">
                  <c:v>39097</c:v>
                </c:pt>
                <c:pt idx="251">
                  <c:v>39100</c:v>
                </c:pt>
                <c:pt idx="252">
                  <c:v>39103</c:v>
                </c:pt>
                <c:pt idx="253">
                  <c:v>39106</c:v>
                </c:pt>
                <c:pt idx="254">
                  <c:v>39109</c:v>
                </c:pt>
                <c:pt idx="255">
                  <c:v>39112</c:v>
                </c:pt>
                <c:pt idx="256">
                  <c:v>39115</c:v>
                </c:pt>
                <c:pt idx="257">
                  <c:v>39118</c:v>
                </c:pt>
                <c:pt idx="258">
                  <c:v>39121</c:v>
                </c:pt>
                <c:pt idx="259">
                  <c:v>39124</c:v>
                </c:pt>
                <c:pt idx="260">
                  <c:v>39127</c:v>
                </c:pt>
                <c:pt idx="261">
                  <c:v>39130</c:v>
                </c:pt>
                <c:pt idx="262">
                  <c:v>39133</c:v>
                </c:pt>
                <c:pt idx="263">
                  <c:v>39136</c:v>
                </c:pt>
                <c:pt idx="264">
                  <c:v>39139</c:v>
                </c:pt>
                <c:pt idx="265">
                  <c:v>39142</c:v>
                </c:pt>
                <c:pt idx="266">
                  <c:v>39145</c:v>
                </c:pt>
                <c:pt idx="267">
                  <c:v>39148</c:v>
                </c:pt>
                <c:pt idx="268">
                  <c:v>39151</c:v>
                </c:pt>
                <c:pt idx="269">
                  <c:v>39154</c:v>
                </c:pt>
                <c:pt idx="270">
                  <c:v>39157</c:v>
                </c:pt>
                <c:pt idx="271">
                  <c:v>39160</c:v>
                </c:pt>
                <c:pt idx="272">
                  <c:v>39163</c:v>
                </c:pt>
                <c:pt idx="273">
                  <c:v>39166</c:v>
                </c:pt>
                <c:pt idx="274">
                  <c:v>39169</c:v>
                </c:pt>
                <c:pt idx="275">
                  <c:v>39172</c:v>
                </c:pt>
                <c:pt idx="276">
                  <c:v>39175</c:v>
                </c:pt>
                <c:pt idx="277">
                  <c:v>39178</c:v>
                </c:pt>
                <c:pt idx="278">
                  <c:v>39181</c:v>
                </c:pt>
                <c:pt idx="279">
                  <c:v>39184</c:v>
                </c:pt>
                <c:pt idx="280">
                  <c:v>39187</c:v>
                </c:pt>
                <c:pt idx="281">
                  <c:v>39190</c:v>
                </c:pt>
                <c:pt idx="282">
                  <c:v>39193</c:v>
                </c:pt>
                <c:pt idx="283">
                  <c:v>39196</c:v>
                </c:pt>
                <c:pt idx="284">
                  <c:v>39199</c:v>
                </c:pt>
                <c:pt idx="285">
                  <c:v>39202</c:v>
                </c:pt>
                <c:pt idx="286">
                  <c:v>39205</c:v>
                </c:pt>
                <c:pt idx="287">
                  <c:v>39208</c:v>
                </c:pt>
                <c:pt idx="288">
                  <c:v>39211</c:v>
                </c:pt>
                <c:pt idx="289">
                  <c:v>39214</c:v>
                </c:pt>
                <c:pt idx="290">
                  <c:v>39217</c:v>
                </c:pt>
                <c:pt idx="291">
                  <c:v>39220</c:v>
                </c:pt>
                <c:pt idx="292">
                  <c:v>39223</c:v>
                </c:pt>
                <c:pt idx="293">
                  <c:v>39226</c:v>
                </c:pt>
                <c:pt idx="294">
                  <c:v>39229</c:v>
                </c:pt>
                <c:pt idx="295">
                  <c:v>39232</c:v>
                </c:pt>
                <c:pt idx="296">
                  <c:v>39235</c:v>
                </c:pt>
                <c:pt idx="297">
                  <c:v>39238</c:v>
                </c:pt>
                <c:pt idx="298">
                  <c:v>39241</c:v>
                </c:pt>
                <c:pt idx="299">
                  <c:v>39244</c:v>
                </c:pt>
                <c:pt idx="300">
                  <c:v>39247</c:v>
                </c:pt>
                <c:pt idx="301">
                  <c:v>39250</c:v>
                </c:pt>
                <c:pt idx="302">
                  <c:v>39254</c:v>
                </c:pt>
                <c:pt idx="303">
                  <c:v>39257</c:v>
                </c:pt>
                <c:pt idx="304">
                  <c:v>39260</c:v>
                </c:pt>
                <c:pt idx="305">
                  <c:v>39263</c:v>
                </c:pt>
                <c:pt idx="306">
                  <c:v>39266</c:v>
                </c:pt>
                <c:pt idx="307">
                  <c:v>39269</c:v>
                </c:pt>
                <c:pt idx="308">
                  <c:v>39272</c:v>
                </c:pt>
                <c:pt idx="309">
                  <c:v>39275</c:v>
                </c:pt>
                <c:pt idx="310">
                  <c:v>39278</c:v>
                </c:pt>
                <c:pt idx="311">
                  <c:v>39281</c:v>
                </c:pt>
                <c:pt idx="312">
                  <c:v>39284</c:v>
                </c:pt>
                <c:pt idx="313">
                  <c:v>39287</c:v>
                </c:pt>
                <c:pt idx="314">
                  <c:v>39290</c:v>
                </c:pt>
                <c:pt idx="315">
                  <c:v>39292</c:v>
                </c:pt>
                <c:pt idx="316">
                  <c:v>39293</c:v>
                </c:pt>
                <c:pt idx="318">
                  <c:v>39296</c:v>
                </c:pt>
                <c:pt idx="319">
                  <c:v>39299</c:v>
                </c:pt>
                <c:pt idx="320">
                  <c:v>39302</c:v>
                </c:pt>
                <c:pt idx="321">
                  <c:v>39305</c:v>
                </c:pt>
                <c:pt idx="322">
                  <c:v>39308</c:v>
                </c:pt>
                <c:pt idx="323">
                  <c:v>39311</c:v>
                </c:pt>
                <c:pt idx="324">
                  <c:v>39314</c:v>
                </c:pt>
                <c:pt idx="325">
                  <c:v>39317</c:v>
                </c:pt>
                <c:pt idx="326">
                  <c:v>39320</c:v>
                </c:pt>
                <c:pt idx="327">
                  <c:v>39321</c:v>
                </c:pt>
                <c:pt idx="328">
                  <c:v>39324</c:v>
                </c:pt>
                <c:pt idx="329">
                  <c:v>39326</c:v>
                </c:pt>
                <c:pt idx="330">
                  <c:v>39329</c:v>
                </c:pt>
                <c:pt idx="331">
                  <c:v>39332</c:v>
                </c:pt>
                <c:pt idx="332">
                  <c:v>39334</c:v>
                </c:pt>
                <c:pt idx="333">
                  <c:v>39339</c:v>
                </c:pt>
                <c:pt idx="334">
                  <c:v>39340</c:v>
                </c:pt>
                <c:pt idx="335">
                  <c:v>39342</c:v>
                </c:pt>
                <c:pt idx="336">
                  <c:v>39346</c:v>
                </c:pt>
                <c:pt idx="337">
                  <c:v>39349</c:v>
                </c:pt>
                <c:pt idx="338">
                  <c:v>39352</c:v>
                </c:pt>
                <c:pt idx="339">
                  <c:v>39355</c:v>
                </c:pt>
                <c:pt idx="340">
                  <c:v>39358</c:v>
                </c:pt>
                <c:pt idx="341">
                  <c:v>39361</c:v>
                </c:pt>
                <c:pt idx="342">
                  <c:v>39364</c:v>
                </c:pt>
                <c:pt idx="343">
                  <c:v>39367</c:v>
                </c:pt>
                <c:pt idx="344">
                  <c:v>39370</c:v>
                </c:pt>
                <c:pt idx="345">
                  <c:v>39373</c:v>
                </c:pt>
                <c:pt idx="346">
                  <c:v>39376</c:v>
                </c:pt>
                <c:pt idx="347">
                  <c:v>39379</c:v>
                </c:pt>
                <c:pt idx="348">
                  <c:v>39382</c:v>
                </c:pt>
                <c:pt idx="349">
                  <c:v>39385</c:v>
                </c:pt>
                <c:pt idx="350">
                  <c:v>39388</c:v>
                </c:pt>
                <c:pt idx="351">
                  <c:v>39391</c:v>
                </c:pt>
                <c:pt idx="352">
                  <c:v>39394</c:v>
                </c:pt>
                <c:pt idx="353">
                  <c:v>39397</c:v>
                </c:pt>
                <c:pt idx="354">
                  <c:v>39400</c:v>
                </c:pt>
                <c:pt idx="355">
                  <c:v>39403</c:v>
                </c:pt>
                <c:pt idx="356">
                  <c:v>39406</c:v>
                </c:pt>
                <c:pt idx="357">
                  <c:v>39409</c:v>
                </c:pt>
                <c:pt idx="358">
                  <c:v>39412</c:v>
                </c:pt>
                <c:pt idx="359">
                  <c:v>39415</c:v>
                </c:pt>
                <c:pt idx="360">
                  <c:v>39420</c:v>
                </c:pt>
                <c:pt idx="361">
                  <c:v>39421</c:v>
                </c:pt>
                <c:pt idx="362">
                  <c:v>39424</c:v>
                </c:pt>
                <c:pt idx="363">
                  <c:v>39427</c:v>
                </c:pt>
                <c:pt idx="364">
                  <c:v>39430</c:v>
                </c:pt>
                <c:pt idx="365">
                  <c:v>39433</c:v>
                </c:pt>
                <c:pt idx="366">
                  <c:v>39436</c:v>
                </c:pt>
                <c:pt idx="367">
                  <c:v>39439</c:v>
                </c:pt>
                <c:pt idx="368">
                  <c:v>39442</c:v>
                </c:pt>
                <c:pt idx="369">
                  <c:v>39445</c:v>
                </c:pt>
                <c:pt idx="370">
                  <c:v>39448</c:v>
                </c:pt>
                <c:pt idx="371">
                  <c:v>39452</c:v>
                </c:pt>
                <c:pt idx="372">
                  <c:v>39455</c:v>
                </c:pt>
                <c:pt idx="373">
                  <c:v>39458</c:v>
                </c:pt>
                <c:pt idx="374">
                  <c:v>39461</c:v>
                </c:pt>
                <c:pt idx="375">
                  <c:v>39464</c:v>
                </c:pt>
                <c:pt idx="376">
                  <c:v>39467</c:v>
                </c:pt>
                <c:pt idx="377">
                  <c:v>39470</c:v>
                </c:pt>
                <c:pt idx="378">
                  <c:v>39473</c:v>
                </c:pt>
                <c:pt idx="379">
                  <c:v>39476</c:v>
                </c:pt>
                <c:pt idx="380">
                  <c:v>39479</c:v>
                </c:pt>
                <c:pt idx="381">
                  <c:v>39482</c:v>
                </c:pt>
                <c:pt idx="382">
                  <c:v>39485</c:v>
                </c:pt>
                <c:pt idx="383">
                  <c:v>39488</c:v>
                </c:pt>
                <c:pt idx="384">
                  <c:v>39491</c:v>
                </c:pt>
                <c:pt idx="385">
                  <c:v>39494</c:v>
                </c:pt>
                <c:pt idx="386">
                  <c:v>39497</c:v>
                </c:pt>
                <c:pt idx="387">
                  <c:v>39500</c:v>
                </c:pt>
                <c:pt idx="388">
                  <c:v>39503</c:v>
                </c:pt>
                <c:pt idx="389">
                  <c:v>39506</c:v>
                </c:pt>
                <c:pt idx="390">
                  <c:v>39509</c:v>
                </c:pt>
                <c:pt idx="391">
                  <c:v>39512</c:v>
                </c:pt>
                <c:pt idx="392">
                  <c:v>39515</c:v>
                </c:pt>
                <c:pt idx="393">
                  <c:v>39518</c:v>
                </c:pt>
                <c:pt idx="394">
                  <c:v>39521</c:v>
                </c:pt>
                <c:pt idx="395">
                  <c:v>39524</c:v>
                </c:pt>
                <c:pt idx="396">
                  <c:v>39527</c:v>
                </c:pt>
                <c:pt idx="397">
                  <c:v>39531</c:v>
                </c:pt>
                <c:pt idx="398">
                  <c:v>39534</c:v>
                </c:pt>
                <c:pt idx="399">
                  <c:v>39538</c:v>
                </c:pt>
                <c:pt idx="400">
                  <c:v>39542</c:v>
                </c:pt>
                <c:pt idx="401">
                  <c:v>39545</c:v>
                </c:pt>
                <c:pt idx="402">
                  <c:v>39548</c:v>
                </c:pt>
                <c:pt idx="403">
                  <c:v>39551</c:v>
                </c:pt>
                <c:pt idx="404">
                  <c:v>39554</c:v>
                </c:pt>
                <c:pt idx="405">
                  <c:v>39557</c:v>
                </c:pt>
                <c:pt idx="406">
                  <c:v>39559</c:v>
                </c:pt>
                <c:pt idx="407">
                  <c:v>39560</c:v>
                </c:pt>
                <c:pt idx="408">
                  <c:v>39561</c:v>
                </c:pt>
                <c:pt idx="409">
                  <c:v>39565</c:v>
                </c:pt>
                <c:pt idx="410">
                  <c:v>39567</c:v>
                </c:pt>
                <c:pt idx="411">
                  <c:v>39569</c:v>
                </c:pt>
                <c:pt idx="412">
                  <c:v>39572</c:v>
                </c:pt>
                <c:pt idx="413">
                  <c:v>39575</c:v>
                </c:pt>
                <c:pt idx="414">
                  <c:v>39578</c:v>
                </c:pt>
                <c:pt idx="415">
                  <c:v>39581</c:v>
                </c:pt>
                <c:pt idx="416">
                  <c:v>39584</c:v>
                </c:pt>
                <c:pt idx="417">
                  <c:v>39587</c:v>
                </c:pt>
                <c:pt idx="418">
                  <c:v>39590</c:v>
                </c:pt>
                <c:pt idx="419">
                  <c:v>39593</c:v>
                </c:pt>
                <c:pt idx="420">
                  <c:v>39596</c:v>
                </c:pt>
                <c:pt idx="421">
                  <c:v>39599</c:v>
                </c:pt>
                <c:pt idx="422">
                  <c:v>39602</c:v>
                </c:pt>
                <c:pt idx="423">
                  <c:v>39605</c:v>
                </c:pt>
                <c:pt idx="424">
                  <c:v>39608</c:v>
                </c:pt>
                <c:pt idx="425">
                  <c:v>39612</c:v>
                </c:pt>
                <c:pt idx="426">
                  <c:v>39615</c:v>
                </c:pt>
                <c:pt idx="427">
                  <c:v>39618</c:v>
                </c:pt>
                <c:pt idx="428">
                  <c:v>39621</c:v>
                </c:pt>
                <c:pt idx="429">
                  <c:v>39624</c:v>
                </c:pt>
                <c:pt idx="430">
                  <c:v>39627</c:v>
                </c:pt>
                <c:pt idx="431">
                  <c:v>39630</c:v>
                </c:pt>
                <c:pt idx="432">
                  <c:v>39633</c:v>
                </c:pt>
                <c:pt idx="433">
                  <c:v>39636</c:v>
                </c:pt>
                <c:pt idx="434">
                  <c:v>39639</c:v>
                </c:pt>
                <c:pt idx="435">
                  <c:v>39642</c:v>
                </c:pt>
                <c:pt idx="436">
                  <c:v>39645</c:v>
                </c:pt>
                <c:pt idx="437">
                  <c:v>39648</c:v>
                </c:pt>
                <c:pt idx="438">
                  <c:v>39651</c:v>
                </c:pt>
                <c:pt idx="439">
                  <c:v>39654</c:v>
                </c:pt>
                <c:pt idx="440">
                  <c:v>39657</c:v>
                </c:pt>
                <c:pt idx="441">
                  <c:v>39660</c:v>
                </c:pt>
                <c:pt idx="442">
                  <c:v>39663</c:v>
                </c:pt>
                <c:pt idx="443">
                  <c:v>39666</c:v>
                </c:pt>
                <c:pt idx="444">
                  <c:v>39669</c:v>
                </c:pt>
                <c:pt idx="445">
                  <c:v>39672</c:v>
                </c:pt>
                <c:pt idx="446">
                  <c:v>39675</c:v>
                </c:pt>
                <c:pt idx="447">
                  <c:v>39678</c:v>
                </c:pt>
                <c:pt idx="448">
                  <c:v>39680</c:v>
                </c:pt>
                <c:pt idx="449">
                  <c:v>39683</c:v>
                </c:pt>
                <c:pt idx="450">
                  <c:v>39687</c:v>
                </c:pt>
                <c:pt idx="451">
                  <c:v>39690</c:v>
                </c:pt>
                <c:pt idx="452">
                  <c:v>39693</c:v>
                </c:pt>
                <c:pt idx="453">
                  <c:v>39695</c:v>
                </c:pt>
                <c:pt idx="454">
                  <c:v>39698</c:v>
                </c:pt>
                <c:pt idx="455">
                  <c:v>39701</c:v>
                </c:pt>
                <c:pt idx="456">
                  <c:v>39704</c:v>
                </c:pt>
                <c:pt idx="457">
                  <c:v>39707</c:v>
                </c:pt>
                <c:pt idx="458">
                  <c:v>39710</c:v>
                </c:pt>
                <c:pt idx="459">
                  <c:v>39713</c:v>
                </c:pt>
                <c:pt idx="460">
                  <c:v>39718</c:v>
                </c:pt>
                <c:pt idx="461">
                  <c:v>39722</c:v>
                </c:pt>
                <c:pt idx="462">
                  <c:v>39725</c:v>
                </c:pt>
                <c:pt idx="463">
                  <c:v>39727</c:v>
                </c:pt>
                <c:pt idx="464">
                  <c:v>39731</c:v>
                </c:pt>
                <c:pt idx="465">
                  <c:v>39733</c:v>
                </c:pt>
                <c:pt idx="466">
                  <c:v>39735</c:v>
                </c:pt>
                <c:pt idx="467">
                  <c:v>39738</c:v>
                </c:pt>
                <c:pt idx="468">
                  <c:v>39741</c:v>
                </c:pt>
                <c:pt idx="469">
                  <c:v>39744</c:v>
                </c:pt>
                <c:pt idx="470">
                  <c:v>39747</c:v>
                </c:pt>
                <c:pt idx="471">
                  <c:v>39750</c:v>
                </c:pt>
                <c:pt idx="472">
                  <c:v>39753</c:v>
                </c:pt>
                <c:pt idx="473">
                  <c:v>39756</c:v>
                </c:pt>
                <c:pt idx="474">
                  <c:v>39759</c:v>
                </c:pt>
                <c:pt idx="475">
                  <c:v>39762</c:v>
                </c:pt>
                <c:pt idx="476">
                  <c:v>39765</c:v>
                </c:pt>
                <c:pt idx="477">
                  <c:v>39768</c:v>
                </c:pt>
                <c:pt idx="478">
                  <c:v>39771</c:v>
                </c:pt>
                <c:pt idx="479">
                  <c:v>39774</c:v>
                </c:pt>
                <c:pt idx="480">
                  <c:v>39777</c:v>
                </c:pt>
                <c:pt idx="481">
                  <c:v>39780</c:v>
                </c:pt>
                <c:pt idx="482">
                  <c:v>39782</c:v>
                </c:pt>
                <c:pt idx="483">
                  <c:v>39783</c:v>
                </c:pt>
                <c:pt idx="484">
                  <c:v>39785</c:v>
                </c:pt>
                <c:pt idx="485">
                  <c:v>39786</c:v>
                </c:pt>
                <c:pt idx="486">
                  <c:v>39789</c:v>
                </c:pt>
                <c:pt idx="487">
                  <c:v>39792</c:v>
                </c:pt>
                <c:pt idx="488">
                  <c:v>39795</c:v>
                </c:pt>
                <c:pt idx="489">
                  <c:v>39797</c:v>
                </c:pt>
                <c:pt idx="490">
                  <c:v>39801</c:v>
                </c:pt>
                <c:pt idx="491">
                  <c:v>39804</c:v>
                </c:pt>
                <c:pt idx="492">
                  <c:v>39807</c:v>
                </c:pt>
                <c:pt idx="493">
                  <c:v>39814</c:v>
                </c:pt>
                <c:pt idx="494">
                  <c:v>39817</c:v>
                </c:pt>
                <c:pt idx="495">
                  <c:v>39820</c:v>
                </c:pt>
                <c:pt idx="496">
                  <c:v>39823</c:v>
                </c:pt>
                <c:pt idx="497">
                  <c:v>39826</c:v>
                </c:pt>
                <c:pt idx="498">
                  <c:v>39829</c:v>
                </c:pt>
                <c:pt idx="499">
                  <c:v>39832</c:v>
                </c:pt>
                <c:pt idx="500">
                  <c:v>39835</c:v>
                </c:pt>
                <c:pt idx="501">
                  <c:v>39838</c:v>
                </c:pt>
                <c:pt idx="502">
                  <c:v>39841</c:v>
                </c:pt>
                <c:pt idx="503">
                  <c:v>39844</c:v>
                </c:pt>
                <c:pt idx="504">
                  <c:v>39847</c:v>
                </c:pt>
                <c:pt idx="505">
                  <c:v>39850</c:v>
                </c:pt>
                <c:pt idx="506">
                  <c:v>39853</c:v>
                </c:pt>
                <c:pt idx="507">
                  <c:v>39856</c:v>
                </c:pt>
                <c:pt idx="508">
                  <c:v>39859</c:v>
                </c:pt>
                <c:pt idx="509">
                  <c:v>39862</c:v>
                </c:pt>
                <c:pt idx="510">
                  <c:v>39865</c:v>
                </c:pt>
                <c:pt idx="511">
                  <c:v>39868</c:v>
                </c:pt>
                <c:pt idx="512">
                  <c:v>39871</c:v>
                </c:pt>
                <c:pt idx="513">
                  <c:v>39874</c:v>
                </c:pt>
                <c:pt idx="514">
                  <c:v>39877</c:v>
                </c:pt>
                <c:pt idx="515">
                  <c:v>39878</c:v>
                </c:pt>
                <c:pt idx="516">
                  <c:v>39881</c:v>
                </c:pt>
                <c:pt idx="517">
                  <c:v>39883</c:v>
                </c:pt>
                <c:pt idx="518">
                  <c:v>39886</c:v>
                </c:pt>
                <c:pt idx="519">
                  <c:v>39889</c:v>
                </c:pt>
                <c:pt idx="520">
                  <c:v>39892</c:v>
                </c:pt>
                <c:pt idx="521">
                  <c:v>84</c:v>
                </c:pt>
                <c:pt idx="522">
                  <c:v>86</c:v>
                </c:pt>
                <c:pt idx="523">
                  <c:v>89</c:v>
                </c:pt>
                <c:pt idx="524">
                  <c:v>39904</c:v>
                </c:pt>
                <c:pt idx="525">
                  <c:v>39907</c:v>
                </c:pt>
                <c:pt idx="526">
                  <c:v>39910</c:v>
                </c:pt>
                <c:pt idx="527">
                  <c:v>39913</c:v>
                </c:pt>
                <c:pt idx="528">
                  <c:v>39916</c:v>
                </c:pt>
                <c:pt idx="529">
                  <c:v>39919</c:v>
                </c:pt>
                <c:pt idx="530">
                  <c:v>39922</c:v>
                </c:pt>
                <c:pt idx="531">
                  <c:v>39925</c:v>
                </c:pt>
                <c:pt idx="532">
                  <c:v>39928</c:v>
                </c:pt>
                <c:pt idx="533">
                  <c:v>39931</c:v>
                </c:pt>
                <c:pt idx="534">
                  <c:v>39934</c:v>
                </c:pt>
                <c:pt idx="535">
                  <c:v>39937</c:v>
                </c:pt>
                <c:pt idx="536">
                  <c:v>39940</c:v>
                </c:pt>
                <c:pt idx="537">
                  <c:v>39943</c:v>
                </c:pt>
                <c:pt idx="538">
                  <c:v>39946</c:v>
                </c:pt>
                <c:pt idx="539">
                  <c:v>39949</c:v>
                </c:pt>
                <c:pt idx="540">
                  <c:v>39953</c:v>
                </c:pt>
                <c:pt idx="541">
                  <c:v>39957</c:v>
                </c:pt>
                <c:pt idx="542">
                  <c:v>39958</c:v>
                </c:pt>
                <c:pt idx="543">
                  <c:v>39961</c:v>
                </c:pt>
                <c:pt idx="544">
                  <c:v>39964</c:v>
                </c:pt>
                <c:pt idx="545">
                  <c:v>39967</c:v>
                </c:pt>
                <c:pt idx="546">
                  <c:v>39970</c:v>
                </c:pt>
                <c:pt idx="547">
                  <c:v>39973</c:v>
                </c:pt>
                <c:pt idx="548">
                  <c:v>39976</c:v>
                </c:pt>
                <c:pt idx="549">
                  <c:v>39979</c:v>
                </c:pt>
                <c:pt idx="550">
                  <c:v>39982</c:v>
                </c:pt>
                <c:pt idx="551">
                  <c:v>39985</c:v>
                </c:pt>
                <c:pt idx="552">
                  <c:v>39989</c:v>
                </c:pt>
                <c:pt idx="553">
                  <c:v>39991</c:v>
                </c:pt>
                <c:pt idx="554">
                  <c:v>39994</c:v>
                </c:pt>
                <c:pt idx="555">
                  <c:v>39997</c:v>
                </c:pt>
                <c:pt idx="556">
                  <c:v>40000</c:v>
                </c:pt>
                <c:pt idx="557">
                  <c:v>40003</c:v>
                </c:pt>
                <c:pt idx="558">
                  <c:v>40006</c:v>
                </c:pt>
                <c:pt idx="559">
                  <c:v>40009</c:v>
                </c:pt>
                <c:pt idx="560">
                  <c:v>40012</c:v>
                </c:pt>
                <c:pt idx="561">
                  <c:v>40015</c:v>
                </c:pt>
                <c:pt idx="562">
                  <c:v>40018</c:v>
                </c:pt>
                <c:pt idx="563">
                  <c:v>40021</c:v>
                </c:pt>
                <c:pt idx="564">
                  <c:v>40024</c:v>
                </c:pt>
                <c:pt idx="565">
                  <c:v>40027</c:v>
                </c:pt>
                <c:pt idx="566">
                  <c:v>40030</c:v>
                </c:pt>
                <c:pt idx="567">
                  <c:v>40033</c:v>
                </c:pt>
                <c:pt idx="568">
                  <c:v>40036</c:v>
                </c:pt>
                <c:pt idx="569">
                  <c:v>40039</c:v>
                </c:pt>
                <c:pt idx="570">
                  <c:v>40042</c:v>
                </c:pt>
                <c:pt idx="571">
                  <c:v>40045</c:v>
                </c:pt>
                <c:pt idx="572">
                  <c:v>40048</c:v>
                </c:pt>
                <c:pt idx="573">
                  <c:v>40051</c:v>
                </c:pt>
                <c:pt idx="574">
                  <c:v>40054</c:v>
                </c:pt>
                <c:pt idx="575">
                  <c:v>40057</c:v>
                </c:pt>
                <c:pt idx="576">
                  <c:v>40060</c:v>
                </c:pt>
                <c:pt idx="577">
                  <c:v>40063</c:v>
                </c:pt>
                <c:pt idx="578">
                  <c:v>40066</c:v>
                </c:pt>
                <c:pt idx="579">
                  <c:v>40069</c:v>
                </c:pt>
                <c:pt idx="580">
                  <c:v>40072</c:v>
                </c:pt>
                <c:pt idx="581">
                  <c:v>40075</c:v>
                </c:pt>
                <c:pt idx="582">
                  <c:v>40078</c:v>
                </c:pt>
                <c:pt idx="583">
                  <c:v>40081</c:v>
                </c:pt>
                <c:pt idx="584">
                  <c:v>40084</c:v>
                </c:pt>
                <c:pt idx="585">
                  <c:v>40087</c:v>
                </c:pt>
                <c:pt idx="586">
                  <c:v>40090</c:v>
                </c:pt>
                <c:pt idx="587">
                  <c:v>40093</c:v>
                </c:pt>
                <c:pt idx="588">
                  <c:v>40096</c:v>
                </c:pt>
                <c:pt idx="589">
                  <c:v>40099</c:v>
                </c:pt>
                <c:pt idx="590">
                  <c:v>40102</c:v>
                </c:pt>
                <c:pt idx="591">
                  <c:v>40105</c:v>
                </c:pt>
                <c:pt idx="592">
                  <c:v>40108</c:v>
                </c:pt>
                <c:pt idx="593">
                  <c:v>40111</c:v>
                </c:pt>
                <c:pt idx="594">
                  <c:v>40114</c:v>
                </c:pt>
                <c:pt idx="595">
                  <c:v>40117</c:v>
                </c:pt>
                <c:pt idx="596">
                  <c:v>40120</c:v>
                </c:pt>
                <c:pt idx="597">
                  <c:v>40123</c:v>
                </c:pt>
                <c:pt idx="598">
                  <c:v>40126</c:v>
                </c:pt>
                <c:pt idx="599">
                  <c:v>40129</c:v>
                </c:pt>
                <c:pt idx="600">
                  <c:v>40132</c:v>
                </c:pt>
                <c:pt idx="601">
                  <c:v>40135</c:v>
                </c:pt>
                <c:pt idx="602">
                  <c:v>40138</c:v>
                </c:pt>
                <c:pt idx="603">
                  <c:v>40141</c:v>
                </c:pt>
                <c:pt idx="604">
                  <c:v>40144</c:v>
                </c:pt>
                <c:pt idx="605">
                  <c:v>40147</c:v>
                </c:pt>
                <c:pt idx="606">
                  <c:v>40150</c:v>
                </c:pt>
                <c:pt idx="607">
                  <c:v>40153</c:v>
                </c:pt>
                <c:pt idx="608">
                  <c:v>40156</c:v>
                </c:pt>
                <c:pt idx="609">
                  <c:v>40159</c:v>
                </c:pt>
                <c:pt idx="610">
                  <c:v>40162</c:v>
                </c:pt>
                <c:pt idx="611">
                  <c:v>40165</c:v>
                </c:pt>
                <c:pt idx="612">
                  <c:v>40168</c:v>
                </c:pt>
                <c:pt idx="613">
                  <c:v>40171</c:v>
                </c:pt>
                <c:pt idx="614">
                  <c:v>40174</c:v>
                </c:pt>
                <c:pt idx="615">
                  <c:v>40177</c:v>
                </c:pt>
                <c:pt idx="616">
                  <c:v>40180</c:v>
                </c:pt>
                <c:pt idx="617">
                  <c:v>40183</c:v>
                </c:pt>
                <c:pt idx="618">
                  <c:v>40186</c:v>
                </c:pt>
                <c:pt idx="619">
                  <c:v>40189</c:v>
                </c:pt>
                <c:pt idx="620">
                  <c:v>40192</c:v>
                </c:pt>
                <c:pt idx="621">
                  <c:v>40195</c:v>
                </c:pt>
                <c:pt idx="622">
                  <c:v>40198</c:v>
                </c:pt>
                <c:pt idx="623">
                  <c:v>40201</c:v>
                </c:pt>
                <c:pt idx="624">
                  <c:v>40204</c:v>
                </c:pt>
                <c:pt idx="625">
                  <c:v>40207</c:v>
                </c:pt>
                <c:pt idx="626">
                  <c:v>40210</c:v>
                </c:pt>
                <c:pt idx="627">
                  <c:v>40213</c:v>
                </c:pt>
                <c:pt idx="628">
                  <c:v>40216</c:v>
                </c:pt>
                <c:pt idx="629">
                  <c:v>40219</c:v>
                </c:pt>
                <c:pt idx="630">
                  <c:v>40222</c:v>
                </c:pt>
                <c:pt idx="631">
                  <c:v>40225</c:v>
                </c:pt>
                <c:pt idx="632">
                  <c:v>40228</c:v>
                </c:pt>
                <c:pt idx="633">
                  <c:v>40231</c:v>
                </c:pt>
                <c:pt idx="634">
                  <c:v>40234</c:v>
                </c:pt>
                <c:pt idx="635">
                  <c:v>40237</c:v>
                </c:pt>
                <c:pt idx="636">
                  <c:v>40240</c:v>
                </c:pt>
                <c:pt idx="637">
                  <c:v>40243</c:v>
                </c:pt>
                <c:pt idx="638">
                  <c:v>40246</c:v>
                </c:pt>
                <c:pt idx="639">
                  <c:v>40249</c:v>
                </c:pt>
                <c:pt idx="640">
                  <c:v>40252</c:v>
                </c:pt>
                <c:pt idx="641">
                  <c:v>40255</c:v>
                </c:pt>
                <c:pt idx="642">
                  <c:v>40258</c:v>
                </c:pt>
                <c:pt idx="643">
                  <c:v>40261</c:v>
                </c:pt>
                <c:pt idx="644">
                  <c:v>40264</c:v>
                </c:pt>
                <c:pt idx="645">
                  <c:v>40267</c:v>
                </c:pt>
                <c:pt idx="646">
                  <c:v>40270</c:v>
                </c:pt>
                <c:pt idx="647">
                  <c:v>40273</c:v>
                </c:pt>
                <c:pt idx="648">
                  <c:v>40276</c:v>
                </c:pt>
                <c:pt idx="649">
                  <c:v>40279</c:v>
                </c:pt>
                <c:pt idx="650">
                  <c:v>40282</c:v>
                </c:pt>
                <c:pt idx="651">
                  <c:v>40285</c:v>
                </c:pt>
                <c:pt idx="652">
                  <c:v>40288</c:v>
                </c:pt>
                <c:pt idx="653">
                  <c:v>40291</c:v>
                </c:pt>
                <c:pt idx="654">
                  <c:v>40294</c:v>
                </c:pt>
                <c:pt idx="655">
                  <c:v>40297</c:v>
                </c:pt>
                <c:pt idx="656">
                  <c:v>40300</c:v>
                </c:pt>
                <c:pt idx="657">
                  <c:v>40303</c:v>
                </c:pt>
                <c:pt idx="658">
                  <c:v>40306</c:v>
                </c:pt>
                <c:pt idx="659">
                  <c:v>40309</c:v>
                </c:pt>
                <c:pt idx="660">
                  <c:v>40312</c:v>
                </c:pt>
                <c:pt idx="661">
                  <c:v>40315</c:v>
                </c:pt>
                <c:pt idx="662">
                  <c:v>40318</c:v>
                </c:pt>
                <c:pt idx="663">
                  <c:v>40321</c:v>
                </c:pt>
                <c:pt idx="664">
                  <c:v>40324</c:v>
                </c:pt>
                <c:pt idx="665">
                  <c:v>40327</c:v>
                </c:pt>
                <c:pt idx="666">
                  <c:v>40330</c:v>
                </c:pt>
                <c:pt idx="667">
                  <c:v>40333</c:v>
                </c:pt>
                <c:pt idx="668">
                  <c:v>40336</c:v>
                </c:pt>
                <c:pt idx="669">
                  <c:v>40339</c:v>
                </c:pt>
                <c:pt idx="670">
                  <c:v>40342</c:v>
                </c:pt>
                <c:pt idx="671">
                  <c:v>40345</c:v>
                </c:pt>
                <c:pt idx="672">
                  <c:v>40348</c:v>
                </c:pt>
                <c:pt idx="673">
                  <c:v>40351</c:v>
                </c:pt>
                <c:pt idx="674">
                  <c:v>40354</c:v>
                </c:pt>
                <c:pt idx="675">
                  <c:v>40357</c:v>
                </c:pt>
                <c:pt idx="676">
                  <c:v>40360</c:v>
                </c:pt>
                <c:pt idx="677">
                  <c:v>40363</c:v>
                </c:pt>
                <c:pt idx="678">
                  <c:v>40366</c:v>
                </c:pt>
                <c:pt idx="679">
                  <c:v>40369</c:v>
                </c:pt>
                <c:pt idx="680">
                  <c:v>40372</c:v>
                </c:pt>
                <c:pt idx="681">
                  <c:v>40375</c:v>
                </c:pt>
                <c:pt idx="682">
                  <c:v>40378</c:v>
                </c:pt>
                <c:pt idx="683">
                  <c:v>40381</c:v>
                </c:pt>
                <c:pt idx="684">
                  <c:v>40384</c:v>
                </c:pt>
                <c:pt idx="685">
                  <c:v>40387</c:v>
                </c:pt>
                <c:pt idx="686">
                  <c:v>40390</c:v>
                </c:pt>
                <c:pt idx="687">
                  <c:v>40393</c:v>
                </c:pt>
                <c:pt idx="688">
                  <c:v>40396</c:v>
                </c:pt>
                <c:pt idx="689">
                  <c:v>40399</c:v>
                </c:pt>
                <c:pt idx="690">
                  <c:v>40402</c:v>
                </c:pt>
                <c:pt idx="691">
                  <c:v>40405</c:v>
                </c:pt>
                <c:pt idx="692">
                  <c:v>40408</c:v>
                </c:pt>
                <c:pt idx="693">
                  <c:v>40411</c:v>
                </c:pt>
                <c:pt idx="694">
                  <c:v>40414</c:v>
                </c:pt>
                <c:pt idx="695">
                  <c:v>40417</c:v>
                </c:pt>
                <c:pt idx="696">
                  <c:v>40420</c:v>
                </c:pt>
                <c:pt idx="697">
                  <c:v>40423</c:v>
                </c:pt>
                <c:pt idx="698">
                  <c:v>40426</c:v>
                </c:pt>
                <c:pt idx="699">
                  <c:v>40429</c:v>
                </c:pt>
                <c:pt idx="700">
                  <c:v>40432</c:v>
                </c:pt>
                <c:pt idx="701">
                  <c:v>40435</c:v>
                </c:pt>
                <c:pt idx="702">
                  <c:v>40438</c:v>
                </c:pt>
                <c:pt idx="703">
                  <c:v>40441</c:v>
                </c:pt>
                <c:pt idx="704">
                  <c:v>40444</c:v>
                </c:pt>
                <c:pt idx="705">
                  <c:v>40447</c:v>
                </c:pt>
                <c:pt idx="706">
                  <c:v>40450</c:v>
                </c:pt>
                <c:pt idx="707">
                  <c:v>40453</c:v>
                </c:pt>
                <c:pt idx="708">
                  <c:v>40456</c:v>
                </c:pt>
                <c:pt idx="709">
                  <c:v>40459</c:v>
                </c:pt>
                <c:pt idx="710">
                  <c:v>40462</c:v>
                </c:pt>
                <c:pt idx="711">
                  <c:v>40465</c:v>
                </c:pt>
                <c:pt idx="712">
                  <c:v>40468</c:v>
                </c:pt>
                <c:pt idx="713">
                  <c:v>40471</c:v>
                </c:pt>
                <c:pt idx="714">
                  <c:v>40474</c:v>
                </c:pt>
                <c:pt idx="715">
                  <c:v>40477</c:v>
                </c:pt>
                <c:pt idx="716">
                  <c:v>40480</c:v>
                </c:pt>
                <c:pt idx="717">
                  <c:v>40483</c:v>
                </c:pt>
                <c:pt idx="718">
                  <c:v>40486</c:v>
                </c:pt>
                <c:pt idx="719">
                  <c:v>40489</c:v>
                </c:pt>
                <c:pt idx="720">
                  <c:v>40492</c:v>
                </c:pt>
                <c:pt idx="721">
                  <c:v>40495</c:v>
                </c:pt>
                <c:pt idx="722">
                  <c:v>40498</c:v>
                </c:pt>
                <c:pt idx="723">
                  <c:v>40501</c:v>
                </c:pt>
                <c:pt idx="724">
                  <c:v>40504</c:v>
                </c:pt>
                <c:pt idx="725">
                  <c:v>40507</c:v>
                </c:pt>
                <c:pt idx="726">
                  <c:v>40510</c:v>
                </c:pt>
                <c:pt idx="727">
                  <c:v>40513</c:v>
                </c:pt>
                <c:pt idx="728">
                  <c:v>40516</c:v>
                </c:pt>
                <c:pt idx="729">
                  <c:v>40519</c:v>
                </c:pt>
                <c:pt idx="730">
                  <c:v>40522</c:v>
                </c:pt>
                <c:pt idx="731">
                  <c:v>40525</c:v>
                </c:pt>
                <c:pt idx="732">
                  <c:v>40528</c:v>
                </c:pt>
                <c:pt idx="733">
                  <c:v>40531</c:v>
                </c:pt>
                <c:pt idx="734">
                  <c:v>40534</c:v>
                </c:pt>
                <c:pt idx="735">
                  <c:v>40537</c:v>
                </c:pt>
                <c:pt idx="736">
                  <c:v>40540</c:v>
                </c:pt>
                <c:pt idx="737">
                  <c:v>40543</c:v>
                </c:pt>
                <c:pt idx="738">
                  <c:v>40546</c:v>
                </c:pt>
                <c:pt idx="739">
                  <c:v>40549</c:v>
                </c:pt>
                <c:pt idx="740">
                  <c:v>40552</c:v>
                </c:pt>
                <c:pt idx="741">
                  <c:v>40555</c:v>
                </c:pt>
                <c:pt idx="742">
                  <c:v>40558</c:v>
                </c:pt>
                <c:pt idx="743">
                  <c:v>40561</c:v>
                </c:pt>
                <c:pt idx="744">
                  <c:v>40564</c:v>
                </c:pt>
                <c:pt idx="745">
                  <c:v>40567</c:v>
                </c:pt>
                <c:pt idx="746">
                  <c:v>40570</c:v>
                </c:pt>
                <c:pt idx="747">
                  <c:v>40573</c:v>
                </c:pt>
                <c:pt idx="748">
                  <c:v>40576</c:v>
                </c:pt>
                <c:pt idx="749">
                  <c:v>40579</c:v>
                </c:pt>
                <c:pt idx="750">
                  <c:v>40582</c:v>
                </c:pt>
                <c:pt idx="751">
                  <c:v>40585</c:v>
                </c:pt>
                <c:pt idx="752">
                  <c:v>40588</c:v>
                </c:pt>
                <c:pt idx="753">
                  <c:v>40591</c:v>
                </c:pt>
                <c:pt idx="754">
                  <c:v>40594</c:v>
                </c:pt>
                <c:pt idx="755">
                  <c:v>40597</c:v>
                </c:pt>
                <c:pt idx="756">
                  <c:v>40600</c:v>
                </c:pt>
                <c:pt idx="757">
                  <c:v>40603</c:v>
                </c:pt>
                <c:pt idx="758">
                  <c:v>40606</c:v>
                </c:pt>
                <c:pt idx="759">
                  <c:v>40609</c:v>
                </c:pt>
                <c:pt idx="760">
                  <c:v>40612</c:v>
                </c:pt>
                <c:pt idx="761">
                  <c:v>40615</c:v>
                </c:pt>
                <c:pt idx="762">
                  <c:v>40618</c:v>
                </c:pt>
                <c:pt idx="763">
                  <c:v>40621</c:v>
                </c:pt>
                <c:pt idx="764">
                  <c:v>40624</c:v>
                </c:pt>
                <c:pt idx="765">
                  <c:v>40627</c:v>
                </c:pt>
                <c:pt idx="766">
                  <c:v>40630</c:v>
                </c:pt>
                <c:pt idx="767">
                  <c:v>40633</c:v>
                </c:pt>
                <c:pt idx="768">
                  <c:v>40636</c:v>
                </c:pt>
                <c:pt idx="769">
                  <c:v>40639</c:v>
                </c:pt>
                <c:pt idx="770">
                  <c:v>40642</c:v>
                </c:pt>
                <c:pt idx="771">
                  <c:v>40645</c:v>
                </c:pt>
                <c:pt idx="772">
                  <c:v>40648</c:v>
                </c:pt>
                <c:pt idx="773">
                  <c:v>40651</c:v>
                </c:pt>
                <c:pt idx="774">
                  <c:v>40654</c:v>
                </c:pt>
                <c:pt idx="775">
                  <c:v>40657</c:v>
                </c:pt>
                <c:pt idx="776">
                  <c:v>40660</c:v>
                </c:pt>
                <c:pt idx="777">
                  <c:v>40663</c:v>
                </c:pt>
                <c:pt idx="778">
                  <c:v>40666</c:v>
                </c:pt>
                <c:pt idx="779">
                  <c:v>40669</c:v>
                </c:pt>
                <c:pt idx="780">
                  <c:v>40672</c:v>
                </c:pt>
                <c:pt idx="781">
                  <c:v>40675</c:v>
                </c:pt>
                <c:pt idx="782">
                  <c:v>40678</c:v>
                </c:pt>
                <c:pt idx="783">
                  <c:v>40681</c:v>
                </c:pt>
                <c:pt idx="784">
                  <c:v>40684</c:v>
                </c:pt>
                <c:pt idx="785">
                  <c:v>40687</c:v>
                </c:pt>
                <c:pt idx="786">
                  <c:v>40690</c:v>
                </c:pt>
                <c:pt idx="787">
                  <c:v>40693</c:v>
                </c:pt>
                <c:pt idx="788">
                  <c:v>40696</c:v>
                </c:pt>
                <c:pt idx="789">
                  <c:v>40699</c:v>
                </c:pt>
                <c:pt idx="790">
                  <c:v>40702</c:v>
                </c:pt>
                <c:pt idx="791">
                  <c:v>40705</c:v>
                </c:pt>
                <c:pt idx="792">
                  <c:v>40708</c:v>
                </c:pt>
                <c:pt idx="793">
                  <c:v>40711</c:v>
                </c:pt>
                <c:pt idx="794">
                  <c:v>40714</c:v>
                </c:pt>
                <c:pt idx="795">
                  <c:v>40717</c:v>
                </c:pt>
                <c:pt idx="796">
                  <c:v>40720</c:v>
                </c:pt>
                <c:pt idx="797">
                  <c:v>40723</c:v>
                </c:pt>
                <c:pt idx="798">
                  <c:v>40726</c:v>
                </c:pt>
                <c:pt idx="799">
                  <c:v>40729</c:v>
                </c:pt>
                <c:pt idx="800">
                  <c:v>40732</c:v>
                </c:pt>
                <c:pt idx="801">
                  <c:v>40735</c:v>
                </c:pt>
                <c:pt idx="802">
                  <c:v>40738</c:v>
                </c:pt>
                <c:pt idx="803">
                  <c:v>40741</c:v>
                </c:pt>
                <c:pt idx="804">
                  <c:v>40744</c:v>
                </c:pt>
                <c:pt idx="805">
                  <c:v>40747</c:v>
                </c:pt>
                <c:pt idx="806">
                  <c:v>40750</c:v>
                </c:pt>
                <c:pt idx="807">
                  <c:v>40753</c:v>
                </c:pt>
                <c:pt idx="808">
                  <c:v>40756</c:v>
                </c:pt>
                <c:pt idx="809">
                  <c:v>40759</c:v>
                </c:pt>
                <c:pt idx="810">
                  <c:v>40762</c:v>
                </c:pt>
                <c:pt idx="811">
                  <c:v>40765</c:v>
                </c:pt>
                <c:pt idx="812">
                  <c:v>40768</c:v>
                </c:pt>
                <c:pt idx="813">
                  <c:v>40771</c:v>
                </c:pt>
                <c:pt idx="814">
                  <c:v>40774</c:v>
                </c:pt>
                <c:pt idx="815">
                  <c:v>40777</c:v>
                </c:pt>
                <c:pt idx="816">
                  <c:v>40780</c:v>
                </c:pt>
                <c:pt idx="817">
                  <c:v>40783</c:v>
                </c:pt>
                <c:pt idx="818">
                  <c:v>40786</c:v>
                </c:pt>
                <c:pt idx="819">
                  <c:v>40789</c:v>
                </c:pt>
                <c:pt idx="820">
                  <c:v>40792</c:v>
                </c:pt>
                <c:pt idx="821">
                  <c:v>40795</c:v>
                </c:pt>
                <c:pt idx="822">
                  <c:v>40798</c:v>
                </c:pt>
                <c:pt idx="823">
                  <c:v>40801</c:v>
                </c:pt>
                <c:pt idx="824">
                  <c:v>40804</c:v>
                </c:pt>
                <c:pt idx="825">
                  <c:v>40807</c:v>
                </c:pt>
                <c:pt idx="826">
                  <c:v>40810</c:v>
                </c:pt>
                <c:pt idx="827">
                  <c:v>40813</c:v>
                </c:pt>
                <c:pt idx="828">
                  <c:v>40816</c:v>
                </c:pt>
                <c:pt idx="829">
                  <c:v>40819</c:v>
                </c:pt>
                <c:pt idx="830">
                  <c:v>40822</c:v>
                </c:pt>
                <c:pt idx="831">
                  <c:v>40825</c:v>
                </c:pt>
                <c:pt idx="832">
                  <c:v>40828</c:v>
                </c:pt>
                <c:pt idx="833">
                  <c:v>40831</c:v>
                </c:pt>
                <c:pt idx="834">
                  <c:v>40834</c:v>
                </c:pt>
                <c:pt idx="835">
                  <c:v>40837</c:v>
                </c:pt>
                <c:pt idx="836">
                  <c:v>40840</c:v>
                </c:pt>
                <c:pt idx="837">
                  <c:v>40843</c:v>
                </c:pt>
                <c:pt idx="838">
                  <c:v>40846</c:v>
                </c:pt>
                <c:pt idx="839">
                  <c:v>40849</c:v>
                </c:pt>
                <c:pt idx="840">
                  <c:v>40852</c:v>
                </c:pt>
                <c:pt idx="841">
                  <c:v>40855</c:v>
                </c:pt>
                <c:pt idx="842">
                  <c:v>40858</c:v>
                </c:pt>
                <c:pt idx="843">
                  <c:v>40861</c:v>
                </c:pt>
                <c:pt idx="844">
                  <c:v>40864</c:v>
                </c:pt>
                <c:pt idx="845">
                  <c:v>40867</c:v>
                </c:pt>
                <c:pt idx="846">
                  <c:v>40870</c:v>
                </c:pt>
                <c:pt idx="847">
                  <c:v>40873</c:v>
                </c:pt>
                <c:pt idx="848">
                  <c:v>40876</c:v>
                </c:pt>
                <c:pt idx="849">
                  <c:v>40879</c:v>
                </c:pt>
                <c:pt idx="850">
                  <c:v>40882</c:v>
                </c:pt>
                <c:pt idx="851">
                  <c:v>40885</c:v>
                </c:pt>
                <c:pt idx="852">
                  <c:v>40888</c:v>
                </c:pt>
                <c:pt idx="853">
                  <c:v>40891</c:v>
                </c:pt>
                <c:pt idx="854">
                  <c:v>40894</c:v>
                </c:pt>
                <c:pt idx="855">
                  <c:v>40897</c:v>
                </c:pt>
                <c:pt idx="856">
                  <c:v>40900</c:v>
                </c:pt>
                <c:pt idx="857">
                  <c:v>40903</c:v>
                </c:pt>
                <c:pt idx="858">
                  <c:v>40906</c:v>
                </c:pt>
                <c:pt idx="859">
                  <c:v>40909</c:v>
                </c:pt>
                <c:pt idx="860">
                  <c:v>40912</c:v>
                </c:pt>
                <c:pt idx="861">
                  <c:v>40915</c:v>
                </c:pt>
                <c:pt idx="862">
                  <c:v>40918</c:v>
                </c:pt>
                <c:pt idx="863">
                  <c:v>40921</c:v>
                </c:pt>
                <c:pt idx="864">
                  <c:v>40924</c:v>
                </c:pt>
                <c:pt idx="865">
                  <c:v>40927</c:v>
                </c:pt>
                <c:pt idx="866">
                  <c:v>40930</c:v>
                </c:pt>
                <c:pt idx="867">
                  <c:v>40933</c:v>
                </c:pt>
                <c:pt idx="868">
                  <c:v>40936</c:v>
                </c:pt>
                <c:pt idx="869">
                  <c:v>40939</c:v>
                </c:pt>
                <c:pt idx="870">
                  <c:v>40942</c:v>
                </c:pt>
                <c:pt idx="871">
                  <c:v>40945</c:v>
                </c:pt>
                <c:pt idx="872">
                  <c:v>40948</c:v>
                </c:pt>
                <c:pt idx="873">
                  <c:v>40951</c:v>
                </c:pt>
                <c:pt idx="874">
                  <c:v>40954</c:v>
                </c:pt>
                <c:pt idx="875">
                  <c:v>40957</c:v>
                </c:pt>
                <c:pt idx="876">
                  <c:v>40960</c:v>
                </c:pt>
                <c:pt idx="877">
                  <c:v>40963</c:v>
                </c:pt>
                <c:pt idx="878">
                  <c:v>40966</c:v>
                </c:pt>
                <c:pt idx="879">
                  <c:v>40969</c:v>
                </c:pt>
                <c:pt idx="880">
                  <c:v>40972</c:v>
                </c:pt>
                <c:pt idx="881">
                  <c:v>40975</c:v>
                </c:pt>
                <c:pt idx="882">
                  <c:v>40978</c:v>
                </c:pt>
                <c:pt idx="883">
                  <c:v>40981</c:v>
                </c:pt>
                <c:pt idx="884">
                  <c:v>40984</c:v>
                </c:pt>
                <c:pt idx="885">
                  <c:v>40987</c:v>
                </c:pt>
                <c:pt idx="886">
                  <c:v>40990</c:v>
                </c:pt>
                <c:pt idx="887">
                  <c:v>40993</c:v>
                </c:pt>
                <c:pt idx="888">
                  <c:v>40996</c:v>
                </c:pt>
                <c:pt idx="889">
                  <c:v>40999</c:v>
                </c:pt>
                <c:pt idx="890">
                  <c:v>41002</c:v>
                </c:pt>
                <c:pt idx="891">
                  <c:v>41005</c:v>
                </c:pt>
                <c:pt idx="892">
                  <c:v>41008</c:v>
                </c:pt>
                <c:pt idx="893">
                  <c:v>41011</c:v>
                </c:pt>
                <c:pt idx="894">
                  <c:v>41014</c:v>
                </c:pt>
                <c:pt idx="895">
                  <c:v>41017</c:v>
                </c:pt>
                <c:pt idx="896">
                  <c:v>41020</c:v>
                </c:pt>
                <c:pt idx="897">
                  <c:v>41023</c:v>
                </c:pt>
                <c:pt idx="898">
                  <c:v>41026</c:v>
                </c:pt>
                <c:pt idx="899">
                  <c:v>41029</c:v>
                </c:pt>
                <c:pt idx="900">
                  <c:v>41032</c:v>
                </c:pt>
                <c:pt idx="901">
                  <c:v>41035</c:v>
                </c:pt>
                <c:pt idx="902">
                  <c:v>41038</c:v>
                </c:pt>
                <c:pt idx="903">
                  <c:v>41041</c:v>
                </c:pt>
                <c:pt idx="904">
                  <c:v>41044</c:v>
                </c:pt>
                <c:pt idx="905">
                  <c:v>41047</c:v>
                </c:pt>
                <c:pt idx="906">
                  <c:v>41050</c:v>
                </c:pt>
                <c:pt idx="907">
                  <c:v>41053</c:v>
                </c:pt>
                <c:pt idx="908">
                  <c:v>41056</c:v>
                </c:pt>
                <c:pt idx="909">
                  <c:v>41059</c:v>
                </c:pt>
                <c:pt idx="910">
                  <c:v>41062</c:v>
                </c:pt>
                <c:pt idx="911">
                  <c:v>41065</c:v>
                </c:pt>
                <c:pt idx="912">
                  <c:v>41068</c:v>
                </c:pt>
                <c:pt idx="913">
                  <c:v>41071</c:v>
                </c:pt>
                <c:pt idx="914">
                  <c:v>41074</c:v>
                </c:pt>
                <c:pt idx="915">
                  <c:v>41077</c:v>
                </c:pt>
                <c:pt idx="916">
                  <c:v>41080</c:v>
                </c:pt>
                <c:pt idx="917">
                  <c:v>41083</c:v>
                </c:pt>
                <c:pt idx="918">
                  <c:v>41086</c:v>
                </c:pt>
                <c:pt idx="919">
                  <c:v>41089</c:v>
                </c:pt>
                <c:pt idx="920">
                  <c:v>41092</c:v>
                </c:pt>
                <c:pt idx="921">
                  <c:v>41095</c:v>
                </c:pt>
                <c:pt idx="922">
                  <c:v>41098</c:v>
                </c:pt>
                <c:pt idx="923">
                  <c:v>41101</c:v>
                </c:pt>
                <c:pt idx="924">
                  <c:v>41104</c:v>
                </c:pt>
                <c:pt idx="925">
                  <c:v>41107</c:v>
                </c:pt>
                <c:pt idx="926">
                  <c:v>41110</c:v>
                </c:pt>
                <c:pt idx="927">
                  <c:v>41113</c:v>
                </c:pt>
                <c:pt idx="928">
                  <c:v>41116</c:v>
                </c:pt>
                <c:pt idx="929">
                  <c:v>41119</c:v>
                </c:pt>
                <c:pt idx="930">
                  <c:v>41122</c:v>
                </c:pt>
                <c:pt idx="931">
                  <c:v>41125</c:v>
                </c:pt>
                <c:pt idx="932">
                  <c:v>41128</c:v>
                </c:pt>
                <c:pt idx="933">
                  <c:v>41131</c:v>
                </c:pt>
                <c:pt idx="934">
                  <c:v>41134</c:v>
                </c:pt>
                <c:pt idx="935">
                  <c:v>41137</c:v>
                </c:pt>
                <c:pt idx="936">
                  <c:v>41140</c:v>
                </c:pt>
                <c:pt idx="937">
                  <c:v>41143</c:v>
                </c:pt>
                <c:pt idx="938">
                  <c:v>41146</c:v>
                </c:pt>
                <c:pt idx="939">
                  <c:v>41149</c:v>
                </c:pt>
                <c:pt idx="940">
                  <c:v>41152</c:v>
                </c:pt>
                <c:pt idx="941">
                  <c:v>41155</c:v>
                </c:pt>
                <c:pt idx="942">
                  <c:v>41158</c:v>
                </c:pt>
                <c:pt idx="943">
                  <c:v>41161</c:v>
                </c:pt>
                <c:pt idx="944">
                  <c:v>41164</c:v>
                </c:pt>
                <c:pt idx="945">
                  <c:v>41167</c:v>
                </c:pt>
                <c:pt idx="946">
                  <c:v>41170</c:v>
                </c:pt>
                <c:pt idx="947">
                  <c:v>41173</c:v>
                </c:pt>
                <c:pt idx="948">
                  <c:v>41176</c:v>
                </c:pt>
                <c:pt idx="949">
                  <c:v>41179</c:v>
                </c:pt>
                <c:pt idx="950">
                  <c:v>41182</c:v>
                </c:pt>
                <c:pt idx="951">
                  <c:v>41185</c:v>
                </c:pt>
                <c:pt idx="952">
                  <c:v>41188</c:v>
                </c:pt>
                <c:pt idx="953">
                  <c:v>41191</c:v>
                </c:pt>
                <c:pt idx="954">
                  <c:v>41194</c:v>
                </c:pt>
                <c:pt idx="955">
                  <c:v>41197</c:v>
                </c:pt>
                <c:pt idx="956">
                  <c:v>41200</c:v>
                </c:pt>
                <c:pt idx="957">
                  <c:v>41203</c:v>
                </c:pt>
                <c:pt idx="958">
                  <c:v>41206</c:v>
                </c:pt>
                <c:pt idx="959">
                  <c:v>41209</c:v>
                </c:pt>
                <c:pt idx="960">
                  <c:v>41212</c:v>
                </c:pt>
                <c:pt idx="961">
                  <c:v>41215</c:v>
                </c:pt>
                <c:pt idx="962">
                  <c:v>41218</c:v>
                </c:pt>
                <c:pt idx="963">
                  <c:v>41221</c:v>
                </c:pt>
                <c:pt idx="964">
                  <c:v>41224</c:v>
                </c:pt>
                <c:pt idx="965">
                  <c:v>41227</c:v>
                </c:pt>
                <c:pt idx="966">
                  <c:v>41230</c:v>
                </c:pt>
                <c:pt idx="967">
                  <c:v>41233</c:v>
                </c:pt>
                <c:pt idx="968">
                  <c:v>41236</c:v>
                </c:pt>
                <c:pt idx="969">
                  <c:v>41239</c:v>
                </c:pt>
                <c:pt idx="970">
                  <c:v>41242</c:v>
                </c:pt>
                <c:pt idx="971">
                  <c:v>41245</c:v>
                </c:pt>
                <c:pt idx="972">
                  <c:v>41248</c:v>
                </c:pt>
                <c:pt idx="973">
                  <c:v>41251</c:v>
                </c:pt>
                <c:pt idx="974">
                  <c:v>41254</c:v>
                </c:pt>
                <c:pt idx="975">
                  <c:v>41257</c:v>
                </c:pt>
                <c:pt idx="976">
                  <c:v>41260</c:v>
                </c:pt>
                <c:pt idx="977">
                  <c:v>41263</c:v>
                </c:pt>
                <c:pt idx="978">
                  <c:v>41266</c:v>
                </c:pt>
                <c:pt idx="979">
                  <c:v>41269</c:v>
                </c:pt>
                <c:pt idx="980">
                  <c:v>41272</c:v>
                </c:pt>
                <c:pt idx="981">
                  <c:v>41275</c:v>
                </c:pt>
                <c:pt idx="982">
                  <c:v>41278</c:v>
                </c:pt>
                <c:pt idx="983">
                  <c:v>41281</c:v>
                </c:pt>
                <c:pt idx="984">
                  <c:v>41284</c:v>
                </c:pt>
                <c:pt idx="985">
                  <c:v>41287</c:v>
                </c:pt>
                <c:pt idx="986">
                  <c:v>41290</c:v>
                </c:pt>
                <c:pt idx="987">
                  <c:v>41293</c:v>
                </c:pt>
                <c:pt idx="988">
                  <c:v>41296</c:v>
                </c:pt>
                <c:pt idx="989">
                  <c:v>41299</c:v>
                </c:pt>
                <c:pt idx="990">
                  <c:v>41302</c:v>
                </c:pt>
                <c:pt idx="991">
                  <c:v>41305</c:v>
                </c:pt>
                <c:pt idx="992">
                  <c:v>41308</c:v>
                </c:pt>
                <c:pt idx="993">
                  <c:v>41311</c:v>
                </c:pt>
                <c:pt idx="994">
                  <c:v>41314</c:v>
                </c:pt>
                <c:pt idx="995">
                  <c:v>41317</c:v>
                </c:pt>
                <c:pt idx="996">
                  <c:v>41320</c:v>
                </c:pt>
                <c:pt idx="997">
                  <c:v>41323</c:v>
                </c:pt>
                <c:pt idx="998">
                  <c:v>41326</c:v>
                </c:pt>
                <c:pt idx="999">
                  <c:v>41329</c:v>
                </c:pt>
                <c:pt idx="1000">
                  <c:v>41332</c:v>
                </c:pt>
                <c:pt idx="1001">
                  <c:v>41335</c:v>
                </c:pt>
                <c:pt idx="1002">
                  <c:v>41338</c:v>
                </c:pt>
                <c:pt idx="1003">
                  <c:v>41341</c:v>
                </c:pt>
                <c:pt idx="1004">
                  <c:v>41344</c:v>
                </c:pt>
                <c:pt idx="1005">
                  <c:v>41347</c:v>
                </c:pt>
                <c:pt idx="1006">
                  <c:v>41350</c:v>
                </c:pt>
                <c:pt idx="1007">
                  <c:v>41353</c:v>
                </c:pt>
                <c:pt idx="1008">
                  <c:v>41356</c:v>
                </c:pt>
                <c:pt idx="1009">
                  <c:v>41359</c:v>
                </c:pt>
                <c:pt idx="1010">
                  <c:v>41362</c:v>
                </c:pt>
                <c:pt idx="1011">
                  <c:v>41365</c:v>
                </c:pt>
                <c:pt idx="1012">
                  <c:v>41368</c:v>
                </c:pt>
                <c:pt idx="1013">
                  <c:v>41371</c:v>
                </c:pt>
                <c:pt idx="1014">
                  <c:v>41374</c:v>
                </c:pt>
                <c:pt idx="1015">
                  <c:v>41377</c:v>
                </c:pt>
                <c:pt idx="1016">
                  <c:v>41380</c:v>
                </c:pt>
                <c:pt idx="1017">
                  <c:v>41383</c:v>
                </c:pt>
                <c:pt idx="1018">
                  <c:v>41386</c:v>
                </c:pt>
                <c:pt idx="1019">
                  <c:v>41389</c:v>
                </c:pt>
                <c:pt idx="1020">
                  <c:v>41392</c:v>
                </c:pt>
                <c:pt idx="1021">
                  <c:v>41395</c:v>
                </c:pt>
                <c:pt idx="1022">
                  <c:v>41398</c:v>
                </c:pt>
                <c:pt idx="1023">
                  <c:v>41401</c:v>
                </c:pt>
                <c:pt idx="1024">
                  <c:v>41404</c:v>
                </c:pt>
                <c:pt idx="1025">
                  <c:v>41407</c:v>
                </c:pt>
                <c:pt idx="1026">
                  <c:v>41410</c:v>
                </c:pt>
                <c:pt idx="1027">
                  <c:v>41413</c:v>
                </c:pt>
                <c:pt idx="1028">
                  <c:v>41416</c:v>
                </c:pt>
                <c:pt idx="1029">
                  <c:v>41419</c:v>
                </c:pt>
                <c:pt idx="1030">
                  <c:v>41422</c:v>
                </c:pt>
                <c:pt idx="1031">
                  <c:v>41425</c:v>
                </c:pt>
                <c:pt idx="1032">
                  <c:v>41428</c:v>
                </c:pt>
                <c:pt idx="1033">
                  <c:v>41431</c:v>
                </c:pt>
                <c:pt idx="1034">
                  <c:v>41434</c:v>
                </c:pt>
                <c:pt idx="1035">
                  <c:v>41437</c:v>
                </c:pt>
                <c:pt idx="1036">
                  <c:v>41440</c:v>
                </c:pt>
                <c:pt idx="1037">
                  <c:v>41443</c:v>
                </c:pt>
                <c:pt idx="1038">
                  <c:v>41446</c:v>
                </c:pt>
                <c:pt idx="1039">
                  <c:v>41449</c:v>
                </c:pt>
                <c:pt idx="1040">
                  <c:v>41452</c:v>
                </c:pt>
                <c:pt idx="1041">
                  <c:v>41455</c:v>
                </c:pt>
                <c:pt idx="1042">
                  <c:v>41458</c:v>
                </c:pt>
                <c:pt idx="1043">
                  <c:v>41461</c:v>
                </c:pt>
                <c:pt idx="1044">
                  <c:v>41464</c:v>
                </c:pt>
                <c:pt idx="1045">
                  <c:v>41467</c:v>
                </c:pt>
                <c:pt idx="1046">
                  <c:v>41470</c:v>
                </c:pt>
                <c:pt idx="1047">
                  <c:v>41473</c:v>
                </c:pt>
                <c:pt idx="1048">
                  <c:v>41476</c:v>
                </c:pt>
                <c:pt idx="1049">
                  <c:v>41479</c:v>
                </c:pt>
                <c:pt idx="1050">
                  <c:v>41482</c:v>
                </c:pt>
                <c:pt idx="1051">
                  <c:v>41485</c:v>
                </c:pt>
                <c:pt idx="1052">
                  <c:v>41488</c:v>
                </c:pt>
                <c:pt idx="1053">
                  <c:v>41491</c:v>
                </c:pt>
                <c:pt idx="1054">
                  <c:v>41494</c:v>
                </c:pt>
                <c:pt idx="1055">
                  <c:v>41497</c:v>
                </c:pt>
                <c:pt idx="1056">
                  <c:v>41500</c:v>
                </c:pt>
                <c:pt idx="1057">
                  <c:v>41503</c:v>
                </c:pt>
                <c:pt idx="1058">
                  <c:v>41506</c:v>
                </c:pt>
                <c:pt idx="1059">
                  <c:v>41509</c:v>
                </c:pt>
                <c:pt idx="1060">
                  <c:v>41512</c:v>
                </c:pt>
                <c:pt idx="1061">
                  <c:v>41515</c:v>
                </c:pt>
                <c:pt idx="1062">
                  <c:v>41518</c:v>
                </c:pt>
                <c:pt idx="1063">
                  <c:v>41521</c:v>
                </c:pt>
                <c:pt idx="1064">
                  <c:v>41524</c:v>
                </c:pt>
                <c:pt idx="1065">
                  <c:v>41527</c:v>
                </c:pt>
                <c:pt idx="1066">
                  <c:v>41530</c:v>
                </c:pt>
                <c:pt idx="1067">
                  <c:v>41533</c:v>
                </c:pt>
                <c:pt idx="1068">
                  <c:v>41536</c:v>
                </c:pt>
                <c:pt idx="1069">
                  <c:v>41539</c:v>
                </c:pt>
                <c:pt idx="1070">
                  <c:v>41542</c:v>
                </c:pt>
                <c:pt idx="1071">
                  <c:v>41545</c:v>
                </c:pt>
                <c:pt idx="1072">
                  <c:v>41548</c:v>
                </c:pt>
                <c:pt idx="1073">
                  <c:v>41551</c:v>
                </c:pt>
                <c:pt idx="1074">
                  <c:v>41554</c:v>
                </c:pt>
                <c:pt idx="1075">
                  <c:v>41557</c:v>
                </c:pt>
                <c:pt idx="1076">
                  <c:v>41560</c:v>
                </c:pt>
                <c:pt idx="1077">
                  <c:v>41563</c:v>
                </c:pt>
                <c:pt idx="1078">
                  <c:v>41566</c:v>
                </c:pt>
                <c:pt idx="1079">
                  <c:v>41569</c:v>
                </c:pt>
                <c:pt idx="1080">
                  <c:v>41572</c:v>
                </c:pt>
                <c:pt idx="1081">
                  <c:v>41575</c:v>
                </c:pt>
                <c:pt idx="1082">
                  <c:v>41578</c:v>
                </c:pt>
                <c:pt idx="1083">
                  <c:v>41581</c:v>
                </c:pt>
                <c:pt idx="1084">
                  <c:v>41584</c:v>
                </c:pt>
                <c:pt idx="1085">
                  <c:v>41587</c:v>
                </c:pt>
                <c:pt idx="1086">
                  <c:v>41590</c:v>
                </c:pt>
                <c:pt idx="1087">
                  <c:v>41593</c:v>
                </c:pt>
                <c:pt idx="1088">
                  <c:v>41596</c:v>
                </c:pt>
                <c:pt idx="1089">
                  <c:v>41599</c:v>
                </c:pt>
                <c:pt idx="1090">
                  <c:v>41602</c:v>
                </c:pt>
                <c:pt idx="1091">
                  <c:v>41605</c:v>
                </c:pt>
                <c:pt idx="1092">
                  <c:v>41608</c:v>
                </c:pt>
                <c:pt idx="1093">
                  <c:v>41611</c:v>
                </c:pt>
                <c:pt idx="1094">
                  <c:v>41614</c:v>
                </c:pt>
                <c:pt idx="1095">
                  <c:v>41617</c:v>
                </c:pt>
                <c:pt idx="1096">
                  <c:v>41620</c:v>
                </c:pt>
                <c:pt idx="1097">
                  <c:v>41623</c:v>
                </c:pt>
                <c:pt idx="1098">
                  <c:v>41626</c:v>
                </c:pt>
                <c:pt idx="1099">
                  <c:v>41629</c:v>
                </c:pt>
                <c:pt idx="1100">
                  <c:v>41632</c:v>
                </c:pt>
                <c:pt idx="1101">
                  <c:v>41635</c:v>
                </c:pt>
                <c:pt idx="1102">
                  <c:v>41638</c:v>
                </c:pt>
                <c:pt idx="1103">
                  <c:v>41641</c:v>
                </c:pt>
                <c:pt idx="1104">
                  <c:v>41644</c:v>
                </c:pt>
                <c:pt idx="1105">
                  <c:v>41647</c:v>
                </c:pt>
                <c:pt idx="1106">
                  <c:v>41650</c:v>
                </c:pt>
                <c:pt idx="1107">
                  <c:v>41653</c:v>
                </c:pt>
                <c:pt idx="1108">
                  <c:v>41656</c:v>
                </c:pt>
                <c:pt idx="1109">
                  <c:v>41659</c:v>
                </c:pt>
                <c:pt idx="1110">
                  <c:v>41662</c:v>
                </c:pt>
                <c:pt idx="1111">
                  <c:v>41665</c:v>
                </c:pt>
                <c:pt idx="1112">
                  <c:v>41668</c:v>
                </c:pt>
                <c:pt idx="1113">
                  <c:v>41671</c:v>
                </c:pt>
                <c:pt idx="1114">
                  <c:v>41674</c:v>
                </c:pt>
                <c:pt idx="1115">
                  <c:v>41677</c:v>
                </c:pt>
                <c:pt idx="1116">
                  <c:v>41680</c:v>
                </c:pt>
                <c:pt idx="1117">
                  <c:v>41683</c:v>
                </c:pt>
                <c:pt idx="1118">
                  <c:v>41686</c:v>
                </c:pt>
                <c:pt idx="1119">
                  <c:v>41689</c:v>
                </c:pt>
                <c:pt idx="1120">
                  <c:v>41692</c:v>
                </c:pt>
                <c:pt idx="1121">
                  <c:v>41695</c:v>
                </c:pt>
                <c:pt idx="1122">
                  <c:v>41698</c:v>
                </c:pt>
                <c:pt idx="1123">
                  <c:v>41701</c:v>
                </c:pt>
                <c:pt idx="1124">
                  <c:v>41704</c:v>
                </c:pt>
                <c:pt idx="1125">
                  <c:v>41707</c:v>
                </c:pt>
                <c:pt idx="1126">
                  <c:v>41710</c:v>
                </c:pt>
                <c:pt idx="1127">
                  <c:v>41713</c:v>
                </c:pt>
                <c:pt idx="1128">
                  <c:v>41716</c:v>
                </c:pt>
                <c:pt idx="1129">
                  <c:v>41719</c:v>
                </c:pt>
                <c:pt idx="1130">
                  <c:v>41722</c:v>
                </c:pt>
                <c:pt idx="1131">
                  <c:v>41725</c:v>
                </c:pt>
                <c:pt idx="1132">
                  <c:v>41728</c:v>
                </c:pt>
                <c:pt idx="1133">
                  <c:v>41731</c:v>
                </c:pt>
                <c:pt idx="1134">
                  <c:v>41734</c:v>
                </c:pt>
                <c:pt idx="1135">
                  <c:v>41737</c:v>
                </c:pt>
                <c:pt idx="1136">
                  <c:v>41740</c:v>
                </c:pt>
                <c:pt idx="1137">
                  <c:v>41743</c:v>
                </c:pt>
                <c:pt idx="1138">
                  <c:v>41746</c:v>
                </c:pt>
                <c:pt idx="1139">
                  <c:v>41749</c:v>
                </c:pt>
                <c:pt idx="1140">
                  <c:v>41752</c:v>
                </c:pt>
                <c:pt idx="1141">
                  <c:v>41755</c:v>
                </c:pt>
                <c:pt idx="1142">
                  <c:v>41758</c:v>
                </c:pt>
                <c:pt idx="1143">
                  <c:v>41761</c:v>
                </c:pt>
                <c:pt idx="1144">
                  <c:v>41764</c:v>
                </c:pt>
                <c:pt idx="1145">
                  <c:v>41767</c:v>
                </c:pt>
                <c:pt idx="1146">
                  <c:v>41770</c:v>
                </c:pt>
                <c:pt idx="1147">
                  <c:v>41773</c:v>
                </c:pt>
                <c:pt idx="1148">
                  <c:v>41776</c:v>
                </c:pt>
                <c:pt idx="1149">
                  <c:v>41779</c:v>
                </c:pt>
                <c:pt idx="1150">
                  <c:v>41782</c:v>
                </c:pt>
                <c:pt idx="1151">
                  <c:v>41785</c:v>
                </c:pt>
                <c:pt idx="1152">
                  <c:v>41788</c:v>
                </c:pt>
                <c:pt idx="1153">
                  <c:v>41791</c:v>
                </c:pt>
                <c:pt idx="1154">
                  <c:v>41794</c:v>
                </c:pt>
                <c:pt idx="1155">
                  <c:v>41797</c:v>
                </c:pt>
                <c:pt idx="1156">
                  <c:v>41800</c:v>
                </c:pt>
                <c:pt idx="1157">
                  <c:v>41803</c:v>
                </c:pt>
                <c:pt idx="1158">
                  <c:v>41806</c:v>
                </c:pt>
                <c:pt idx="1159">
                  <c:v>41809</c:v>
                </c:pt>
                <c:pt idx="1160">
                  <c:v>41812</c:v>
                </c:pt>
                <c:pt idx="1161">
                  <c:v>41815</c:v>
                </c:pt>
                <c:pt idx="1162">
                  <c:v>41818</c:v>
                </c:pt>
                <c:pt idx="1163">
                  <c:v>41821</c:v>
                </c:pt>
                <c:pt idx="1164">
                  <c:v>41824</c:v>
                </c:pt>
                <c:pt idx="1165">
                  <c:v>41827</c:v>
                </c:pt>
                <c:pt idx="1166">
                  <c:v>41830</c:v>
                </c:pt>
                <c:pt idx="1167">
                  <c:v>41833</c:v>
                </c:pt>
                <c:pt idx="1168">
                  <c:v>41836</c:v>
                </c:pt>
                <c:pt idx="1169">
                  <c:v>41839</c:v>
                </c:pt>
                <c:pt idx="1170">
                  <c:v>41842</c:v>
                </c:pt>
                <c:pt idx="1171">
                  <c:v>41845</c:v>
                </c:pt>
                <c:pt idx="1172">
                  <c:v>41848</c:v>
                </c:pt>
                <c:pt idx="1173">
                  <c:v>41851</c:v>
                </c:pt>
                <c:pt idx="1174">
                  <c:v>41854</c:v>
                </c:pt>
                <c:pt idx="1175">
                  <c:v>41857</c:v>
                </c:pt>
                <c:pt idx="1176">
                  <c:v>41860</c:v>
                </c:pt>
                <c:pt idx="1177">
                  <c:v>41863</c:v>
                </c:pt>
                <c:pt idx="1178">
                  <c:v>41866</c:v>
                </c:pt>
                <c:pt idx="1179">
                  <c:v>41869</c:v>
                </c:pt>
                <c:pt idx="1180">
                  <c:v>41872</c:v>
                </c:pt>
                <c:pt idx="1181">
                  <c:v>41875</c:v>
                </c:pt>
                <c:pt idx="1182">
                  <c:v>41878</c:v>
                </c:pt>
                <c:pt idx="1183">
                  <c:v>41881</c:v>
                </c:pt>
                <c:pt idx="1184">
                  <c:v>41884</c:v>
                </c:pt>
                <c:pt idx="1185">
                  <c:v>41887</c:v>
                </c:pt>
                <c:pt idx="1186">
                  <c:v>41890</c:v>
                </c:pt>
                <c:pt idx="1187">
                  <c:v>41893</c:v>
                </c:pt>
                <c:pt idx="1188">
                  <c:v>41896</c:v>
                </c:pt>
                <c:pt idx="1189">
                  <c:v>41899</c:v>
                </c:pt>
                <c:pt idx="1190">
                  <c:v>41902</c:v>
                </c:pt>
                <c:pt idx="1191">
                  <c:v>41905</c:v>
                </c:pt>
                <c:pt idx="1192">
                  <c:v>41908</c:v>
                </c:pt>
                <c:pt idx="1193">
                  <c:v>41911</c:v>
                </c:pt>
                <c:pt idx="1194">
                  <c:v>41914</c:v>
                </c:pt>
                <c:pt idx="1195">
                  <c:v>41917</c:v>
                </c:pt>
                <c:pt idx="1196">
                  <c:v>41920</c:v>
                </c:pt>
                <c:pt idx="1197">
                  <c:v>41923</c:v>
                </c:pt>
                <c:pt idx="1198">
                  <c:v>41926</c:v>
                </c:pt>
                <c:pt idx="1199">
                  <c:v>41929</c:v>
                </c:pt>
                <c:pt idx="1200">
                  <c:v>41932</c:v>
                </c:pt>
                <c:pt idx="1201">
                  <c:v>41935</c:v>
                </c:pt>
                <c:pt idx="1202">
                  <c:v>41938</c:v>
                </c:pt>
                <c:pt idx="1203">
                  <c:v>41941</c:v>
                </c:pt>
                <c:pt idx="1204">
                  <c:v>41944</c:v>
                </c:pt>
                <c:pt idx="1205">
                  <c:v>41947</c:v>
                </c:pt>
                <c:pt idx="1206">
                  <c:v>41950</c:v>
                </c:pt>
                <c:pt idx="1207">
                  <c:v>41953</c:v>
                </c:pt>
                <c:pt idx="1208">
                  <c:v>41956</c:v>
                </c:pt>
                <c:pt idx="1209">
                  <c:v>41959</c:v>
                </c:pt>
                <c:pt idx="1210">
                  <c:v>41962</c:v>
                </c:pt>
                <c:pt idx="1211">
                  <c:v>41965</c:v>
                </c:pt>
                <c:pt idx="1212">
                  <c:v>41968</c:v>
                </c:pt>
                <c:pt idx="1213">
                  <c:v>41971</c:v>
                </c:pt>
                <c:pt idx="1214">
                  <c:v>41974</c:v>
                </c:pt>
                <c:pt idx="1215">
                  <c:v>41977</c:v>
                </c:pt>
                <c:pt idx="1216">
                  <c:v>41980</c:v>
                </c:pt>
                <c:pt idx="1217">
                  <c:v>41983</c:v>
                </c:pt>
                <c:pt idx="1218">
                  <c:v>41986</c:v>
                </c:pt>
                <c:pt idx="1219">
                  <c:v>41989</c:v>
                </c:pt>
                <c:pt idx="1220">
                  <c:v>41992</c:v>
                </c:pt>
                <c:pt idx="1221">
                  <c:v>41995</c:v>
                </c:pt>
                <c:pt idx="1222">
                  <c:v>41998</c:v>
                </c:pt>
                <c:pt idx="1223">
                  <c:v>42001</c:v>
                </c:pt>
                <c:pt idx="1224">
                  <c:v>42004</c:v>
                </c:pt>
                <c:pt idx="1225">
                  <c:v>42007</c:v>
                </c:pt>
                <c:pt idx="1226">
                  <c:v>42010</c:v>
                </c:pt>
                <c:pt idx="1227">
                  <c:v>42013</c:v>
                </c:pt>
                <c:pt idx="1228">
                  <c:v>42016</c:v>
                </c:pt>
                <c:pt idx="1229">
                  <c:v>42019</c:v>
                </c:pt>
                <c:pt idx="1230">
                  <c:v>42022</c:v>
                </c:pt>
                <c:pt idx="1231">
                  <c:v>42025</c:v>
                </c:pt>
                <c:pt idx="1232">
                  <c:v>42028</c:v>
                </c:pt>
                <c:pt idx="1233">
                  <c:v>42031</c:v>
                </c:pt>
                <c:pt idx="1234">
                  <c:v>42034</c:v>
                </c:pt>
                <c:pt idx="1235">
                  <c:v>42037</c:v>
                </c:pt>
                <c:pt idx="1236">
                  <c:v>42040</c:v>
                </c:pt>
                <c:pt idx="1237">
                  <c:v>42043</c:v>
                </c:pt>
                <c:pt idx="1238">
                  <c:v>42046</c:v>
                </c:pt>
                <c:pt idx="1239">
                  <c:v>42049</c:v>
                </c:pt>
                <c:pt idx="1240">
                  <c:v>42052</c:v>
                </c:pt>
                <c:pt idx="1241">
                  <c:v>42055</c:v>
                </c:pt>
                <c:pt idx="1242">
                  <c:v>42058</c:v>
                </c:pt>
                <c:pt idx="1243">
                  <c:v>42061</c:v>
                </c:pt>
                <c:pt idx="1244">
                  <c:v>42064</c:v>
                </c:pt>
                <c:pt idx="1245">
                  <c:v>42067</c:v>
                </c:pt>
                <c:pt idx="1246">
                  <c:v>42070</c:v>
                </c:pt>
                <c:pt idx="1247">
                  <c:v>42073</c:v>
                </c:pt>
                <c:pt idx="1248">
                  <c:v>42076</c:v>
                </c:pt>
                <c:pt idx="1249">
                  <c:v>42079</c:v>
                </c:pt>
                <c:pt idx="1250">
                  <c:v>42082</c:v>
                </c:pt>
                <c:pt idx="1251">
                  <c:v>42085</c:v>
                </c:pt>
                <c:pt idx="1252">
                  <c:v>42088</c:v>
                </c:pt>
                <c:pt idx="1253">
                  <c:v>42091</c:v>
                </c:pt>
                <c:pt idx="1254">
                  <c:v>42094</c:v>
                </c:pt>
                <c:pt idx="1255">
                  <c:v>42097</c:v>
                </c:pt>
                <c:pt idx="1256">
                  <c:v>42100</c:v>
                </c:pt>
                <c:pt idx="1257">
                  <c:v>42103</c:v>
                </c:pt>
                <c:pt idx="1258">
                  <c:v>42106</c:v>
                </c:pt>
                <c:pt idx="1259">
                  <c:v>42109</c:v>
                </c:pt>
                <c:pt idx="1260">
                  <c:v>42112</c:v>
                </c:pt>
                <c:pt idx="1261">
                  <c:v>42115</c:v>
                </c:pt>
                <c:pt idx="1262">
                  <c:v>42118</c:v>
                </c:pt>
                <c:pt idx="1263">
                  <c:v>42121</c:v>
                </c:pt>
                <c:pt idx="1264">
                  <c:v>42124</c:v>
                </c:pt>
                <c:pt idx="1265">
                  <c:v>42127</c:v>
                </c:pt>
                <c:pt idx="1266">
                  <c:v>42130</c:v>
                </c:pt>
                <c:pt idx="1267">
                  <c:v>42133</c:v>
                </c:pt>
                <c:pt idx="1268">
                  <c:v>42136</c:v>
                </c:pt>
                <c:pt idx="1269">
                  <c:v>42139</c:v>
                </c:pt>
                <c:pt idx="1270">
                  <c:v>42142</c:v>
                </c:pt>
                <c:pt idx="1271">
                  <c:v>42145</c:v>
                </c:pt>
                <c:pt idx="1272">
                  <c:v>42148</c:v>
                </c:pt>
                <c:pt idx="1273">
                  <c:v>42151</c:v>
                </c:pt>
                <c:pt idx="1274">
                  <c:v>42154</c:v>
                </c:pt>
                <c:pt idx="1275">
                  <c:v>42157</c:v>
                </c:pt>
                <c:pt idx="1276">
                  <c:v>42160</c:v>
                </c:pt>
                <c:pt idx="1277">
                  <c:v>42163</c:v>
                </c:pt>
                <c:pt idx="1278">
                  <c:v>42166</c:v>
                </c:pt>
                <c:pt idx="1279">
                  <c:v>42169</c:v>
                </c:pt>
                <c:pt idx="1280">
                  <c:v>42172</c:v>
                </c:pt>
                <c:pt idx="1281">
                  <c:v>42175</c:v>
                </c:pt>
                <c:pt idx="1282">
                  <c:v>42178</c:v>
                </c:pt>
                <c:pt idx="1283">
                  <c:v>42181</c:v>
                </c:pt>
                <c:pt idx="1284">
                  <c:v>42184</c:v>
                </c:pt>
                <c:pt idx="1285">
                  <c:v>42187</c:v>
                </c:pt>
                <c:pt idx="1286">
                  <c:v>42190</c:v>
                </c:pt>
                <c:pt idx="1287">
                  <c:v>42193</c:v>
                </c:pt>
                <c:pt idx="1288">
                  <c:v>42196</c:v>
                </c:pt>
                <c:pt idx="1289">
                  <c:v>42199</c:v>
                </c:pt>
                <c:pt idx="1290">
                  <c:v>42202</c:v>
                </c:pt>
                <c:pt idx="1291">
                  <c:v>42205</c:v>
                </c:pt>
                <c:pt idx="1292">
                  <c:v>42208</c:v>
                </c:pt>
                <c:pt idx="1293">
                  <c:v>42211</c:v>
                </c:pt>
                <c:pt idx="1294">
                  <c:v>42214</c:v>
                </c:pt>
                <c:pt idx="1295">
                  <c:v>42217</c:v>
                </c:pt>
                <c:pt idx="1296">
                  <c:v>42220</c:v>
                </c:pt>
                <c:pt idx="1297">
                  <c:v>42223</c:v>
                </c:pt>
                <c:pt idx="1298">
                  <c:v>42226</c:v>
                </c:pt>
                <c:pt idx="1299">
                  <c:v>42229</c:v>
                </c:pt>
                <c:pt idx="1300">
                  <c:v>42232</c:v>
                </c:pt>
                <c:pt idx="1301">
                  <c:v>42235</c:v>
                </c:pt>
                <c:pt idx="1302">
                  <c:v>42238</c:v>
                </c:pt>
                <c:pt idx="1303">
                  <c:v>42241</c:v>
                </c:pt>
                <c:pt idx="1304">
                  <c:v>42244</c:v>
                </c:pt>
                <c:pt idx="1305">
                  <c:v>42247</c:v>
                </c:pt>
                <c:pt idx="1306">
                  <c:v>42250</c:v>
                </c:pt>
                <c:pt idx="1307">
                  <c:v>42253</c:v>
                </c:pt>
                <c:pt idx="1308">
                  <c:v>42256</c:v>
                </c:pt>
                <c:pt idx="1309">
                  <c:v>42259</c:v>
                </c:pt>
                <c:pt idx="1310">
                  <c:v>42262</c:v>
                </c:pt>
                <c:pt idx="1311">
                  <c:v>42265</c:v>
                </c:pt>
                <c:pt idx="1312">
                  <c:v>42268</c:v>
                </c:pt>
                <c:pt idx="1313">
                  <c:v>42271</c:v>
                </c:pt>
                <c:pt idx="1314">
                  <c:v>42274</c:v>
                </c:pt>
                <c:pt idx="1315">
                  <c:v>42277</c:v>
                </c:pt>
                <c:pt idx="1316">
                  <c:v>42280</c:v>
                </c:pt>
                <c:pt idx="1317">
                  <c:v>42283</c:v>
                </c:pt>
                <c:pt idx="1318">
                  <c:v>42286</c:v>
                </c:pt>
                <c:pt idx="1319">
                  <c:v>42289</c:v>
                </c:pt>
                <c:pt idx="1320">
                  <c:v>42292</c:v>
                </c:pt>
                <c:pt idx="1321">
                  <c:v>42295</c:v>
                </c:pt>
                <c:pt idx="1322">
                  <c:v>42298</c:v>
                </c:pt>
                <c:pt idx="1323">
                  <c:v>42301</c:v>
                </c:pt>
                <c:pt idx="1324">
                  <c:v>42304</c:v>
                </c:pt>
                <c:pt idx="1325">
                  <c:v>42307</c:v>
                </c:pt>
                <c:pt idx="1326">
                  <c:v>42310</c:v>
                </c:pt>
                <c:pt idx="1327">
                  <c:v>42313</c:v>
                </c:pt>
                <c:pt idx="1328">
                  <c:v>42316</c:v>
                </c:pt>
                <c:pt idx="1329">
                  <c:v>42319</c:v>
                </c:pt>
                <c:pt idx="1330">
                  <c:v>42322</c:v>
                </c:pt>
                <c:pt idx="1331">
                  <c:v>42325</c:v>
                </c:pt>
                <c:pt idx="1332">
                  <c:v>42328</c:v>
                </c:pt>
                <c:pt idx="1333">
                  <c:v>42331</c:v>
                </c:pt>
                <c:pt idx="1334">
                  <c:v>42334</c:v>
                </c:pt>
                <c:pt idx="1335">
                  <c:v>42337</c:v>
                </c:pt>
                <c:pt idx="1336">
                  <c:v>42340</c:v>
                </c:pt>
                <c:pt idx="1337">
                  <c:v>42343</c:v>
                </c:pt>
                <c:pt idx="1338">
                  <c:v>42346</c:v>
                </c:pt>
                <c:pt idx="1339">
                  <c:v>42349</c:v>
                </c:pt>
                <c:pt idx="1340">
                  <c:v>42352</c:v>
                </c:pt>
                <c:pt idx="1341">
                  <c:v>42355</c:v>
                </c:pt>
                <c:pt idx="1342">
                  <c:v>42358</c:v>
                </c:pt>
                <c:pt idx="1343">
                  <c:v>42361</c:v>
                </c:pt>
                <c:pt idx="1344">
                  <c:v>42364</c:v>
                </c:pt>
                <c:pt idx="1345">
                  <c:v>42367</c:v>
                </c:pt>
                <c:pt idx="1346">
                  <c:v>42370</c:v>
                </c:pt>
                <c:pt idx="1347">
                  <c:v>42373</c:v>
                </c:pt>
                <c:pt idx="1348">
                  <c:v>42376</c:v>
                </c:pt>
                <c:pt idx="1349">
                  <c:v>42379</c:v>
                </c:pt>
                <c:pt idx="1350">
                  <c:v>42382</c:v>
                </c:pt>
                <c:pt idx="1351">
                  <c:v>42385</c:v>
                </c:pt>
                <c:pt idx="1352">
                  <c:v>42388</c:v>
                </c:pt>
                <c:pt idx="1353">
                  <c:v>42391</c:v>
                </c:pt>
                <c:pt idx="1354">
                  <c:v>42394</c:v>
                </c:pt>
                <c:pt idx="1355">
                  <c:v>42397</c:v>
                </c:pt>
                <c:pt idx="1356">
                  <c:v>42400</c:v>
                </c:pt>
                <c:pt idx="1357">
                  <c:v>42038</c:v>
                </c:pt>
                <c:pt idx="1358">
                  <c:v>42041</c:v>
                </c:pt>
                <c:pt idx="1359">
                  <c:v>42044</c:v>
                </c:pt>
                <c:pt idx="1360">
                  <c:v>42047</c:v>
                </c:pt>
                <c:pt idx="1361">
                  <c:v>42050</c:v>
                </c:pt>
                <c:pt idx="1362">
                  <c:v>42053</c:v>
                </c:pt>
                <c:pt idx="1363">
                  <c:v>42056</c:v>
                </c:pt>
                <c:pt idx="1364">
                  <c:v>42059</c:v>
                </c:pt>
                <c:pt idx="1365">
                  <c:v>42062</c:v>
                </c:pt>
                <c:pt idx="1366">
                  <c:v>42430</c:v>
                </c:pt>
                <c:pt idx="1367">
                  <c:v>42433</c:v>
                </c:pt>
                <c:pt idx="1368">
                  <c:v>42436</c:v>
                </c:pt>
                <c:pt idx="1369">
                  <c:v>42439</c:v>
                </c:pt>
                <c:pt idx="1370">
                  <c:v>42442</c:v>
                </c:pt>
                <c:pt idx="1371">
                  <c:v>42445</c:v>
                </c:pt>
                <c:pt idx="1372">
                  <c:v>42448</c:v>
                </c:pt>
                <c:pt idx="1373">
                  <c:v>42451</c:v>
                </c:pt>
                <c:pt idx="1374">
                  <c:v>42454</c:v>
                </c:pt>
                <c:pt idx="1375">
                  <c:v>42457</c:v>
                </c:pt>
                <c:pt idx="1376">
                  <c:v>42460</c:v>
                </c:pt>
                <c:pt idx="1377">
                  <c:v>42463</c:v>
                </c:pt>
                <c:pt idx="1378">
                  <c:v>42466</c:v>
                </c:pt>
                <c:pt idx="1379">
                  <c:v>42469</c:v>
                </c:pt>
                <c:pt idx="1380">
                  <c:v>42472</c:v>
                </c:pt>
                <c:pt idx="1381">
                  <c:v>42475</c:v>
                </c:pt>
                <c:pt idx="1382">
                  <c:v>42478</c:v>
                </c:pt>
                <c:pt idx="1383">
                  <c:v>42481</c:v>
                </c:pt>
                <c:pt idx="1384">
                  <c:v>42484</c:v>
                </c:pt>
                <c:pt idx="1385">
                  <c:v>42487</c:v>
                </c:pt>
                <c:pt idx="1386">
                  <c:v>42490</c:v>
                </c:pt>
                <c:pt idx="1387">
                  <c:v>42493</c:v>
                </c:pt>
                <c:pt idx="1388">
                  <c:v>42496</c:v>
                </c:pt>
                <c:pt idx="1389">
                  <c:v>42499</c:v>
                </c:pt>
                <c:pt idx="1390">
                  <c:v>42502</c:v>
                </c:pt>
                <c:pt idx="1391">
                  <c:v>42505</c:v>
                </c:pt>
                <c:pt idx="1392">
                  <c:v>42508</c:v>
                </c:pt>
                <c:pt idx="1393">
                  <c:v>42511</c:v>
                </c:pt>
                <c:pt idx="1394">
                  <c:v>42514</c:v>
                </c:pt>
                <c:pt idx="1395">
                  <c:v>42517</c:v>
                </c:pt>
                <c:pt idx="1396">
                  <c:v>42520</c:v>
                </c:pt>
                <c:pt idx="1397">
                  <c:v>42523</c:v>
                </c:pt>
                <c:pt idx="1398">
                  <c:v>42526</c:v>
                </c:pt>
                <c:pt idx="1399">
                  <c:v>42529</c:v>
                </c:pt>
                <c:pt idx="1400">
                  <c:v>42532</c:v>
                </c:pt>
                <c:pt idx="1401">
                  <c:v>42535</c:v>
                </c:pt>
                <c:pt idx="1402">
                  <c:v>42538</c:v>
                </c:pt>
                <c:pt idx="1403">
                  <c:v>42541</c:v>
                </c:pt>
                <c:pt idx="1404">
                  <c:v>42544</c:v>
                </c:pt>
                <c:pt idx="1405">
                  <c:v>42547</c:v>
                </c:pt>
                <c:pt idx="1406">
                  <c:v>42550</c:v>
                </c:pt>
                <c:pt idx="1407">
                  <c:v>42187</c:v>
                </c:pt>
                <c:pt idx="1408">
                  <c:v>42190</c:v>
                </c:pt>
                <c:pt idx="1409">
                  <c:v>42193</c:v>
                </c:pt>
                <c:pt idx="1410">
                  <c:v>42196</c:v>
                </c:pt>
                <c:pt idx="1411">
                  <c:v>42199</c:v>
                </c:pt>
                <c:pt idx="1412">
                  <c:v>42202</c:v>
                </c:pt>
                <c:pt idx="1413">
                  <c:v>42205</c:v>
                </c:pt>
                <c:pt idx="1414">
                  <c:v>42208</c:v>
                </c:pt>
                <c:pt idx="1415">
                  <c:v>42211</c:v>
                </c:pt>
                <c:pt idx="1416">
                  <c:v>42214</c:v>
                </c:pt>
                <c:pt idx="1417">
                  <c:v>42583</c:v>
                </c:pt>
                <c:pt idx="1418">
                  <c:v>42586</c:v>
                </c:pt>
                <c:pt idx="1419">
                  <c:v>42589</c:v>
                </c:pt>
                <c:pt idx="1420">
                  <c:v>42592</c:v>
                </c:pt>
                <c:pt idx="1421">
                  <c:v>42595</c:v>
                </c:pt>
                <c:pt idx="1422">
                  <c:v>42598</c:v>
                </c:pt>
                <c:pt idx="1423">
                  <c:v>42601</c:v>
                </c:pt>
                <c:pt idx="1424">
                  <c:v>42604</c:v>
                </c:pt>
                <c:pt idx="1425">
                  <c:v>42607</c:v>
                </c:pt>
                <c:pt idx="1426">
                  <c:v>42610</c:v>
                </c:pt>
                <c:pt idx="1427">
                  <c:v>42613</c:v>
                </c:pt>
                <c:pt idx="1428">
                  <c:v>42616</c:v>
                </c:pt>
                <c:pt idx="1429">
                  <c:v>42619</c:v>
                </c:pt>
                <c:pt idx="1430">
                  <c:v>42622</c:v>
                </c:pt>
                <c:pt idx="1431">
                  <c:v>42625</c:v>
                </c:pt>
                <c:pt idx="1432">
                  <c:v>42628</c:v>
                </c:pt>
                <c:pt idx="1433">
                  <c:v>42631</c:v>
                </c:pt>
                <c:pt idx="1434">
                  <c:v>42634</c:v>
                </c:pt>
                <c:pt idx="1435">
                  <c:v>42637</c:v>
                </c:pt>
                <c:pt idx="1436">
                  <c:v>42640</c:v>
                </c:pt>
                <c:pt idx="1437">
                  <c:v>42643</c:v>
                </c:pt>
                <c:pt idx="1438">
                  <c:v>42646</c:v>
                </c:pt>
                <c:pt idx="1439">
                  <c:v>42649</c:v>
                </c:pt>
                <c:pt idx="1440">
                  <c:v>42652</c:v>
                </c:pt>
                <c:pt idx="1441">
                  <c:v>42655</c:v>
                </c:pt>
                <c:pt idx="1442">
                  <c:v>42658</c:v>
                </c:pt>
                <c:pt idx="1443">
                  <c:v>42661</c:v>
                </c:pt>
                <c:pt idx="1444">
                  <c:v>42664</c:v>
                </c:pt>
                <c:pt idx="1445">
                  <c:v>42667</c:v>
                </c:pt>
                <c:pt idx="1446">
                  <c:v>42670</c:v>
                </c:pt>
                <c:pt idx="1447">
                  <c:v>42673</c:v>
                </c:pt>
                <c:pt idx="1448">
                  <c:v>42676</c:v>
                </c:pt>
                <c:pt idx="1449">
                  <c:v>42679</c:v>
                </c:pt>
                <c:pt idx="1450">
                  <c:v>42682</c:v>
                </c:pt>
                <c:pt idx="1451">
                  <c:v>42685</c:v>
                </c:pt>
                <c:pt idx="1452">
                  <c:v>42688</c:v>
                </c:pt>
                <c:pt idx="1453">
                  <c:v>42691</c:v>
                </c:pt>
                <c:pt idx="1454">
                  <c:v>42694</c:v>
                </c:pt>
                <c:pt idx="1455">
                  <c:v>42697</c:v>
                </c:pt>
                <c:pt idx="1456">
                  <c:v>42700</c:v>
                </c:pt>
                <c:pt idx="1457">
                  <c:v>42703</c:v>
                </c:pt>
                <c:pt idx="1458">
                  <c:v>42706</c:v>
                </c:pt>
                <c:pt idx="1459">
                  <c:v>42709</c:v>
                </c:pt>
                <c:pt idx="1460">
                  <c:v>42712</c:v>
                </c:pt>
                <c:pt idx="1461">
                  <c:v>42715</c:v>
                </c:pt>
                <c:pt idx="1462">
                  <c:v>42718</c:v>
                </c:pt>
                <c:pt idx="1463">
                  <c:v>42721</c:v>
                </c:pt>
                <c:pt idx="1464">
                  <c:v>42724</c:v>
                </c:pt>
                <c:pt idx="1465">
                  <c:v>42727</c:v>
                </c:pt>
                <c:pt idx="1466">
                  <c:v>42730</c:v>
                </c:pt>
                <c:pt idx="1467">
                  <c:v>42733</c:v>
                </c:pt>
                <c:pt idx="1468">
                  <c:v>42736</c:v>
                </c:pt>
                <c:pt idx="1469">
                  <c:v>42739</c:v>
                </c:pt>
                <c:pt idx="1470">
                  <c:v>42742</c:v>
                </c:pt>
                <c:pt idx="1471">
                  <c:v>42745</c:v>
                </c:pt>
                <c:pt idx="1472">
                  <c:v>42748</c:v>
                </c:pt>
                <c:pt idx="1473">
                  <c:v>42751</c:v>
                </c:pt>
                <c:pt idx="1474">
                  <c:v>42754</c:v>
                </c:pt>
                <c:pt idx="1475">
                  <c:v>42757</c:v>
                </c:pt>
                <c:pt idx="1476">
                  <c:v>42760</c:v>
                </c:pt>
                <c:pt idx="1477">
                  <c:v>42763</c:v>
                </c:pt>
                <c:pt idx="1478">
                  <c:v>42766</c:v>
                </c:pt>
                <c:pt idx="1479">
                  <c:v>42769</c:v>
                </c:pt>
                <c:pt idx="1480">
                  <c:v>42772</c:v>
                </c:pt>
                <c:pt idx="1481">
                  <c:v>42775</c:v>
                </c:pt>
                <c:pt idx="1482">
                  <c:v>42778</c:v>
                </c:pt>
                <c:pt idx="1483">
                  <c:v>42781</c:v>
                </c:pt>
                <c:pt idx="1484">
                  <c:v>42784</c:v>
                </c:pt>
                <c:pt idx="1485">
                  <c:v>42787</c:v>
                </c:pt>
                <c:pt idx="1486">
                  <c:v>42790</c:v>
                </c:pt>
                <c:pt idx="1487">
                  <c:v>42793</c:v>
                </c:pt>
                <c:pt idx="1488">
                  <c:v>42796</c:v>
                </c:pt>
                <c:pt idx="1489">
                  <c:v>42799</c:v>
                </c:pt>
                <c:pt idx="1490">
                  <c:v>42802</c:v>
                </c:pt>
                <c:pt idx="1491">
                  <c:v>42805</c:v>
                </c:pt>
                <c:pt idx="1492">
                  <c:v>42808</c:v>
                </c:pt>
                <c:pt idx="1493">
                  <c:v>42811</c:v>
                </c:pt>
                <c:pt idx="1494">
                  <c:v>42814</c:v>
                </c:pt>
                <c:pt idx="1495">
                  <c:v>42817</c:v>
                </c:pt>
                <c:pt idx="1496">
                  <c:v>42820</c:v>
                </c:pt>
                <c:pt idx="1497">
                  <c:v>42823</c:v>
                </c:pt>
                <c:pt idx="1498">
                  <c:v>42826</c:v>
                </c:pt>
                <c:pt idx="1499">
                  <c:v>42829</c:v>
                </c:pt>
                <c:pt idx="1500">
                  <c:v>42832</c:v>
                </c:pt>
                <c:pt idx="1501">
                  <c:v>42835</c:v>
                </c:pt>
                <c:pt idx="1502">
                  <c:v>42838</c:v>
                </c:pt>
                <c:pt idx="1503">
                  <c:v>42841</c:v>
                </c:pt>
                <c:pt idx="1504">
                  <c:v>42844</c:v>
                </c:pt>
                <c:pt idx="1505">
                  <c:v>42847</c:v>
                </c:pt>
                <c:pt idx="1506">
                  <c:v>42850</c:v>
                </c:pt>
                <c:pt idx="1507">
                  <c:v>42853</c:v>
                </c:pt>
                <c:pt idx="1508">
                  <c:v>42856</c:v>
                </c:pt>
                <c:pt idx="1509">
                  <c:v>42859</c:v>
                </c:pt>
                <c:pt idx="1510">
                  <c:v>42862</c:v>
                </c:pt>
                <c:pt idx="1511">
                  <c:v>42865</c:v>
                </c:pt>
                <c:pt idx="1512">
                  <c:v>42868</c:v>
                </c:pt>
                <c:pt idx="1513">
                  <c:v>42871</c:v>
                </c:pt>
                <c:pt idx="1514">
                  <c:v>42874</c:v>
                </c:pt>
                <c:pt idx="1515">
                  <c:v>42877</c:v>
                </c:pt>
                <c:pt idx="1516">
                  <c:v>42880</c:v>
                </c:pt>
                <c:pt idx="1517">
                  <c:v>42883</c:v>
                </c:pt>
                <c:pt idx="1518">
                  <c:v>42886</c:v>
                </c:pt>
                <c:pt idx="1519">
                  <c:v>42889</c:v>
                </c:pt>
                <c:pt idx="1520">
                  <c:v>42892</c:v>
                </c:pt>
                <c:pt idx="1521">
                  <c:v>42895</c:v>
                </c:pt>
                <c:pt idx="1522">
                  <c:v>42898</c:v>
                </c:pt>
                <c:pt idx="1523">
                  <c:v>42901</c:v>
                </c:pt>
                <c:pt idx="1524">
                  <c:v>42904</c:v>
                </c:pt>
                <c:pt idx="1525">
                  <c:v>42907</c:v>
                </c:pt>
                <c:pt idx="1526">
                  <c:v>42910</c:v>
                </c:pt>
                <c:pt idx="1527">
                  <c:v>42913</c:v>
                </c:pt>
                <c:pt idx="1528">
                  <c:v>42916</c:v>
                </c:pt>
                <c:pt idx="1529">
                  <c:v>42919</c:v>
                </c:pt>
                <c:pt idx="1530">
                  <c:v>42922</c:v>
                </c:pt>
                <c:pt idx="1531">
                  <c:v>42925</c:v>
                </c:pt>
                <c:pt idx="1532">
                  <c:v>42928</c:v>
                </c:pt>
                <c:pt idx="1533">
                  <c:v>42931</c:v>
                </c:pt>
                <c:pt idx="1534">
                  <c:v>42934</c:v>
                </c:pt>
                <c:pt idx="1535">
                  <c:v>42937</c:v>
                </c:pt>
                <c:pt idx="1536">
                  <c:v>42940</c:v>
                </c:pt>
                <c:pt idx="1537">
                  <c:v>42943</c:v>
                </c:pt>
                <c:pt idx="1538">
                  <c:v>42946</c:v>
                </c:pt>
                <c:pt idx="1539">
                  <c:v>42949</c:v>
                </c:pt>
                <c:pt idx="1540">
                  <c:v>42952</c:v>
                </c:pt>
                <c:pt idx="1541">
                  <c:v>42955</c:v>
                </c:pt>
                <c:pt idx="1542">
                  <c:v>42958</c:v>
                </c:pt>
                <c:pt idx="1543">
                  <c:v>42961</c:v>
                </c:pt>
                <c:pt idx="1544">
                  <c:v>42964</c:v>
                </c:pt>
                <c:pt idx="1545">
                  <c:v>42967</c:v>
                </c:pt>
                <c:pt idx="1546">
                  <c:v>42970</c:v>
                </c:pt>
                <c:pt idx="1547">
                  <c:v>42973</c:v>
                </c:pt>
                <c:pt idx="1548">
                  <c:v>42976</c:v>
                </c:pt>
                <c:pt idx="1549">
                  <c:v>42979</c:v>
                </c:pt>
                <c:pt idx="1550">
                  <c:v>42982</c:v>
                </c:pt>
                <c:pt idx="1551">
                  <c:v>42985</c:v>
                </c:pt>
                <c:pt idx="1552">
                  <c:v>42988</c:v>
                </c:pt>
                <c:pt idx="1553">
                  <c:v>42991</c:v>
                </c:pt>
                <c:pt idx="1554">
                  <c:v>42994</c:v>
                </c:pt>
                <c:pt idx="1555">
                  <c:v>42997</c:v>
                </c:pt>
                <c:pt idx="1556">
                  <c:v>43000</c:v>
                </c:pt>
                <c:pt idx="1557">
                  <c:v>43003</c:v>
                </c:pt>
                <c:pt idx="1558">
                  <c:v>43006</c:v>
                </c:pt>
                <c:pt idx="1559">
                  <c:v>43009</c:v>
                </c:pt>
                <c:pt idx="1560">
                  <c:v>43012</c:v>
                </c:pt>
                <c:pt idx="1561">
                  <c:v>43015</c:v>
                </c:pt>
                <c:pt idx="1562">
                  <c:v>43018</c:v>
                </c:pt>
                <c:pt idx="1563">
                  <c:v>43021</c:v>
                </c:pt>
                <c:pt idx="1564">
                  <c:v>43024</c:v>
                </c:pt>
                <c:pt idx="1565">
                  <c:v>43027</c:v>
                </c:pt>
                <c:pt idx="1566">
                  <c:v>43030</c:v>
                </c:pt>
                <c:pt idx="1567">
                  <c:v>43033</c:v>
                </c:pt>
                <c:pt idx="1568">
                  <c:v>43036</c:v>
                </c:pt>
                <c:pt idx="1569">
                  <c:v>43039</c:v>
                </c:pt>
                <c:pt idx="1570">
                  <c:v>43042</c:v>
                </c:pt>
                <c:pt idx="1571">
                  <c:v>43045</c:v>
                </c:pt>
                <c:pt idx="1572">
                  <c:v>43048</c:v>
                </c:pt>
                <c:pt idx="1573">
                  <c:v>43051</c:v>
                </c:pt>
                <c:pt idx="1574">
                  <c:v>43054</c:v>
                </c:pt>
                <c:pt idx="1575">
                  <c:v>43057</c:v>
                </c:pt>
                <c:pt idx="1576">
                  <c:v>43060</c:v>
                </c:pt>
                <c:pt idx="1577">
                  <c:v>43063</c:v>
                </c:pt>
                <c:pt idx="1578">
                  <c:v>43066</c:v>
                </c:pt>
                <c:pt idx="1579">
                  <c:v>43069</c:v>
                </c:pt>
                <c:pt idx="1580">
                  <c:v>43072</c:v>
                </c:pt>
                <c:pt idx="1581">
                  <c:v>43075</c:v>
                </c:pt>
                <c:pt idx="1582">
                  <c:v>43078</c:v>
                </c:pt>
                <c:pt idx="1583">
                  <c:v>43081</c:v>
                </c:pt>
                <c:pt idx="1584">
                  <c:v>43084</c:v>
                </c:pt>
                <c:pt idx="1585">
                  <c:v>43087</c:v>
                </c:pt>
                <c:pt idx="1586">
                  <c:v>43090</c:v>
                </c:pt>
                <c:pt idx="1587">
                  <c:v>43093</c:v>
                </c:pt>
                <c:pt idx="1588">
                  <c:v>43096</c:v>
                </c:pt>
                <c:pt idx="1589">
                  <c:v>43099</c:v>
                </c:pt>
                <c:pt idx="1590">
                  <c:v>43102</c:v>
                </c:pt>
                <c:pt idx="1591">
                  <c:v>43105</c:v>
                </c:pt>
                <c:pt idx="1592">
                  <c:v>43108</c:v>
                </c:pt>
                <c:pt idx="1593">
                  <c:v>43111</c:v>
                </c:pt>
                <c:pt idx="1594">
                  <c:v>43114</c:v>
                </c:pt>
                <c:pt idx="1595">
                  <c:v>43117</c:v>
                </c:pt>
                <c:pt idx="1596">
                  <c:v>43120</c:v>
                </c:pt>
                <c:pt idx="1597">
                  <c:v>43123</c:v>
                </c:pt>
                <c:pt idx="1598">
                  <c:v>43126</c:v>
                </c:pt>
                <c:pt idx="1599">
                  <c:v>43129</c:v>
                </c:pt>
                <c:pt idx="1600">
                  <c:v>43132</c:v>
                </c:pt>
                <c:pt idx="1601">
                  <c:v>43135</c:v>
                </c:pt>
                <c:pt idx="1602">
                  <c:v>43138</c:v>
                </c:pt>
                <c:pt idx="1603">
                  <c:v>43141</c:v>
                </c:pt>
                <c:pt idx="1604">
                  <c:v>43144</c:v>
                </c:pt>
                <c:pt idx="1605">
                  <c:v>43147</c:v>
                </c:pt>
                <c:pt idx="1606">
                  <c:v>43150</c:v>
                </c:pt>
                <c:pt idx="1607">
                  <c:v>43153</c:v>
                </c:pt>
                <c:pt idx="1608">
                  <c:v>43156</c:v>
                </c:pt>
                <c:pt idx="1609">
                  <c:v>43159</c:v>
                </c:pt>
                <c:pt idx="1610">
                  <c:v>43162</c:v>
                </c:pt>
                <c:pt idx="1611">
                  <c:v>43165</c:v>
                </c:pt>
                <c:pt idx="1612">
                  <c:v>43168</c:v>
                </c:pt>
                <c:pt idx="1613">
                  <c:v>43171</c:v>
                </c:pt>
                <c:pt idx="1614">
                  <c:v>43174</c:v>
                </c:pt>
                <c:pt idx="1615">
                  <c:v>43177</c:v>
                </c:pt>
                <c:pt idx="1616">
                  <c:v>43180</c:v>
                </c:pt>
                <c:pt idx="1617">
                  <c:v>43183</c:v>
                </c:pt>
                <c:pt idx="1618">
                  <c:v>43186</c:v>
                </c:pt>
                <c:pt idx="1619">
                  <c:v>43189</c:v>
                </c:pt>
                <c:pt idx="1620">
                  <c:v>43192</c:v>
                </c:pt>
                <c:pt idx="1621">
                  <c:v>43195</c:v>
                </c:pt>
                <c:pt idx="1622">
                  <c:v>43198</c:v>
                </c:pt>
                <c:pt idx="1623">
                  <c:v>43201</c:v>
                </c:pt>
                <c:pt idx="1624">
                  <c:v>43204</c:v>
                </c:pt>
                <c:pt idx="1625">
                  <c:v>43207</c:v>
                </c:pt>
                <c:pt idx="1626">
                  <c:v>43210</c:v>
                </c:pt>
                <c:pt idx="1627">
                  <c:v>43213</c:v>
                </c:pt>
                <c:pt idx="1628">
                  <c:v>43216</c:v>
                </c:pt>
                <c:pt idx="1629">
                  <c:v>43219</c:v>
                </c:pt>
                <c:pt idx="1630">
                  <c:v>43222</c:v>
                </c:pt>
                <c:pt idx="1631">
                  <c:v>43225</c:v>
                </c:pt>
                <c:pt idx="1632">
                  <c:v>43228</c:v>
                </c:pt>
                <c:pt idx="1633">
                  <c:v>43231</c:v>
                </c:pt>
                <c:pt idx="1634">
                  <c:v>43234</c:v>
                </c:pt>
                <c:pt idx="1635">
                  <c:v>43237</c:v>
                </c:pt>
                <c:pt idx="1636">
                  <c:v>43240</c:v>
                </c:pt>
                <c:pt idx="1637">
                  <c:v>43243</c:v>
                </c:pt>
                <c:pt idx="1638">
                  <c:v>43246</c:v>
                </c:pt>
                <c:pt idx="1639">
                  <c:v>43249</c:v>
                </c:pt>
                <c:pt idx="1640">
                  <c:v>43252</c:v>
                </c:pt>
                <c:pt idx="1641">
                  <c:v>43255</c:v>
                </c:pt>
                <c:pt idx="1642">
                  <c:v>43258</c:v>
                </c:pt>
                <c:pt idx="1643">
                  <c:v>43261</c:v>
                </c:pt>
                <c:pt idx="1644">
                  <c:v>43264</c:v>
                </c:pt>
                <c:pt idx="1645">
                  <c:v>43267</c:v>
                </c:pt>
                <c:pt idx="1646">
                  <c:v>43270</c:v>
                </c:pt>
                <c:pt idx="1647">
                  <c:v>43273</c:v>
                </c:pt>
                <c:pt idx="1648">
                  <c:v>43276</c:v>
                </c:pt>
                <c:pt idx="1649">
                  <c:v>43279</c:v>
                </c:pt>
                <c:pt idx="1650">
                  <c:v>43282</c:v>
                </c:pt>
                <c:pt idx="1651">
                  <c:v>43285</c:v>
                </c:pt>
                <c:pt idx="1652">
                  <c:v>43288</c:v>
                </c:pt>
                <c:pt idx="1653">
                  <c:v>43291</c:v>
                </c:pt>
                <c:pt idx="1654">
                  <c:v>43294</c:v>
                </c:pt>
                <c:pt idx="1655">
                  <c:v>43297</c:v>
                </c:pt>
                <c:pt idx="1656">
                  <c:v>43300</c:v>
                </c:pt>
                <c:pt idx="1657">
                  <c:v>43303</c:v>
                </c:pt>
                <c:pt idx="1658">
                  <c:v>43306</c:v>
                </c:pt>
                <c:pt idx="1659">
                  <c:v>43309</c:v>
                </c:pt>
                <c:pt idx="1660">
                  <c:v>43312</c:v>
                </c:pt>
                <c:pt idx="1661">
                  <c:v>43315</c:v>
                </c:pt>
                <c:pt idx="1662">
                  <c:v>43318</c:v>
                </c:pt>
                <c:pt idx="1663">
                  <c:v>43321</c:v>
                </c:pt>
                <c:pt idx="1664">
                  <c:v>43324</c:v>
                </c:pt>
                <c:pt idx="1665">
                  <c:v>43327</c:v>
                </c:pt>
                <c:pt idx="1666">
                  <c:v>43330</c:v>
                </c:pt>
                <c:pt idx="1667">
                  <c:v>43333</c:v>
                </c:pt>
                <c:pt idx="1668">
                  <c:v>43336</c:v>
                </c:pt>
                <c:pt idx="1669">
                  <c:v>43339</c:v>
                </c:pt>
                <c:pt idx="1670">
                  <c:v>43342</c:v>
                </c:pt>
                <c:pt idx="1671">
                  <c:v>43345</c:v>
                </c:pt>
                <c:pt idx="1672">
                  <c:v>43348</c:v>
                </c:pt>
                <c:pt idx="1673">
                  <c:v>43351</c:v>
                </c:pt>
                <c:pt idx="1674">
                  <c:v>43354</c:v>
                </c:pt>
                <c:pt idx="1675">
                  <c:v>43357</c:v>
                </c:pt>
                <c:pt idx="1676">
                  <c:v>43360</c:v>
                </c:pt>
                <c:pt idx="1677">
                  <c:v>43363</c:v>
                </c:pt>
                <c:pt idx="1678">
                  <c:v>43366</c:v>
                </c:pt>
                <c:pt idx="1679">
                  <c:v>43369</c:v>
                </c:pt>
                <c:pt idx="1680">
                  <c:v>43372</c:v>
                </c:pt>
                <c:pt idx="1681">
                  <c:v>43375</c:v>
                </c:pt>
                <c:pt idx="1682">
                  <c:v>43378</c:v>
                </c:pt>
                <c:pt idx="1683">
                  <c:v>43381</c:v>
                </c:pt>
                <c:pt idx="1684">
                  <c:v>43384</c:v>
                </c:pt>
                <c:pt idx="1685">
                  <c:v>43387</c:v>
                </c:pt>
                <c:pt idx="1686">
                  <c:v>43390</c:v>
                </c:pt>
                <c:pt idx="1687">
                  <c:v>43393</c:v>
                </c:pt>
                <c:pt idx="1688">
                  <c:v>43396</c:v>
                </c:pt>
                <c:pt idx="1689">
                  <c:v>43399</c:v>
                </c:pt>
                <c:pt idx="1690">
                  <c:v>43402</c:v>
                </c:pt>
                <c:pt idx="1691">
                  <c:v>43405</c:v>
                </c:pt>
                <c:pt idx="1692">
                  <c:v>43408</c:v>
                </c:pt>
                <c:pt idx="1693">
                  <c:v>43411</c:v>
                </c:pt>
                <c:pt idx="1694">
                  <c:v>43414</c:v>
                </c:pt>
                <c:pt idx="1695">
                  <c:v>43417</c:v>
                </c:pt>
                <c:pt idx="1696">
                  <c:v>43420</c:v>
                </c:pt>
                <c:pt idx="1697">
                  <c:v>43423</c:v>
                </c:pt>
                <c:pt idx="1698">
                  <c:v>43426</c:v>
                </c:pt>
                <c:pt idx="1699">
                  <c:v>43429</c:v>
                </c:pt>
                <c:pt idx="1700">
                  <c:v>43432</c:v>
                </c:pt>
                <c:pt idx="1701">
                  <c:v>43435</c:v>
                </c:pt>
                <c:pt idx="1702">
                  <c:v>43438</c:v>
                </c:pt>
                <c:pt idx="1703">
                  <c:v>43441</c:v>
                </c:pt>
                <c:pt idx="1704">
                  <c:v>43444</c:v>
                </c:pt>
                <c:pt idx="1705">
                  <c:v>43447</c:v>
                </c:pt>
                <c:pt idx="1706">
                  <c:v>43450</c:v>
                </c:pt>
                <c:pt idx="1707">
                  <c:v>43453</c:v>
                </c:pt>
                <c:pt idx="1708">
                  <c:v>43456</c:v>
                </c:pt>
                <c:pt idx="1709">
                  <c:v>43459</c:v>
                </c:pt>
                <c:pt idx="1710">
                  <c:v>43462</c:v>
                </c:pt>
                <c:pt idx="1711">
                  <c:v>43465</c:v>
                </c:pt>
                <c:pt idx="1712">
                  <c:v>43468</c:v>
                </c:pt>
                <c:pt idx="1713">
                  <c:v>43471</c:v>
                </c:pt>
                <c:pt idx="1714">
                  <c:v>43474</c:v>
                </c:pt>
                <c:pt idx="1715">
                  <c:v>43477</c:v>
                </c:pt>
                <c:pt idx="1716">
                  <c:v>43480</c:v>
                </c:pt>
                <c:pt idx="1717">
                  <c:v>43483</c:v>
                </c:pt>
                <c:pt idx="1718">
                  <c:v>43486</c:v>
                </c:pt>
                <c:pt idx="1719">
                  <c:v>43489</c:v>
                </c:pt>
                <c:pt idx="1720">
                  <c:v>43492</c:v>
                </c:pt>
                <c:pt idx="1721">
                  <c:v>43495</c:v>
                </c:pt>
                <c:pt idx="1722">
                  <c:v>43498</c:v>
                </c:pt>
                <c:pt idx="1723">
                  <c:v>43501</c:v>
                </c:pt>
                <c:pt idx="1724">
                  <c:v>43504</c:v>
                </c:pt>
                <c:pt idx="1725">
                  <c:v>43507</c:v>
                </c:pt>
                <c:pt idx="1726">
                  <c:v>43510</c:v>
                </c:pt>
                <c:pt idx="1727">
                  <c:v>43513</c:v>
                </c:pt>
                <c:pt idx="1728">
                  <c:v>43516</c:v>
                </c:pt>
                <c:pt idx="1729">
                  <c:v>43519</c:v>
                </c:pt>
                <c:pt idx="1730">
                  <c:v>43522</c:v>
                </c:pt>
                <c:pt idx="1731">
                  <c:v>43525</c:v>
                </c:pt>
                <c:pt idx="1732">
                  <c:v>43528</c:v>
                </c:pt>
                <c:pt idx="1733">
                  <c:v>43531</c:v>
                </c:pt>
                <c:pt idx="1734">
                  <c:v>43534</c:v>
                </c:pt>
                <c:pt idx="1735">
                  <c:v>43537</c:v>
                </c:pt>
                <c:pt idx="1736">
                  <c:v>43540</c:v>
                </c:pt>
                <c:pt idx="1737">
                  <c:v>43543</c:v>
                </c:pt>
                <c:pt idx="1738">
                  <c:v>43546</c:v>
                </c:pt>
                <c:pt idx="1739">
                  <c:v>43549</c:v>
                </c:pt>
                <c:pt idx="1740">
                  <c:v>43552</c:v>
                </c:pt>
                <c:pt idx="1741">
                  <c:v>43555</c:v>
                </c:pt>
                <c:pt idx="1742">
                  <c:v>43558</c:v>
                </c:pt>
                <c:pt idx="1743">
                  <c:v>43561</c:v>
                </c:pt>
                <c:pt idx="1744">
                  <c:v>43564</c:v>
                </c:pt>
                <c:pt idx="1745">
                  <c:v>43567</c:v>
                </c:pt>
                <c:pt idx="1746">
                  <c:v>43570</c:v>
                </c:pt>
                <c:pt idx="1747">
                  <c:v>43573</c:v>
                </c:pt>
                <c:pt idx="1748">
                  <c:v>43576</c:v>
                </c:pt>
                <c:pt idx="1749">
                  <c:v>43579</c:v>
                </c:pt>
                <c:pt idx="1750">
                  <c:v>43582</c:v>
                </c:pt>
                <c:pt idx="1751">
                  <c:v>43585</c:v>
                </c:pt>
                <c:pt idx="1752">
                  <c:v>43588</c:v>
                </c:pt>
                <c:pt idx="1753">
                  <c:v>43591</c:v>
                </c:pt>
                <c:pt idx="1754">
                  <c:v>43594</c:v>
                </c:pt>
                <c:pt idx="1755">
                  <c:v>43597</c:v>
                </c:pt>
                <c:pt idx="1756">
                  <c:v>43600</c:v>
                </c:pt>
                <c:pt idx="1757">
                  <c:v>43603</c:v>
                </c:pt>
                <c:pt idx="1758">
                  <c:v>43606</c:v>
                </c:pt>
                <c:pt idx="1759">
                  <c:v>43609</c:v>
                </c:pt>
                <c:pt idx="1760">
                  <c:v>43612</c:v>
                </c:pt>
                <c:pt idx="1761">
                  <c:v>43615</c:v>
                </c:pt>
                <c:pt idx="1762">
                  <c:v>43618</c:v>
                </c:pt>
                <c:pt idx="1763">
                  <c:v>43621</c:v>
                </c:pt>
                <c:pt idx="1764">
                  <c:v>43624</c:v>
                </c:pt>
                <c:pt idx="1765">
                  <c:v>43627</c:v>
                </c:pt>
                <c:pt idx="1766">
                  <c:v>43630</c:v>
                </c:pt>
                <c:pt idx="1767">
                  <c:v>43633</c:v>
                </c:pt>
                <c:pt idx="1768">
                  <c:v>43636</c:v>
                </c:pt>
                <c:pt idx="1769">
                  <c:v>43639</c:v>
                </c:pt>
                <c:pt idx="1770">
                  <c:v>43642</c:v>
                </c:pt>
                <c:pt idx="1771">
                  <c:v>43645</c:v>
                </c:pt>
                <c:pt idx="1772">
                  <c:v>43648</c:v>
                </c:pt>
                <c:pt idx="1773">
                  <c:v>43651</c:v>
                </c:pt>
                <c:pt idx="1774">
                  <c:v>43654</c:v>
                </c:pt>
                <c:pt idx="1775">
                  <c:v>43657</c:v>
                </c:pt>
                <c:pt idx="1776">
                  <c:v>43660</c:v>
                </c:pt>
                <c:pt idx="1777">
                  <c:v>43663</c:v>
                </c:pt>
                <c:pt idx="1778">
                  <c:v>43666</c:v>
                </c:pt>
                <c:pt idx="1779">
                  <c:v>43669</c:v>
                </c:pt>
                <c:pt idx="1780">
                  <c:v>43672</c:v>
                </c:pt>
                <c:pt idx="1781">
                  <c:v>43675</c:v>
                </c:pt>
                <c:pt idx="1782">
                  <c:v>43678</c:v>
                </c:pt>
                <c:pt idx="1783">
                  <c:v>43681</c:v>
                </c:pt>
                <c:pt idx="1784">
                  <c:v>43684</c:v>
                </c:pt>
                <c:pt idx="1785">
                  <c:v>43687</c:v>
                </c:pt>
                <c:pt idx="1786">
                  <c:v>43690</c:v>
                </c:pt>
                <c:pt idx="1787">
                  <c:v>43693</c:v>
                </c:pt>
                <c:pt idx="1788">
                  <c:v>43696</c:v>
                </c:pt>
                <c:pt idx="1789">
                  <c:v>43699</c:v>
                </c:pt>
                <c:pt idx="1790">
                  <c:v>43702</c:v>
                </c:pt>
                <c:pt idx="1791">
                  <c:v>43705</c:v>
                </c:pt>
                <c:pt idx="1792">
                  <c:v>43708</c:v>
                </c:pt>
                <c:pt idx="1793">
                  <c:v>43711</c:v>
                </c:pt>
                <c:pt idx="1794">
                  <c:v>43714</c:v>
                </c:pt>
                <c:pt idx="1795">
                  <c:v>43717</c:v>
                </c:pt>
                <c:pt idx="1796">
                  <c:v>43720</c:v>
                </c:pt>
                <c:pt idx="1797">
                  <c:v>43723</c:v>
                </c:pt>
                <c:pt idx="1798">
                  <c:v>43726</c:v>
                </c:pt>
                <c:pt idx="1799">
                  <c:v>43729</c:v>
                </c:pt>
                <c:pt idx="1800">
                  <c:v>43732</c:v>
                </c:pt>
                <c:pt idx="1801">
                  <c:v>43735</c:v>
                </c:pt>
                <c:pt idx="1802">
                  <c:v>43738</c:v>
                </c:pt>
                <c:pt idx="1803">
                  <c:v>43741</c:v>
                </c:pt>
                <c:pt idx="1804">
                  <c:v>43744</c:v>
                </c:pt>
                <c:pt idx="1805">
                  <c:v>43747</c:v>
                </c:pt>
                <c:pt idx="1806">
                  <c:v>43750</c:v>
                </c:pt>
                <c:pt idx="1807">
                  <c:v>43753</c:v>
                </c:pt>
                <c:pt idx="1808">
                  <c:v>43756</c:v>
                </c:pt>
                <c:pt idx="1809">
                  <c:v>43759</c:v>
                </c:pt>
                <c:pt idx="1810">
                  <c:v>43762</c:v>
                </c:pt>
                <c:pt idx="1811">
                  <c:v>43765</c:v>
                </c:pt>
                <c:pt idx="1812">
                  <c:v>43768</c:v>
                </c:pt>
                <c:pt idx="1813">
                  <c:v>43771</c:v>
                </c:pt>
                <c:pt idx="1814">
                  <c:v>43774</c:v>
                </c:pt>
                <c:pt idx="1815">
                  <c:v>43777</c:v>
                </c:pt>
                <c:pt idx="1816">
                  <c:v>43780</c:v>
                </c:pt>
                <c:pt idx="1817">
                  <c:v>43783</c:v>
                </c:pt>
                <c:pt idx="1818">
                  <c:v>43786</c:v>
                </c:pt>
                <c:pt idx="1819">
                  <c:v>43789</c:v>
                </c:pt>
                <c:pt idx="1820">
                  <c:v>43792</c:v>
                </c:pt>
                <c:pt idx="1821">
                  <c:v>43795</c:v>
                </c:pt>
                <c:pt idx="1822">
                  <c:v>43798</c:v>
                </c:pt>
                <c:pt idx="1823">
                  <c:v>43801</c:v>
                </c:pt>
                <c:pt idx="1824">
                  <c:v>43804</c:v>
                </c:pt>
                <c:pt idx="1825">
                  <c:v>43807</c:v>
                </c:pt>
                <c:pt idx="1826">
                  <c:v>43810</c:v>
                </c:pt>
                <c:pt idx="1827">
                  <c:v>43813</c:v>
                </c:pt>
                <c:pt idx="1828">
                  <c:v>43816</c:v>
                </c:pt>
                <c:pt idx="1829">
                  <c:v>43819</c:v>
                </c:pt>
                <c:pt idx="1830">
                  <c:v>43822</c:v>
                </c:pt>
                <c:pt idx="1831">
                  <c:v>43825</c:v>
                </c:pt>
                <c:pt idx="1832">
                  <c:v>43828</c:v>
                </c:pt>
                <c:pt idx="1833">
                  <c:v>43831</c:v>
                </c:pt>
                <c:pt idx="1834">
                  <c:v>43834</c:v>
                </c:pt>
                <c:pt idx="1835">
                  <c:v>43837</c:v>
                </c:pt>
                <c:pt idx="1836">
                  <c:v>43840</c:v>
                </c:pt>
                <c:pt idx="1837">
                  <c:v>43843</c:v>
                </c:pt>
                <c:pt idx="1838">
                  <c:v>43846</c:v>
                </c:pt>
                <c:pt idx="1839">
                  <c:v>43849</c:v>
                </c:pt>
                <c:pt idx="1840">
                  <c:v>43852</c:v>
                </c:pt>
                <c:pt idx="1841">
                  <c:v>43855</c:v>
                </c:pt>
                <c:pt idx="1842">
                  <c:v>43858</c:v>
                </c:pt>
                <c:pt idx="1843">
                  <c:v>43861</c:v>
                </c:pt>
                <c:pt idx="1844">
                  <c:v>43864</c:v>
                </c:pt>
                <c:pt idx="1845">
                  <c:v>43867</c:v>
                </c:pt>
                <c:pt idx="1846">
                  <c:v>43870</c:v>
                </c:pt>
                <c:pt idx="1847">
                  <c:v>43873</c:v>
                </c:pt>
                <c:pt idx="1848">
                  <c:v>43876</c:v>
                </c:pt>
                <c:pt idx="1849">
                  <c:v>43879</c:v>
                </c:pt>
                <c:pt idx="1850">
                  <c:v>43882</c:v>
                </c:pt>
                <c:pt idx="1851">
                  <c:v>43885</c:v>
                </c:pt>
                <c:pt idx="1852">
                  <c:v>43888</c:v>
                </c:pt>
                <c:pt idx="1853">
                  <c:v>43891</c:v>
                </c:pt>
                <c:pt idx="1854">
                  <c:v>43894</c:v>
                </c:pt>
                <c:pt idx="1855">
                  <c:v>43897</c:v>
                </c:pt>
                <c:pt idx="1856">
                  <c:v>43900</c:v>
                </c:pt>
                <c:pt idx="1857">
                  <c:v>43903</c:v>
                </c:pt>
                <c:pt idx="1858">
                  <c:v>43906</c:v>
                </c:pt>
                <c:pt idx="1859">
                  <c:v>43909</c:v>
                </c:pt>
                <c:pt idx="1860">
                  <c:v>43912</c:v>
                </c:pt>
                <c:pt idx="1861">
                  <c:v>43915</c:v>
                </c:pt>
                <c:pt idx="1862">
                  <c:v>43918</c:v>
                </c:pt>
                <c:pt idx="1863">
                  <c:v>43921</c:v>
                </c:pt>
                <c:pt idx="1864">
                  <c:v>43924</c:v>
                </c:pt>
                <c:pt idx="1865">
                  <c:v>43927</c:v>
                </c:pt>
                <c:pt idx="1866">
                  <c:v>43930</c:v>
                </c:pt>
                <c:pt idx="1867">
                  <c:v>43933</c:v>
                </c:pt>
                <c:pt idx="1868">
                  <c:v>43936</c:v>
                </c:pt>
                <c:pt idx="1869">
                  <c:v>43939</c:v>
                </c:pt>
                <c:pt idx="1870">
                  <c:v>43942</c:v>
                </c:pt>
                <c:pt idx="1871">
                  <c:v>43945</c:v>
                </c:pt>
                <c:pt idx="1872">
                  <c:v>43948</c:v>
                </c:pt>
                <c:pt idx="1873">
                  <c:v>43951</c:v>
                </c:pt>
                <c:pt idx="1874">
                  <c:v>43954</c:v>
                </c:pt>
                <c:pt idx="1875">
                  <c:v>43957</c:v>
                </c:pt>
                <c:pt idx="1876">
                  <c:v>43960</c:v>
                </c:pt>
                <c:pt idx="1877">
                  <c:v>43963</c:v>
                </c:pt>
                <c:pt idx="1878">
                  <c:v>43966</c:v>
                </c:pt>
                <c:pt idx="1879">
                  <c:v>43969</c:v>
                </c:pt>
                <c:pt idx="1880">
                  <c:v>43972</c:v>
                </c:pt>
                <c:pt idx="1881">
                  <c:v>43975</c:v>
                </c:pt>
                <c:pt idx="1882">
                  <c:v>43978</c:v>
                </c:pt>
                <c:pt idx="1883">
                  <c:v>43981</c:v>
                </c:pt>
                <c:pt idx="1884">
                  <c:v>43984</c:v>
                </c:pt>
                <c:pt idx="1885">
                  <c:v>43987</c:v>
                </c:pt>
                <c:pt idx="1886">
                  <c:v>43990</c:v>
                </c:pt>
                <c:pt idx="1887">
                  <c:v>43993</c:v>
                </c:pt>
                <c:pt idx="1888">
                  <c:v>43996</c:v>
                </c:pt>
                <c:pt idx="1889">
                  <c:v>43999</c:v>
                </c:pt>
                <c:pt idx="1890">
                  <c:v>44002</c:v>
                </c:pt>
                <c:pt idx="1891">
                  <c:v>44005</c:v>
                </c:pt>
                <c:pt idx="1892">
                  <c:v>44008</c:v>
                </c:pt>
                <c:pt idx="1893">
                  <c:v>44011</c:v>
                </c:pt>
                <c:pt idx="1894">
                  <c:v>44014</c:v>
                </c:pt>
                <c:pt idx="1895">
                  <c:v>44017</c:v>
                </c:pt>
                <c:pt idx="1896">
                  <c:v>44020</c:v>
                </c:pt>
                <c:pt idx="1897">
                  <c:v>44023</c:v>
                </c:pt>
                <c:pt idx="1898">
                  <c:v>44026</c:v>
                </c:pt>
                <c:pt idx="1899">
                  <c:v>44029</c:v>
                </c:pt>
                <c:pt idx="1900">
                  <c:v>44032</c:v>
                </c:pt>
                <c:pt idx="1901">
                  <c:v>44035</c:v>
                </c:pt>
                <c:pt idx="1902">
                  <c:v>44038</c:v>
                </c:pt>
                <c:pt idx="1903">
                  <c:v>44041</c:v>
                </c:pt>
                <c:pt idx="1904">
                  <c:v>44044</c:v>
                </c:pt>
                <c:pt idx="1905">
                  <c:v>44047</c:v>
                </c:pt>
                <c:pt idx="1906">
                  <c:v>44050</c:v>
                </c:pt>
                <c:pt idx="1907">
                  <c:v>44053</c:v>
                </c:pt>
                <c:pt idx="1908">
                  <c:v>44056</c:v>
                </c:pt>
                <c:pt idx="1909">
                  <c:v>44059</c:v>
                </c:pt>
                <c:pt idx="1910">
                  <c:v>44062</c:v>
                </c:pt>
                <c:pt idx="1911">
                  <c:v>44065</c:v>
                </c:pt>
                <c:pt idx="1912">
                  <c:v>44068</c:v>
                </c:pt>
                <c:pt idx="1913">
                  <c:v>44071</c:v>
                </c:pt>
                <c:pt idx="1914">
                  <c:v>44074</c:v>
                </c:pt>
                <c:pt idx="1915">
                  <c:v>44077</c:v>
                </c:pt>
                <c:pt idx="1916">
                  <c:v>44080</c:v>
                </c:pt>
                <c:pt idx="1917">
                  <c:v>44083</c:v>
                </c:pt>
                <c:pt idx="1918">
                  <c:v>44086</c:v>
                </c:pt>
                <c:pt idx="1919">
                  <c:v>44089</c:v>
                </c:pt>
                <c:pt idx="1920">
                  <c:v>44092</c:v>
                </c:pt>
                <c:pt idx="1921">
                  <c:v>44095</c:v>
                </c:pt>
                <c:pt idx="1922">
                  <c:v>44098</c:v>
                </c:pt>
                <c:pt idx="1923">
                  <c:v>44101</c:v>
                </c:pt>
                <c:pt idx="1924">
                  <c:v>44104</c:v>
                </c:pt>
                <c:pt idx="1925">
                  <c:v>44107</c:v>
                </c:pt>
                <c:pt idx="1926">
                  <c:v>44110</c:v>
                </c:pt>
                <c:pt idx="1927">
                  <c:v>44113</c:v>
                </c:pt>
                <c:pt idx="1928">
                  <c:v>44116</c:v>
                </c:pt>
                <c:pt idx="1929">
                  <c:v>44119</c:v>
                </c:pt>
                <c:pt idx="1930">
                  <c:v>44122</c:v>
                </c:pt>
                <c:pt idx="1931">
                  <c:v>44125</c:v>
                </c:pt>
                <c:pt idx="1932">
                  <c:v>44128</c:v>
                </c:pt>
                <c:pt idx="1933">
                  <c:v>44131</c:v>
                </c:pt>
                <c:pt idx="1934">
                  <c:v>44134</c:v>
                </c:pt>
                <c:pt idx="1935">
                  <c:v>44137</c:v>
                </c:pt>
                <c:pt idx="1936">
                  <c:v>44140</c:v>
                </c:pt>
                <c:pt idx="1937">
                  <c:v>44143</c:v>
                </c:pt>
                <c:pt idx="1938">
                  <c:v>44146</c:v>
                </c:pt>
                <c:pt idx="1939">
                  <c:v>44149</c:v>
                </c:pt>
                <c:pt idx="1940">
                  <c:v>44152</c:v>
                </c:pt>
                <c:pt idx="1941">
                  <c:v>44155</c:v>
                </c:pt>
                <c:pt idx="1942">
                  <c:v>44158</c:v>
                </c:pt>
                <c:pt idx="1943">
                  <c:v>44161</c:v>
                </c:pt>
                <c:pt idx="1944">
                  <c:v>44164</c:v>
                </c:pt>
                <c:pt idx="1945">
                  <c:v>44167</c:v>
                </c:pt>
                <c:pt idx="1946">
                  <c:v>44170</c:v>
                </c:pt>
                <c:pt idx="1947">
                  <c:v>44173</c:v>
                </c:pt>
                <c:pt idx="1948">
                  <c:v>44176</c:v>
                </c:pt>
                <c:pt idx="1949">
                  <c:v>44179</c:v>
                </c:pt>
                <c:pt idx="1950">
                  <c:v>44182</c:v>
                </c:pt>
                <c:pt idx="1951">
                  <c:v>44185</c:v>
                </c:pt>
                <c:pt idx="1952">
                  <c:v>44188</c:v>
                </c:pt>
                <c:pt idx="1953">
                  <c:v>44191</c:v>
                </c:pt>
                <c:pt idx="1954">
                  <c:v>44194</c:v>
                </c:pt>
                <c:pt idx="1955">
                  <c:v>44197</c:v>
                </c:pt>
                <c:pt idx="1956">
                  <c:v>44200</c:v>
                </c:pt>
                <c:pt idx="1957">
                  <c:v>44203</c:v>
                </c:pt>
                <c:pt idx="1958">
                  <c:v>44206</c:v>
                </c:pt>
                <c:pt idx="1959">
                  <c:v>44209</c:v>
                </c:pt>
                <c:pt idx="1960">
                  <c:v>44212</c:v>
                </c:pt>
                <c:pt idx="1961">
                  <c:v>44215</c:v>
                </c:pt>
                <c:pt idx="1962">
                  <c:v>44218</c:v>
                </c:pt>
                <c:pt idx="1963">
                  <c:v>44221</c:v>
                </c:pt>
                <c:pt idx="1964">
                  <c:v>44224</c:v>
                </c:pt>
                <c:pt idx="1965">
                  <c:v>44227</c:v>
                </c:pt>
                <c:pt idx="1966">
                  <c:v>44230</c:v>
                </c:pt>
                <c:pt idx="1967">
                  <c:v>44233</c:v>
                </c:pt>
                <c:pt idx="1968">
                  <c:v>44236</c:v>
                </c:pt>
                <c:pt idx="1969">
                  <c:v>44239</c:v>
                </c:pt>
                <c:pt idx="1970">
                  <c:v>44242</c:v>
                </c:pt>
                <c:pt idx="1971">
                  <c:v>44245</c:v>
                </c:pt>
                <c:pt idx="1972">
                  <c:v>44248</c:v>
                </c:pt>
                <c:pt idx="1973">
                  <c:v>44251</c:v>
                </c:pt>
                <c:pt idx="1974">
                  <c:v>44254</c:v>
                </c:pt>
                <c:pt idx="1975">
                  <c:v>44257</c:v>
                </c:pt>
                <c:pt idx="1976">
                  <c:v>44260</c:v>
                </c:pt>
                <c:pt idx="1977">
                  <c:v>44263</c:v>
                </c:pt>
                <c:pt idx="1978">
                  <c:v>44266</c:v>
                </c:pt>
                <c:pt idx="1979">
                  <c:v>44269</c:v>
                </c:pt>
                <c:pt idx="1980">
                  <c:v>44272</c:v>
                </c:pt>
                <c:pt idx="1981">
                  <c:v>44275</c:v>
                </c:pt>
                <c:pt idx="1982">
                  <c:v>44278</c:v>
                </c:pt>
                <c:pt idx="1983">
                  <c:v>44281</c:v>
                </c:pt>
                <c:pt idx="1984">
                  <c:v>44284</c:v>
                </c:pt>
                <c:pt idx="1985">
                  <c:v>44287</c:v>
                </c:pt>
                <c:pt idx="1986">
                  <c:v>44290</c:v>
                </c:pt>
                <c:pt idx="1987">
                  <c:v>44293</c:v>
                </c:pt>
                <c:pt idx="1988">
                  <c:v>44296</c:v>
                </c:pt>
                <c:pt idx="1989">
                  <c:v>44299</c:v>
                </c:pt>
                <c:pt idx="1990">
                  <c:v>44302</c:v>
                </c:pt>
                <c:pt idx="1991">
                  <c:v>44305</c:v>
                </c:pt>
                <c:pt idx="1992">
                  <c:v>44308</c:v>
                </c:pt>
                <c:pt idx="1993">
                  <c:v>44311</c:v>
                </c:pt>
                <c:pt idx="1994">
                  <c:v>44314</c:v>
                </c:pt>
                <c:pt idx="1995">
                  <c:v>44317</c:v>
                </c:pt>
                <c:pt idx="1996">
                  <c:v>44320</c:v>
                </c:pt>
                <c:pt idx="1997">
                  <c:v>44323</c:v>
                </c:pt>
                <c:pt idx="1998">
                  <c:v>44326</c:v>
                </c:pt>
                <c:pt idx="1999">
                  <c:v>44329</c:v>
                </c:pt>
                <c:pt idx="2000">
                  <c:v>44332</c:v>
                </c:pt>
                <c:pt idx="2001">
                  <c:v>44335</c:v>
                </c:pt>
                <c:pt idx="2002">
                  <c:v>44338</c:v>
                </c:pt>
                <c:pt idx="2003">
                  <c:v>44341</c:v>
                </c:pt>
                <c:pt idx="2004">
                  <c:v>44344</c:v>
                </c:pt>
                <c:pt idx="2005">
                  <c:v>44347</c:v>
                </c:pt>
                <c:pt idx="2006">
                  <c:v>44350</c:v>
                </c:pt>
                <c:pt idx="2007">
                  <c:v>44353</c:v>
                </c:pt>
                <c:pt idx="2008">
                  <c:v>44356</c:v>
                </c:pt>
                <c:pt idx="2009">
                  <c:v>44359</c:v>
                </c:pt>
                <c:pt idx="2010">
                  <c:v>44362</c:v>
                </c:pt>
                <c:pt idx="2011">
                  <c:v>44365</c:v>
                </c:pt>
                <c:pt idx="2012">
                  <c:v>44368</c:v>
                </c:pt>
                <c:pt idx="2013">
                  <c:v>44371</c:v>
                </c:pt>
                <c:pt idx="2014">
                  <c:v>44374</c:v>
                </c:pt>
                <c:pt idx="2015">
                  <c:v>44377</c:v>
                </c:pt>
                <c:pt idx="2016">
                  <c:v>44380</c:v>
                </c:pt>
                <c:pt idx="2017">
                  <c:v>44383</c:v>
                </c:pt>
                <c:pt idx="2018">
                  <c:v>44386</c:v>
                </c:pt>
                <c:pt idx="2019">
                  <c:v>44389</c:v>
                </c:pt>
                <c:pt idx="2020">
                  <c:v>44392</c:v>
                </c:pt>
                <c:pt idx="2021">
                  <c:v>44395</c:v>
                </c:pt>
                <c:pt idx="2022">
                  <c:v>44398</c:v>
                </c:pt>
                <c:pt idx="2023">
                  <c:v>44401</c:v>
                </c:pt>
                <c:pt idx="2024">
                  <c:v>44404</c:v>
                </c:pt>
                <c:pt idx="2025">
                  <c:v>44407</c:v>
                </c:pt>
                <c:pt idx="2026">
                  <c:v>44410</c:v>
                </c:pt>
                <c:pt idx="2027">
                  <c:v>44413</c:v>
                </c:pt>
                <c:pt idx="2028">
                  <c:v>44416</c:v>
                </c:pt>
                <c:pt idx="2029">
                  <c:v>44419</c:v>
                </c:pt>
                <c:pt idx="2030">
                  <c:v>44422</c:v>
                </c:pt>
                <c:pt idx="2031">
                  <c:v>44425</c:v>
                </c:pt>
                <c:pt idx="2032">
                  <c:v>44428</c:v>
                </c:pt>
                <c:pt idx="2033">
                  <c:v>44431</c:v>
                </c:pt>
                <c:pt idx="2034">
                  <c:v>44434</c:v>
                </c:pt>
                <c:pt idx="2035">
                  <c:v>44437</c:v>
                </c:pt>
                <c:pt idx="2036">
                  <c:v>44440</c:v>
                </c:pt>
                <c:pt idx="2037">
                  <c:v>44443</c:v>
                </c:pt>
                <c:pt idx="2038">
                  <c:v>44446</c:v>
                </c:pt>
                <c:pt idx="2039">
                  <c:v>44449</c:v>
                </c:pt>
                <c:pt idx="2040">
                  <c:v>44452</c:v>
                </c:pt>
                <c:pt idx="2041">
                  <c:v>44455</c:v>
                </c:pt>
                <c:pt idx="2042">
                  <c:v>44458</c:v>
                </c:pt>
                <c:pt idx="2043">
                  <c:v>44461</c:v>
                </c:pt>
                <c:pt idx="2044">
                  <c:v>44464</c:v>
                </c:pt>
                <c:pt idx="2045">
                  <c:v>44467</c:v>
                </c:pt>
                <c:pt idx="2046">
                  <c:v>44470</c:v>
                </c:pt>
                <c:pt idx="2047">
                  <c:v>44473</c:v>
                </c:pt>
                <c:pt idx="2048">
                  <c:v>44476</c:v>
                </c:pt>
                <c:pt idx="2049">
                  <c:v>44479</c:v>
                </c:pt>
                <c:pt idx="2050">
                  <c:v>44482</c:v>
                </c:pt>
                <c:pt idx="2051">
                  <c:v>44485</c:v>
                </c:pt>
                <c:pt idx="2052">
                  <c:v>44488</c:v>
                </c:pt>
                <c:pt idx="2053">
                  <c:v>44491</c:v>
                </c:pt>
                <c:pt idx="2054">
                  <c:v>44494</c:v>
                </c:pt>
                <c:pt idx="2055">
                  <c:v>44497</c:v>
                </c:pt>
                <c:pt idx="2056">
                  <c:v>44500</c:v>
                </c:pt>
                <c:pt idx="2057">
                  <c:v>44503</c:v>
                </c:pt>
                <c:pt idx="2058">
                  <c:v>44506</c:v>
                </c:pt>
                <c:pt idx="2059">
                  <c:v>44509</c:v>
                </c:pt>
                <c:pt idx="2060">
                  <c:v>44512</c:v>
                </c:pt>
                <c:pt idx="2061">
                  <c:v>44515</c:v>
                </c:pt>
                <c:pt idx="2062">
                  <c:v>44518</c:v>
                </c:pt>
                <c:pt idx="2063">
                  <c:v>44521</c:v>
                </c:pt>
                <c:pt idx="2064">
                  <c:v>44524</c:v>
                </c:pt>
                <c:pt idx="2065">
                  <c:v>44527</c:v>
                </c:pt>
                <c:pt idx="2066">
                  <c:v>44530</c:v>
                </c:pt>
                <c:pt idx="2067">
                  <c:v>44533</c:v>
                </c:pt>
                <c:pt idx="2068">
                  <c:v>44536</c:v>
                </c:pt>
                <c:pt idx="2069">
                  <c:v>44539</c:v>
                </c:pt>
                <c:pt idx="2070">
                  <c:v>44542</c:v>
                </c:pt>
                <c:pt idx="2071">
                  <c:v>44545</c:v>
                </c:pt>
                <c:pt idx="2072">
                  <c:v>44548</c:v>
                </c:pt>
                <c:pt idx="2073">
                  <c:v>44551</c:v>
                </c:pt>
                <c:pt idx="2074">
                  <c:v>44554</c:v>
                </c:pt>
                <c:pt idx="2075">
                  <c:v>44557</c:v>
                </c:pt>
                <c:pt idx="2076">
                  <c:v>44560</c:v>
                </c:pt>
                <c:pt idx="2077">
                  <c:v>44563</c:v>
                </c:pt>
                <c:pt idx="2078">
                  <c:v>44566</c:v>
                </c:pt>
                <c:pt idx="2079">
                  <c:v>44569</c:v>
                </c:pt>
                <c:pt idx="2080">
                  <c:v>44572</c:v>
                </c:pt>
                <c:pt idx="2081">
                  <c:v>44575</c:v>
                </c:pt>
                <c:pt idx="2082">
                  <c:v>44578</c:v>
                </c:pt>
                <c:pt idx="2083">
                  <c:v>44581</c:v>
                </c:pt>
                <c:pt idx="2084">
                  <c:v>44584</c:v>
                </c:pt>
                <c:pt idx="2085">
                  <c:v>44587</c:v>
                </c:pt>
                <c:pt idx="2086">
                  <c:v>44590</c:v>
                </c:pt>
                <c:pt idx="2087">
                  <c:v>44593</c:v>
                </c:pt>
                <c:pt idx="2088">
                  <c:v>44596</c:v>
                </c:pt>
                <c:pt idx="2089">
                  <c:v>44599</c:v>
                </c:pt>
                <c:pt idx="2090">
                  <c:v>44602</c:v>
                </c:pt>
                <c:pt idx="2091">
                  <c:v>44605</c:v>
                </c:pt>
                <c:pt idx="2092">
                  <c:v>44608</c:v>
                </c:pt>
                <c:pt idx="2093">
                  <c:v>44611</c:v>
                </c:pt>
                <c:pt idx="2094">
                  <c:v>44614</c:v>
                </c:pt>
                <c:pt idx="2095">
                  <c:v>44617</c:v>
                </c:pt>
                <c:pt idx="2096">
                  <c:v>44620</c:v>
                </c:pt>
                <c:pt idx="2097">
                  <c:v>44623</c:v>
                </c:pt>
                <c:pt idx="2098">
                  <c:v>44626</c:v>
                </c:pt>
                <c:pt idx="2099">
                  <c:v>44629</c:v>
                </c:pt>
                <c:pt idx="2100">
                  <c:v>44632</c:v>
                </c:pt>
                <c:pt idx="2101">
                  <c:v>44635</c:v>
                </c:pt>
                <c:pt idx="2102">
                  <c:v>44638</c:v>
                </c:pt>
                <c:pt idx="2103">
                  <c:v>44641</c:v>
                </c:pt>
                <c:pt idx="2104">
                  <c:v>44644</c:v>
                </c:pt>
                <c:pt idx="2105">
                  <c:v>44647</c:v>
                </c:pt>
                <c:pt idx="2106">
                  <c:v>44650</c:v>
                </c:pt>
                <c:pt idx="2107">
                  <c:v>44653</c:v>
                </c:pt>
                <c:pt idx="2108">
                  <c:v>44656</c:v>
                </c:pt>
                <c:pt idx="2109">
                  <c:v>44659</c:v>
                </c:pt>
                <c:pt idx="2110">
                  <c:v>44662</c:v>
                </c:pt>
                <c:pt idx="2111">
                  <c:v>44665</c:v>
                </c:pt>
                <c:pt idx="2112">
                  <c:v>44668</c:v>
                </c:pt>
                <c:pt idx="2113">
                  <c:v>44671</c:v>
                </c:pt>
                <c:pt idx="2114">
                  <c:v>44674</c:v>
                </c:pt>
                <c:pt idx="2115">
                  <c:v>44677</c:v>
                </c:pt>
                <c:pt idx="2116">
                  <c:v>44680</c:v>
                </c:pt>
                <c:pt idx="2117">
                  <c:v>44683</c:v>
                </c:pt>
                <c:pt idx="2118">
                  <c:v>44686</c:v>
                </c:pt>
                <c:pt idx="2119">
                  <c:v>44689</c:v>
                </c:pt>
                <c:pt idx="2120">
                  <c:v>44692</c:v>
                </c:pt>
                <c:pt idx="2121">
                  <c:v>44695</c:v>
                </c:pt>
                <c:pt idx="2122">
                  <c:v>44698</c:v>
                </c:pt>
                <c:pt idx="2123">
                  <c:v>44701</c:v>
                </c:pt>
                <c:pt idx="2124">
                  <c:v>44704</c:v>
                </c:pt>
                <c:pt idx="2125">
                  <c:v>44707</c:v>
                </c:pt>
                <c:pt idx="2126">
                  <c:v>44710</c:v>
                </c:pt>
                <c:pt idx="2127">
                  <c:v>44713</c:v>
                </c:pt>
                <c:pt idx="2128">
                  <c:v>44716</c:v>
                </c:pt>
                <c:pt idx="2129">
                  <c:v>44719</c:v>
                </c:pt>
                <c:pt idx="2130">
                  <c:v>44722</c:v>
                </c:pt>
                <c:pt idx="2131">
                  <c:v>44725</c:v>
                </c:pt>
                <c:pt idx="2132">
                  <c:v>44728</c:v>
                </c:pt>
                <c:pt idx="2133">
                  <c:v>44731</c:v>
                </c:pt>
                <c:pt idx="2134">
                  <c:v>44734</c:v>
                </c:pt>
                <c:pt idx="2135">
                  <c:v>44737</c:v>
                </c:pt>
                <c:pt idx="2136">
                  <c:v>44740</c:v>
                </c:pt>
                <c:pt idx="2137">
                  <c:v>44743</c:v>
                </c:pt>
                <c:pt idx="2138">
                  <c:v>44746</c:v>
                </c:pt>
                <c:pt idx="2139">
                  <c:v>44749</c:v>
                </c:pt>
                <c:pt idx="2140">
                  <c:v>44752</c:v>
                </c:pt>
                <c:pt idx="2141">
                  <c:v>44755</c:v>
                </c:pt>
                <c:pt idx="2142">
                  <c:v>44758</c:v>
                </c:pt>
                <c:pt idx="2143">
                  <c:v>44761</c:v>
                </c:pt>
                <c:pt idx="2144">
                  <c:v>44764</c:v>
                </c:pt>
                <c:pt idx="2145">
                  <c:v>44767</c:v>
                </c:pt>
                <c:pt idx="2146">
                  <c:v>44770</c:v>
                </c:pt>
                <c:pt idx="2147">
                  <c:v>44773</c:v>
                </c:pt>
                <c:pt idx="2148">
                  <c:v>44776</c:v>
                </c:pt>
                <c:pt idx="2149">
                  <c:v>44779</c:v>
                </c:pt>
                <c:pt idx="2150">
                  <c:v>44782</c:v>
                </c:pt>
                <c:pt idx="2151">
                  <c:v>44785</c:v>
                </c:pt>
                <c:pt idx="2152">
                  <c:v>44788</c:v>
                </c:pt>
                <c:pt idx="2153">
                  <c:v>44791</c:v>
                </c:pt>
                <c:pt idx="2154">
                  <c:v>44794</c:v>
                </c:pt>
                <c:pt idx="2155">
                  <c:v>44797</c:v>
                </c:pt>
                <c:pt idx="2156">
                  <c:v>44800</c:v>
                </c:pt>
                <c:pt idx="2157">
                  <c:v>44803</c:v>
                </c:pt>
                <c:pt idx="2158">
                  <c:v>44806</c:v>
                </c:pt>
                <c:pt idx="2159">
                  <c:v>44809</c:v>
                </c:pt>
                <c:pt idx="2160">
                  <c:v>44812</c:v>
                </c:pt>
                <c:pt idx="2161">
                  <c:v>44815</c:v>
                </c:pt>
                <c:pt idx="2162">
                  <c:v>44818</c:v>
                </c:pt>
                <c:pt idx="2163">
                  <c:v>44821</c:v>
                </c:pt>
                <c:pt idx="2164">
                  <c:v>44824</c:v>
                </c:pt>
                <c:pt idx="2165">
                  <c:v>44827</c:v>
                </c:pt>
                <c:pt idx="2166">
                  <c:v>44830</c:v>
                </c:pt>
                <c:pt idx="2167">
                  <c:v>44833</c:v>
                </c:pt>
                <c:pt idx="2168">
                  <c:v>44836</c:v>
                </c:pt>
                <c:pt idx="2169">
                  <c:v>44839</c:v>
                </c:pt>
                <c:pt idx="2170">
                  <c:v>44842</c:v>
                </c:pt>
                <c:pt idx="2171">
                  <c:v>44845</c:v>
                </c:pt>
                <c:pt idx="2172">
                  <c:v>44848</c:v>
                </c:pt>
                <c:pt idx="2173">
                  <c:v>44851</c:v>
                </c:pt>
                <c:pt idx="2174">
                  <c:v>44854</c:v>
                </c:pt>
                <c:pt idx="2175">
                  <c:v>44857</c:v>
                </c:pt>
                <c:pt idx="2176">
                  <c:v>44860</c:v>
                </c:pt>
                <c:pt idx="2177">
                  <c:v>44863</c:v>
                </c:pt>
                <c:pt idx="2178">
                  <c:v>44866</c:v>
                </c:pt>
                <c:pt idx="2179">
                  <c:v>44869</c:v>
                </c:pt>
                <c:pt idx="2180">
                  <c:v>44872</c:v>
                </c:pt>
                <c:pt idx="2181">
                  <c:v>44875</c:v>
                </c:pt>
                <c:pt idx="2182">
                  <c:v>44878</c:v>
                </c:pt>
                <c:pt idx="2183">
                  <c:v>44881</c:v>
                </c:pt>
                <c:pt idx="2184">
                  <c:v>44884</c:v>
                </c:pt>
                <c:pt idx="2185">
                  <c:v>44887</c:v>
                </c:pt>
                <c:pt idx="2186">
                  <c:v>44890</c:v>
                </c:pt>
                <c:pt idx="2187">
                  <c:v>44893</c:v>
                </c:pt>
                <c:pt idx="2188">
                  <c:v>44896</c:v>
                </c:pt>
                <c:pt idx="2189">
                  <c:v>44899</c:v>
                </c:pt>
                <c:pt idx="2190">
                  <c:v>44902</c:v>
                </c:pt>
                <c:pt idx="2191">
                  <c:v>44905</c:v>
                </c:pt>
                <c:pt idx="2192">
                  <c:v>44908</c:v>
                </c:pt>
                <c:pt idx="2193">
                  <c:v>44911</c:v>
                </c:pt>
                <c:pt idx="2194">
                  <c:v>44914</c:v>
                </c:pt>
                <c:pt idx="2195">
                  <c:v>44917</c:v>
                </c:pt>
                <c:pt idx="2196">
                  <c:v>44920</c:v>
                </c:pt>
                <c:pt idx="2197">
                  <c:v>44923</c:v>
                </c:pt>
                <c:pt idx="2198">
                  <c:v>44926</c:v>
                </c:pt>
                <c:pt idx="2199">
                  <c:v>44929</c:v>
                </c:pt>
                <c:pt idx="2200">
                  <c:v>44932</c:v>
                </c:pt>
                <c:pt idx="2201">
                  <c:v>44935</c:v>
                </c:pt>
                <c:pt idx="2202">
                  <c:v>44938</c:v>
                </c:pt>
                <c:pt idx="2203">
                  <c:v>44941</c:v>
                </c:pt>
                <c:pt idx="2204">
                  <c:v>44944</c:v>
                </c:pt>
                <c:pt idx="2205">
                  <c:v>44947</c:v>
                </c:pt>
                <c:pt idx="2206">
                  <c:v>44950</c:v>
                </c:pt>
                <c:pt idx="2207">
                  <c:v>44953</c:v>
                </c:pt>
                <c:pt idx="2208">
                  <c:v>44956</c:v>
                </c:pt>
                <c:pt idx="2209">
                  <c:v>44959</c:v>
                </c:pt>
                <c:pt idx="2210">
                  <c:v>44962</c:v>
                </c:pt>
                <c:pt idx="2211">
                  <c:v>44965</c:v>
                </c:pt>
                <c:pt idx="2212">
                  <c:v>44968</c:v>
                </c:pt>
                <c:pt idx="2213">
                  <c:v>44971</c:v>
                </c:pt>
                <c:pt idx="2214">
                  <c:v>44974</c:v>
                </c:pt>
                <c:pt idx="2215">
                  <c:v>44977</c:v>
                </c:pt>
                <c:pt idx="2216">
                  <c:v>44980</c:v>
                </c:pt>
                <c:pt idx="2217">
                  <c:v>44983</c:v>
                </c:pt>
                <c:pt idx="2218">
                  <c:v>44986</c:v>
                </c:pt>
                <c:pt idx="2219">
                  <c:v>44989</c:v>
                </c:pt>
                <c:pt idx="2220">
                  <c:v>44992</c:v>
                </c:pt>
                <c:pt idx="2221">
                  <c:v>44995</c:v>
                </c:pt>
                <c:pt idx="2222">
                  <c:v>44998</c:v>
                </c:pt>
                <c:pt idx="2223">
                  <c:v>45001</c:v>
                </c:pt>
                <c:pt idx="2224">
                  <c:v>45004</c:v>
                </c:pt>
                <c:pt idx="2225">
                  <c:v>45007</c:v>
                </c:pt>
                <c:pt idx="2226">
                  <c:v>45010</c:v>
                </c:pt>
                <c:pt idx="2227">
                  <c:v>45013</c:v>
                </c:pt>
                <c:pt idx="2228">
                  <c:v>45016</c:v>
                </c:pt>
                <c:pt idx="2229">
                  <c:v>45019</c:v>
                </c:pt>
                <c:pt idx="2230">
                  <c:v>45022</c:v>
                </c:pt>
                <c:pt idx="2231">
                  <c:v>45025</c:v>
                </c:pt>
                <c:pt idx="2232">
                  <c:v>45028</c:v>
                </c:pt>
                <c:pt idx="2233">
                  <c:v>45031</c:v>
                </c:pt>
                <c:pt idx="2234">
                  <c:v>45034</c:v>
                </c:pt>
                <c:pt idx="2235">
                  <c:v>45037</c:v>
                </c:pt>
                <c:pt idx="2236">
                  <c:v>45040</c:v>
                </c:pt>
                <c:pt idx="2237">
                  <c:v>45043</c:v>
                </c:pt>
                <c:pt idx="2238">
                  <c:v>45046</c:v>
                </c:pt>
                <c:pt idx="2239">
                  <c:v>45049</c:v>
                </c:pt>
                <c:pt idx="2240">
                  <c:v>45052</c:v>
                </c:pt>
                <c:pt idx="2241">
                  <c:v>45055</c:v>
                </c:pt>
                <c:pt idx="2242">
                  <c:v>45058</c:v>
                </c:pt>
                <c:pt idx="2243">
                  <c:v>45061</c:v>
                </c:pt>
                <c:pt idx="2244">
                  <c:v>45064</c:v>
                </c:pt>
                <c:pt idx="2245">
                  <c:v>45067</c:v>
                </c:pt>
                <c:pt idx="2246">
                  <c:v>45070</c:v>
                </c:pt>
                <c:pt idx="2247">
                  <c:v>45073</c:v>
                </c:pt>
                <c:pt idx="2248">
                  <c:v>45076</c:v>
                </c:pt>
                <c:pt idx="2249">
                  <c:v>45079</c:v>
                </c:pt>
                <c:pt idx="2250">
                  <c:v>45082</c:v>
                </c:pt>
                <c:pt idx="2251">
                  <c:v>45085</c:v>
                </c:pt>
                <c:pt idx="2252">
                  <c:v>45088</c:v>
                </c:pt>
                <c:pt idx="2253">
                  <c:v>45091</c:v>
                </c:pt>
                <c:pt idx="2254">
                  <c:v>45094</c:v>
                </c:pt>
                <c:pt idx="2255">
                  <c:v>45097</c:v>
                </c:pt>
                <c:pt idx="2256">
                  <c:v>45100</c:v>
                </c:pt>
                <c:pt idx="2257">
                  <c:v>45103</c:v>
                </c:pt>
                <c:pt idx="2258">
                  <c:v>45106</c:v>
                </c:pt>
                <c:pt idx="2259">
                  <c:v>45109</c:v>
                </c:pt>
                <c:pt idx="2260">
                  <c:v>45112</c:v>
                </c:pt>
                <c:pt idx="2261">
                  <c:v>45115</c:v>
                </c:pt>
                <c:pt idx="2262">
                  <c:v>45118</c:v>
                </c:pt>
                <c:pt idx="2263">
                  <c:v>45121</c:v>
                </c:pt>
                <c:pt idx="2264">
                  <c:v>45124</c:v>
                </c:pt>
                <c:pt idx="2265">
                  <c:v>45127</c:v>
                </c:pt>
                <c:pt idx="2266">
                  <c:v>45130</c:v>
                </c:pt>
                <c:pt idx="2267">
                  <c:v>45133</c:v>
                </c:pt>
                <c:pt idx="2268">
                  <c:v>45136</c:v>
                </c:pt>
                <c:pt idx="2269">
                  <c:v>45139</c:v>
                </c:pt>
                <c:pt idx="2270">
                  <c:v>45142</c:v>
                </c:pt>
                <c:pt idx="2271">
                  <c:v>45145</c:v>
                </c:pt>
                <c:pt idx="2272">
                  <c:v>45148</c:v>
                </c:pt>
                <c:pt idx="2273">
                  <c:v>45151</c:v>
                </c:pt>
                <c:pt idx="2274">
                  <c:v>45154</c:v>
                </c:pt>
                <c:pt idx="2275">
                  <c:v>45157</c:v>
                </c:pt>
                <c:pt idx="2276">
                  <c:v>45160</c:v>
                </c:pt>
                <c:pt idx="2277">
                  <c:v>45163</c:v>
                </c:pt>
                <c:pt idx="2278">
                  <c:v>45166</c:v>
                </c:pt>
                <c:pt idx="2279">
                  <c:v>45169</c:v>
                </c:pt>
                <c:pt idx="2280">
                  <c:v>45172</c:v>
                </c:pt>
                <c:pt idx="2281">
                  <c:v>45175</c:v>
                </c:pt>
                <c:pt idx="2282">
                  <c:v>45178</c:v>
                </c:pt>
                <c:pt idx="2283">
                  <c:v>45181</c:v>
                </c:pt>
                <c:pt idx="2284">
                  <c:v>45184</c:v>
                </c:pt>
                <c:pt idx="2285">
                  <c:v>45187</c:v>
                </c:pt>
                <c:pt idx="2286">
                  <c:v>45190</c:v>
                </c:pt>
                <c:pt idx="2287">
                  <c:v>45193</c:v>
                </c:pt>
                <c:pt idx="2288">
                  <c:v>45196</c:v>
                </c:pt>
                <c:pt idx="2289">
                  <c:v>45199</c:v>
                </c:pt>
                <c:pt idx="2290">
                  <c:v>45202</c:v>
                </c:pt>
                <c:pt idx="2291">
                  <c:v>45205</c:v>
                </c:pt>
                <c:pt idx="2292">
                  <c:v>45208</c:v>
                </c:pt>
                <c:pt idx="2293">
                  <c:v>45211</c:v>
                </c:pt>
                <c:pt idx="2294">
                  <c:v>45214</c:v>
                </c:pt>
                <c:pt idx="2295">
                  <c:v>45217</c:v>
                </c:pt>
                <c:pt idx="2296">
                  <c:v>45220</c:v>
                </c:pt>
                <c:pt idx="2297">
                  <c:v>45223</c:v>
                </c:pt>
                <c:pt idx="2298">
                  <c:v>45226</c:v>
                </c:pt>
                <c:pt idx="2299">
                  <c:v>45229</c:v>
                </c:pt>
                <c:pt idx="2300">
                  <c:v>45232</c:v>
                </c:pt>
                <c:pt idx="2301">
                  <c:v>45235</c:v>
                </c:pt>
                <c:pt idx="2302">
                  <c:v>45238</c:v>
                </c:pt>
                <c:pt idx="2303">
                  <c:v>45241</c:v>
                </c:pt>
                <c:pt idx="2304">
                  <c:v>45244</c:v>
                </c:pt>
                <c:pt idx="2305">
                  <c:v>45247</c:v>
                </c:pt>
                <c:pt idx="2306">
                  <c:v>45250</c:v>
                </c:pt>
                <c:pt idx="2307">
                  <c:v>45253</c:v>
                </c:pt>
                <c:pt idx="2308">
                  <c:v>45256</c:v>
                </c:pt>
                <c:pt idx="2309">
                  <c:v>45259</c:v>
                </c:pt>
                <c:pt idx="2310">
                  <c:v>45262</c:v>
                </c:pt>
                <c:pt idx="2311">
                  <c:v>45265</c:v>
                </c:pt>
                <c:pt idx="2312">
                  <c:v>45268</c:v>
                </c:pt>
                <c:pt idx="2313">
                  <c:v>45271</c:v>
                </c:pt>
                <c:pt idx="2314">
                  <c:v>45274</c:v>
                </c:pt>
                <c:pt idx="2315">
                  <c:v>45277</c:v>
                </c:pt>
                <c:pt idx="2316">
                  <c:v>45280</c:v>
                </c:pt>
                <c:pt idx="2317">
                  <c:v>45283</c:v>
                </c:pt>
                <c:pt idx="2318">
                  <c:v>45286</c:v>
                </c:pt>
                <c:pt idx="2319">
                  <c:v>45289</c:v>
                </c:pt>
                <c:pt idx="2320">
                  <c:v>45292</c:v>
                </c:pt>
                <c:pt idx="2321">
                  <c:v>45295</c:v>
                </c:pt>
                <c:pt idx="2322">
                  <c:v>45298</c:v>
                </c:pt>
                <c:pt idx="2323">
                  <c:v>45301</c:v>
                </c:pt>
                <c:pt idx="2324">
                  <c:v>45304</c:v>
                </c:pt>
                <c:pt idx="2325">
                  <c:v>45307</c:v>
                </c:pt>
                <c:pt idx="2326">
                  <c:v>45310</c:v>
                </c:pt>
                <c:pt idx="2327">
                  <c:v>45313</c:v>
                </c:pt>
                <c:pt idx="2328">
                  <c:v>45316</c:v>
                </c:pt>
                <c:pt idx="2329">
                  <c:v>45319</c:v>
                </c:pt>
                <c:pt idx="2330">
                  <c:v>45322</c:v>
                </c:pt>
                <c:pt idx="2331">
                  <c:v>45325</c:v>
                </c:pt>
                <c:pt idx="2332">
                  <c:v>45328</c:v>
                </c:pt>
                <c:pt idx="2333">
                  <c:v>45331</c:v>
                </c:pt>
                <c:pt idx="2334">
                  <c:v>45334</c:v>
                </c:pt>
                <c:pt idx="2335">
                  <c:v>45337</c:v>
                </c:pt>
                <c:pt idx="2336">
                  <c:v>45340</c:v>
                </c:pt>
                <c:pt idx="2337">
                  <c:v>45343</c:v>
                </c:pt>
                <c:pt idx="2338">
                  <c:v>45346</c:v>
                </c:pt>
                <c:pt idx="2339">
                  <c:v>45349</c:v>
                </c:pt>
                <c:pt idx="2340">
                  <c:v>45352</c:v>
                </c:pt>
                <c:pt idx="2341">
                  <c:v>45355</c:v>
                </c:pt>
                <c:pt idx="2342">
                  <c:v>45358</c:v>
                </c:pt>
                <c:pt idx="2343">
                  <c:v>45361</c:v>
                </c:pt>
                <c:pt idx="2344">
                  <c:v>45364</c:v>
                </c:pt>
                <c:pt idx="2345">
                  <c:v>45367</c:v>
                </c:pt>
                <c:pt idx="2346">
                  <c:v>45370</c:v>
                </c:pt>
                <c:pt idx="2347">
                  <c:v>45373</c:v>
                </c:pt>
                <c:pt idx="2348">
                  <c:v>45376</c:v>
                </c:pt>
                <c:pt idx="2349">
                  <c:v>45379</c:v>
                </c:pt>
                <c:pt idx="2350">
                  <c:v>45382</c:v>
                </c:pt>
                <c:pt idx="2351">
                  <c:v>45385</c:v>
                </c:pt>
                <c:pt idx="2352">
                  <c:v>45388</c:v>
                </c:pt>
                <c:pt idx="2353">
                  <c:v>45391</c:v>
                </c:pt>
                <c:pt idx="2354">
                  <c:v>45394</c:v>
                </c:pt>
                <c:pt idx="2355">
                  <c:v>45397</c:v>
                </c:pt>
                <c:pt idx="2356">
                  <c:v>45400</c:v>
                </c:pt>
                <c:pt idx="2357">
                  <c:v>45403</c:v>
                </c:pt>
                <c:pt idx="2358">
                  <c:v>45406</c:v>
                </c:pt>
                <c:pt idx="2359">
                  <c:v>45409</c:v>
                </c:pt>
                <c:pt idx="2360">
                  <c:v>45412</c:v>
                </c:pt>
                <c:pt idx="2361">
                  <c:v>45415</c:v>
                </c:pt>
                <c:pt idx="2362">
                  <c:v>45418</c:v>
                </c:pt>
                <c:pt idx="2363">
                  <c:v>45421</c:v>
                </c:pt>
                <c:pt idx="2364">
                  <c:v>45424</c:v>
                </c:pt>
                <c:pt idx="2365">
                  <c:v>45427</c:v>
                </c:pt>
                <c:pt idx="2366">
                  <c:v>45430</c:v>
                </c:pt>
                <c:pt idx="2367">
                  <c:v>45433</c:v>
                </c:pt>
                <c:pt idx="2368">
                  <c:v>45436</c:v>
                </c:pt>
                <c:pt idx="2369">
                  <c:v>45439</c:v>
                </c:pt>
                <c:pt idx="2370">
                  <c:v>45442</c:v>
                </c:pt>
                <c:pt idx="2371">
                  <c:v>45445</c:v>
                </c:pt>
                <c:pt idx="2372">
                  <c:v>45448</c:v>
                </c:pt>
                <c:pt idx="2373">
                  <c:v>45451</c:v>
                </c:pt>
                <c:pt idx="2374">
                  <c:v>45454</c:v>
                </c:pt>
                <c:pt idx="2375">
                  <c:v>45457</c:v>
                </c:pt>
                <c:pt idx="2376">
                  <c:v>45460</c:v>
                </c:pt>
                <c:pt idx="2377">
                  <c:v>45463</c:v>
                </c:pt>
                <c:pt idx="2378">
                  <c:v>45466</c:v>
                </c:pt>
                <c:pt idx="2379">
                  <c:v>45469</c:v>
                </c:pt>
                <c:pt idx="2380">
                  <c:v>45472</c:v>
                </c:pt>
                <c:pt idx="2381">
                  <c:v>45475</c:v>
                </c:pt>
                <c:pt idx="2382">
                  <c:v>45478</c:v>
                </c:pt>
                <c:pt idx="2383">
                  <c:v>45481</c:v>
                </c:pt>
                <c:pt idx="2384">
                  <c:v>45484</c:v>
                </c:pt>
                <c:pt idx="2385">
                  <c:v>45487</c:v>
                </c:pt>
                <c:pt idx="2386">
                  <c:v>45490</c:v>
                </c:pt>
                <c:pt idx="2387">
                  <c:v>45493</c:v>
                </c:pt>
                <c:pt idx="2388">
                  <c:v>45496</c:v>
                </c:pt>
                <c:pt idx="2389">
                  <c:v>45499</c:v>
                </c:pt>
                <c:pt idx="2390">
                  <c:v>45502</c:v>
                </c:pt>
                <c:pt idx="2391">
                  <c:v>45505</c:v>
                </c:pt>
                <c:pt idx="2392">
                  <c:v>45508</c:v>
                </c:pt>
                <c:pt idx="2393">
                  <c:v>45511</c:v>
                </c:pt>
                <c:pt idx="2394">
                  <c:v>45514</c:v>
                </c:pt>
                <c:pt idx="2395">
                  <c:v>45517</c:v>
                </c:pt>
                <c:pt idx="2396">
                  <c:v>45520</c:v>
                </c:pt>
                <c:pt idx="2397">
                  <c:v>45523</c:v>
                </c:pt>
                <c:pt idx="2398">
                  <c:v>45526</c:v>
                </c:pt>
                <c:pt idx="2399">
                  <c:v>45529</c:v>
                </c:pt>
                <c:pt idx="2400">
                  <c:v>45532</c:v>
                </c:pt>
                <c:pt idx="2401">
                  <c:v>45535</c:v>
                </c:pt>
                <c:pt idx="2402">
                  <c:v>45538</c:v>
                </c:pt>
                <c:pt idx="2403">
                  <c:v>45541</c:v>
                </c:pt>
                <c:pt idx="2404">
                  <c:v>45544</c:v>
                </c:pt>
                <c:pt idx="2405">
                  <c:v>45547</c:v>
                </c:pt>
                <c:pt idx="2406">
                  <c:v>45550</c:v>
                </c:pt>
                <c:pt idx="2407">
                  <c:v>45553</c:v>
                </c:pt>
                <c:pt idx="2408">
                  <c:v>45556</c:v>
                </c:pt>
                <c:pt idx="2409">
                  <c:v>45559</c:v>
                </c:pt>
                <c:pt idx="2410">
                  <c:v>45562</c:v>
                </c:pt>
                <c:pt idx="2411">
                  <c:v>45565</c:v>
                </c:pt>
                <c:pt idx="2412">
                  <c:v>45568</c:v>
                </c:pt>
                <c:pt idx="2413">
                  <c:v>45571</c:v>
                </c:pt>
                <c:pt idx="2414">
                  <c:v>45574</c:v>
                </c:pt>
                <c:pt idx="2415">
                  <c:v>45577</c:v>
                </c:pt>
                <c:pt idx="2416">
                  <c:v>45580</c:v>
                </c:pt>
                <c:pt idx="2417">
                  <c:v>45583</c:v>
                </c:pt>
                <c:pt idx="2418">
                  <c:v>45586</c:v>
                </c:pt>
                <c:pt idx="2419">
                  <c:v>45589</c:v>
                </c:pt>
                <c:pt idx="2420">
                  <c:v>45592</c:v>
                </c:pt>
                <c:pt idx="2421">
                  <c:v>45595</c:v>
                </c:pt>
                <c:pt idx="2422">
                  <c:v>45598</c:v>
                </c:pt>
                <c:pt idx="2423">
                  <c:v>45601</c:v>
                </c:pt>
                <c:pt idx="2424">
                  <c:v>45604</c:v>
                </c:pt>
                <c:pt idx="2425">
                  <c:v>45607</c:v>
                </c:pt>
                <c:pt idx="2426">
                  <c:v>45610</c:v>
                </c:pt>
                <c:pt idx="2427">
                  <c:v>45613</c:v>
                </c:pt>
                <c:pt idx="2428">
                  <c:v>45616</c:v>
                </c:pt>
                <c:pt idx="2429">
                  <c:v>45619</c:v>
                </c:pt>
                <c:pt idx="2430">
                  <c:v>45622</c:v>
                </c:pt>
                <c:pt idx="2431">
                  <c:v>45625</c:v>
                </c:pt>
                <c:pt idx="2432">
                  <c:v>45628</c:v>
                </c:pt>
                <c:pt idx="2433">
                  <c:v>45631</c:v>
                </c:pt>
                <c:pt idx="2434">
                  <c:v>45634</c:v>
                </c:pt>
                <c:pt idx="2435">
                  <c:v>45637</c:v>
                </c:pt>
                <c:pt idx="2436">
                  <c:v>45640</c:v>
                </c:pt>
                <c:pt idx="2437">
                  <c:v>45643</c:v>
                </c:pt>
                <c:pt idx="2438">
                  <c:v>45646</c:v>
                </c:pt>
                <c:pt idx="2439">
                  <c:v>45649</c:v>
                </c:pt>
                <c:pt idx="2440">
                  <c:v>45652</c:v>
                </c:pt>
                <c:pt idx="2441">
                  <c:v>45655</c:v>
                </c:pt>
                <c:pt idx="2442">
                  <c:v>45658</c:v>
                </c:pt>
                <c:pt idx="2443">
                  <c:v>45661</c:v>
                </c:pt>
                <c:pt idx="2444">
                  <c:v>45664</c:v>
                </c:pt>
                <c:pt idx="2445">
                  <c:v>45667</c:v>
                </c:pt>
                <c:pt idx="2446">
                  <c:v>45670</c:v>
                </c:pt>
                <c:pt idx="2447">
                  <c:v>45673</c:v>
                </c:pt>
                <c:pt idx="2448">
                  <c:v>45676</c:v>
                </c:pt>
                <c:pt idx="2449">
                  <c:v>45679</c:v>
                </c:pt>
                <c:pt idx="2450">
                  <c:v>45682</c:v>
                </c:pt>
                <c:pt idx="2451">
                  <c:v>45685</c:v>
                </c:pt>
                <c:pt idx="2452">
                  <c:v>45688</c:v>
                </c:pt>
                <c:pt idx="2453">
                  <c:v>45691</c:v>
                </c:pt>
                <c:pt idx="2454">
                  <c:v>45694</c:v>
                </c:pt>
                <c:pt idx="2455">
                  <c:v>45697</c:v>
                </c:pt>
                <c:pt idx="2456">
                  <c:v>45700</c:v>
                </c:pt>
                <c:pt idx="2457">
                  <c:v>45703</c:v>
                </c:pt>
                <c:pt idx="2458">
                  <c:v>45706</c:v>
                </c:pt>
                <c:pt idx="2459">
                  <c:v>45709</c:v>
                </c:pt>
                <c:pt idx="2460">
                  <c:v>45712</c:v>
                </c:pt>
                <c:pt idx="2461">
                  <c:v>45715</c:v>
                </c:pt>
                <c:pt idx="2462">
                  <c:v>45718</c:v>
                </c:pt>
                <c:pt idx="2463">
                  <c:v>45721</c:v>
                </c:pt>
                <c:pt idx="2464">
                  <c:v>45724</c:v>
                </c:pt>
                <c:pt idx="2465">
                  <c:v>45727</c:v>
                </c:pt>
                <c:pt idx="2466">
                  <c:v>45730</c:v>
                </c:pt>
                <c:pt idx="2467">
                  <c:v>45733</c:v>
                </c:pt>
                <c:pt idx="2468">
                  <c:v>45736</c:v>
                </c:pt>
                <c:pt idx="2469">
                  <c:v>45739</c:v>
                </c:pt>
                <c:pt idx="2470">
                  <c:v>45742</c:v>
                </c:pt>
                <c:pt idx="2471">
                  <c:v>45745</c:v>
                </c:pt>
                <c:pt idx="2472">
                  <c:v>45748</c:v>
                </c:pt>
                <c:pt idx="2473">
                  <c:v>45751</c:v>
                </c:pt>
                <c:pt idx="2474">
                  <c:v>45754</c:v>
                </c:pt>
                <c:pt idx="2475">
                  <c:v>45757</c:v>
                </c:pt>
                <c:pt idx="2476">
                  <c:v>45760</c:v>
                </c:pt>
                <c:pt idx="2477">
                  <c:v>45763</c:v>
                </c:pt>
                <c:pt idx="2478">
                  <c:v>45766</c:v>
                </c:pt>
                <c:pt idx="2479">
                  <c:v>45769</c:v>
                </c:pt>
                <c:pt idx="2480">
                  <c:v>45772</c:v>
                </c:pt>
                <c:pt idx="2481">
                  <c:v>45775</c:v>
                </c:pt>
                <c:pt idx="2482">
                  <c:v>45778</c:v>
                </c:pt>
                <c:pt idx="2483">
                  <c:v>45781</c:v>
                </c:pt>
                <c:pt idx="2484">
                  <c:v>45784</c:v>
                </c:pt>
                <c:pt idx="2485">
                  <c:v>45787</c:v>
                </c:pt>
                <c:pt idx="2486">
                  <c:v>45790</c:v>
                </c:pt>
                <c:pt idx="2487">
                  <c:v>45793</c:v>
                </c:pt>
                <c:pt idx="2488">
                  <c:v>45796</c:v>
                </c:pt>
                <c:pt idx="2489">
                  <c:v>45799</c:v>
                </c:pt>
                <c:pt idx="2490">
                  <c:v>45802</c:v>
                </c:pt>
                <c:pt idx="2491">
                  <c:v>45805</c:v>
                </c:pt>
                <c:pt idx="2492">
                  <c:v>45808</c:v>
                </c:pt>
                <c:pt idx="2493">
                  <c:v>45811</c:v>
                </c:pt>
                <c:pt idx="2494">
                  <c:v>45814</c:v>
                </c:pt>
                <c:pt idx="2495">
                  <c:v>45817</c:v>
                </c:pt>
                <c:pt idx="2496">
                  <c:v>45820</c:v>
                </c:pt>
                <c:pt idx="2497">
                  <c:v>45823</c:v>
                </c:pt>
                <c:pt idx="2498">
                  <c:v>45826</c:v>
                </c:pt>
                <c:pt idx="2499">
                  <c:v>45829</c:v>
                </c:pt>
                <c:pt idx="2500">
                  <c:v>45832</c:v>
                </c:pt>
                <c:pt idx="2501">
                  <c:v>45835</c:v>
                </c:pt>
                <c:pt idx="2502">
                  <c:v>45838</c:v>
                </c:pt>
              </c:numCache>
            </c:numRef>
          </c:xVal>
          <c:yVal>
            <c:numRef>
              <c:f>Camisas!$Y$2:$Y$2504</c:f>
              <c:numCache>
                <c:formatCode>General</c:formatCode>
                <c:ptCount val="2503"/>
                <c:pt idx="2127">
                  <c:v>130</c:v>
                </c:pt>
                <c:pt idx="2128">
                  <c:v>130</c:v>
                </c:pt>
                <c:pt idx="2129">
                  <c:v>130</c:v>
                </c:pt>
                <c:pt idx="2130">
                  <c:v>130</c:v>
                </c:pt>
                <c:pt idx="2131">
                  <c:v>130</c:v>
                </c:pt>
                <c:pt idx="2132">
                  <c:v>130</c:v>
                </c:pt>
                <c:pt idx="2133">
                  <c:v>130</c:v>
                </c:pt>
                <c:pt idx="2134">
                  <c:v>130</c:v>
                </c:pt>
                <c:pt idx="2135">
                  <c:v>130</c:v>
                </c:pt>
                <c:pt idx="2136">
                  <c:v>130</c:v>
                </c:pt>
                <c:pt idx="2137">
                  <c:v>130</c:v>
                </c:pt>
                <c:pt idx="2138">
                  <c:v>130</c:v>
                </c:pt>
                <c:pt idx="2139">
                  <c:v>130</c:v>
                </c:pt>
                <c:pt idx="2140">
                  <c:v>130</c:v>
                </c:pt>
                <c:pt idx="2141">
                  <c:v>130</c:v>
                </c:pt>
                <c:pt idx="2142">
                  <c:v>130</c:v>
                </c:pt>
                <c:pt idx="2143">
                  <c:v>130</c:v>
                </c:pt>
                <c:pt idx="2144">
                  <c:v>130</c:v>
                </c:pt>
                <c:pt idx="2145">
                  <c:v>130</c:v>
                </c:pt>
                <c:pt idx="2146">
                  <c:v>130</c:v>
                </c:pt>
                <c:pt idx="2147">
                  <c:v>130</c:v>
                </c:pt>
                <c:pt idx="2148">
                  <c:v>130</c:v>
                </c:pt>
                <c:pt idx="2149">
                  <c:v>130</c:v>
                </c:pt>
                <c:pt idx="2150">
                  <c:v>130</c:v>
                </c:pt>
                <c:pt idx="2151">
                  <c:v>130</c:v>
                </c:pt>
                <c:pt idx="2152">
                  <c:v>130</c:v>
                </c:pt>
                <c:pt idx="2153">
                  <c:v>130</c:v>
                </c:pt>
                <c:pt idx="2154">
                  <c:v>130</c:v>
                </c:pt>
                <c:pt idx="2155">
                  <c:v>130</c:v>
                </c:pt>
                <c:pt idx="2156">
                  <c:v>130</c:v>
                </c:pt>
                <c:pt idx="2157">
                  <c:v>130</c:v>
                </c:pt>
                <c:pt idx="2158">
                  <c:v>130</c:v>
                </c:pt>
                <c:pt idx="2159">
                  <c:v>130</c:v>
                </c:pt>
                <c:pt idx="2160">
                  <c:v>130</c:v>
                </c:pt>
                <c:pt idx="2161">
                  <c:v>130</c:v>
                </c:pt>
                <c:pt idx="2162">
                  <c:v>130</c:v>
                </c:pt>
                <c:pt idx="2163">
                  <c:v>130</c:v>
                </c:pt>
                <c:pt idx="2164">
                  <c:v>130</c:v>
                </c:pt>
                <c:pt idx="2165">
                  <c:v>130</c:v>
                </c:pt>
                <c:pt idx="2166">
                  <c:v>130</c:v>
                </c:pt>
                <c:pt idx="2167">
                  <c:v>130</c:v>
                </c:pt>
                <c:pt idx="2168">
                  <c:v>130</c:v>
                </c:pt>
                <c:pt idx="2169">
                  <c:v>130</c:v>
                </c:pt>
                <c:pt idx="2170">
                  <c:v>130</c:v>
                </c:pt>
                <c:pt idx="2171">
                  <c:v>130</c:v>
                </c:pt>
                <c:pt idx="2172">
                  <c:v>130</c:v>
                </c:pt>
                <c:pt idx="2173">
                  <c:v>130</c:v>
                </c:pt>
                <c:pt idx="2174">
                  <c:v>130</c:v>
                </c:pt>
                <c:pt idx="2175">
                  <c:v>130</c:v>
                </c:pt>
                <c:pt idx="2176">
                  <c:v>130</c:v>
                </c:pt>
                <c:pt idx="2177">
                  <c:v>130</c:v>
                </c:pt>
                <c:pt idx="2178">
                  <c:v>130</c:v>
                </c:pt>
                <c:pt idx="2179">
                  <c:v>130</c:v>
                </c:pt>
                <c:pt idx="2180">
                  <c:v>130</c:v>
                </c:pt>
                <c:pt idx="2181">
                  <c:v>130</c:v>
                </c:pt>
                <c:pt idx="2182">
                  <c:v>130</c:v>
                </c:pt>
                <c:pt idx="2183">
                  <c:v>130</c:v>
                </c:pt>
                <c:pt idx="2184">
                  <c:v>130</c:v>
                </c:pt>
                <c:pt idx="2185">
                  <c:v>130</c:v>
                </c:pt>
                <c:pt idx="2186">
                  <c:v>130</c:v>
                </c:pt>
                <c:pt idx="2187">
                  <c:v>130</c:v>
                </c:pt>
                <c:pt idx="2188">
                  <c:v>130</c:v>
                </c:pt>
                <c:pt idx="2189">
                  <c:v>130</c:v>
                </c:pt>
                <c:pt idx="2190">
                  <c:v>130</c:v>
                </c:pt>
                <c:pt idx="2191">
                  <c:v>130</c:v>
                </c:pt>
                <c:pt idx="2192">
                  <c:v>130</c:v>
                </c:pt>
                <c:pt idx="2193">
                  <c:v>130</c:v>
                </c:pt>
                <c:pt idx="2194">
                  <c:v>130</c:v>
                </c:pt>
                <c:pt idx="2195">
                  <c:v>130</c:v>
                </c:pt>
                <c:pt idx="2196">
                  <c:v>130</c:v>
                </c:pt>
                <c:pt idx="2197">
                  <c:v>130</c:v>
                </c:pt>
                <c:pt idx="2198">
                  <c:v>130</c:v>
                </c:pt>
                <c:pt idx="2199">
                  <c:v>130</c:v>
                </c:pt>
                <c:pt idx="2200">
                  <c:v>130</c:v>
                </c:pt>
                <c:pt idx="2201">
                  <c:v>130</c:v>
                </c:pt>
                <c:pt idx="2202">
                  <c:v>130</c:v>
                </c:pt>
                <c:pt idx="2203">
                  <c:v>130</c:v>
                </c:pt>
                <c:pt idx="2204">
                  <c:v>130</c:v>
                </c:pt>
                <c:pt idx="2205">
                  <c:v>130</c:v>
                </c:pt>
                <c:pt idx="2206">
                  <c:v>130</c:v>
                </c:pt>
                <c:pt idx="2207">
                  <c:v>130</c:v>
                </c:pt>
                <c:pt idx="2208">
                  <c:v>130</c:v>
                </c:pt>
                <c:pt idx="2209">
                  <c:v>130</c:v>
                </c:pt>
                <c:pt idx="2210">
                  <c:v>130</c:v>
                </c:pt>
                <c:pt idx="2211">
                  <c:v>130</c:v>
                </c:pt>
                <c:pt idx="2212">
                  <c:v>130</c:v>
                </c:pt>
                <c:pt idx="2213">
                  <c:v>130</c:v>
                </c:pt>
                <c:pt idx="2214">
                  <c:v>130</c:v>
                </c:pt>
                <c:pt idx="2215">
                  <c:v>130</c:v>
                </c:pt>
                <c:pt idx="2216">
                  <c:v>130</c:v>
                </c:pt>
                <c:pt idx="2217">
                  <c:v>130</c:v>
                </c:pt>
                <c:pt idx="2218">
                  <c:v>130</c:v>
                </c:pt>
                <c:pt idx="2219">
                  <c:v>130</c:v>
                </c:pt>
                <c:pt idx="2220">
                  <c:v>130</c:v>
                </c:pt>
                <c:pt idx="2221">
                  <c:v>130</c:v>
                </c:pt>
                <c:pt idx="2222">
                  <c:v>130</c:v>
                </c:pt>
                <c:pt idx="2223">
                  <c:v>130</c:v>
                </c:pt>
                <c:pt idx="2224">
                  <c:v>130</c:v>
                </c:pt>
                <c:pt idx="2225">
                  <c:v>130</c:v>
                </c:pt>
                <c:pt idx="2226">
                  <c:v>130</c:v>
                </c:pt>
                <c:pt idx="2227">
                  <c:v>130</c:v>
                </c:pt>
                <c:pt idx="2228">
                  <c:v>130</c:v>
                </c:pt>
                <c:pt idx="2229">
                  <c:v>130</c:v>
                </c:pt>
                <c:pt idx="2230">
                  <c:v>130</c:v>
                </c:pt>
                <c:pt idx="2231">
                  <c:v>130</c:v>
                </c:pt>
                <c:pt idx="2232">
                  <c:v>130</c:v>
                </c:pt>
                <c:pt idx="2233">
                  <c:v>130</c:v>
                </c:pt>
                <c:pt idx="2234">
                  <c:v>130</c:v>
                </c:pt>
                <c:pt idx="2235">
                  <c:v>130</c:v>
                </c:pt>
                <c:pt idx="2236">
                  <c:v>130</c:v>
                </c:pt>
                <c:pt idx="2237">
                  <c:v>130</c:v>
                </c:pt>
                <c:pt idx="2238">
                  <c:v>130</c:v>
                </c:pt>
                <c:pt idx="2239">
                  <c:v>130</c:v>
                </c:pt>
                <c:pt idx="2240">
                  <c:v>130</c:v>
                </c:pt>
                <c:pt idx="2241">
                  <c:v>130</c:v>
                </c:pt>
                <c:pt idx="2242">
                  <c:v>130</c:v>
                </c:pt>
                <c:pt idx="2243">
                  <c:v>130</c:v>
                </c:pt>
                <c:pt idx="2244">
                  <c:v>130</c:v>
                </c:pt>
                <c:pt idx="2245">
                  <c:v>130</c:v>
                </c:pt>
                <c:pt idx="2246">
                  <c:v>130</c:v>
                </c:pt>
                <c:pt idx="2247">
                  <c:v>130</c:v>
                </c:pt>
                <c:pt idx="2248">
                  <c:v>130</c:v>
                </c:pt>
                <c:pt idx="2249">
                  <c:v>130</c:v>
                </c:pt>
                <c:pt idx="2250">
                  <c:v>130</c:v>
                </c:pt>
                <c:pt idx="2251">
                  <c:v>130</c:v>
                </c:pt>
                <c:pt idx="2252">
                  <c:v>130</c:v>
                </c:pt>
                <c:pt idx="2253">
                  <c:v>130</c:v>
                </c:pt>
                <c:pt idx="2254">
                  <c:v>130</c:v>
                </c:pt>
                <c:pt idx="2255">
                  <c:v>130</c:v>
                </c:pt>
                <c:pt idx="2256">
                  <c:v>130</c:v>
                </c:pt>
                <c:pt idx="2257">
                  <c:v>130</c:v>
                </c:pt>
                <c:pt idx="2258">
                  <c:v>130</c:v>
                </c:pt>
                <c:pt idx="2259">
                  <c:v>130</c:v>
                </c:pt>
                <c:pt idx="2260">
                  <c:v>130</c:v>
                </c:pt>
                <c:pt idx="2261">
                  <c:v>130</c:v>
                </c:pt>
                <c:pt idx="2262">
                  <c:v>130</c:v>
                </c:pt>
                <c:pt idx="2263">
                  <c:v>130</c:v>
                </c:pt>
                <c:pt idx="2264">
                  <c:v>130</c:v>
                </c:pt>
                <c:pt idx="2265">
                  <c:v>130</c:v>
                </c:pt>
                <c:pt idx="2266">
                  <c:v>130</c:v>
                </c:pt>
                <c:pt idx="2267">
                  <c:v>130</c:v>
                </c:pt>
                <c:pt idx="2268">
                  <c:v>130</c:v>
                </c:pt>
                <c:pt idx="2269">
                  <c:v>130</c:v>
                </c:pt>
                <c:pt idx="2270">
                  <c:v>130</c:v>
                </c:pt>
                <c:pt idx="2271">
                  <c:v>130</c:v>
                </c:pt>
                <c:pt idx="2272">
                  <c:v>130</c:v>
                </c:pt>
                <c:pt idx="2273">
                  <c:v>130</c:v>
                </c:pt>
                <c:pt idx="2274">
                  <c:v>130</c:v>
                </c:pt>
                <c:pt idx="2275">
                  <c:v>130</c:v>
                </c:pt>
                <c:pt idx="2276">
                  <c:v>130</c:v>
                </c:pt>
                <c:pt idx="2277">
                  <c:v>130</c:v>
                </c:pt>
                <c:pt idx="2278">
                  <c:v>130</c:v>
                </c:pt>
                <c:pt idx="2279">
                  <c:v>130</c:v>
                </c:pt>
                <c:pt idx="2280">
                  <c:v>130</c:v>
                </c:pt>
                <c:pt idx="2281">
                  <c:v>130</c:v>
                </c:pt>
                <c:pt idx="2282">
                  <c:v>130</c:v>
                </c:pt>
                <c:pt idx="2283">
                  <c:v>130</c:v>
                </c:pt>
                <c:pt idx="2284">
                  <c:v>130</c:v>
                </c:pt>
                <c:pt idx="2285">
                  <c:v>130</c:v>
                </c:pt>
                <c:pt idx="2286">
                  <c:v>130</c:v>
                </c:pt>
                <c:pt idx="2287">
                  <c:v>130</c:v>
                </c:pt>
                <c:pt idx="2288">
                  <c:v>130</c:v>
                </c:pt>
                <c:pt idx="2289">
                  <c:v>130</c:v>
                </c:pt>
                <c:pt idx="2290">
                  <c:v>130</c:v>
                </c:pt>
                <c:pt idx="2291">
                  <c:v>130</c:v>
                </c:pt>
                <c:pt idx="2292">
                  <c:v>130</c:v>
                </c:pt>
                <c:pt idx="2293">
                  <c:v>130</c:v>
                </c:pt>
                <c:pt idx="2294">
                  <c:v>130</c:v>
                </c:pt>
                <c:pt idx="2295">
                  <c:v>130</c:v>
                </c:pt>
                <c:pt idx="2296">
                  <c:v>130</c:v>
                </c:pt>
                <c:pt idx="2297">
                  <c:v>130</c:v>
                </c:pt>
                <c:pt idx="2298">
                  <c:v>130</c:v>
                </c:pt>
                <c:pt idx="2299">
                  <c:v>130</c:v>
                </c:pt>
                <c:pt idx="2300">
                  <c:v>130</c:v>
                </c:pt>
                <c:pt idx="2301">
                  <c:v>130</c:v>
                </c:pt>
                <c:pt idx="2302">
                  <c:v>130</c:v>
                </c:pt>
                <c:pt idx="2303">
                  <c:v>130</c:v>
                </c:pt>
                <c:pt idx="2304">
                  <c:v>130</c:v>
                </c:pt>
                <c:pt idx="2305">
                  <c:v>130</c:v>
                </c:pt>
                <c:pt idx="2306">
                  <c:v>130</c:v>
                </c:pt>
                <c:pt idx="2307">
                  <c:v>130</c:v>
                </c:pt>
                <c:pt idx="2308">
                  <c:v>130</c:v>
                </c:pt>
                <c:pt idx="2309">
                  <c:v>130</c:v>
                </c:pt>
                <c:pt idx="2310">
                  <c:v>130</c:v>
                </c:pt>
                <c:pt idx="2311">
                  <c:v>130</c:v>
                </c:pt>
                <c:pt idx="2312">
                  <c:v>130</c:v>
                </c:pt>
                <c:pt idx="2313">
                  <c:v>130</c:v>
                </c:pt>
                <c:pt idx="2314">
                  <c:v>130</c:v>
                </c:pt>
                <c:pt idx="2315">
                  <c:v>130</c:v>
                </c:pt>
                <c:pt idx="2316">
                  <c:v>130</c:v>
                </c:pt>
                <c:pt idx="2317">
                  <c:v>130</c:v>
                </c:pt>
                <c:pt idx="2318">
                  <c:v>130</c:v>
                </c:pt>
                <c:pt idx="2319">
                  <c:v>130</c:v>
                </c:pt>
                <c:pt idx="2320">
                  <c:v>130</c:v>
                </c:pt>
                <c:pt idx="2321">
                  <c:v>130</c:v>
                </c:pt>
                <c:pt idx="2322">
                  <c:v>130</c:v>
                </c:pt>
                <c:pt idx="2323">
                  <c:v>130</c:v>
                </c:pt>
                <c:pt idx="2324">
                  <c:v>130</c:v>
                </c:pt>
                <c:pt idx="2325">
                  <c:v>130</c:v>
                </c:pt>
                <c:pt idx="2326">
                  <c:v>130</c:v>
                </c:pt>
                <c:pt idx="2327">
                  <c:v>130</c:v>
                </c:pt>
                <c:pt idx="2328">
                  <c:v>130</c:v>
                </c:pt>
                <c:pt idx="2329">
                  <c:v>130</c:v>
                </c:pt>
                <c:pt idx="2330">
                  <c:v>130</c:v>
                </c:pt>
                <c:pt idx="2331">
                  <c:v>130</c:v>
                </c:pt>
                <c:pt idx="2332">
                  <c:v>130</c:v>
                </c:pt>
                <c:pt idx="2333">
                  <c:v>130</c:v>
                </c:pt>
                <c:pt idx="2334">
                  <c:v>130</c:v>
                </c:pt>
                <c:pt idx="2335">
                  <c:v>130</c:v>
                </c:pt>
                <c:pt idx="2336">
                  <c:v>130</c:v>
                </c:pt>
                <c:pt idx="2337">
                  <c:v>130</c:v>
                </c:pt>
                <c:pt idx="2338">
                  <c:v>130</c:v>
                </c:pt>
                <c:pt idx="2339">
                  <c:v>130</c:v>
                </c:pt>
                <c:pt idx="2340">
                  <c:v>130</c:v>
                </c:pt>
                <c:pt idx="2341">
                  <c:v>130</c:v>
                </c:pt>
                <c:pt idx="2342">
                  <c:v>130</c:v>
                </c:pt>
                <c:pt idx="2343">
                  <c:v>130</c:v>
                </c:pt>
                <c:pt idx="2344">
                  <c:v>130</c:v>
                </c:pt>
                <c:pt idx="2345">
                  <c:v>130</c:v>
                </c:pt>
                <c:pt idx="2346">
                  <c:v>130</c:v>
                </c:pt>
                <c:pt idx="2347">
                  <c:v>130</c:v>
                </c:pt>
                <c:pt idx="2348">
                  <c:v>130</c:v>
                </c:pt>
                <c:pt idx="2349">
                  <c:v>130</c:v>
                </c:pt>
                <c:pt idx="2350">
                  <c:v>130</c:v>
                </c:pt>
                <c:pt idx="2351">
                  <c:v>130</c:v>
                </c:pt>
                <c:pt idx="2352">
                  <c:v>130</c:v>
                </c:pt>
                <c:pt idx="2353">
                  <c:v>130</c:v>
                </c:pt>
                <c:pt idx="2354">
                  <c:v>130</c:v>
                </c:pt>
                <c:pt idx="2355">
                  <c:v>130</c:v>
                </c:pt>
                <c:pt idx="2356">
                  <c:v>130</c:v>
                </c:pt>
                <c:pt idx="2357">
                  <c:v>130</c:v>
                </c:pt>
                <c:pt idx="2358">
                  <c:v>130</c:v>
                </c:pt>
                <c:pt idx="2359">
                  <c:v>130</c:v>
                </c:pt>
                <c:pt idx="2360">
                  <c:v>130</c:v>
                </c:pt>
                <c:pt idx="2361">
                  <c:v>130</c:v>
                </c:pt>
                <c:pt idx="2362">
                  <c:v>130</c:v>
                </c:pt>
                <c:pt idx="2363">
                  <c:v>130</c:v>
                </c:pt>
                <c:pt idx="2364">
                  <c:v>130</c:v>
                </c:pt>
                <c:pt idx="2365">
                  <c:v>130</c:v>
                </c:pt>
                <c:pt idx="2366">
                  <c:v>130</c:v>
                </c:pt>
                <c:pt idx="2367">
                  <c:v>130</c:v>
                </c:pt>
                <c:pt idx="2368">
                  <c:v>130</c:v>
                </c:pt>
                <c:pt idx="2369">
                  <c:v>130</c:v>
                </c:pt>
                <c:pt idx="2370">
                  <c:v>130</c:v>
                </c:pt>
                <c:pt idx="2371">
                  <c:v>130</c:v>
                </c:pt>
                <c:pt idx="2372">
                  <c:v>130</c:v>
                </c:pt>
                <c:pt idx="2373">
                  <c:v>130</c:v>
                </c:pt>
                <c:pt idx="2374">
                  <c:v>130</c:v>
                </c:pt>
                <c:pt idx="2375">
                  <c:v>130</c:v>
                </c:pt>
                <c:pt idx="2376">
                  <c:v>130</c:v>
                </c:pt>
                <c:pt idx="2377">
                  <c:v>130</c:v>
                </c:pt>
                <c:pt idx="2378">
                  <c:v>130</c:v>
                </c:pt>
                <c:pt idx="2379">
                  <c:v>130</c:v>
                </c:pt>
                <c:pt idx="2380">
                  <c:v>130</c:v>
                </c:pt>
                <c:pt idx="2381">
                  <c:v>130</c:v>
                </c:pt>
                <c:pt idx="2382">
                  <c:v>130</c:v>
                </c:pt>
                <c:pt idx="2383">
                  <c:v>130</c:v>
                </c:pt>
                <c:pt idx="2384">
                  <c:v>130</c:v>
                </c:pt>
                <c:pt idx="2385">
                  <c:v>130</c:v>
                </c:pt>
                <c:pt idx="2386">
                  <c:v>130</c:v>
                </c:pt>
                <c:pt idx="2387">
                  <c:v>130</c:v>
                </c:pt>
                <c:pt idx="2388">
                  <c:v>130</c:v>
                </c:pt>
                <c:pt idx="2389">
                  <c:v>130</c:v>
                </c:pt>
                <c:pt idx="2390">
                  <c:v>130</c:v>
                </c:pt>
                <c:pt idx="2391">
                  <c:v>130</c:v>
                </c:pt>
                <c:pt idx="2392">
                  <c:v>130</c:v>
                </c:pt>
                <c:pt idx="2393">
                  <c:v>130</c:v>
                </c:pt>
                <c:pt idx="2394">
                  <c:v>130</c:v>
                </c:pt>
                <c:pt idx="2395">
                  <c:v>130</c:v>
                </c:pt>
                <c:pt idx="2396">
                  <c:v>130</c:v>
                </c:pt>
                <c:pt idx="2397">
                  <c:v>130</c:v>
                </c:pt>
                <c:pt idx="2398">
                  <c:v>130</c:v>
                </c:pt>
                <c:pt idx="2399">
                  <c:v>130</c:v>
                </c:pt>
                <c:pt idx="2400">
                  <c:v>130</c:v>
                </c:pt>
                <c:pt idx="2401">
                  <c:v>130</c:v>
                </c:pt>
                <c:pt idx="2402">
                  <c:v>130</c:v>
                </c:pt>
                <c:pt idx="2403">
                  <c:v>130</c:v>
                </c:pt>
                <c:pt idx="2404">
                  <c:v>130</c:v>
                </c:pt>
                <c:pt idx="2405">
                  <c:v>130</c:v>
                </c:pt>
                <c:pt idx="2406">
                  <c:v>130</c:v>
                </c:pt>
                <c:pt idx="2407">
                  <c:v>130</c:v>
                </c:pt>
                <c:pt idx="2408">
                  <c:v>130</c:v>
                </c:pt>
                <c:pt idx="2409">
                  <c:v>130</c:v>
                </c:pt>
                <c:pt idx="2410">
                  <c:v>130</c:v>
                </c:pt>
                <c:pt idx="2411">
                  <c:v>130</c:v>
                </c:pt>
                <c:pt idx="2412">
                  <c:v>130</c:v>
                </c:pt>
                <c:pt idx="2413">
                  <c:v>130</c:v>
                </c:pt>
                <c:pt idx="2414">
                  <c:v>130</c:v>
                </c:pt>
                <c:pt idx="2415">
                  <c:v>130</c:v>
                </c:pt>
                <c:pt idx="2416">
                  <c:v>130</c:v>
                </c:pt>
                <c:pt idx="2417">
                  <c:v>130</c:v>
                </c:pt>
                <c:pt idx="2418">
                  <c:v>130</c:v>
                </c:pt>
                <c:pt idx="2419">
                  <c:v>130</c:v>
                </c:pt>
                <c:pt idx="2420">
                  <c:v>130</c:v>
                </c:pt>
                <c:pt idx="2421">
                  <c:v>130</c:v>
                </c:pt>
                <c:pt idx="2422">
                  <c:v>130</c:v>
                </c:pt>
                <c:pt idx="2423">
                  <c:v>130</c:v>
                </c:pt>
                <c:pt idx="2424">
                  <c:v>130</c:v>
                </c:pt>
                <c:pt idx="2425">
                  <c:v>130</c:v>
                </c:pt>
                <c:pt idx="2426">
                  <c:v>130</c:v>
                </c:pt>
                <c:pt idx="2427">
                  <c:v>130</c:v>
                </c:pt>
                <c:pt idx="2428">
                  <c:v>130</c:v>
                </c:pt>
                <c:pt idx="2429">
                  <c:v>130</c:v>
                </c:pt>
                <c:pt idx="2430">
                  <c:v>130</c:v>
                </c:pt>
                <c:pt idx="2431">
                  <c:v>130</c:v>
                </c:pt>
                <c:pt idx="2432">
                  <c:v>130</c:v>
                </c:pt>
                <c:pt idx="2433">
                  <c:v>130</c:v>
                </c:pt>
                <c:pt idx="2434">
                  <c:v>130</c:v>
                </c:pt>
                <c:pt idx="2435">
                  <c:v>130</c:v>
                </c:pt>
                <c:pt idx="2436">
                  <c:v>130</c:v>
                </c:pt>
                <c:pt idx="2437">
                  <c:v>130</c:v>
                </c:pt>
                <c:pt idx="2438">
                  <c:v>130</c:v>
                </c:pt>
                <c:pt idx="2439">
                  <c:v>130</c:v>
                </c:pt>
                <c:pt idx="2440">
                  <c:v>130</c:v>
                </c:pt>
                <c:pt idx="2441">
                  <c:v>130</c:v>
                </c:pt>
                <c:pt idx="2442">
                  <c:v>130</c:v>
                </c:pt>
                <c:pt idx="2443">
                  <c:v>130</c:v>
                </c:pt>
                <c:pt idx="2444">
                  <c:v>130</c:v>
                </c:pt>
                <c:pt idx="2445">
                  <c:v>130</c:v>
                </c:pt>
                <c:pt idx="2446">
                  <c:v>130</c:v>
                </c:pt>
                <c:pt idx="2447">
                  <c:v>130</c:v>
                </c:pt>
                <c:pt idx="2448">
                  <c:v>130</c:v>
                </c:pt>
                <c:pt idx="2449">
                  <c:v>130</c:v>
                </c:pt>
                <c:pt idx="2450">
                  <c:v>130</c:v>
                </c:pt>
                <c:pt idx="2451">
                  <c:v>130</c:v>
                </c:pt>
                <c:pt idx="2452">
                  <c:v>130</c:v>
                </c:pt>
                <c:pt idx="2453">
                  <c:v>130</c:v>
                </c:pt>
                <c:pt idx="2454">
                  <c:v>130</c:v>
                </c:pt>
                <c:pt idx="2455">
                  <c:v>130</c:v>
                </c:pt>
                <c:pt idx="2456">
                  <c:v>130</c:v>
                </c:pt>
                <c:pt idx="2457">
                  <c:v>130</c:v>
                </c:pt>
                <c:pt idx="2458">
                  <c:v>130</c:v>
                </c:pt>
                <c:pt idx="2459">
                  <c:v>130</c:v>
                </c:pt>
                <c:pt idx="2460">
                  <c:v>130</c:v>
                </c:pt>
                <c:pt idx="2461">
                  <c:v>130</c:v>
                </c:pt>
                <c:pt idx="2462">
                  <c:v>130</c:v>
                </c:pt>
                <c:pt idx="2463">
                  <c:v>130</c:v>
                </c:pt>
                <c:pt idx="2464">
                  <c:v>130</c:v>
                </c:pt>
                <c:pt idx="2465">
                  <c:v>130</c:v>
                </c:pt>
                <c:pt idx="2466">
                  <c:v>130</c:v>
                </c:pt>
                <c:pt idx="2467">
                  <c:v>130</c:v>
                </c:pt>
                <c:pt idx="2468">
                  <c:v>130</c:v>
                </c:pt>
                <c:pt idx="2469">
                  <c:v>130</c:v>
                </c:pt>
                <c:pt idx="2470">
                  <c:v>130</c:v>
                </c:pt>
                <c:pt idx="2471">
                  <c:v>130</c:v>
                </c:pt>
                <c:pt idx="2472">
                  <c:v>130</c:v>
                </c:pt>
                <c:pt idx="2473">
                  <c:v>130</c:v>
                </c:pt>
                <c:pt idx="2474">
                  <c:v>130</c:v>
                </c:pt>
                <c:pt idx="2475">
                  <c:v>130</c:v>
                </c:pt>
                <c:pt idx="2476">
                  <c:v>130</c:v>
                </c:pt>
                <c:pt idx="2477">
                  <c:v>130</c:v>
                </c:pt>
                <c:pt idx="2478">
                  <c:v>130</c:v>
                </c:pt>
                <c:pt idx="2479">
                  <c:v>130</c:v>
                </c:pt>
                <c:pt idx="2480">
                  <c:v>130</c:v>
                </c:pt>
                <c:pt idx="2481">
                  <c:v>130</c:v>
                </c:pt>
                <c:pt idx="2482">
                  <c:v>130</c:v>
                </c:pt>
                <c:pt idx="2483">
                  <c:v>130</c:v>
                </c:pt>
                <c:pt idx="2484">
                  <c:v>130</c:v>
                </c:pt>
                <c:pt idx="2485">
                  <c:v>130</c:v>
                </c:pt>
                <c:pt idx="2486">
                  <c:v>130</c:v>
                </c:pt>
                <c:pt idx="2487">
                  <c:v>130</c:v>
                </c:pt>
                <c:pt idx="2488">
                  <c:v>130</c:v>
                </c:pt>
                <c:pt idx="2489">
                  <c:v>130</c:v>
                </c:pt>
                <c:pt idx="2490">
                  <c:v>130</c:v>
                </c:pt>
                <c:pt idx="2491">
                  <c:v>130</c:v>
                </c:pt>
                <c:pt idx="2492">
                  <c:v>130</c:v>
                </c:pt>
                <c:pt idx="2493">
                  <c:v>130</c:v>
                </c:pt>
                <c:pt idx="2494">
                  <c:v>130</c:v>
                </c:pt>
                <c:pt idx="2495">
                  <c:v>130</c:v>
                </c:pt>
                <c:pt idx="2496">
                  <c:v>130</c:v>
                </c:pt>
                <c:pt idx="2497">
                  <c:v>130</c:v>
                </c:pt>
                <c:pt idx="2498">
                  <c:v>130</c:v>
                </c:pt>
                <c:pt idx="2499">
                  <c:v>130</c:v>
                </c:pt>
                <c:pt idx="2500">
                  <c:v>130</c:v>
                </c:pt>
                <c:pt idx="2501">
                  <c:v>130</c:v>
                </c:pt>
                <c:pt idx="2502">
                  <c:v>130</c:v>
                </c:pt>
              </c:numCache>
            </c:numRef>
          </c:yVal>
          <c:smooth val="0"/>
          <c:extLst>
            <c:ext xmlns:c16="http://schemas.microsoft.com/office/drawing/2014/chart" uri="{C3380CC4-5D6E-409C-BE32-E72D297353CC}">
              <c16:uniqueId val="{00000002-6598-4063-8A3C-D1F883464EAC}"/>
            </c:ext>
          </c:extLst>
        </c:ser>
        <c:dLbls>
          <c:showLegendKey val="0"/>
          <c:showVal val="0"/>
          <c:showCatName val="0"/>
          <c:showSerName val="0"/>
          <c:showPercent val="0"/>
          <c:showBubbleSize val="0"/>
        </c:dLbls>
        <c:axId val="424116832"/>
        <c:axId val="1"/>
      </c:scatterChart>
      <c:dateAx>
        <c:axId val="424116832"/>
        <c:scaling>
          <c:orientation val="minMax"/>
          <c:max val="46023"/>
          <c:min val="38353"/>
        </c:scaling>
        <c:delete val="0"/>
        <c:axPos val="b"/>
        <c:numFmt formatCode="mmm/yy;@" sourceLinked="0"/>
        <c:majorTickMark val="out"/>
        <c:minorTickMark val="none"/>
        <c:tickLblPos val="nextTo"/>
        <c:txPr>
          <a:bodyPr rot="-5400000" vert="horz"/>
          <a:lstStyle/>
          <a:p>
            <a:pPr>
              <a:defRPr sz="1000" b="0" i="0" u="none" strike="noStrike" baseline="0">
                <a:solidFill>
                  <a:srgbClr val="000000"/>
                </a:solidFill>
                <a:latin typeface="Calibri"/>
                <a:ea typeface="Calibri"/>
                <a:cs typeface="Calibri"/>
              </a:defRPr>
            </a:pPr>
            <a:endParaRPr lang="es-CL"/>
          </a:p>
        </c:txPr>
        <c:crossAx val="1"/>
        <c:crosses val="autoZero"/>
        <c:auto val="1"/>
        <c:lblOffset val="100"/>
        <c:baseTimeUnit val="days"/>
        <c:majorUnit val="1"/>
        <c:majorTimeUnit val="years"/>
      </c:dateAx>
      <c:valAx>
        <c:axId val="1"/>
        <c:scaling>
          <c:orientation val="minMax"/>
          <c:max val="180"/>
        </c:scaling>
        <c:delete val="0"/>
        <c:axPos val="l"/>
        <c:majorGridlines/>
        <c:title>
          <c:tx>
            <c:rich>
              <a:bodyPr/>
              <a:lstStyle/>
              <a:p>
                <a:pPr>
                  <a:defRPr sz="1100" b="0" i="0" u="none" strike="noStrike" baseline="0">
                    <a:solidFill>
                      <a:srgbClr val="000000"/>
                    </a:solidFill>
                    <a:latin typeface="Calibri"/>
                    <a:ea typeface="Calibri"/>
                    <a:cs typeface="Calibri"/>
                  </a:defRPr>
                </a:pPr>
                <a:r>
                  <a:rPr lang="es-CL" sz="1050" b="0" i="0" u="none" strike="noStrike" baseline="0" dirty="0">
                    <a:solidFill>
                      <a:srgbClr val="000000"/>
                    </a:solidFill>
                    <a:latin typeface="Calibri"/>
                    <a:cs typeface="Calibri"/>
                  </a:rPr>
                  <a:t>Material Particulado MP-10 (</a:t>
                </a:r>
                <a:r>
                  <a:rPr lang="es-CL" sz="1050" b="0" i="0" u="none" strike="noStrike" baseline="0" dirty="0" err="1">
                    <a:solidFill>
                      <a:srgbClr val="000000"/>
                    </a:solidFill>
                    <a:latin typeface="Calibri"/>
                    <a:cs typeface="Calibri"/>
                  </a:rPr>
                  <a:t>ug</a:t>
                </a:r>
                <a:r>
                  <a:rPr lang="es-CL" sz="1050" b="0" i="0" u="none" strike="noStrike" baseline="0" dirty="0">
                    <a:solidFill>
                      <a:srgbClr val="000000"/>
                    </a:solidFill>
                    <a:latin typeface="Calibri"/>
                    <a:cs typeface="Calibri"/>
                  </a:rPr>
                  <a:t>/m</a:t>
                </a:r>
                <a:r>
                  <a:rPr lang="es-CL" sz="1050" b="0" i="0" u="none" strike="noStrike" baseline="30000" dirty="0">
                    <a:solidFill>
                      <a:srgbClr val="000000"/>
                    </a:solidFill>
                    <a:latin typeface="Calibri"/>
                    <a:cs typeface="Calibri"/>
                  </a:rPr>
                  <a:t>3</a:t>
                </a:r>
                <a:r>
                  <a:rPr lang="es-CL" sz="1100" b="0" i="0" u="none" strike="noStrike" baseline="0" dirty="0">
                    <a:effectLst/>
                  </a:rPr>
                  <a:t>N</a:t>
                </a:r>
                <a:r>
                  <a:rPr lang="es-CL" sz="1050" b="0" i="0" u="none" strike="noStrike" baseline="0" dirty="0">
                    <a:solidFill>
                      <a:srgbClr val="000000"/>
                    </a:solidFill>
                    <a:latin typeface="Calibri"/>
                    <a:cs typeface="Calibri"/>
                  </a:rPr>
                  <a:t>)</a:t>
                </a:r>
              </a:p>
            </c:rich>
          </c:tx>
          <c:layout>
            <c:manualLayout>
              <c:xMode val="edge"/>
              <c:yMode val="edge"/>
              <c:x val="2.6000695118589628E-2"/>
              <c:y val="0.3852803121831993"/>
            </c:manualLayout>
          </c:layout>
          <c:overlay val="0"/>
        </c:title>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s-CL"/>
          </a:p>
        </c:txPr>
        <c:crossAx val="424116832"/>
        <c:crosses val="autoZero"/>
        <c:crossBetween val="between"/>
        <c:majorUnit val="30"/>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s-CL"/>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1"/>
  <mc:AlternateContent xmlns:mc="http://schemas.openxmlformats.org/markup-compatibility/2006">
    <mc:Choice xmlns:c14="http://schemas.microsoft.com/office/drawing/2007/8/2/chart" Requires="c14">
      <c14:style val="123"/>
    </mc:Choice>
    <mc:Fallback>
      <c:style val="23"/>
    </mc:Fallback>
  </mc:AlternateContent>
  <c:chart>
    <c:autoTitleDeleted val="1"/>
    <c:plotArea>
      <c:layout>
        <c:manualLayout>
          <c:layoutTarget val="inner"/>
          <c:xMode val="edge"/>
          <c:yMode val="edge"/>
          <c:x val="8.728522336769759E-2"/>
          <c:y val="0.19122487454104381"/>
          <c:w val="0.89484581127467144"/>
          <c:h val="0.66126043570532966"/>
        </c:manualLayout>
      </c:layout>
      <c:lineChart>
        <c:grouping val="standard"/>
        <c:varyColors val="0"/>
        <c:ser>
          <c:idx val="1"/>
          <c:order val="1"/>
          <c:tx>
            <c:strRef>
              <c:f>Caimanes!$X$1</c:f>
              <c:strCache>
                <c:ptCount val="1"/>
                <c:pt idx="0">
                  <c:v>Concentración Promedio Diaria 24hrs PM-10 a = 150 (µg/m3N) D.S N°59/98</c:v>
                </c:pt>
              </c:strCache>
            </c:strRef>
          </c:tx>
          <c:spPr>
            <a:ln>
              <a:solidFill>
                <a:schemeClr val="accent3">
                  <a:lumMod val="75000"/>
                </a:schemeClr>
              </a:solidFill>
            </a:ln>
          </c:spPr>
          <c:marker>
            <c:symbol val="none"/>
          </c:marker>
          <c:cat>
            <c:numRef>
              <c:f>Caimanes!$V$2:$V$2511</c:f>
              <c:numCache>
                <c:formatCode>dd/mm/yy;@</c:formatCode>
                <c:ptCount val="2510"/>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38426</c:v>
                </c:pt>
                <c:pt idx="25">
                  <c:v>38427</c:v>
                </c:pt>
                <c:pt idx="26">
                  <c:v>38430</c:v>
                </c:pt>
                <c:pt idx="27">
                  <c:v>38433</c:v>
                </c:pt>
                <c:pt idx="28">
                  <c:v>38436</c:v>
                </c:pt>
                <c:pt idx="29">
                  <c:v>38439</c:v>
                </c:pt>
                <c:pt idx="30">
                  <c:v>38441</c:v>
                </c:pt>
                <c:pt idx="31">
                  <c:v>38444</c:v>
                </c:pt>
                <c:pt idx="32">
                  <c:v>38447</c:v>
                </c:pt>
                <c:pt idx="33">
                  <c:v>38448</c:v>
                </c:pt>
                <c:pt idx="34">
                  <c:v>38450</c:v>
                </c:pt>
                <c:pt idx="35">
                  <c:v>38451</c:v>
                </c:pt>
                <c:pt idx="36">
                  <c:v>38454</c:v>
                </c:pt>
                <c:pt idx="37">
                  <c:v>38457</c:v>
                </c:pt>
                <c:pt idx="38">
                  <c:v>38460</c:v>
                </c:pt>
                <c:pt idx="39">
                  <c:v>38463</c:v>
                </c:pt>
                <c:pt idx="40">
                  <c:v>38466</c:v>
                </c:pt>
                <c:pt idx="41">
                  <c:v>38469</c:v>
                </c:pt>
                <c:pt idx="42">
                  <c:v>38472</c:v>
                </c:pt>
                <c:pt idx="43">
                  <c:v>38475</c:v>
                </c:pt>
                <c:pt idx="44">
                  <c:v>38478</c:v>
                </c:pt>
                <c:pt idx="45">
                  <c:v>38481</c:v>
                </c:pt>
                <c:pt idx="46">
                  <c:v>38484</c:v>
                </c:pt>
                <c:pt idx="47">
                  <c:v>38487</c:v>
                </c:pt>
                <c:pt idx="48">
                  <c:v>38490</c:v>
                </c:pt>
                <c:pt idx="49">
                  <c:v>38493</c:v>
                </c:pt>
                <c:pt idx="50">
                  <c:v>38496</c:v>
                </c:pt>
                <c:pt idx="51">
                  <c:v>38499</c:v>
                </c:pt>
                <c:pt idx="52">
                  <c:v>38502</c:v>
                </c:pt>
                <c:pt idx="53">
                  <c:v>38505</c:v>
                </c:pt>
                <c:pt idx="54">
                  <c:v>38508</c:v>
                </c:pt>
                <c:pt idx="55">
                  <c:v>38511</c:v>
                </c:pt>
                <c:pt idx="56">
                  <c:v>38515</c:v>
                </c:pt>
                <c:pt idx="57">
                  <c:v>38517</c:v>
                </c:pt>
                <c:pt idx="58">
                  <c:v>38520</c:v>
                </c:pt>
                <c:pt idx="59">
                  <c:v>38523</c:v>
                </c:pt>
                <c:pt idx="60">
                  <c:v>38526</c:v>
                </c:pt>
                <c:pt idx="61">
                  <c:v>38529</c:v>
                </c:pt>
                <c:pt idx="62">
                  <c:v>38532</c:v>
                </c:pt>
                <c:pt idx="63">
                  <c:v>38535</c:v>
                </c:pt>
                <c:pt idx="64">
                  <c:v>38538</c:v>
                </c:pt>
                <c:pt idx="65">
                  <c:v>38541</c:v>
                </c:pt>
                <c:pt idx="66">
                  <c:v>38544</c:v>
                </c:pt>
                <c:pt idx="67">
                  <c:v>38547</c:v>
                </c:pt>
                <c:pt idx="68">
                  <c:v>38550</c:v>
                </c:pt>
                <c:pt idx="69">
                  <c:v>38553</c:v>
                </c:pt>
                <c:pt idx="70">
                  <c:v>38556</c:v>
                </c:pt>
                <c:pt idx="71">
                  <c:v>38559</c:v>
                </c:pt>
                <c:pt idx="72">
                  <c:v>38562</c:v>
                </c:pt>
                <c:pt idx="73">
                  <c:v>38565</c:v>
                </c:pt>
                <c:pt idx="74">
                  <c:v>38569</c:v>
                </c:pt>
                <c:pt idx="75">
                  <c:v>38572</c:v>
                </c:pt>
                <c:pt idx="76">
                  <c:v>38575</c:v>
                </c:pt>
                <c:pt idx="77">
                  <c:v>38578</c:v>
                </c:pt>
                <c:pt idx="78">
                  <c:v>38581</c:v>
                </c:pt>
                <c:pt idx="79">
                  <c:v>38584</c:v>
                </c:pt>
                <c:pt idx="80">
                  <c:v>38587</c:v>
                </c:pt>
                <c:pt idx="81">
                  <c:v>38589</c:v>
                </c:pt>
                <c:pt idx="82">
                  <c:v>38591</c:v>
                </c:pt>
                <c:pt idx="83">
                  <c:v>38593</c:v>
                </c:pt>
                <c:pt idx="84">
                  <c:v>38595</c:v>
                </c:pt>
                <c:pt idx="85">
                  <c:v>38597</c:v>
                </c:pt>
                <c:pt idx="86">
                  <c:v>38601</c:v>
                </c:pt>
                <c:pt idx="87">
                  <c:v>38603</c:v>
                </c:pt>
                <c:pt idx="88">
                  <c:v>38606</c:v>
                </c:pt>
                <c:pt idx="89">
                  <c:v>38609</c:v>
                </c:pt>
                <c:pt idx="90">
                  <c:v>38612</c:v>
                </c:pt>
                <c:pt idx="91">
                  <c:v>38615</c:v>
                </c:pt>
                <c:pt idx="92">
                  <c:v>38618</c:v>
                </c:pt>
                <c:pt idx="93">
                  <c:v>38621</c:v>
                </c:pt>
                <c:pt idx="94">
                  <c:v>38624</c:v>
                </c:pt>
                <c:pt idx="95">
                  <c:v>38627</c:v>
                </c:pt>
                <c:pt idx="96">
                  <c:v>38630</c:v>
                </c:pt>
                <c:pt idx="97">
                  <c:v>38633</c:v>
                </c:pt>
                <c:pt idx="98">
                  <c:v>38636</c:v>
                </c:pt>
                <c:pt idx="99">
                  <c:v>38639</c:v>
                </c:pt>
                <c:pt idx="100">
                  <c:v>38642</c:v>
                </c:pt>
                <c:pt idx="101">
                  <c:v>38645</c:v>
                </c:pt>
                <c:pt idx="102">
                  <c:v>38648</c:v>
                </c:pt>
                <c:pt idx="103">
                  <c:v>38651</c:v>
                </c:pt>
                <c:pt idx="104">
                  <c:v>38654</c:v>
                </c:pt>
                <c:pt idx="105">
                  <c:v>38657</c:v>
                </c:pt>
                <c:pt idx="106">
                  <c:v>38660</c:v>
                </c:pt>
                <c:pt idx="107">
                  <c:v>38663</c:v>
                </c:pt>
                <c:pt idx="108">
                  <c:v>38666</c:v>
                </c:pt>
                <c:pt idx="109">
                  <c:v>38669</c:v>
                </c:pt>
                <c:pt idx="110">
                  <c:v>38672</c:v>
                </c:pt>
                <c:pt idx="111">
                  <c:v>38675</c:v>
                </c:pt>
                <c:pt idx="112">
                  <c:v>38678</c:v>
                </c:pt>
                <c:pt idx="113">
                  <c:v>38681</c:v>
                </c:pt>
                <c:pt idx="114">
                  <c:v>38684</c:v>
                </c:pt>
                <c:pt idx="115">
                  <c:v>38687</c:v>
                </c:pt>
                <c:pt idx="116">
                  <c:v>38690</c:v>
                </c:pt>
                <c:pt idx="117">
                  <c:v>38693</c:v>
                </c:pt>
                <c:pt idx="118">
                  <c:v>38696</c:v>
                </c:pt>
                <c:pt idx="119">
                  <c:v>38699</c:v>
                </c:pt>
                <c:pt idx="120">
                  <c:v>38702</c:v>
                </c:pt>
                <c:pt idx="121">
                  <c:v>38705</c:v>
                </c:pt>
                <c:pt idx="122">
                  <c:v>38708</c:v>
                </c:pt>
                <c:pt idx="123">
                  <c:v>38711</c:v>
                </c:pt>
                <c:pt idx="124">
                  <c:v>38714</c:v>
                </c:pt>
                <c:pt idx="125">
                  <c:v>38717</c:v>
                </c:pt>
                <c:pt idx="126">
                  <c:v>38720</c:v>
                </c:pt>
                <c:pt idx="127">
                  <c:v>38723</c:v>
                </c:pt>
                <c:pt idx="128">
                  <c:v>38726</c:v>
                </c:pt>
                <c:pt idx="129">
                  <c:v>38729</c:v>
                </c:pt>
                <c:pt idx="130">
                  <c:v>38732</c:v>
                </c:pt>
                <c:pt idx="131">
                  <c:v>38735</c:v>
                </c:pt>
                <c:pt idx="132">
                  <c:v>38738</c:v>
                </c:pt>
                <c:pt idx="133">
                  <c:v>38741</c:v>
                </c:pt>
                <c:pt idx="134">
                  <c:v>38744</c:v>
                </c:pt>
                <c:pt idx="135">
                  <c:v>38747</c:v>
                </c:pt>
                <c:pt idx="136">
                  <c:v>38750</c:v>
                </c:pt>
                <c:pt idx="137">
                  <c:v>38753</c:v>
                </c:pt>
                <c:pt idx="138">
                  <c:v>38756</c:v>
                </c:pt>
                <c:pt idx="139">
                  <c:v>38759</c:v>
                </c:pt>
                <c:pt idx="140">
                  <c:v>38762</c:v>
                </c:pt>
                <c:pt idx="141">
                  <c:v>38765</c:v>
                </c:pt>
                <c:pt idx="142">
                  <c:v>38768</c:v>
                </c:pt>
                <c:pt idx="143">
                  <c:v>38771</c:v>
                </c:pt>
                <c:pt idx="144">
                  <c:v>38774</c:v>
                </c:pt>
                <c:pt idx="145">
                  <c:v>38777</c:v>
                </c:pt>
                <c:pt idx="146">
                  <c:v>38780</c:v>
                </c:pt>
                <c:pt idx="147">
                  <c:v>38783</c:v>
                </c:pt>
                <c:pt idx="148">
                  <c:v>38786</c:v>
                </c:pt>
                <c:pt idx="149">
                  <c:v>38789</c:v>
                </c:pt>
                <c:pt idx="150">
                  <c:v>38792</c:v>
                </c:pt>
                <c:pt idx="151">
                  <c:v>38795</c:v>
                </c:pt>
                <c:pt idx="152">
                  <c:v>38798</c:v>
                </c:pt>
                <c:pt idx="153">
                  <c:v>38801</c:v>
                </c:pt>
                <c:pt idx="154">
                  <c:v>38804</c:v>
                </c:pt>
                <c:pt idx="155">
                  <c:v>38807</c:v>
                </c:pt>
                <c:pt idx="156">
                  <c:v>38810</c:v>
                </c:pt>
                <c:pt idx="157">
                  <c:v>38813</c:v>
                </c:pt>
                <c:pt idx="158">
                  <c:v>38814</c:v>
                </c:pt>
                <c:pt idx="159">
                  <c:v>38816</c:v>
                </c:pt>
                <c:pt idx="160">
                  <c:v>38819</c:v>
                </c:pt>
                <c:pt idx="161">
                  <c:v>38822</c:v>
                </c:pt>
                <c:pt idx="162">
                  <c:v>38825</c:v>
                </c:pt>
                <c:pt idx="163">
                  <c:v>38828</c:v>
                </c:pt>
                <c:pt idx="164">
                  <c:v>38831</c:v>
                </c:pt>
                <c:pt idx="165">
                  <c:v>38834</c:v>
                </c:pt>
                <c:pt idx="166">
                  <c:v>38837</c:v>
                </c:pt>
                <c:pt idx="167">
                  <c:v>38840</c:v>
                </c:pt>
                <c:pt idx="168">
                  <c:v>38843</c:v>
                </c:pt>
                <c:pt idx="169">
                  <c:v>38844</c:v>
                </c:pt>
                <c:pt idx="170">
                  <c:v>38846</c:v>
                </c:pt>
                <c:pt idx="171">
                  <c:v>38849</c:v>
                </c:pt>
                <c:pt idx="172">
                  <c:v>38852</c:v>
                </c:pt>
                <c:pt idx="173">
                  <c:v>38855</c:v>
                </c:pt>
                <c:pt idx="174">
                  <c:v>38858</c:v>
                </c:pt>
                <c:pt idx="175">
                  <c:v>38861</c:v>
                </c:pt>
                <c:pt idx="176">
                  <c:v>38864</c:v>
                </c:pt>
                <c:pt idx="177">
                  <c:v>38867</c:v>
                </c:pt>
                <c:pt idx="178">
                  <c:v>38870</c:v>
                </c:pt>
                <c:pt idx="179">
                  <c:v>38873</c:v>
                </c:pt>
                <c:pt idx="180">
                  <c:v>38876</c:v>
                </c:pt>
                <c:pt idx="181">
                  <c:v>38879</c:v>
                </c:pt>
                <c:pt idx="182">
                  <c:v>38882</c:v>
                </c:pt>
                <c:pt idx="183">
                  <c:v>38885</c:v>
                </c:pt>
                <c:pt idx="184">
                  <c:v>38888</c:v>
                </c:pt>
                <c:pt idx="185">
                  <c:v>38893</c:v>
                </c:pt>
                <c:pt idx="186">
                  <c:v>38894</c:v>
                </c:pt>
                <c:pt idx="187">
                  <c:v>38897</c:v>
                </c:pt>
                <c:pt idx="188">
                  <c:v>38900</c:v>
                </c:pt>
                <c:pt idx="189">
                  <c:v>38903</c:v>
                </c:pt>
                <c:pt idx="190">
                  <c:v>38906</c:v>
                </c:pt>
                <c:pt idx="191">
                  <c:v>38909</c:v>
                </c:pt>
                <c:pt idx="192">
                  <c:v>38912</c:v>
                </c:pt>
                <c:pt idx="193">
                  <c:v>38915</c:v>
                </c:pt>
                <c:pt idx="194">
                  <c:v>38918</c:v>
                </c:pt>
                <c:pt idx="195">
                  <c:v>38921</c:v>
                </c:pt>
                <c:pt idx="196">
                  <c:v>38924</c:v>
                </c:pt>
                <c:pt idx="197">
                  <c:v>38927</c:v>
                </c:pt>
                <c:pt idx="198">
                  <c:v>38930</c:v>
                </c:pt>
                <c:pt idx="199">
                  <c:v>38934</c:v>
                </c:pt>
                <c:pt idx="200">
                  <c:v>38936</c:v>
                </c:pt>
                <c:pt idx="201">
                  <c:v>38939</c:v>
                </c:pt>
                <c:pt idx="202">
                  <c:v>38943</c:v>
                </c:pt>
                <c:pt idx="203">
                  <c:v>38945</c:v>
                </c:pt>
                <c:pt idx="204">
                  <c:v>38948</c:v>
                </c:pt>
                <c:pt idx="205">
                  <c:v>38951</c:v>
                </c:pt>
                <c:pt idx="206">
                  <c:v>38954</c:v>
                </c:pt>
                <c:pt idx="207">
                  <c:v>38957</c:v>
                </c:pt>
                <c:pt idx="208">
                  <c:v>38960</c:v>
                </c:pt>
                <c:pt idx="209">
                  <c:v>38963</c:v>
                </c:pt>
                <c:pt idx="210">
                  <c:v>38965</c:v>
                </c:pt>
                <c:pt idx="211">
                  <c:v>38966</c:v>
                </c:pt>
                <c:pt idx="212">
                  <c:v>38969</c:v>
                </c:pt>
                <c:pt idx="213">
                  <c:v>38972</c:v>
                </c:pt>
                <c:pt idx="214">
                  <c:v>38975</c:v>
                </c:pt>
                <c:pt idx="215">
                  <c:v>38978</c:v>
                </c:pt>
                <c:pt idx="216">
                  <c:v>38981</c:v>
                </c:pt>
                <c:pt idx="217">
                  <c:v>38984</c:v>
                </c:pt>
                <c:pt idx="218">
                  <c:v>38987</c:v>
                </c:pt>
                <c:pt idx="219">
                  <c:v>38990</c:v>
                </c:pt>
                <c:pt idx="220">
                  <c:v>38994</c:v>
                </c:pt>
                <c:pt idx="221">
                  <c:v>38996</c:v>
                </c:pt>
                <c:pt idx="222">
                  <c:v>38999</c:v>
                </c:pt>
                <c:pt idx="223">
                  <c:v>39002</c:v>
                </c:pt>
                <c:pt idx="224">
                  <c:v>39005</c:v>
                </c:pt>
                <c:pt idx="225">
                  <c:v>39008</c:v>
                </c:pt>
                <c:pt idx="226">
                  <c:v>39011</c:v>
                </c:pt>
                <c:pt idx="227">
                  <c:v>39014</c:v>
                </c:pt>
                <c:pt idx="228">
                  <c:v>39017</c:v>
                </c:pt>
                <c:pt idx="229">
                  <c:v>39020</c:v>
                </c:pt>
                <c:pt idx="230">
                  <c:v>39023</c:v>
                </c:pt>
                <c:pt idx="231">
                  <c:v>39026</c:v>
                </c:pt>
                <c:pt idx="232">
                  <c:v>39029</c:v>
                </c:pt>
                <c:pt idx="233">
                  <c:v>39032</c:v>
                </c:pt>
                <c:pt idx="234">
                  <c:v>39035</c:v>
                </c:pt>
                <c:pt idx="235">
                  <c:v>39038</c:v>
                </c:pt>
                <c:pt idx="236">
                  <c:v>39041</c:v>
                </c:pt>
                <c:pt idx="237">
                  <c:v>39044</c:v>
                </c:pt>
                <c:pt idx="238">
                  <c:v>39047</c:v>
                </c:pt>
                <c:pt idx="239">
                  <c:v>39050</c:v>
                </c:pt>
                <c:pt idx="240">
                  <c:v>39053</c:v>
                </c:pt>
                <c:pt idx="241">
                  <c:v>39056</c:v>
                </c:pt>
                <c:pt idx="242">
                  <c:v>39060</c:v>
                </c:pt>
                <c:pt idx="243">
                  <c:v>39062</c:v>
                </c:pt>
                <c:pt idx="244">
                  <c:v>39065</c:v>
                </c:pt>
                <c:pt idx="245">
                  <c:v>39068</c:v>
                </c:pt>
                <c:pt idx="246">
                  <c:v>39071</c:v>
                </c:pt>
                <c:pt idx="247">
                  <c:v>39074</c:v>
                </c:pt>
                <c:pt idx="248">
                  <c:v>39077</c:v>
                </c:pt>
                <c:pt idx="249">
                  <c:v>39080</c:v>
                </c:pt>
                <c:pt idx="250">
                  <c:v>39083</c:v>
                </c:pt>
                <c:pt idx="251">
                  <c:v>39086</c:v>
                </c:pt>
                <c:pt idx="252">
                  <c:v>39089</c:v>
                </c:pt>
                <c:pt idx="253">
                  <c:v>39092</c:v>
                </c:pt>
                <c:pt idx="254">
                  <c:v>39095</c:v>
                </c:pt>
                <c:pt idx="255">
                  <c:v>39098</c:v>
                </c:pt>
                <c:pt idx="256">
                  <c:v>39101</c:v>
                </c:pt>
                <c:pt idx="257">
                  <c:v>39104</c:v>
                </c:pt>
                <c:pt idx="258">
                  <c:v>39107</c:v>
                </c:pt>
                <c:pt idx="259">
                  <c:v>39110</c:v>
                </c:pt>
                <c:pt idx="260">
                  <c:v>39113</c:v>
                </c:pt>
                <c:pt idx="261">
                  <c:v>39116</c:v>
                </c:pt>
                <c:pt idx="262">
                  <c:v>39119</c:v>
                </c:pt>
                <c:pt idx="263">
                  <c:v>39122</c:v>
                </c:pt>
                <c:pt idx="264">
                  <c:v>39125</c:v>
                </c:pt>
                <c:pt idx="265">
                  <c:v>39128</c:v>
                </c:pt>
                <c:pt idx="266">
                  <c:v>39131</c:v>
                </c:pt>
                <c:pt idx="267">
                  <c:v>39134</c:v>
                </c:pt>
                <c:pt idx="268">
                  <c:v>39137</c:v>
                </c:pt>
                <c:pt idx="269">
                  <c:v>39140</c:v>
                </c:pt>
                <c:pt idx="270">
                  <c:v>39143</c:v>
                </c:pt>
                <c:pt idx="271">
                  <c:v>39146</c:v>
                </c:pt>
                <c:pt idx="272">
                  <c:v>39149</c:v>
                </c:pt>
                <c:pt idx="273">
                  <c:v>39152</c:v>
                </c:pt>
                <c:pt idx="274">
                  <c:v>39155</c:v>
                </c:pt>
                <c:pt idx="275">
                  <c:v>39158</c:v>
                </c:pt>
                <c:pt idx="276">
                  <c:v>39161</c:v>
                </c:pt>
                <c:pt idx="277">
                  <c:v>39164</c:v>
                </c:pt>
                <c:pt idx="278">
                  <c:v>39167</c:v>
                </c:pt>
                <c:pt idx="279">
                  <c:v>39170</c:v>
                </c:pt>
                <c:pt idx="280">
                  <c:v>39173</c:v>
                </c:pt>
                <c:pt idx="281">
                  <c:v>39176</c:v>
                </c:pt>
                <c:pt idx="282">
                  <c:v>39179</c:v>
                </c:pt>
                <c:pt idx="283">
                  <c:v>39182</c:v>
                </c:pt>
                <c:pt idx="284">
                  <c:v>39185</c:v>
                </c:pt>
                <c:pt idx="285">
                  <c:v>39188</c:v>
                </c:pt>
                <c:pt idx="286">
                  <c:v>39191</c:v>
                </c:pt>
                <c:pt idx="287">
                  <c:v>39194</c:v>
                </c:pt>
                <c:pt idx="288">
                  <c:v>39197</c:v>
                </c:pt>
                <c:pt idx="289">
                  <c:v>39200</c:v>
                </c:pt>
                <c:pt idx="290">
                  <c:v>39203</c:v>
                </c:pt>
                <c:pt idx="291">
                  <c:v>39206</c:v>
                </c:pt>
                <c:pt idx="292">
                  <c:v>39212</c:v>
                </c:pt>
                <c:pt idx="293">
                  <c:v>39215</c:v>
                </c:pt>
                <c:pt idx="294">
                  <c:v>39218</c:v>
                </c:pt>
                <c:pt idx="295">
                  <c:v>39221</c:v>
                </c:pt>
                <c:pt idx="296">
                  <c:v>39224</c:v>
                </c:pt>
                <c:pt idx="297">
                  <c:v>39227</c:v>
                </c:pt>
                <c:pt idx="298">
                  <c:v>39230</c:v>
                </c:pt>
                <c:pt idx="299">
                  <c:v>39233</c:v>
                </c:pt>
                <c:pt idx="300">
                  <c:v>39236</c:v>
                </c:pt>
                <c:pt idx="301">
                  <c:v>39239</c:v>
                </c:pt>
                <c:pt idx="302">
                  <c:v>39242</c:v>
                </c:pt>
                <c:pt idx="303">
                  <c:v>39245</c:v>
                </c:pt>
                <c:pt idx="304">
                  <c:v>39248</c:v>
                </c:pt>
                <c:pt idx="305">
                  <c:v>39251</c:v>
                </c:pt>
                <c:pt idx="306">
                  <c:v>39254</c:v>
                </c:pt>
                <c:pt idx="307">
                  <c:v>39257</c:v>
                </c:pt>
                <c:pt idx="308">
                  <c:v>39260</c:v>
                </c:pt>
                <c:pt idx="309">
                  <c:v>39263</c:v>
                </c:pt>
                <c:pt idx="310">
                  <c:v>39266</c:v>
                </c:pt>
                <c:pt idx="311">
                  <c:v>39269</c:v>
                </c:pt>
                <c:pt idx="312">
                  <c:v>39272</c:v>
                </c:pt>
                <c:pt idx="313">
                  <c:v>39275</c:v>
                </c:pt>
                <c:pt idx="314">
                  <c:v>39278</c:v>
                </c:pt>
                <c:pt idx="315">
                  <c:v>39281</c:v>
                </c:pt>
                <c:pt idx="316">
                  <c:v>39284</c:v>
                </c:pt>
                <c:pt idx="317">
                  <c:v>39287</c:v>
                </c:pt>
                <c:pt idx="318">
                  <c:v>39290</c:v>
                </c:pt>
                <c:pt idx="319">
                  <c:v>39293</c:v>
                </c:pt>
                <c:pt idx="320">
                  <c:v>39296</c:v>
                </c:pt>
                <c:pt idx="321">
                  <c:v>39299</c:v>
                </c:pt>
                <c:pt idx="322">
                  <c:v>39303</c:v>
                </c:pt>
                <c:pt idx="323">
                  <c:v>39305</c:v>
                </c:pt>
                <c:pt idx="324">
                  <c:v>39311</c:v>
                </c:pt>
                <c:pt idx="325">
                  <c:v>39314</c:v>
                </c:pt>
                <c:pt idx="326">
                  <c:v>39316</c:v>
                </c:pt>
                <c:pt idx="327">
                  <c:v>39317</c:v>
                </c:pt>
                <c:pt idx="328">
                  <c:v>39320</c:v>
                </c:pt>
                <c:pt idx="329">
                  <c:v>39323</c:v>
                </c:pt>
                <c:pt idx="330">
                  <c:v>39326</c:v>
                </c:pt>
                <c:pt idx="331">
                  <c:v>39329</c:v>
                </c:pt>
                <c:pt idx="332">
                  <c:v>39333</c:v>
                </c:pt>
                <c:pt idx="333">
                  <c:v>39334</c:v>
                </c:pt>
                <c:pt idx="334">
                  <c:v>39337</c:v>
                </c:pt>
                <c:pt idx="335">
                  <c:v>39339</c:v>
                </c:pt>
                <c:pt idx="336">
                  <c:v>39342</c:v>
                </c:pt>
                <c:pt idx="337">
                  <c:v>39346</c:v>
                </c:pt>
                <c:pt idx="338">
                  <c:v>39349</c:v>
                </c:pt>
                <c:pt idx="339">
                  <c:v>39352</c:v>
                </c:pt>
                <c:pt idx="340">
                  <c:v>39358</c:v>
                </c:pt>
                <c:pt idx="341">
                  <c:v>39361</c:v>
                </c:pt>
                <c:pt idx="342">
                  <c:v>39364</c:v>
                </c:pt>
                <c:pt idx="343">
                  <c:v>39367</c:v>
                </c:pt>
                <c:pt idx="344">
                  <c:v>39370</c:v>
                </c:pt>
                <c:pt idx="345">
                  <c:v>39373</c:v>
                </c:pt>
                <c:pt idx="346">
                  <c:v>39376</c:v>
                </c:pt>
                <c:pt idx="347">
                  <c:v>39379</c:v>
                </c:pt>
                <c:pt idx="348">
                  <c:v>39382</c:v>
                </c:pt>
                <c:pt idx="349">
                  <c:v>39385</c:v>
                </c:pt>
                <c:pt idx="350">
                  <c:v>39388</c:v>
                </c:pt>
                <c:pt idx="351">
                  <c:v>39391</c:v>
                </c:pt>
                <c:pt idx="352">
                  <c:v>39394</c:v>
                </c:pt>
                <c:pt idx="353">
                  <c:v>39397</c:v>
                </c:pt>
                <c:pt idx="354">
                  <c:v>39400</c:v>
                </c:pt>
                <c:pt idx="355">
                  <c:v>39403</c:v>
                </c:pt>
                <c:pt idx="356">
                  <c:v>39406</c:v>
                </c:pt>
                <c:pt idx="357">
                  <c:v>39409</c:v>
                </c:pt>
                <c:pt idx="358">
                  <c:v>39412</c:v>
                </c:pt>
                <c:pt idx="359">
                  <c:v>39415</c:v>
                </c:pt>
                <c:pt idx="360">
                  <c:v>39420</c:v>
                </c:pt>
                <c:pt idx="361">
                  <c:v>39421</c:v>
                </c:pt>
                <c:pt idx="362">
                  <c:v>39424</c:v>
                </c:pt>
                <c:pt idx="363">
                  <c:v>39427</c:v>
                </c:pt>
                <c:pt idx="364">
                  <c:v>39430</c:v>
                </c:pt>
                <c:pt idx="365">
                  <c:v>39433</c:v>
                </c:pt>
                <c:pt idx="366">
                  <c:v>39436</c:v>
                </c:pt>
                <c:pt idx="367">
                  <c:v>39439</c:v>
                </c:pt>
                <c:pt idx="368">
                  <c:v>39442</c:v>
                </c:pt>
                <c:pt idx="369">
                  <c:v>39447</c:v>
                </c:pt>
                <c:pt idx="370">
                  <c:v>39449</c:v>
                </c:pt>
                <c:pt idx="371">
                  <c:v>39452</c:v>
                </c:pt>
                <c:pt idx="372">
                  <c:v>39455</c:v>
                </c:pt>
                <c:pt idx="373">
                  <c:v>39458</c:v>
                </c:pt>
                <c:pt idx="374">
                  <c:v>39461</c:v>
                </c:pt>
                <c:pt idx="375">
                  <c:v>39464</c:v>
                </c:pt>
                <c:pt idx="376">
                  <c:v>39467</c:v>
                </c:pt>
                <c:pt idx="377">
                  <c:v>39470</c:v>
                </c:pt>
                <c:pt idx="378">
                  <c:v>39473</c:v>
                </c:pt>
                <c:pt idx="379">
                  <c:v>39476</c:v>
                </c:pt>
                <c:pt idx="380">
                  <c:v>39479</c:v>
                </c:pt>
                <c:pt idx="381">
                  <c:v>39482</c:v>
                </c:pt>
                <c:pt idx="382">
                  <c:v>39485</c:v>
                </c:pt>
                <c:pt idx="383">
                  <c:v>39488</c:v>
                </c:pt>
                <c:pt idx="384">
                  <c:v>39491</c:v>
                </c:pt>
                <c:pt idx="385">
                  <c:v>39494</c:v>
                </c:pt>
                <c:pt idx="386">
                  <c:v>39497</c:v>
                </c:pt>
                <c:pt idx="387">
                  <c:v>39500</c:v>
                </c:pt>
                <c:pt idx="388">
                  <c:v>39503</c:v>
                </c:pt>
                <c:pt idx="389">
                  <c:v>39506</c:v>
                </c:pt>
                <c:pt idx="390">
                  <c:v>39509</c:v>
                </c:pt>
                <c:pt idx="391">
                  <c:v>39512</c:v>
                </c:pt>
                <c:pt idx="392">
                  <c:v>39515</c:v>
                </c:pt>
                <c:pt idx="393">
                  <c:v>39518</c:v>
                </c:pt>
                <c:pt idx="394">
                  <c:v>39521</c:v>
                </c:pt>
                <c:pt idx="395">
                  <c:v>39524</c:v>
                </c:pt>
                <c:pt idx="396">
                  <c:v>39527</c:v>
                </c:pt>
                <c:pt idx="397">
                  <c:v>39530</c:v>
                </c:pt>
                <c:pt idx="398">
                  <c:v>39533</c:v>
                </c:pt>
                <c:pt idx="399">
                  <c:v>39536</c:v>
                </c:pt>
                <c:pt idx="400">
                  <c:v>39539</c:v>
                </c:pt>
                <c:pt idx="401">
                  <c:v>39542</c:v>
                </c:pt>
                <c:pt idx="402">
                  <c:v>39545</c:v>
                </c:pt>
                <c:pt idx="403">
                  <c:v>39548</c:v>
                </c:pt>
                <c:pt idx="404">
                  <c:v>39551</c:v>
                </c:pt>
                <c:pt idx="405">
                  <c:v>39554</c:v>
                </c:pt>
                <c:pt idx="406">
                  <c:v>39557</c:v>
                </c:pt>
                <c:pt idx="407">
                  <c:v>39560</c:v>
                </c:pt>
                <c:pt idx="408">
                  <c:v>39563</c:v>
                </c:pt>
                <c:pt idx="409">
                  <c:v>39566</c:v>
                </c:pt>
                <c:pt idx="410">
                  <c:v>39569</c:v>
                </c:pt>
                <c:pt idx="411">
                  <c:v>39572</c:v>
                </c:pt>
                <c:pt idx="412">
                  <c:v>39575</c:v>
                </c:pt>
                <c:pt idx="413">
                  <c:v>39578</c:v>
                </c:pt>
                <c:pt idx="414">
                  <c:v>39581</c:v>
                </c:pt>
                <c:pt idx="415">
                  <c:v>39584</c:v>
                </c:pt>
                <c:pt idx="416">
                  <c:v>39587</c:v>
                </c:pt>
                <c:pt idx="417">
                  <c:v>39590</c:v>
                </c:pt>
                <c:pt idx="418">
                  <c:v>39593</c:v>
                </c:pt>
                <c:pt idx="419">
                  <c:v>39596</c:v>
                </c:pt>
                <c:pt idx="420">
                  <c:v>39599</c:v>
                </c:pt>
                <c:pt idx="421">
                  <c:v>39602</c:v>
                </c:pt>
                <c:pt idx="422">
                  <c:v>39605</c:v>
                </c:pt>
                <c:pt idx="423">
                  <c:v>39608</c:v>
                </c:pt>
                <c:pt idx="424">
                  <c:v>39612</c:v>
                </c:pt>
                <c:pt idx="425">
                  <c:v>39615</c:v>
                </c:pt>
                <c:pt idx="426">
                  <c:v>39618</c:v>
                </c:pt>
                <c:pt idx="427">
                  <c:v>39621</c:v>
                </c:pt>
                <c:pt idx="428">
                  <c:v>39624</c:v>
                </c:pt>
                <c:pt idx="429">
                  <c:v>39627</c:v>
                </c:pt>
                <c:pt idx="430">
                  <c:v>39630</c:v>
                </c:pt>
                <c:pt idx="431">
                  <c:v>39633</c:v>
                </c:pt>
                <c:pt idx="432">
                  <c:v>39636</c:v>
                </c:pt>
                <c:pt idx="433">
                  <c:v>39639</c:v>
                </c:pt>
                <c:pt idx="434">
                  <c:v>39642</c:v>
                </c:pt>
                <c:pt idx="435">
                  <c:v>39645</c:v>
                </c:pt>
                <c:pt idx="436">
                  <c:v>39648</c:v>
                </c:pt>
                <c:pt idx="437">
                  <c:v>39651</c:v>
                </c:pt>
                <c:pt idx="438">
                  <c:v>39654</c:v>
                </c:pt>
                <c:pt idx="439">
                  <c:v>39657</c:v>
                </c:pt>
                <c:pt idx="440">
                  <c:v>39660</c:v>
                </c:pt>
                <c:pt idx="441">
                  <c:v>39664</c:v>
                </c:pt>
                <c:pt idx="442">
                  <c:v>39667</c:v>
                </c:pt>
                <c:pt idx="443">
                  <c:v>39672</c:v>
                </c:pt>
                <c:pt idx="444">
                  <c:v>39675</c:v>
                </c:pt>
                <c:pt idx="445">
                  <c:v>39678</c:v>
                </c:pt>
                <c:pt idx="446">
                  <c:v>39680</c:v>
                </c:pt>
                <c:pt idx="447">
                  <c:v>39684</c:v>
                </c:pt>
                <c:pt idx="448">
                  <c:v>39687</c:v>
                </c:pt>
                <c:pt idx="449">
                  <c:v>39690</c:v>
                </c:pt>
                <c:pt idx="450">
                  <c:v>39693</c:v>
                </c:pt>
                <c:pt idx="451">
                  <c:v>39695</c:v>
                </c:pt>
                <c:pt idx="452">
                  <c:v>39698</c:v>
                </c:pt>
                <c:pt idx="453">
                  <c:v>39700</c:v>
                </c:pt>
                <c:pt idx="454">
                  <c:v>39703</c:v>
                </c:pt>
                <c:pt idx="455">
                  <c:v>39705</c:v>
                </c:pt>
                <c:pt idx="456">
                  <c:v>39707</c:v>
                </c:pt>
                <c:pt idx="457">
                  <c:v>39710</c:v>
                </c:pt>
                <c:pt idx="458">
                  <c:v>39713</c:v>
                </c:pt>
                <c:pt idx="459">
                  <c:v>39716</c:v>
                </c:pt>
                <c:pt idx="460">
                  <c:v>39720</c:v>
                </c:pt>
                <c:pt idx="461">
                  <c:v>39722</c:v>
                </c:pt>
                <c:pt idx="462">
                  <c:v>39727</c:v>
                </c:pt>
                <c:pt idx="463">
                  <c:v>39729</c:v>
                </c:pt>
                <c:pt idx="464">
                  <c:v>39732</c:v>
                </c:pt>
                <c:pt idx="465">
                  <c:v>39735</c:v>
                </c:pt>
                <c:pt idx="466">
                  <c:v>39738</c:v>
                </c:pt>
                <c:pt idx="467">
                  <c:v>39741</c:v>
                </c:pt>
                <c:pt idx="468">
                  <c:v>39744</c:v>
                </c:pt>
                <c:pt idx="469">
                  <c:v>39747</c:v>
                </c:pt>
                <c:pt idx="470">
                  <c:v>39750</c:v>
                </c:pt>
                <c:pt idx="471">
                  <c:v>39753</c:v>
                </c:pt>
                <c:pt idx="472">
                  <c:v>39756</c:v>
                </c:pt>
                <c:pt idx="473">
                  <c:v>39759</c:v>
                </c:pt>
                <c:pt idx="474">
                  <c:v>39762</c:v>
                </c:pt>
                <c:pt idx="475">
                  <c:v>39765</c:v>
                </c:pt>
                <c:pt idx="476">
                  <c:v>39768</c:v>
                </c:pt>
                <c:pt idx="477">
                  <c:v>39771</c:v>
                </c:pt>
                <c:pt idx="478">
                  <c:v>39774</c:v>
                </c:pt>
                <c:pt idx="479">
                  <c:v>39777</c:v>
                </c:pt>
                <c:pt idx="480">
                  <c:v>39780</c:v>
                </c:pt>
                <c:pt idx="481">
                  <c:v>39783</c:v>
                </c:pt>
                <c:pt idx="482">
                  <c:v>39786</c:v>
                </c:pt>
                <c:pt idx="483">
                  <c:v>39789</c:v>
                </c:pt>
                <c:pt idx="484">
                  <c:v>39792</c:v>
                </c:pt>
                <c:pt idx="485">
                  <c:v>39795</c:v>
                </c:pt>
                <c:pt idx="486">
                  <c:v>39798</c:v>
                </c:pt>
                <c:pt idx="487">
                  <c:v>39801</c:v>
                </c:pt>
                <c:pt idx="488">
                  <c:v>39804</c:v>
                </c:pt>
                <c:pt idx="489">
                  <c:v>39807</c:v>
                </c:pt>
                <c:pt idx="490">
                  <c:v>39810</c:v>
                </c:pt>
                <c:pt idx="491" formatCode="d\-mmm\-yy">
                  <c:v>39814</c:v>
                </c:pt>
                <c:pt idx="492" formatCode="d\-mmm\-yy">
                  <c:v>39817</c:v>
                </c:pt>
                <c:pt idx="493" formatCode="d\-mmm\-yy">
                  <c:v>39820</c:v>
                </c:pt>
                <c:pt idx="494" formatCode="d\-mmm\-yy">
                  <c:v>39823</c:v>
                </c:pt>
                <c:pt idx="495" formatCode="d\-mmm\-yy">
                  <c:v>39826</c:v>
                </c:pt>
                <c:pt idx="496" formatCode="d\-mmm\-yy">
                  <c:v>39829</c:v>
                </c:pt>
                <c:pt idx="497" formatCode="d\-mmm\-yy">
                  <c:v>39832</c:v>
                </c:pt>
                <c:pt idx="498" formatCode="d\-mmm\-yy">
                  <c:v>39835</c:v>
                </c:pt>
                <c:pt idx="499" formatCode="d\-mmm\-yy">
                  <c:v>39838</c:v>
                </c:pt>
                <c:pt idx="500" formatCode="d\-mmm\-yy">
                  <c:v>39841</c:v>
                </c:pt>
                <c:pt idx="501" formatCode="d\-mmm\-yy">
                  <c:v>39844</c:v>
                </c:pt>
                <c:pt idx="502" formatCode="d\-mmm\-yy">
                  <c:v>39847</c:v>
                </c:pt>
                <c:pt idx="503" formatCode="d\-mmm\-yy">
                  <c:v>39850</c:v>
                </c:pt>
                <c:pt idx="504" formatCode="d\-mmm\-yy">
                  <c:v>39853</c:v>
                </c:pt>
                <c:pt idx="505" formatCode="d\-mmm\-yy">
                  <c:v>39856</c:v>
                </c:pt>
                <c:pt idx="506" formatCode="d\-mmm\-yy">
                  <c:v>39859</c:v>
                </c:pt>
                <c:pt idx="507" formatCode="d\-mmm\-yy">
                  <c:v>39863</c:v>
                </c:pt>
                <c:pt idx="508" formatCode="d\-mmm\-yy">
                  <c:v>39865</c:v>
                </c:pt>
                <c:pt idx="509" formatCode="d\-mmm\-yy">
                  <c:v>39868</c:v>
                </c:pt>
                <c:pt idx="510" formatCode="d\-mmm\-yy">
                  <c:v>39871</c:v>
                </c:pt>
                <c:pt idx="511" formatCode="d\-mmm\-yy">
                  <c:v>39874</c:v>
                </c:pt>
                <c:pt idx="512" formatCode="d\-mmm\-yy">
                  <c:v>39877</c:v>
                </c:pt>
                <c:pt idx="513" formatCode="d\-mmm\-yy">
                  <c:v>39880</c:v>
                </c:pt>
                <c:pt idx="514" formatCode="d\-mmm\-yy">
                  <c:v>39883</c:v>
                </c:pt>
                <c:pt idx="515" formatCode="d\-mmm\-yy">
                  <c:v>39886</c:v>
                </c:pt>
                <c:pt idx="516" formatCode="d\-mmm\-yy">
                  <c:v>39889</c:v>
                </c:pt>
                <c:pt idx="517" formatCode="d\-mmm\-yy">
                  <c:v>39892</c:v>
                </c:pt>
                <c:pt idx="518" formatCode="d\-mmm\-yy">
                  <c:v>39894</c:v>
                </c:pt>
                <c:pt idx="519" formatCode="d\-mmm\-yy">
                  <c:v>39898</c:v>
                </c:pt>
                <c:pt idx="520" formatCode="d\-mmm\-yy">
                  <c:v>39901</c:v>
                </c:pt>
                <c:pt idx="521" formatCode="d\-mmm\-yy">
                  <c:v>39904</c:v>
                </c:pt>
                <c:pt idx="522" formatCode="d\-mmm\-yy">
                  <c:v>39907</c:v>
                </c:pt>
                <c:pt idx="523" formatCode="d\-mmm\-yy">
                  <c:v>39910</c:v>
                </c:pt>
                <c:pt idx="524" formatCode="d\-mmm\-yy">
                  <c:v>39913</c:v>
                </c:pt>
                <c:pt idx="525" formatCode="d\-mmm\-yy">
                  <c:v>39916</c:v>
                </c:pt>
                <c:pt idx="526" formatCode="d\-mmm\-yy">
                  <c:v>39919</c:v>
                </c:pt>
                <c:pt idx="527" formatCode="d\-mmm\-yy">
                  <c:v>39922</c:v>
                </c:pt>
                <c:pt idx="528" formatCode="d\-mmm\-yy">
                  <c:v>39925</c:v>
                </c:pt>
                <c:pt idx="529" formatCode="d\-mmm\-yy">
                  <c:v>39928</c:v>
                </c:pt>
                <c:pt idx="530" formatCode="d\-mmm\-yy">
                  <c:v>39931</c:v>
                </c:pt>
                <c:pt idx="531" formatCode="d\-mmm\-yy">
                  <c:v>39934</c:v>
                </c:pt>
                <c:pt idx="532" formatCode="d\-mmm\-yy">
                  <c:v>39937</c:v>
                </c:pt>
                <c:pt idx="533" formatCode="d\-mmm\-yy">
                  <c:v>39940</c:v>
                </c:pt>
                <c:pt idx="534" formatCode="d\-mmm\-yy">
                  <c:v>39943</c:v>
                </c:pt>
                <c:pt idx="535" formatCode="d\-mmm\-yy">
                  <c:v>39946</c:v>
                </c:pt>
                <c:pt idx="536" formatCode="d\-mmm\-yy">
                  <c:v>39949</c:v>
                </c:pt>
                <c:pt idx="537" formatCode="d\-mmm\-yy">
                  <c:v>39952</c:v>
                </c:pt>
                <c:pt idx="538" formatCode="d\-mmm\-yy">
                  <c:v>39955</c:v>
                </c:pt>
                <c:pt idx="539" formatCode="d\-mmm\-yy">
                  <c:v>39958</c:v>
                </c:pt>
                <c:pt idx="540" formatCode="d\-mmm\-yy">
                  <c:v>39961</c:v>
                </c:pt>
                <c:pt idx="541" formatCode="d\-mmm\-yy">
                  <c:v>39964</c:v>
                </c:pt>
                <c:pt idx="542" formatCode="d\-mmm\-yy">
                  <c:v>39967</c:v>
                </c:pt>
                <c:pt idx="543" formatCode="d\-mmm\-yy">
                  <c:v>39970</c:v>
                </c:pt>
                <c:pt idx="544" formatCode="d\-mmm\-yy">
                  <c:v>39973</c:v>
                </c:pt>
                <c:pt idx="545" formatCode="d\-mmm\-yy">
                  <c:v>39976</c:v>
                </c:pt>
                <c:pt idx="546" formatCode="d\-mmm\-yy">
                  <c:v>39979</c:v>
                </c:pt>
                <c:pt idx="547" formatCode="d\-mmm\-yy">
                  <c:v>39982</c:v>
                </c:pt>
                <c:pt idx="548" formatCode="d\-mmm\-yy">
                  <c:v>39985</c:v>
                </c:pt>
                <c:pt idx="549" formatCode="d\-mmm\-yy">
                  <c:v>39988</c:v>
                </c:pt>
                <c:pt idx="550" formatCode="d\-mmm\-yy">
                  <c:v>39991</c:v>
                </c:pt>
                <c:pt idx="551" formatCode="d\-mmm\-yy">
                  <c:v>39994</c:v>
                </c:pt>
                <c:pt idx="552" formatCode="d\-mmm\-yy">
                  <c:v>39997</c:v>
                </c:pt>
                <c:pt idx="553" formatCode="d\-mmm\-yy">
                  <c:v>40001</c:v>
                </c:pt>
                <c:pt idx="554" formatCode="d\-mmm\-yy">
                  <c:v>40003</c:v>
                </c:pt>
                <c:pt idx="555" formatCode="d\-mmm\-yy">
                  <c:v>40006</c:v>
                </c:pt>
                <c:pt idx="556" formatCode="d\-mmm\-yy">
                  <c:v>40009</c:v>
                </c:pt>
                <c:pt idx="557" formatCode="d\-mmm\-yy">
                  <c:v>40012</c:v>
                </c:pt>
                <c:pt idx="558" formatCode="d\-mmm\-yy">
                  <c:v>40015</c:v>
                </c:pt>
                <c:pt idx="559" formatCode="d\-mmm\-yy">
                  <c:v>40018</c:v>
                </c:pt>
                <c:pt idx="560" formatCode="d\-mmm\-yy">
                  <c:v>40021</c:v>
                </c:pt>
                <c:pt idx="561" formatCode="d\-mmm\-yy">
                  <c:v>40024</c:v>
                </c:pt>
                <c:pt idx="562" formatCode="d\-mmm\-yy">
                  <c:v>40027</c:v>
                </c:pt>
                <c:pt idx="563" formatCode="d\-mmm\-yy">
                  <c:v>40030</c:v>
                </c:pt>
                <c:pt idx="564" formatCode="d\-mmm\-yy">
                  <c:v>40033</c:v>
                </c:pt>
                <c:pt idx="565" formatCode="d\-mmm\-yy">
                  <c:v>40036</c:v>
                </c:pt>
                <c:pt idx="566" formatCode="d\-mmm\-yy">
                  <c:v>40039</c:v>
                </c:pt>
                <c:pt idx="567" formatCode="d\-mmm\-yy">
                  <c:v>40042</c:v>
                </c:pt>
                <c:pt idx="568" formatCode="d\-mmm\-yy">
                  <c:v>40045</c:v>
                </c:pt>
                <c:pt idx="569" formatCode="d\-mmm\-yy">
                  <c:v>40048</c:v>
                </c:pt>
                <c:pt idx="570" formatCode="d\-mmm\-yy">
                  <c:v>40051</c:v>
                </c:pt>
                <c:pt idx="571" formatCode="d\-mmm\-yy">
                  <c:v>40054</c:v>
                </c:pt>
                <c:pt idx="572" formatCode="d\-mmm\-yy">
                  <c:v>40057</c:v>
                </c:pt>
                <c:pt idx="573" formatCode="d\-mmm\-yy">
                  <c:v>40060</c:v>
                </c:pt>
                <c:pt idx="574" formatCode="d\-mmm\-yy">
                  <c:v>40063</c:v>
                </c:pt>
                <c:pt idx="575" formatCode="d\-mmm\-yy">
                  <c:v>40066</c:v>
                </c:pt>
                <c:pt idx="576" formatCode="d\-mmm\-yy">
                  <c:v>40069</c:v>
                </c:pt>
                <c:pt idx="577" formatCode="d\-mmm\-yy">
                  <c:v>40072</c:v>
                </c:pt>
                <c:pt idx="578" formatCode="d\-mmm\-yy">
                  <c:v>40075</c:v>
                </c:pt>
                <c:pt idx="579" formatCode="d\-mmm\-yy">
                  <c:v>40078</c:v>
                </c:pt>
                <c:pt idx="580" formatCode="d\-mmm\-yy">
                  <c:v>40081</c:v>
                </c:pt>
                <c:pt idx="581" formatCode="d\-mmm\-yy">
                  <c:v>40084</c:v>
                </c:pt>
                <c:pt idx="582" formatCode="d\-mmm\-yy">
                  <c:v>40087</c:v>
                </c:pt>
                <c:pt idx="583" formatCode="d\-mmm\-yy">
                  <c:v>40090</c:v>
                </c:pt>
                <c:pt idx="584" formatCode="d\-mmm\-yy">
                  <c:v>40093</c:v>
                </c:pt>
                <c:pt idx="585" formatCode="d\-mmm\-yy">
                  <c:v>40097</c:v>
                </c:pt>
                <c:pt idx="586" formatCode="d\-mmm\-yy">
                  <c:v>40099</c:v>
                </c:pt>
                <c:pt idx="587" formatCode="d\-mmm\-yy">
                  <c:v>40102</c:v>
                </c:pt>
                <c:pt idx="588" formatCode="d\-mmm\-yy">
                  <c:v>40105</c:v>
                </c:pt>
                <c:pt idx="589" formatCode="d\-mmm\-yy">
                  <c:v>40108</c:v>
                </c:pt>
                <c:pt idx="590" formatCode="d\-mmm\-yy">
                  <c:v>40111</c:v>
                </c:pt>
                <c:pt idx="591" formatCode="d\-mmm\-yy">
                  <c:v>40114</c:v>
                </c:pt>
                <c:pt idx="592" formatCode="d\-mmm\-yy">
                  <c:v>40117</c:v>
                </c:pt>
                <c:pt idx="593" formatCode="d\-mmm\-yy">
                  <c:v>40120</c:v>
                </c:pt>
                <c:pt idx="594" formatCode="d\-mmm\-yy">
                  <c:v>40123</c:v>
                </c:pt>
                <c:pt idx="595" formatCode="d\-mmm\-yy">
                  <c:v>40126</c:v>
                </c:pt>
                <c:pt idx="596" formatCode="d\-mmm\-yy">
                  <c:v>40129</c:v>
                </c:pt>
                <c:pt idx="597" formatCode="d\-mmm\-yy">
                  <c:v>40132</c:v>
                </c:pt>
                <c:pt idx="598" formatCode="d\-mmm\-yy">
                  <c:v>40135</c:v>
                </c:pt>
                <c:pt idx="599" formatCode="d\-mmm\-yy">
                  <c:v>40138</c:v>
                </c:pt>
                <c:pt idx="600" formatCode="d\-mmm\-yy">
                  <c:v>40141</c:v>
                </c:pt>
                <c:pt idx="601" formatCode="d\-mmm\-yy">
                  <c:v>40144</c:v>
                </c:pt>
                <c:pt idx="602" formatCode="d\-mmm\-yy">
                  <c:v>40147</c:v>
                </c:pt>
                <c:pt idx="603" formatCode="d\-mmm\-yy">
                  <c:v>40150</c:v>
                </c:pt>
                <c:pt idx="604" formatCode="d\-mmm\-yy">
                  <c:v>40153</c:v>
                </c:pt>
                <c:pt idx="605" formatCode="d\-mmm\-yy">
                  <c:v>40156</c:v>
                </c:pt>
                <c:pt idx="606" formatCode="d\-mmm\-yy">
                  <c:v>40159</c:v>
                </c:pt>
                <c:pt idx="607" formatCode="d\-mmm\-yy">
                  <c:v>40162</c:v>
                </c:pt>
                <c:pt idx="608" formatCode="d\-mmm\-yy">
                  <c:v>40165</c:v>
                </c:pt>
                <c:pt idx="609" formatCode="d\-mmm\-yy">
                  <c:v>40168</c:v>
                </c:pt>
                <c:pt idx="610" formatCode="d\-mmm\-yy">
                  <c:v>40171</c:v>
                </c:pt>
                <c:pt idx="611" formatCode="d\-mmm\-yy">
                  <c:v>40174</c:v>
                </c:pt>
                <c:pt idx="612" formatCode="d\-mmm\-yy">
                  <c:v>40177</c:v>
                </c:pt>
                <c:pt idx="613" formatCode="d\-mmm\-yy">
                  <c:v>40180</c:v>
                </c:pt>
                <c:pt idx="614" formatCode="d\-mmm\-yy">
                  <c:v>40183</c:v>
                </c:pt>
                <c:pt idx="615" formatCode="d\-mmm\-yy">
                  <c:v>40186</c:v>
                </c:pt>
                <c:pt idx="616" formatCode="d\-mmm\-yy">
                  <c:v>40189</c:v>
                </c:pt>
                <c:pt idx="617" formatCode="d\-mmm\-yy">
                  <c:v>40192</c:v>
                </c:pt>
                <c:pt idx="618" formatCode="d\-mmm\-yy">
                  <c:v>40195</c:v>
                </c:pt>
                <c:pt idx="619" formatCode="d\-mmm\-yy">
                  <c:v>40198</c:v>
                </c:pt>
                <c:pt idx="620" formatCode="d\-mmm\-yy">
                  <c:v>40201</c:v>
                </c:pt>
                <c:pt idx="621" formatCode="d\-mmm\-yy">
                  <c:v>40204</c:v>
                </c:pt>
                <c:pt idx="622" formatCode="d\-mmm\-yy">
                  <c:v>40207</c:v>
                </c:pt>
                <c:pt idx="623" formatCode="d\-mmm\-yy">
                  <c:v>40210</c:v>
                </c:pt>
                <c:pt idx="624" formatCode="d\-mmm\-yy">
                  <c:v>40213</c:v>
                </c:pt>
                <c:pt idx="625" formatCode="d\-mmm\-yy">
                  <c:v>40216</c:v>
                </c:pt>
                <c:pt idx="626" formatCode="d\-mmm\-yy">
                  <c:v>40219</c:v>
                </c:pt>
                <c:pt idx="627" formatCode="d\-mmm\-yy">
                  <c:v>40222</c:v>
                </c:pt>
                <c:pt idx="628" formatCode="d\-mmm\-yy">
                  <c:v>40225</c:v>
                </c:pt>
                <c:pt idx="629" formatCode="d\-mmm\-yy">
                  <c:v>40228</c:v>
                </c:pt>
                <c:pt idx="630" formatCode="d\-mmm\-yy">
                  <c:v>40231</c:v>
                </c:pt>
                <c:pt idx="631" formatCode="d\-mmm\-yy">
                  <c:v>40234</c:v>
                </c:pt>
                <c:pt idx="632" formatCode="d\-mmm\-yy">
                  <c:v>40237</c:v>
                </c:pt>
                <c:pt idx="633" formatCode="d\-mmm\-yy">
                  <c:v>40240</c:v>
                </c:pt>
                <c:pt idx="634" formatCode="d\-mmm\-yy">
                  <c:v>40243</c:v>
                </c:pt>
                <c:pt idx="635" formatCode="d\-mmm\-yy">
                  <c:v>40246</c:v>
                </c:pt>
                <c:pt idx="636" formatCode="d\-mmm\-yy">
                  <c:v>40249</c:v>
                </c:pt>
                <c:pt idx="637" formatCode="d\-mmm\-yy">
                  <c:v>40252</c:v>
                </c:pt>
                <c:pt idx="638" formatCode="d\-mmm\-yy">
                  <c:v>40255</c:v>
                </c:pt>
                <c:pt idx="639" formatCode="d\-mmm\-yy">
                  <c:v>40258</c:v>
                </c:pt>
                <c:pt idx="640" formatCode="d\-mmm\-yy">
                  <c:v>40261</c:v>
                </c:pt>
                <c:pt idx="641" formatCode="d\-mmm\-yy">
                  <c:v>40264</c:v>
                </c:pt>
                <c:pt idx="642" formatCode="d\-mmm\-yy">
                  <c:v>40267</c:v>
                </c:pt>
                <c:pt idx="643" formatCode="d\-mmm\-yy">
                  <c:v>40270</c:v>
                </c:pt>
                <c:pt idx="644" formatCode="d\-mmm\-yy">
                  <c:v>40273</c:v>
                </c:pt>
                <c:pt idx="645" formatCode="d\-mmm\-yy">
                  <c:v>40276</c:v>
                </c:pt>
                <c:pt idx="646" formatCode="d\-mmm\-yy">
                  <c:v>40279</c:v>
                </c:pt>
                <c:pt idx="647" formatCode="d\-mmm\-yy">
                  <c:v>40282</c:v>
                </c:pt>
                <c:pt idx="648" formatCode="d\-mmm\-yy">
                  <c:v>40285</c:v>
                </c:pt>
                <c:pt idx="649" formatCode="d\-mmm\-yy">
                  <c:v>40288</c:v>
                </c:pt>
                <c:pt idx="650" formatCode="d\-mmm\-yy">
                  <c:v>40291</c:v>
                </c:pt>
                <c:pt idx="651" formatCode="d\-mmm\-yy">
                  <c:v>40294</c:v>
                </c:pt>
                <c:pt idx="652" formatCode="d\-mmm\-yy">
                  <c:v>40297</c:v>
                </c:pt>
                <c:pt idx="653" formatCode="d\-mmm\-yy">
                  <c:v>40300</c:v>
                </c:pt>
                <c:pt idx="654" formatCode="d\-mmm\-yy">
                  <c:v>40303</c:v>
                </c:pt>
                <c:pt idx="655" formatCode="d\-mmm\-yy">
                  <c:v>40306</c:v>
                </c:pt>
                <c:pt idx="656" formatCode="d\-mmm\-yy">
                  <c:v>40309</c:v>
                </c:pt>
                <c:pt idx="657" formatCode="d\-mmm\-yy">
                  <c:v>40312</c:v>
                </c:pt>
                <c:pt idx="658" formatCode="d\-mmm\-yy">
                  <c:v>40315</c:v>
                </c:pt>
                <c:pt idx="659" formatCode="d\-mmm\-yy">
                  <c:v>40318</c:v>
                </c:pt>
                <c:pt idx="660" formatCode="d\-mmm\-yy">
                  <c:v>40321</c:v>
                </c:pt>
                <c:pt idx="661" formatCode="d\-mmm\-yy">
                  <c:v>40324</c:v>
                </c:pt>
                <c:pt idx="662" formatCode="d\-mmm\-yy">
                  <c:v>40327</c:v>
                </c:pt>
                <c:pt idx="663" formatCode="d\-mmm\-yy">
                  <c:v>40330</c:v>
                </c:pt>
                <c:pt idx="664" formatCode="d\-mmm\-yy">
                  <c:v>40333</c:v>
                </c:pt>
                <c:pt idx="665" formatCode="d\-mmm\-yy">
                  <c:v>40336</c:v>
                </c:pt>
                <c:pt idx="666" formatCode="d\-mmm\-yy">
                  <c:v>40339</c:v>
                </c:pt>
                <c:pt idx="667" formatCode="d\-mmm\-yy">
                  <c:v>40342</c:v>
                </c:pt>
                <c:pt idx="668" formatCode="d\-mmm\-yy">
                  <c:v>40345</c:v>
                </c:pt>
                <c:pt idx="669" formatCode="d\-mmm\-yy">
                  <c:v>40348</c:v>
                </c:pt>
                <c:pt idx="670" formatCode="d\-mmm\-yy">
                  <c:v>40351</c:v>
                </c:pt>
                <c:pt idx="671" formatCode="d\-mmm\-yy">
                  <c:v>40354</c:v>
                </c:pt>
                <c:pt idx="672" formatCode="d\-mmm\-yy">
                  <c:v>40357</c:v>
                </c:pt>
                <c:pt idx="673" formatCode="d\-mmm\-yy">
                  <c:v>40360</c:v>
                </c:pt>
                <c:pt idx="674" formatCode="d\-mmm\-yy">
                  <c:v>40363</c:v>
                </c:pt>
                <c:pt idx="675" formatCode="d\-mmm\-yy">
                  <c:v>40366</c:v>
                </c:pt>
                <c:pt idx="676" formatCode="d\-mmm\-yy">
                  <c:v>40369</c:v>
                </c:pt>
                <c:pt idx="677" formatCode="d\-mmm\-yy">
                  <c:v>40372</c:v>
                </c:pt>
                <c:pt idx="678" formatCode="d\-mmm\-yy">
                  <c:v>40375</c:v>
                </c:pt>
                <c:pt idx="679" formatCode="d\-mmm\-yy">
                  <c:v>40378</c:v>
                </c:pt>
                <c:pt idx="680" formatCode="d\-mmm\-yy">
                  <c:v>40381</c:v>
                </c:pt>
                <c:pt idx="681" formatCode="d\-mmm\-yy">
                  <c:v>40384</c:v>
                </c:pt>
                <c:pt idx="682" formatCode="d\-mmm\-yy">
                  <c:v>40387</c:v>
                </c:pt>
                <c:pt idx="683" formatCode="d\-mmm\-yy">
                  <c:v>40390</c:v>
                </c:pt>
                <c:pt idx="684" formatCode="d\-mmm\-yy">
                  <c:v>40393</c:v>
                </c:pt>
                <c:pt idx="685" formatCode="d\-mmm\-yy">
                  <c:v>40396</c:v>
                </c:pt>
                <c:pt idx="686" formatCode="d\-mmm\-yy">
                  <c:v>40399</c:v>
                </c:pt>
                <c:pt idx="687" formatCode="d\-mmm\-yy">
                  <c:v>40402</c:v>
                </c:pt>
                <c:pt idx="688" formatCode="d\-mmm\-yy">
                  <c:v>40405</c:v>
                </c:pt>
                <c:pt idx="689" formatCode="d\-mmm\-yy">
                  <c:v>40408</c:v>
                </c:pt>
                <c:pt idx="690" formatCode="d\-mmm\-yy">
                  <c:v>40411</c:v>
                </c:pt>
                <c:pt idx="691" formatCode="d\-mmm\-yy">
                  <c:v>40414</c:v>
                </c:pt>
                <c:pt idx="692" formatCode="d\-mmm\-yy">
                  <c:v>40417</c:v>
                </c:pt>
                <c:pt idx="693" formatCode="d\-mmm\-yy">
                  <c:v>40420</c:v>
                </c:pt>
                <c:pt idx="694" formatCode="d\-mmm\-yy">
                  <c:v>40423</c:v>
                </c:pt>
                <c:pt idx="695" formatCode="d\-mmm\-yy">
                  <c:v>40426</c:v>
                </c:pt>
                <c:pt idx="696" formatCode="d\-mmm\-yy">
                  <c:v>40429</c:v>
                </c:pt>
                <c:pt idx="697" formatCode="d\-mmm\-yy">
                  <c:v>40432</c:v>
                </c:pt>
                <c:pt idx="698" formatCode="d\-mmm\-yy">
                  <c:v>40435</c:v>
                </c:pt>
                <c:pt idx="699" formatCode="d\-mmm\-yy">
                  <c:v>40438</c:v>
                </c:pt>
                <c:pt idx="700" formatCode="d\-mmm\-yy">
                  <c:v>40441</c:v>
                </c:pt>
                <c:pt idx="701" formatCode="d\-mmm\-yy">
                  <c:v>40444</c:v>
                </c:pt>
                <c:pt idx="702" formatCode="d\-mmm\-yy">
                  <c:v>40447</c:v>
                </c:pt>
                <c:pt idx="703" formatCode="d\-mmm\-yy">
                  <c:v>40450</c:v>
                </c:pt>
                <c:pt idx="704" formatCode="d\-mmm\-yy">
                  <c:v>40453</c:v>
                </c:pt>
                <c:pt idx="705" formatCode="d\-mmm\-yy">
                  <c:v>40456</c:v>
                </c:pt>
                <c:pt idx="706" formatCode="d\-mmm\-yy">
                  <c:v>40459</c:v>
                </c:pt>
                <c:pt idx="707" formatCode="d\-mmm\-yy">
                  <c:v>40462</c:v>
                </c:pt>
                <c:pt idx="708" formatCode="d\-mmm\-yy">
                  <c:v>40465</c:v>
                </c:pt>
                <c:pt idx="709" formatCode="d\-mmm\-yy">
                  <c:v>40468</c:v>
                </c:pt>
                <c:pt idx="710" formatCode="d\-mmm\-yy">
                  <c:v>40471</c:v>
                </c:pt>
                <c:pt idx="711" formatCode="d\-mmm\-yy">
                  <c:v>40474</c:v>
                </c:pt>
                <c:pt idx="712" formatCode="d\-mmm\-yy">
                  <c:v>40477</c:v>
                </c:pt>
                <c:pt idx="713" formatCode="d\-mmm\-yy">
                  <c:v>40480</c:v>
                </c:pt>
                <c:pt idx="714" formatCode="d\-mmm\-yy">
                  <c:v>40483</c:v>
                </c:pt>
                <c:pt idx="715" formatCode="d\-mmm\-yy">
                  <c:v>40486</c:v>
                </c:pt>
                <c:pt idx="716" formatCode="d\-mmm\-yy">
                  <c:v>40489</c:v>
                </c:pt>
                <c:pt idx="717" formatCode="d\-mmm\-yy">
                  <c:v>40492</c:v>
                </c:pt>
                <c:pt idx="718" formatCode="d\-mmm\-yy">
                  <c:v>40495</c:v>
                </c:pt>
                <c:pt idx="719" formatCode="d\-mmm\-yy">
                  <c:v>40498</c:v>
                </c:pt>
                <c:pt idx="720" formatCode="d\-mmm\-yy">
                  <c:v>40501</c:v>
                </c:pt>
                <c:pt idx="721" formatCode="d\-mmm\-yy">
                  <c:v>40504</c:v>
                </c:pt>
                <c:pt idx="722" formatCode="d\-mmm\-yy">
                  <c:v>40507</c:v>
                </c:pt>
                <c:pt idx="723" formatCode="d\-mmm\-yy">
                  <c:v>40510</c:v>
                </c:pt>
                <c:pt idx="724" formatCode="d\-mmm\-yy">
                  <c:v>40513</c:v>
                </c:pt>
                <c:pt idx="725" formatCode="d\-mmm\-yy">
                  <c:v>40516</c:v>
                </c:pt>
                <c:pt idx="726" formatCode="d\-mmm\-yy">
                  <c:v>40519</c:v>
                </c:pt>
                <c:pt idx="727" formatCode="d\-mmm\-yy">
                  <c:v>40522</c:v>
                </c:pt>
                <c:pt idx="728" formatCode="d\-mmm\-yy">
                  <c:v>40525</c:v>
                </c:pt>
                <c:pt idx="729" formatCode="d\-mmm\-yy">
                  <c:v>40528</c:v>
                </c:pt>
                <c:pt idx="730" formatCode="d\-mmm\-yy">
                  <c:v>40531</c:v>
                </c:pt>
                <c:pt idx="731" formatCode="d\-mmm\-yy">
                  <c:v>40534</c:v>
                </c:pt>
                <c:pt idx="732" formatCode="d\-mmm\-yy">
                  <c:v>40537</c:v>
                </c:pt>
                <c:pt idx="733" formatCode="d\-mmm\-yy">
                  <c:v>40540</c:v>
                </c:pt>
                <c:pt idx="734" formatCode="d\-mmm\-yy">
                  <c:v>40543</c:v>
                </c:pt>
                <c:pt idx="735" formatCode="d\-mmm\-yy">
                  <c:v>40546</c:v>
                </c:pt>
                <c:pt idx="736" formatCode="d\-mmm\-yy">
                  <c:v>40549</c:v>
                </c:pt>
                <c:pt idx="737" formatCode="d\-mmm\-yy">
                  <c:v>40552</c:v>
                </c:pt>
                <c:pt idx="738" formatCode="d\-mmm\-yy">
                  <c:v>40555</c:v>
                </c:pt>
                <c:pt idx="739" formatCode="d\-mmm\-yy">
                  <c:v>40558</c:v>
                </c:pt>
                <c:pt idx="740" formatCode="d\-mmm\-yy">
                  <c:v>40561</c:v>
                </c:pt>
                <c:pt idx="741" formatCode="d\-mmm\-yy">
                  <c:v>40564</c:v>
                </c:pt>
                <c:pt idx="742" formatCode="d\-mmm\-yy">
                  <c:v>40567</c:v>
                </c:pt>
                <c:pt idx="743" formatCode="d\-mmm\-yy">
                  <c:v>40570</c:v>
                </c:pt>
                <c:pt idx="744" formatCode="d\-mmm\-yy">
                  <c:v>40573</c:v>
                </c:pt>
                <c:pt idx="745" formatCode="d\-mmm\-yy">
                  <c:v>40576</c:v>
                </c:pt>
                <c:pt idx="746" formatCode="d\-mmm\-yy">
                  <c:v>40579</c:v>
                </c:pt>
                <c:pt idx="747" formatCode="d\-mmm\-yy">
                  <c:v>40582</c:v>
                </c:pt>
                <c:pt idx="748" formatCode="d\-mmm\-yy">
                  <c:v>40585</c:v>
                </c:pt>
                <c:pt idx="749" formatCode="d\-mmm\-yy">
                  <c:v>40588</c:v>
                </c:pt>
                <c:pt idx="750" formatCode="d\-mmm\-yy">
                  <c:v>40591</c:v>
                </c:pt>
                <c:pt idx="751" formatCode="d\-mmm\-yy">
                  <c:v>40594</c:v>
                </c:pt>
                <c:pt idx="752" formatCode="d\-mmm\-yy">
                  <c:v>40597</c:v>
                </c:pt>
                <c:pt idx="753" formatCode="d\-mmm\-yy">
                  <c:v>40600</c:v>
                </c:pt>
                <c:pt idx="754" formatCode="d\-mmm\-yy">
                  <c:v>40603</c:v>
                </c:pt>
                <c:pt idx="755" formatCode="d\-mmm\-yy">
                  <c:v>40606</c:v>
                </c:pt>
                <c:pt idx="756" formatCode="d\-mmm\-yy">
                  <c:v>40609</c:v>
                </c:pt>
                <c:pt idx="757" formatCode="d\-mmm\-yy">
                  <c:v>40612</c:v>
                </c:pt>
                <c:pt idx="758" formatCode="d\-mmm\-yy">
                  <c:v>40615</c:v>
                </c:pt>
                <c:pt idx="759" formatCode="d\-mmm\-yy">
                  <c:v>40618</c:v>
                </c:pt>
                <c:pt idx="760" formatCode="d\-mmm\-yy">
                  <c:v>40621</c:v>
                </c:pt>
                <c:pt idx="761" formatCode="d\-mmm\-yy">
                  <c:v>40624</c:v>
                </c:pt>
                <c:pt idx="762" formatCode="d\-mmm\-yy">
                  <c:v>40627</c:v>
                </c:pt>
                <c:pt idx="763" formatCode="d\-mmm\-yy">
                  <c:v>40630</c:v>
                </c:pt>
                <c:pt idx="764" formatCode="d\-mmm\-yy">
                  <c:v>40633</c:v>
                </c:pt>
                <c:pt idx="765" formatCode="d\-mmm\-yy">
                  <c:v>40636</c:v>
                </c:pt>
                <c:pt idx="766" formatCode="d\-mmm\-yy">
                  <c:v>40639</c:v>
                </c:pt>
                <c:pt idx="767" formatCode="d\-mmm\-yy">
                  <c:v>40642</c:v>
                </c:pt>
                <c:pt idx="768" formatCode="d\-mmm\-yy">
                  <c:v>40645</c:v>
                </c:pt>
                <c:pt idx="769" formatCode="d\-mmm\-yy">
                  <c:v>40648</c:v>
                </c:pt>
                <c:pt idx="770" formatCode="d\-mmm\-yy">
                  <c:v>40651</c:v>
                </c:pt>
                <c:pt idx="771" formatCode="d\-mmm\-yy">
                  <c:v>40654</c:v>
                </c:pt>
                <c:pt idx="772" formatCode="d\-mmm\-yy">
                  <c:v>40657</c:v>
                </c:pt>
                <c:pt idx="773" formatCode="d\-mmm\-yy">
                  <c:v>40660</c:v>
                </c:pt>
                <c:pt idx="774" formatCode="d\-mmm\-yy">
                  <c:v>40663</c:v>
                </c:pt>
                <c:pt idx="775" formatCode="d\-mmm\-yy">
                  <c:v>40666</c:v>
                </c:pt>
                <c:pt idx="776" formatCode="d\-mmm\-yy">
                  <c:v>40669</c:v>
                </c:pt>
                <c:pt idx="777" formatCode="d\-mmm\-yy">
                  <c:v>40672</c:v>
                </c:pt>
                <c:pt idx="778" formatCode="d\-mmm\-yy">
                  <c:v>40675</c:v>
                </c:pt>
                <c:pt idx="779" formatCode="d\-mmm\-yy">
                  <c:v>40678</c:v>
                </c:pt>
                <c:pt idx="780" formatCode="d\-mmm\-yy">
                  <c:v>40681</c:v>
                </c:pt>
                <c:pt idx="781" formatCode="d\-mmm\-yy">
                  <c:v>40684</c:v>
                </c:pt>
                <c:pt idx="782" formatCode="d\-mmm\-yy">
                  <c:v>40687</c:v>
                </c:pt>
                <c:pt idx="783" formatCode="d\-mmm\-yy">
                  <c:v>40690</c:v>
                </c:pt>
                <c:pt idx="784" formatCode="d\-mmm\-yy">
                  <c:v>40693</c:v>
                </c:pt>
                <c:pt idx="785" formatCode="d\-mmm\-yy">
                  <c:v>40696</c:v>
                </c:pt>
                <c:pt idx="786" formatCode="d\-mmm\-yy">
                  <c:v>40699</c:v>
                </c:pt>
                <c:pt idx="787" formatCode="d\-mmm\-yy">
                  <c:v>40702</c:v>
                </c:pt>
                <c:pt idx="788" formatCode="d\-mmm\-yy">
                  <c:v>40705</c:v>
                </c:pt>
                <c:pt idx="789" formatCode="d\-mmm\-yy">
                  <c:v>40708</c:v>
                </c:pt>
                <c:pt idx="790" formatCode="d\-mmm\-yy">
                  <c:v>40711</c:v>
                </c:pt>
                <c:pt idx="791" formatCode="d\-mmm\-yy">
                  <c:v>40714</c:v>
                </c:pt>
                <c:pt idx="792" formatCode="d\-mmm\-yy">
                  <c:v>40717</c:v>
                </c:pt>
                <c:pt idx="793" formatCode="d\-mmm\-yy">
                  <c:v>40720</c:v>
                </c:pt>
                <c:pt idx="794" formatCode="d\-mmm\-yy">
                  <c:v>40723</c:v>
                </c:pt>
                <c:pt idx="795" formatCode="d\-mmm\-yy">
                  <c:v>40726</c:v>
                </c:pt>
                <c:pt idx="796" formatCode="d\-mmm\-yy">
                  <c:v>40729</c:v>
                </c:pt>
                <c:pt idx="797" formatCode="d\-mmm\-yy">
                  <c:v>40732</c:v>
                </c:pt>
                <c:pt idx="798" formatCode="d\-mmm\-yy">
                  <c:v>40735</c:v>
                </c:pt>
                <c:pt idx="799" formatCode="d\-mmm\-yy">
                  <c:v>40738</c:v>
                </c:pt>
                <c:pt idx="800" formatCode="d\-mmm\-yy">
                  <c:v>40741</c:v>
                </c:pt>
                <c:pt idx="801" formatCode="d\-mmm\-yy">
                  <c:v>40744</c:v>
                </c:pt>
                <c:pt idx="802" formatCode="d\-mmm\-yy">
                  <c:v>40747</c:v>
                </c:pt>
                <c:pt idx="803" formatCode="d\-mmm\-yy">
                  <c:v>40750</c:v>
                </c:pt>
                <c:pt idx="804" formatCode="d\-mmm\-yy">
                  <c:v>40753</c:v>
                </c:pt>
                <c:pt idx="805" formatCode="d\-mmm\-yy">
                  <c:v>40756</c:v>
                </c:pt>
                <c:pt idx="806" formatCode="d\-mmm\-yy">
                  <c:v>40759</c:v>
                </c:pt>
                <c:pt idx="807" formatCode="d\-mmm\-yy">
                  <c:v>40762</c:v>
                </c:pt>
                <c:pt idx="808" formatCode="d\-mmm\-yy">
                  <c:v>40765</c:v>
                </c:pt>
                <c:pt idx="809" formatCode="d\-mmm\-yy">
                  <c:v>40768</c:v>
                </c:pt>
                <c:pt idx="810" formatCode="d\-mmm\-yy">
                  <c:v>40771</c:v>
                </c:pt>
                <c:pt idx="811" formatCode="d\-mmm\-yy">
                  <c:v>40774</c:v>
                </c:pt>
                <c:pt idx="812" formatCode="d\-mmm\-yy">
                  <c:v>40777</c:v>
                </c:pt>
                <c:pt idx="813" formatCode="d\-mmm\-yy">
                  <c:v>40780</c:v>
                </c:pt>
                <c:pt idx="814" formatCode="d\-mmm\-yy">
                  <c:v>40783</c:v>
                </c:pt>
                <c:pt idx="815" formatCode="d\-mmm\-yy">
                  <c:v>40786</c:v>
                </c:pt>
                <c:pt idx="816" formatCode="d\-mmm\-yy">
                  <c:v>40789</c:v>
                </c:pt>
                <c:pt idx="817" formatCode="d\-mmm\-yy">
                  <c:v>40792</c:v>
                </c:pt>
                <c:pt idx="818" formatCode="d\-mmm\-yy">
                  <c:v>40795</c:v>
                </c:pt>
                <c:pt idx="819" formatCode="d\-mmm\-yy">
                  <c:v>40798</c:v>
                </c:pt>
                <c:pt idx="820" formatCode="d\-mmm\-yy">
                  <c:v>40801</c:v>
                </c:pt>
                <c:pt idx="821" formatCode="d\-mmm\-yy">
                  <c:v>40804</c:v>
                </c:pt>
                <c:pt idx="822" formatCode="d\-mmm\-yy">
                  <c:v>40807</c:v>
                </c:pt>
                <c:pt idx="823" formatCode="d\-mmm\-yy">
                  <c:v>40810</c:v>
                </c:pt>
                <c:pt idx="824" formatCode="d\-mmm\-yy">
                  <c:v>40813</c:v>
                </c:pt>
                <c:pt idx="825" formatCode="d\-mmm\-yy">
                  <c:v>40816</c:v>
                </c:pt>
                <c:pt idx="826" formatCode="d\-mmm\-yy">
                  <c:v>40819</c:v>
                </c:pt>
                <c:pt idx="827" formatCode="d\-mmm\-yy">
                  <c:v>40822</c:v>
                </c:pt>
                <c:pt idx="828" formatCode="d\-mmm\-yy">
                  <c:v>40825</c:v>
                </c:pt>
                <c:pt idx="829" formatCode="d\-mmm\-yy">
                  <c:v>40828</c:v>
                </c:pt>
                <c:pt idx="830" formatCode="d\-mmm\-yy">
                  <c:v>40831</c:v>
                </c:pt>
                <c:pt idx="831" formatCode="d\-mmm\-yy">
                  <c:v>40834</c:v>
                </c:pt>
                <c:pt idx="832" formatCode="d\-mmm\-yy">
                  <c:v>40837</c:v>
                </c:pt>
                <c:pt idx="833" formatCode="d\-mmm\-yy">
                  <c:v>40840</c:v>
                </c:pt>
                <c:pt idx="834" formatCode="d\-mmm\-yy">
                  <c:v>40843</c:v>
                </c:pt>
                <c:pt idx="835" formatCode="d\-mmm\-yy">
                  <c:v>40846</c:v>
                </c:pt>
                <c:pt idx="836" formatCode="d\-mmm\-yy">
                  <c:v>40849</c:v>
                </c:pt>
                <c:pt idx="837" formatCode="d\-mmm\-yy">
                  <c:v>40852</c:v>
                </c:pt>
                <c:pt idx="838" formatCode="d\-mmm\-yy">
                  <c:v>40855</c:v>
                </c:pt>
                <c:pt idx="839" formatCode="d\-mmm\-yy">
                  <c:v>40858</c:v>
                </c:pt>
                <c:pt idx="840" formatCode="d\-mmm\-yy">
                  <c:v>40861</c:v>
                </c:pt>
                <c:pt idx="841" formatCode="d\-mmm\-yy">
                  <c:v>40864</c:v>
                </c:pt>
                <c:pt idx="842" formatCode="d\-mmm\-yy">
                  <c:v>40867</c:v>
                </c:pt>
                <c:pt idx="843" formatCode="d\-mmm\-yy">
                  <c:v>40870</c:v>
                </c:pt>
                <c:pt idx="844" formatCode="d\-mmm\-yy">
                  <c:v>40873</c:v>
                </c:pt>
                <c:pt idx="845" formatCode="d\-mmm\-yy">
                  <c:v>40876</c:v>
                </c:pt>
                <c:pt idx="846" formatCode="d\-mmm\-yy">
                  <c:v>40879</c:v>
                </c:pt>
                <c:pt idx="847" formatCode="d\-mmm\-yy">
                  <c:v>40882</c:v>
                </c:pt>
                <c:pt idx="848" formatCode="d\-mmm\-yy">
                  <c:v>40885</c:v>
                </c:pt>
                <c:pt idx="849" formatCode="d\-mmm\-yy">
                  <c:v>40888</c:v>
                </c:pt>
                <c:pt idx="850" formatCode="d\-mmm\-yy">
                  <c:v>40891</c:v>
                </c:pt>
                <c:pt idx="851" formatCode="d\-mmm\-yy">
                  <c:v>40894</c:v>
                </c:pt>
                <c:pt idx="852" formatCode="d\-mmm\-yy">
                  <c:v>40897</c:v>
                </c:pt>
                <c:pt idx="853" formatCode="d\-mmm\-yy">
                  <c:v>40900</c:v>
                </c:pt>
                <c:pt idx="854" formatCode="d\-mmm\-yy">
                  <c:v>40903</c:v>
                </c:pt>
                <c:pt idx="855" formatCode="d\-mmm\-yy">
                  <c:v>40906</c:v>
                </c:pt>
                <c:pt idx="856" formatCode="d\-mmm\-yy">
                  <c:v>40909</c:v>
                </c:pt>
                <c:pt idx="857" formatCode="d\-mmm\-yy">
                  <c:v>40912</c:v>
                </c:pt>
                <c:pt idx="858" formatCode="d\-mmm\-yy">
                  <c:v>40915</c:v>
                </c:pt>
                <c:pt idx="859" formatCode="d\-mmm\-yy">
                  <c:v>40918</c:v>
                </c:pt>
                <c:pt idx="860" formatCode="d\-mmm\-yy">
                  <c:v>40921</c:v>
                </c:pt>
                <c:pt idx="861" formatCode="d\-mmm\-yy">
                  <c:v>40924</c:v>
                </c:pt>
                <c:pt idx="862" formatCode="d\-mmm\-yy">
                  <c:v>40927</c:v>
                </c:pt>
                <c:pt idx="863" formatCode="d\-mmm\-yy">
                  <c:v>40930</c:v>
                </c:pt>
                <c:pt idx="864" formatCode="d\-mmm\-yy">
                  <c:v>40933</c:v>
                </c:pt>
                <c:pt idx="865" formatCode="d\-mmm\-yy">
                  <c:v>40936</c:v>
                </c:pt>
                <c:pt idx="866" formatCode="d\-mmm\-yy">
                  <c:v>40939</c:v>
                </c:pt>
                <c:pt idx="867" formatCode="d\-mmm\-yy">
                  <c:v>40942</c:v>
                </c:pt>
                <c:pt idx="868" formatCode="d\-mmm\-yy">
                  <c:v>40945</c:v>
                </c:pt>
                <c:pt idx="869" formatCode="d\-mmm\-yy">
                  <c:v>40948</c:v>
                </c:pt>
                <c:pt idx="870" formatCode="d\-mmm\-yy">
                  <c:v>40951</c:v>
                </c:pt>
                <c:pt idx="871" formatCode="d\-mmm\-yy">
                  <c:v>40954</c:v>
                </c:pt>
                <c:pt idx="872" formatCode="d\-mmm\-yy">
                  <c:v>40957</c:v>
                </c:pt>
                <c:pt idx="873" formatCode="d\-mmm\-yy">
                  <c:v>40960</c:v>
                </c:pt>
                <c:pt idx="874" formatCode="d\-mmm\-yy">
                  <c:v>40963</c:v>
                </c:pt>
                <c:pt idx="875" formatCode="d\-mmm\-yy">
                  <c:v>40966</c:v>
                </c:pt>
                <c:pt idx="876" formatCode="d\-mmm\-yy">
                  <c:v>40969</c:v>
                </c:pt>
                <c:pt idx="877" formatCode="d\-mmm\-yy">
                  <c:v>40972</c:v>
                </c:pt>
                <c:pt idx="878" formatCode="d\-mmm\-yy">
                  <c:v>40975</c:v>
                </c:pt>
                <c:pt idx="879" formatCode="d\-mmm\-yy">
                  <c:v>40978</c:v>
                </c:pt>
                <c:pt idx="880" formatCode="d\-mmm\-yy">
                  <c:v>40981</c:v>
                </c:pt>
                <c:pt idx="881" formatCode="d\-mmm\-yy">
                  <c:v>40984</c:v>
                </c:pt>
                <c:pt idx="882" formatCode="d\-mmm\-yy">
                  <c:v>40987</c:v>
                </c:pt>
                <c:pt idx="883" formatCode="d\-mmm\-yy">
                  <c:v>40990</c:v>
                </c:pt>
                <c:pt idx="884" formatCode="d\-mmm\-yy">
                  <c:v>40993</c:v>
                </c:pt>
                <c:pt idx="885" formatCode="d\-mmm\-yy">
                  <c:v>40996</c:v>
                </c:pt>
                <c:pt idx="886" formatCode="d\-mmm\-yy">
                  <c:v>40999</c:v>
                </c:pt>
                <c:pt idx="887" formatCode="d\-mmm\-yy">
                  <c:v>41002</c:v>
                </c:pt>
                <c:pt idx="888" formatCode="d\-mmm\-yy">
                  <c:v>41005</c:v>
                </c:pt>
                <c:pt idx="889" formatCode="d\-mmm\-yy">
                  <c:v>41008</c:v>
                </c:pt>
                <c:pt idx="890" formatCode="d\-mmm\-yy">
                  <c:v>41011</c:v>
                </c:pt>
                <c:pt idx="891" formatCode="d\-mmm\-yy">
                  <c:v>41014</c:v>
                </c:pt>
                <c:pt idx="892" formatCode="d\-mmm\-yy">
                  <c:v>41017</c:v>
                </c:pt>
                <c:pt idx="893" formatCode="d\-mmm\-yy">
                  <c:v>41020</c:v>
                </c:pt>
                <c:pt idx="894" formatCode="d\-mmm\-yy">
                  <c:v>41023</c:v>
                </c:pt>
                <c:pt idx="895" formatCode="d\-mmm\-yy">
                  <c:v>41026</c:v>
                </c:pt>
                <c:pt idx="896" formatCode="d\-mmm\-yy">
                  <c:v>41029</c:v>
                </c:pt>
                <c:pt idx="897" formatCode="d\-mmm\-yy">
                  <c:v>41032</c:v>
                </c:pt>
                <c:pt idx="898" formatCode="d\-mmm\-yy">
                  <c:v>41035</c:v>
                </c:pt>
                <c:pt idx="899" formatCode="d\-mmm\-yy">
                  <c:v>41038</c:v>
                </c:pt>
                <c:pt idx="900" formatCode="d\-mmm\-yy">
                  <c:v>41041</c:v>
                </c:pt>
                <c:pt idx="901" formatCode="d\-mmm\-yy">
                  <c:v>41044</c:v>
                </c:pt>
                <c:pt idx="902" formatCode="d\-mmm\-yy">
                  <c:v>41047</c:v>
                </c:pt>
                <c:pt idx="903" formatCode="d\-mmm\-yy">
                  <c:v>41050</c:v>
                </c:pt>
                <c:pt idx="904" formatCode="d\-mmm\-yy">
                  <c:v>41053</c:v>
                </c:pt>
                <c:pt idx="905" formatCode="d\-mmm\-yy">
                  <c:v>41056</c:v>
                </c:pt>
                <c:pt idx="906" formatCode="d\-mmm\-yy">
                  <c:v>41059</c:v>
                </c:pt>
                <c:pt idx="907" formatCode="d\-mmm\-yy">
                  <c:v>41062</c:v>
                </c:pt>
                <c:pt idx="908" formatCode="d\-mmm\-yy">
                  <c:v>41065</c:v>
                </c:pt>
                <c:pt idx="909" formatCode="d\-mmm\-yy">
                  <c:v>41068</c:v>
                </c:pt>
                <c:pt idx="910" formatCode="d\-mmm\-yy">
                  <c:v>41071</c:v>
                </c:pt>
                <c:pt idx="911" formatCode="d\-mmm\-yy">
                  <c:v>41074</c:v>
                </c:pt>
                <c:pt idx="912" formatCode="d\-mmm\-yy">
                  <c:v>41077</c:v>
                </c:pt>
                <c:pt idx="913" formatCode="d\-mmm\-yy">
                  <c:v>41080</c:v>
                </c:pt>
                <c:pt idx="914" formatCode="d\-mmm\-yy">
                  <c:v>41083</c:v>
                </c:pt>
                <c:pt idx="915" formatCode="d\-mmm\-yy">
                  <c:v>41086</c:v>
                </c:pt>
                <c:pt idx="916" formatCode="d\-mmm\-yy">
                  <c:v>41089</c:v>
                </c:pt>
                <c:pt idx="917" formatCode="d\-mmm\-yy">
                  <c:v>41092</c:v>
                </c:pt>
                <c:pt idx="918" formatCode="d\-mmm\-yy">
                  <c:v>41095</c:v>
                </c:pt>
                <c:pt idx="919" formatCode="d\-mmm\-yy">
                  <c:v>41098</c:v>
                </c:pt>
                <c:pt idx="920" formatCode="d\-mmm\-yy">
                  <c:v>41101</c:v>
                </c:pt>
                <c:pt idx="921" formatCode="d\-mmm\-yy">
                  <c:v>41104</c:v>
                </c:pt>
                <c:pt idx="922" formatCode="d\-mmm\-yy">
                  <c:v>41107</c:v>
                </c:pt>
                <c:pt idx="923" formatCode="d\-mmm\-yy">
                  <c:v>41110</c:v>
                </c:pt>
                <c:pt idx="924" formatCode="d\-mmm\-yy">
                  <c:v>41113</c:v>
                </c:pt>
                <c:pt idx="925" formatCode="d\-mmm\-yy">
                  <c:v>41116</c:v>
                </c:pt>
                <c:pt idx="926" formatCode="d\-mmm\-yy">
                  <c:v>41119</c:v>
                </c:pt>
                <c:pt idx="927" formatCode="d\-mmm\-yy">
                  <c:v>41122</c:v>
                </c:pt>
                <c:pt idx="928" formatCode="d\-mmm\-yy">
                  <c:v>41125</c:v>
                </c:pt>
                <c:pt idx="929" formatCode="d\-mmm\-yy">
                  <c:v>41128</c:v>
                </c:pt>
                <c:pt idx="930" formatCode="d\-mmm\-yy">
                  <c:v>41131</c:v>
                </c:pt>
                <c:pt idx="931" formatCode="d\-mmm\-yy">
                  <c:v>41134</c:v>
                </c:pt>
                <c:pt idx="932" formatCode="d\-mmm\-yy">
                  <c:v>41137</c:v>
                </c:pt>
                <c:pt idx="933" formatCode="d\-mmm\-yy">
                  <c:v>41140</c:v>
                </c:pt>
                <c:pt idx="934" formatCode="d\-mmm\-yy">
                  <c:v>41143</c:v>
                </c:pt>
                <c:pt idx="935" formatCode="d\-mmm\-yy">
                  <c:v>41146</c:v>
                </c:pt>
                <c:pt idx="936" formatCode="d\-mmm\-yy">
                  <c:v>41149</c:v>
                </c:pt>
                <c:pt idx="937" formatCode="d\-mmm\-yy">
                  <c:v>41152</c:v>
                </c:pt>
                <c:pt idx="938" formatCode="d\-mmm\-yy">
                  <c:v>41155</c:v>
                </c:pt>
                <c:pt idx="939" formatCode="d\-mmm\-yy">
                  <c:v>41158</c:v>
                </c:pt>
                <c:pt idx="940" formatCode="d\-mmm\-yy">
                  <c:v>41161</c:v>
                </c:pt>
                <c:pt idx="941" formatCode="d\-mmm\-yy">
                  <c:v>41164</c:v>
                </c:pt>
                <c:pt idx="942" formatCode="d\-mmm\-yy">
                  <c:v>41167</c:v>
                </c:pt>
                <c:pt idx="943" formatCode="d\-mmm\-yy">
                  <c:v>41170</c:v>
                </c:pt>
                <c:pt idx="944" formatCode="d\-mmm\-yy">
                  <c:v>41173</c:v>
                </c:pt>
                <c:pt idx="945" formatCode="d\-mmm\-yy">
                  <c:v>41176</c:v>
                </c:pt>
                <c:pt idx="946" formatCode="d\-mmm\-yy">
                  <c:v>41179</c:v>
                </c:pt>
                <c:pt idx="947" formatCode="d\-mmm\-yy">
                  <c:v>41182</c:v>
                </c:pt>
                <c:pt idx="948" formatCode="d\-mmm\-yy">
                  <c:v>41185</c:v>
                </c:pt>
                <c:pt idx="949" formatCode="d\-mmm\-yy">
                  <c:v>41188</c:v>
                </c:pt>
                <c:pt idx="950" formatCode="d\-mmm\-yy">
                  <c:v>41191</c:v>
                </c:pt>
                <c:pt idx="951" formatCode="d\-mmm\-yy">
                  <c:v>41194</c:v>
                </c:pt>
                <c:pt idx="952" formatCode="d\-mmm\-yy">
                  <c:v>41197</c:v>
                </c:pt>
                <c:pt idx="953" formatCode="d\-mmm\-yy">
                  <c:v>41200</c:v>
                </c:pt>
                <c:pt idx="954" formatCode="d\-mmm\-yy">
                  <c:v>41203</c:v>
                </c:pt>
                <c:pt idx="955" formatCode="d\-mmm\-yy">
                  <c:v>41206</c:v>
                </c:pt>
                <c:pt idx="956" formatCode="d\-mmm\-yy">
                  <c:v>41209</c:v>
                </c:pt>
                <c:pt idx="957" formatCode="d\-mmm\-yy">
                  <c:v>41212</c:v>
                </c:pt>
                <c:pt idx="958" formatCode="d\-mmm\-yy">
                  <c:v>41215</c:v>
                </c:pt>
                <c:pt idx="959" formatCode="d\-mmm\-yy">
                  <c:v>41218</c:v>
                </c:pt>
                <c:pt idx="960" formatCode="d\-mmm\-yy">
                  <c:v>41221</c:v>
                </c:pt>
                <c:pt idx="961" formatCode="d\-mmm\-yy">
                  <c:v>41224</c:v>
                </c:pt>
                <c:pt idx="962" formatCode="d\-mmm\-yy">
                  <c:v>41227</c:v>
                </c:pt>
                <c:pt idx="963" formatCode="d\-mmm\-yy">
                  <c:v>41230</c:v>
                </c:pt>
                <c:pt idx="964" formatCode="d\-mmm\-yy">
                  <c:v>41233</c:v>
                </c:pt>
                <c:pt idx="965" formatCode="d\-mmm\-yy">
                  <c:v>41236</c:v>
                </c:pt>
                <c:pt idx="966" formatCode="d\-mmm\-yy">
                  <c:v>41239</c:v>
                </c:pt>
                <c:pt idx="967" formatCode="d\-mmm\-yy">
                  <c:v>41242</c:v>
                </c:pt>
                <c:pt idx="968" formatCode="d\-mmm\-yy">
                  <c:v>41245</c:v>
                </c:pt>
                <c:pt idx="969" formatCode="d\-mmm\-yy">
                  <c:v>41248</c:v>
                </c:pt>
                <c:pt idx="970" formatCode="d\-mmm\-yy">
                  <c:v>41251</c:v>
                </c:pt>
                <c:pt idx="971" formatCode="d\-mmm\-yy">
                  <c:v>41254</c:v>
                </c:pt>
                <c:pt idx="972" formatCode="d\-mmm\-yy">
                  <c:v>41257</c:v>
                </c:pt>
                <c:pt idx="973" formatCode="d\-mmm\-yy">
                  <c:v>41260</c:v>
                </c:pt>
                <c:pt idx="974" formatCode="d\-mmm\-yy">
                  <c:v>41263</c:v>
                </c:pt>
                <c:pt idx="975" formatCode="d\-mmm\-yy">
                  <c:v>41266</c:v>
                </c:pt>
                <c:pt idx="976" formatCode="d\-mmm\-yy">
                  <c:v>41269</c:v>
                </c:pt>
                <c:pt idx="977" formatCode="d\-mmm\-yy">
                  <c:v>41272</c:v>
                </c:pt>
                <c:pt idx="978" formatCode="d\-mmm\-yy">
                  <c:v>41275</c:v>
                </c:pt>
                <c:pt idx="979" formatCode="d\-mmm\-yy">
                  <c:v>41278</c:v>
                </c:pt>
                <c:pt idx="980" formatCode="d\-mmm\-yy">
                  <c:v>41281</c:v>
                </c:pt>
                <c:pt idx="981" formatCode="d\-mmm\-yy">
                  <c:v>41284</c:v>
                </c:pt>
                <c:pt idx="982" formatCode="d\-mmm\-yy">
                  <c:v>41287</c:v>
                </c:pt>
                <c:pt idx="983" formatCode="d\-mmm\-yy">
                  <c:v>41290</c:v>
                </c:pt>
                <c:pt idx="984" formatCode="d\-mmm\-yy">
                  <c:v>41293</c:v>
                </c:pt>
                <c:pt idx="985" formatCode="d\-mmm\-yy">
                  <c:v>41296</c:v>
                </c:pt>
                <c:pt idx="986" formatCode="d\-mmm\-yy">
                  <c:v>41299</c:v>
                </c:pt>
                <c:pt idx="987" formatCode="d\-mmm\-yy">
                  <c:v>41302</c:v>
                </c:pt>
                <c:pt idx="988" formatCode="d\-mmm\-yy">
                  <c:v>41305</c:v>
                </c:pt>
                <c:pt idx="989" formatCode="d\-mmm\-yy">
                  <c:v>41308</c:v>
                </c:pt>
                <c:pt idx="990" formatCode="d\-mmm\-yy">
                  <c:v>41311</c:v>
                </c:pt>
                <c:pt idx="991" formatCode="d\-mmm\-yy">
                  <c:v>41314</c:v>
                </c:pt>
                <c:pt idx="992" formatCode="d\-mmm\-yy">
                  <c:v>41317</c:v>
                </c:pt>
                <c:pt idx="993" formatCode="d\-mmm\-yy">
                  <c:v>41320</c:v>
                </c:pt>
                <c:pt idx="994" formatCode="d\-mmm\-yy">
                  <c:v>41323</c:v>
                </c:pt>
                <c:pt idx="995" formatCode="d\-mmm\-yy">
                  <c:v>41326</c:v>
                </c:pt>
                <c:pt idx="996" formatCode="d\-mmm\-yy">
                  <c:v>41329</c:v>
                </c:pt>
                <c:pt idx="997" formatCode="d\-mmm\-yy">
                  <c:v>41332</c:v>
                </c:pt>
                <c:pt idx="998" formatCode="d\-mmm\-yy">
                  <c:v>41335</c:v>
                </c:pt>
                <c:pt idx="999" formatCode="d\-mmm\-yy">
                  <c:v>41338</c:v>
                </c:pt>
                <c:pt idx="1000" formatCode="d\-mmm\-yy">
                  <c:v>41341</c:v>
                </c:pt>
                <c:pt idx="1001" formatCode="d\-mmm\-yy">
                  <c:v>41344</c:v>
                </c:pt>
                <c:pt idx="1002" formatCode="d\-mmm\-yy">
                  <c:v>41347</c:v>
                </c:pt>
                <c:pt idx="1003" formatCode="d\-mmm\-yy">
                  <c:v>41350</c:v>
                </c:pt>
                <c:pt idx="1004" formatCode="d\-mmm\-yy">
                  <c:v>41353</c:v>
                </c:pt>
                <c:pt idx="1005" formatCode="d\-mmm\-yy">
                  <c:v>41356</c:v>
                </c:pt>
                <c:pt idx="1006" formatCode="d\-mmm\-yy">
                  <c:v>41359</c:v>
                </c:pt>
                <c:pt idx="1007" formatCode="d\-mmm\-yy">
                  <c:v>41362</c:v>
                </c:pt>
                <c:pt idx="1008" formatCode="d\-mmm\-yy">
                  <c:v>41365</c:v>
                </c:pt>
                <c:pt idx="1009" formatCode="d\-mmm\-yy">
                  <c:v>41368</c:v>
                </c:pt>
                <c:pt idx="1010" formatCode="d\-mmm\-yy">
                  <c:v>41371</c:v>
                </c:pt>
                <c:pt idx="1011" formatCode="d\-mmm\-yy">
                  <c:v>41374</c:v>
                </c:pt>
                <c:pt idx="1012" formatCode="d\-mmm\-yy">
                  <c:v>41377</c:v>
                </c:pt>
                <c:pt idx="1013" formatCode="d\-mmm\-yy">
                  <c:v>41380</c:v>
                </c:pt>
                <c:pt idx="1014" formatCode="d\-mmm\-yy">
                  <c:v>41383</c:v>
                </c:pt>
                <c:pt idx="1015" formatCode="d\-mmm\-yy">
                  <c:v>41386</c:v>
                </c:pt>
                <c:pt idx="1016" formatCode="d\-mmm\-yy">
                  <c:v>41389</c:v>
                </c:pt>
                <c:pt idx="1017" formatCode="d\-mmm\-yy">
                  <c:v>41392</c:v>
                </c:pt>
                <c:pt idx="1018" formatCode="d\-mmm\-yy">
                  <c:v>41395</c:v>
                </c:pt>
                <c:pt idx="1019" formatCode="d\-mmm\-yy">
                  <c:v>41398</c:v>
                </c:pt>
                <c:pt idx="1020" formatCode="d\-mmm\-yy">
                  <c:v>41401</c:v>
                </c:pt>
                <c:pt idx="1021" formatCode="d\-mmm\-yy">
                  <c:v>41404</c:v>
                </c:pt>
                <c:pt idx="1022" formatCode="d\-mmm\-yy">
                  <c:v>41407</c:v>
                </c:pt>
                <c:pt idx="1023" formatCode="d\-mmm\-yy">
                  <c:v>41410</c:v>
                </c:pt>
                <c:pt idx="1024" formatCode="d\-mmm\-yy">
                  <c:v>41413</c:v>
                </c:pt>
                <c:pt idx="1025" formatCode="d\-mmm\-yy">
                  <c:v>41416</c:v>
                </c:pt>
                <c:pt idx="1026" formatCode="d\-mmm\-yy">
                  <c:v>41419</c:v>
                </c:pt>
                <c:pt idx="1027" formatCode="d\-mmm\-yy">
                  <c:v>41422</c:v>
                </c:pt>
                <c:pt idx="1028" formatCode="d\-mmm\-yy">
                  <c:v>41425</c:v>
                </c:pt>
                <c:pt idx="1029" formatCode="d\-mmm\-yy">
                  <c:v>41428</c:v>
                </c:pt>
                <c:pt idx="1030" formatCode="d\-mmm\-yy">
                  <c:v>41431</c:v>
                </c:pt>
                <c:pt idx="1031" formatCode="d\-mmm\-yy">
                  <c:v>41434</c:v>
                </c:pt>
                <c:pt idx="1032" formatCode="d\-mmm\-yy">
                  <c:v>41437</c:v>
                </c:pt>
                <c:pt idx="1033" formatCode="d\-mmm\-yy">
                  <c:v>41440</c:v>
                </c:pt>
                <c:pt idx="1034" formatCode="d\-mmm\-yy">
                  <c:v>41443</c:v>
                </c:pt>
                <c:pt idx="1035" formatCode="d\-mmm\-yy">
                  <c:v>41446</c:v>
                </c:pt>
                <c:pt idx="1036" formatCode="d\-mmm\-yy">
                  <c:v>41449</c:v>
                </c:pt>
                <c:pt idx="1037" formatCode="d\-mmm\-yy">
                  <c:v>41452</c:v>
                </c:pt>
                <c:pt idx="1038" formatCode="d\-mmm\-yy">
                  <c:v>41455</c:v>
                </c:pt>
                <c:pt idx="1039" formatCode="d\-mmm\-yy">
                  <c:v>41458</c:v>
                </c:pt>
                <c:pt idx="1040" formatCode="d\-mmm\-yy">
                  <c:v>41461</c:v>
                </c:pt>
                <c:pt idx="1041" formatCode="d\-mmm\-yy">
                  <c:v>41464</c:v>
                </c:pt>
                <c:pt idx="1042" formatCode="d\-mmm\-yy">
                  <c:v>41467</c:v>
                </c:pt>
                <c:pt idx="1043" formatCode="d\-mmm\-yy">
                  <c:v>41470</c:v>
                </c:pt>
                <c:pt idx="1044" formatCode="d\-mmm\-yy">
                  <c:v>41473</c:v>
                </c:pt>
                <c:pt idx="1045" formatCode="d\-mmm\-yy">
                  <c:v>41476</c:v>
                </c:pt>
                <c:pt idx="1046" formatCode="d\-mmm\-yy">
                  <c:v>41479</c:v>
                </c:pt>
                <c:pt idx="1047" formatCode="d\-mmm\-yy">
                  <c:v>41482</c:v>
                </c:pt>
                <c:pt idx="1048" formatCode="d\-mmm\-yy">
                  <c:v>41485</c:v>
                </c:pt>
                <c:pt idx="1049" formatCode="d\-mmm\-yy">
                  <c:v>41488</c:v>
                </c:pt>
                <c:pt idx="1050" formatCode="d\-mmm\-yy">
                  <c:v>41491</c:v>
                </c:pt>
                <c:pt idx="1051" formatCode="d\-mmm\-yy">
                  <c:v>41494</c:v>
                </c:pt>
                <c:pt idx="1052" formatCode="d\-mmm\-yy">
                  <c:v>41497</c:v>
                </c:pt>
                <c:pt idx="1053" formatCode="d\-mmm\-yy">
                  <c:v>41500</c:v>
                </c:pt>
                <c:pt idx="1054" formatCode="d\-mmm\-yy">
                  <c:v>41503</c:v>
                </c:pt>
                <c:pt idx="1055" formatCode="d\-mmm\-yy">
                  <c:v>41506</c:v>
                </c:pt>
                <c:pt idx="1056" formatCode="d\-mmm\-yy">
                  <c:v>41509</c:v>
                </c:pt>
                <c:pt idx="1057" formatCode="d\-mmm\-yy">
                  <c:v>41512</c:v>
                </c:pt>
                <c:pt idx="1058" formatCode="d\-mmm\-yy">
                  <c:v>41515</c:v>
                </c:pt>
                <c:pt idx="1059" formatCode="d\-mmm\-yy">
                  <c:v>41518</c:v>
                </c:pt>
                <c:pt idx="1060" formatCode="d\-mmm\-yy">
                  <c:v>41521</c:v>
                </c:pt>
                <c:pt idx="1061" formatCode="d\-mmm\-yy">
                  <c:v>41524</c:v>
                </c:pt>
                <c:pt idx="1062" formatCode="d\-mmm\-yy">
                  <c:v>41527</c:v>
                </c:pt>
                <c:pt idx="1063" formatCode="d\-mmm\-yy">
                  <c:v>41530</c:v>
                </c:pt>
                <c:pt idx="1064" formatCode="d\-mmm\-yy">
                  <c:v>41533</c:v>
                </c:pt>
                <c:pt idx="1065" formatCode="d\-mmm\-yy">
                  <c:v>41536</c:v>
                </c:pt>
                <c:pt idx="1066" formatCode="d\-mmm\-yy">
                  <c:v>41539</c:v>
                </c:pt>
                <c:pt idx="1067" formatCode="d\-mmm\-yy">
                  <c:v>41542</c:v>
                </c:pt>
                <c:pt idx="1068" formatCode="d\-mmm\-yy">
                  <c:v>41545</c:v>
                </c:pt>
                <c:pt idx="1069" formatCode="d\-mmm\-yy">
                  <c:v>41548</c:v>
                </c:pt>
                <c:pt idx="1070" formatCode="d\-mmm\-yy">
                  <c:v>41551</c:v>
                </c:pt>
                <c:pt idx="1071" formatCode="d\-mmm\-yy">
                  <c:v>41554</c:v>
                </c:pt>
                <c:pt idx="1072" formatCode="d\-mmm\-yy">
                  <c:v>41557</c:v>
                </c:pt>
                <c:pt idx="1073" formatCode="d\-mmm\-yy">
                  <c:v>41560</c:v>
                </c:pt>
                <c:pt idx="1074" formatCode="d\-mmm\-yy">
                  <c:v>41563</c:v>
                </c:pt>
                <c:pt idx="1075" formatCode="d\-mmm\-yy">
                  <c:v>41566</c:v>
                </c:pt>
                <c:pt idx="1076" formatCode="d\-mmm\-yy">
                  <c:v>41569</c:v>
                </c:pt>
                <c:pt idx="1077" formatCode="d\-mmm\-yy">
                  <c:v>41572</c:v>
                </c:pt>
                <c:pt idx="1078" formatCode="d\-mmm\-yy">
                  <c:v>41575</c:v>
                </c:pt>
                <c:pt idx="1079" formatCode="d\-mmm\-yy">
                  <c:v>41578</c:v>
                </c:pt>
                <c:pt idx="1080" formatCode="d\-mmm\-yy">
                  <c:v>41581</c:v>
                </c:pt>
                <c:pt idx="1081" formatCode="d\-mmm\-yy">
                  <c:v>41584</c:v>
                </c:pt>
                <c:pt idx="1082" formatCode="d\-mmm\-yy">
                  <c:v>41587</c:v>
                </c:pt>
                <c:pt idx="1083" formatCode="d\-mmm\-yy">
                  <c:v>41590</c:v>
                </c:pt>
                <c:pt idx="1084" formatCode="d\-mmm\-yy">
                  <c:v>41593</c:v>
                </c:pt>
                <c:pt idx="1085" formatCode="d\-mmm\-yy">
                  <c:v>41596</c:v>
                </c:pt>
                <c:pt idx="1086" formatCode="d\-mmm\-yy">
                  <c:v>41599</c:v>
                </c:pt>
                <c:pt idx="1087" formatCode="d\-mmm\-yy">
                  <c:v>41602</c:v>
                </c:pt>
                <c:pt idx="1088" formatCode="d\-mmm\-yy">
                  <c:v>41605</c:v>
                </c:pt>
                <c:pt idx="1089" formatCode="d\-mmm\-yy">
                  <c:v>41608</c:v>
                </c:pt>
                <c:pt idx="1090" formatCode="d\-mmm\-yy">
                  <c:v>41611</c:v>
                </c:pt>
                <c:pt idx="1091" formatCode="d\-mmm\-yy">
                  <c:v>41614</c:v>
                </c:pt>
                <c:pt idx="1092" formatCode="d\-mmm\-yy">
                  <c:v>41617</c:v>
                </c:pt>
                <c:pt idx="1093" formatCode="d\-mmm\-yy">
                  <c:v>41620</c:v>
                </c:pt>
                <c:pt idx="1094" formatCode="d\-mmm\-yy">
                  <c:v>41623</c:v>
                </c:pt>
                <c:pt idx="1095" formatCode="d\-mmm\-yy">
                  <c:v>41626</c:v>
                </c:pt>
                <c:pt idx="1096" formatCode="d\-mmm\-yy">
                  <c:v>41629</c:v>
                </c:pt>
                <c:pt idx="1097" formatCode="d\-mmm\-yy">
                  <c:v>41632</c:v>
                </c:pt>
                <c:pt idx="1098" formatCode="d\-mmm\-yy">
                  <c:v>41635</c:v>
                </c:pt>
                <c:pt idx="1099" formatCode="d\-mmm\-yy">
                  <c:v>41638</c:v>
                </c:pt>
                <c:pt idx="1100" formatCode="d\-mmm\-yy">
                  <c:v>41641</c:v>
                </c:pt>
                <c:pt idx="1101" formatCode="d\-mmm\-yy">
                  <c:v>41644</c:v>
                </c:pt>
                <c:pt idx="1102" formatCode="d\-mmm\-yy">
                  <c:v>41647</c:v>
                </c:pt>
                <c:pt idx="1103" formatCode="d\-mmm\-yy">
                  <c:v>41650</c:v>
                </c:pt>
                <c:pt idx="1104" formatCode="d\-mmm\-yy">
                  <c:v>41653</c:v>
                </c:pt>
                <c:pt idx="1105" formatCode="d\-mmm\-yy">
                  <c:v>41656</c:v>
                </c:pt>
                <c:pt idx="1106" formatCode="d\-mmm\-yy">
                  <c:v>41659</c:v>
                </c:pt>
                <c:pt idx="1107" formatCode="d\-mmm\-yy">
                  <c:v>41662</c:v>
                </c:pt>
                <c:pt idx="1108" formatCode="d\-mmm\-yy">
                  <c:v>41665</c:v>
                </c:pt>
                <c:pt idx="1109" formatCode="d\-mmm\-yy">
                  <c:v>41668</c:v>
                </c:pt>
                <c:pt idx="1110" formatCode="d\-mmm\-yy">
                  <c:v>41671</c:v>
                </c:pt>
                <c:pt idx="1111" formatCode="d\-mmm\-yy">
                  <c:v>41674</c:v>
                </c:pt>
                <c:pt idx="1112" formatCode="d\-mmm\-yy">
                  <c:v>41677</c:v>
                </c:pt>
                <c:pt idx="1113" formatCode="d\-mmm\-yy">
                  <c:v>41680</c:v>
                </c:pt>
                <c:pt idx="1114" formatCode="d\-mmm\-yy">
                  <c:v>41683</c:v>
                </c:pt>
                <c:pt idx="1115" formatCode="d\-mmm\-yy">
                  <c:v>41686</c:v>
                </c:pt>
                <c:pt idx="1116" formatCode="d\-mmm\-yy">
                  <c:v>41689</c:v>
                </c:pt>
                <c:pt idx="1117" formatCode="d\-mmm\-yy">
                  <c:v>41692</c:v>
                </c:pt>
                <c:pt idx="1118" formatCode="d\-mmm\-yy">
                  <c:v>41695</c:v>
                </c:pt>
                <c:pt idx="1119" formatCode="d\-mmm\-yy">
                  <c:v>41698</c:v>
                </c:pt>
                <c:pt idx="1120" formatCode="d\-mmm\-yy">
                  <c:v>41701</c:v>
                </c:pt>
                <c:pt idx="1121" formatCode="d\-mmm\-yy">
                  <c:v>41704</c:v>
                </c:pt>
                <c:pt idx="1122" formatCode="d\-mmm\-yy">
                  <c:v>41707</c:v>
                </c:pt>
                <c:pt idx="1123" formatCode="d\-mmm\-yy">
                  <c:v>41710</c:v>
                </c:pt>
                <c:pt idx="1124" formatCode="d\-mmm\-yy">
                  <c:v>41713</c:v>
                </c:pt>
                <c:pt idx="1125" formatCode="d\-mmm\-yy">
                  <c:v>41716</c:v>
                </c:pt>
                <c:pt idx="1126" formatCode="d\-mmm\-yy">
                  <c:v>41719</c:v>
                </c:pt>
                <c:pt idx="1127" formatCode="d\-mmm\-yy">
                  <c:v>41722</c:v>
                </c:pt>
                <c:pt idx="1128" formatCode="d\-mmm\-yy">
                  <c:v>41725</c:v>
                </c:pt>
                <c:pt idx="1129" formatCode="d\-mmm\-yy">
                  <c:v>41728</c:v>
                </c:pt>
                <c:pt idx="1130" formatCode="d\-mmm\-yy">
                  <c:v>41731</c:v>
                </c:pt>
                <c:pt idx="1131" formatCode="d\-mmm\-yy">
                  <c:v>41734</c:v>
                </c:pt>
                <c:pt idx="1132" formatCode="d\-mmm\-yy">
                  <c:v>41737</c:v>
                </c:pt>
                <c:pt idx="1133" formatCode="d\-mmm\-yy">
                  <c:v>41740</c:v>
                </c:pt>
                <c:pt idx="1134" formatCode="d\-mmm\-yy">
                  <c:v>41743</c:v>
                </c:pt>
                <c:pt idx="1135" formatCode="d\-mmm\-yy">
                  <c:v>41746</c:v>
                </c:pt>
                <c:pt idx="1136" formatCode="d\-mmm\-yy">
                  <c:v>41749</c:v>
                </c:pt>
                <c:pt idx="1137" formatCode="d\-mmm\-yy">
                  <c:v>41752</c:v>
                </c:pt>
                <c:pt idx="1138" formatCode="d\-mmm\-yy">
                  <c:v>41755</c:v>
                </c:pt>
                <c:pt idx="1139" formatCode="d\-mmm\-yy">
                  <c:v>41758</c:v>
                </c:pt>
                <c:pt idx="1140" formatCode="d\-mmm\-yy">
                  <c:v>41761</c:v>
                </c:pt>
                <c:pt idx="1141" formatCode="d\-mmm\-yy">
                  <c:v>41764</c:v>
                </c:pt>
                <c:pt idx="1142" formatCode="d\-mmm\-yy">
                  <c:v>41767</c:v>
                </c:pt>
                <c:pt idx="1143" formatCode="d\-mmm\-yy">
                  <c:v>41770</c:v>
                </c:pt>
                <c:pt idx="1144" formatCode="d\-mmm\-yy">
                  <c:v>41773</c:v>
                </c:pt>
                <c:pt idx="1145" formatCode="d\-mmm\-yy">
                  <c:v>41776</c:v>
                </c:pt>
                <c:pt idx="1146" formatCode="d\-mmm\-yy">
                  <c:v>41779</c:v>
                </c:pt>
                <c:pt idx="1147" formatCode="d\-mmm\-yy">
                  <c:v>41782</c:v>
                </c:pt>
                <c:pt idx="1148" formatCode="d\-mmm\-yy">
                  <c:v>41785</c:v>
                </c:pt>
                <c:pt idx="1149" formatCode="d\-mmm\-yy">
                  <c:v>41788</c:v>
                </c:pt>
                <c:pt idx="1150" formatCode="d\-mmm\-yy">
                  <c:v>41791</c:v>
                </c:pt>
                <c:pt idx="1151" formatCode="d\-mmm\-yy">
                  <c:v>41794</c:v>
                </c:pt>
                <c:pt idx="1152" formatCode="d\-mmm\-yy">
                  <c:v>41797</c:v>
                </c:pt>
                <c:pt idx="1153" formatCode="d\-mmm\-yy">
                  <c:v>41800</c:v>
                </c:pt>
                <c:pt idx="1154" formatCode="d\-mmm\-yy">
                  <c:v>41803</c:v>
                </c:pt>
                <c:pt idx="1155" formatCode="d\-mmm\-yy">
                  <c:v>41806</c:v>
                </c:pt>
                <c:pt idx="1156" formatCode="d\-mmm\-yy">
                  <c:v>41809</c:v>
                </c:pt>
                <c:pt idx="1157" formatCode="d\-mmm\-yy">
                  <c:v>41812</c:v>
                </c:pt>
                <c:pt idx="1158" formatCode="d\-mmm\-yy">
                  <c:v>41815</c:v>
                </c:pt>
                <c:pt idx="1159" formatCode="d\-mmm\-yy">
                  <c:v>41818</c:v>
                </c:pt>
                <c:pt idx="1160" formatCode="d\-mmm\-yy">
                  <c:v>41821</c:v>
                </c:pt>
                <c:pt idx="1161" formatCode="d\-mmm\-yy">
                  <c:v>41824</c:v>
                </c:pt>
                <c:pt idx="1162" formatCode="d\-mmm\-yy">
                  <c:v>41827</c:v>
                </c:pt>
                <c:pt idx="1163" formatCode="d\-mmm\-yy">
                  <c:v>41830</c:v>
                </c:pt>
                <c:pt idx="1164" formatCode="d\-mmm\-yy">
                  <c:v>41833</c:v>
                </c:pt>
                <c:pt idx="1165" formatCode="d\-mmm\-yy">
                  <c:v>41836</c:v>
                </c:pt>
                <c:pt idx="1166" formatCode="d\-mmm\-yy">
                  <c:v>41839</c:v>
                </c:pt>
                <c:pt idx="1167" formatCode="d\-mmm\-yy">
                  <c:v>41842</c:v>
                </c:pt>
                <c:pt idx="1168" formatCode="d\-mmm\-yy">
                  <c:v>41845</c:v>
                </c:pt>
                <c:pt idx="1169" formatCode="d\-mmm\-yy">
                  <c:v>41848</c:v>
                </c:pt>
                <c:pt idx="1170" formatCode="d\-mmm\-yy">
                  <c:v>41851</c:v>
                </c:pt>
                <c:pt idx="1171" formatCode="d\-mmm\-yy">
                  <c:v>41854</c:v>
                </c:pt>
                <c:pt idx="1172" formatCode="d\-mmm\-yy">
                  <c:v>41857</c:v>
                </c:pt>
                <c:pt idx="1173" formatCode="d\-mmm\-yy">
                  <c:v>41860</c:v>
                </c:pt>
                <c:pt idx="1174" formatCode="d\-mmm\-yy">
                  <c:v>41863</c:v>
                </c:pt>
                <c:pt idx="1175" formatCode="d\-mmm\-yy">
                  <c:v>41866</c:v>
                </c:pt>
                <c:pt idx="1176" formatCode="d\-mmm\-yy">
                  <c:v>41869</c:v>
                </c:pt>
                <c:pt idx="1177" formatCode="d\-mmm\-yy">
                  <c:v>41872</c:v>
                </c:pt>
                <c:pt idx="1178" formatCode="d\-mmm\-yy">
                  <c:v>41875</c:v>
                </c:pt>
                <c:pt idx="1179" formatCode="d\-mmm\-yy">
                  <c:v>41878</c:v>
                </c:pt>
                <c:pt idx="1180" formatCode="d\-mmm\-yy">
                  <c:v>41881</c:v>
                </c:pt>
                <c:pt idx="1181" formatCode="d\-mmm\-yy">
                  <c:v>41884</c:v>
                </c:pt>
                <c:pt idx="1182" formatCode="d\-mmm\-yy">
                  <c:v>41887</c:v>
                </c:pt>
                <c:pt idx="1183" formatCode="d\-mmm\-yy">
                  <c:v>41890</c:v>
                </c:pt>
                <c:pt idx="1184" formatCode="d\-mmm\-yy">
                  <c:v>41893</c:v>
                </c:pt>
                <c:pt idx="1185" formatCode="d\-mmm\-yy">
                  <c:v>41896</c:v>
                </c:pt>
                <c:pt idx="1186" formatCode="d\-mmm\-yy">
                  <c:v>41899</c:v>
                </c:pt>
                <c:pt idx="1187" formatCode="d\-mmm\-yy">
                  <c:v>41902</c:v>
                </c:pt>
                <c:pt idx="1188" formatCode="d\-mmm\-yy">
                  <c:v>41905</c:v>
                </c:pt>
                <c:pt idx="1189" formatCode="d\-mmm\-yy">
                  <c:v>41908</c:v>
                </c:pt>
                <c:pt idx="1190" formatCode="d\-mmm\-yy">
                  <c:v>41911</c:v>
                </c:pt>
                <c:pt idx="1191" formatCode="d\-mmm\-yy">
                  <c:v>41914</c:v>
                </c:pt>
                <c:pt idx="1192" formatCode="d\-mmm\-yy">
                  <c:v>41917</c:v>
                </c:pt>
                <c:pt idx="1193" formatCode="d\-mmm\-yy">
                  <c:v>41920</c:v>
                </c:pt>
                <c:pt idx="1194" formatCode="d\-mmm\-yy">
                  <c:v>41923</c:v>
                </c:pt>
                <c:pt idx="1195" formatCode="d\-mmm\-yy">
                  <c:v>41926</c:v>
                </c:pt>
                <c:pt idx="1196" formatCode="d\-mmm\-yy">
                  <c:v>41929</c:v>
                </c:pt>
                <c:pt idx="1197" formatCode="d\-mmm\-yy">
                  <c:v>41932</c:v>
                </c:pt>
                <c:pt idx="1198" formatCode="d\-mmm\-yy">
                  <c:v>41935</c:v>
                </c:pt>
                <c:pt idx="1199" formatCode="d\-mmm\-yy">
                  <c:v>41938</c:v>
                </c:pt>
                <c:pt idx="1200" formatCode="d\-mmm\-yy">
                  <c:v>41941</c:v>
                </c:pt>
                <c:pt idx="1201" formatCode="d\-mmm\-yy">
                  <c:v>41944</c:v>
                </c:pt>
                <c:pt idx="1202" formatCode="d\-mmm\-yy">
                  <c:v>41947</c:v>
                </c:pt>
                <c:pt idx="1203" formatCode="d\-mmm\-yy">
                  <c:v>41950</c:v>
                </c:pt>
                <c:pt idx="1204" formatCode="d\-mmm\-yy">
                  <c:v>41953</c:v>
                </c:pt>
                <c:pt idx="1205" formatCode="d\-mmm\-yy">
                  <c:v>41956</c:v>
                </c:pt>
                <c:pt idx="1206" formatCode="d\-mmm\-yy">
                  <c:v>41959</c:v>
                </c:pt>
                <c:pt idx="1207" formatCode="d\-mmm\-yy">
                  <c:v>41962</c:v>
                </c:pt>
                <c:pt idx="1208" formatCode="d\-mmm\-yy">
                  <c:v>41965</c:v>
                </c:pt>
                <c:pt idx="1209" formatCode="d\-mmm\-yy">
                  <c:v>41968</c:v>
                </c:pt>
                <c:pt idx="1210" formatCode="d\-mmm\-yy">
                  <c:v>41971</c:v>
                </c:pt>
                <c:pt idx="1211" formatCode="d\-mmm\-yy">
                  <c:v>41974</c:v>
                </c:pt>
                <c:pt idx="1212" formatCode="d\-mmm\-yy">
                  <c:v>41977</c:v>
                </c:pt>
                <c:pt idx="1213" formatCode="d\-mmm\-yy">
                  <c:v>41980</c:v>
                </c:pt>
                <c:pt idx="1214" formatCode="d\-mmm\-yy">
                  <c:v>41983</c:v>
                </c:pt>
                <c:pt idx="1215" formatCode="d\-mmm\-yy">
                  <c:v>41986</c:v>
                </c:pt>
                <c:pt idx="1216" formatCode="d\-mmm\-yy">
                  <c:v>41989</c:v>
                </c:pt>
                <c:pt idx="1217" formatCode="d\-mmm\-yy">
                  <c:v>41992</c:v>
                </c:pt>
                <c:pt idx="1218" formatCode="d\-mmm\-yy">
                  <c:v>41995</c:v>
                </c:pt>
                <c:pt idx="1219" formatCode="d\-mmm\-yy">
                  <c:v>41998</c:v>
                </c:pt>
                <c:pt idx="1220" formatCode="d\-mmm\-yy">
                  <c:v>42001</c:v>
                </c:pt>
                <c:pt idx="1221" formatCode="d\-mmm\-yy">
                  <c:v>42004</c:v>
                </c:pt>
                <c:pt idx="1222" formatCode="d\-mmm\-yy">
                  <c:v>42007</c:v>
                </c:pt>
                <c:pt idx="1223" formatCode="d\-mmm\-yy">
                  <c:v>42010</c:v>
                </c:pt>
                <c:pt idx="1224" formatCode="d\-mmm\-yy">
                  <c:v>42013</c:v>
                </c:pt>
                <c:pt idx="1225" formatCode="d\-mmm\-yy">
                  <c:v>42016</c:v>
                </c:pt>
                <c:pt idx="1226" formatCode="d\-mmm\-yy">
                  <c:v>42019</c:v>
                </c:pt>
                <c:pt idx="1227" formatCode="d\-mmm\-yy">
                  <c:v>42022</c:v>
                </c:pt>
                <c:pt idx="1228" formatCode="d\-mmm\-yy">
                  <c:v>42025</c:v>
                </c:pt>
                <c:pt idx="1229" formatCode="d\-mmm\-yy">
                  <c:v>42028</c:v>
                </c:pt>
                <c:pt idx="1230" formatCode="d\-mmm\-yy">
                  <c:v>42031</c:v>
                </c:pt>
                <c:pt idx="1231" formatCode="d\-mmm\-yy">
                  <c:v>42034</c:v>
                </c:pt>
                <c:pt idx="1232" formatCode="d\-mmm\-yy">
                  <c:v>42037</c:v>
                </c:pt>
                <c:pt idx="1233" formatCode="d\-mmm\-yy">
                  <c:v>42040</c:v>
                </c:pt>
                <c:pt idx="1234" formatCode="d\-mmm\-yy">
                  <c:v>42043</c:v>
                </c:pt>
                <c:pt idx="1235" formatCode="d\-mmm\-yy">
                  <c:v>42046</c:v>
                </c:pt>
                <c:pt idx="1236" formatCode="d\-mmm\-yy">
                  <c:v>42049</c:v>
                </c:pt>
                <c:pt idx="1237" formatCode="d\-mmm\-yy">
                  <c:v>42052</c:v>
                </c:pt>
                <c:pt idx="1238" formatCode="d\-mmm\-yy">
                  <c:v>42055</c:v>
                </c:pt>
                <c:pt idx="1239" formatCode="d\-mmm\-yy">
                  <c:v>42058</c:v>
                </c:pt>
                <c:pt idx="1240" formatCode="d\-mmm\-yy">
                  <c:v>42061</c:v>
                </c:pt>
                <c:pt idx="1241" formatCode="d\-mmm\-yy">
                  <c:v>42064</c:v>
                </c:pt>
                <c:pt idx="1242" formatCode="d\-mmm\-yy">
                  <c:v>42067</c:v>
                </c:pt>
                <c:pt idx="1243" formatCode="d\-mmm\-yy">
                  <c:v>42070</c:v>
                </c:pt>
                <c:pt idx="1244" formatCode="d\-mmm\-yy">
                  <c:v>42073</c:v>
                </c:pt>
                <c:pt idx="1245" formatCode="d\-mmm\-yy">
                  <c:v>42076</c:v>
                </c:pt>
                <c:pt idx="1246" formatCode="d\-mmm\-yy">
                  <c:v>42079</c:v>
                </c:pt>
                <c:pt idx="1247" formatCode="d\-mmm\-yy">
                  <c:v>42082</c:v>
                </c:pt>
                <c:pt idx="1248" formatCode="d\-mmm\-yy">
                  <c:v>42085</c:v>
                </c:pt>
                <c:pt idx="1249" formatCode="d\-mmm\-yy">
                  <c:v>42088</c:v>
                </c:pt>
                <c:pt idx="1250" formatCode="d\-mmm\-yy">
                  <c:v>42091</c:v>
                </c:pt>
                <c:pt idx="1251" formatCode="d\-mmm\-yy">
                  <c:v>42094</c:v>
                </c:pt>
                <c:pt idx="1252" formatCode="d\-mmm\-yy">
                  <c:v>42097</c:v>
                </c:pt>
                <c:pt idx="1253" formatCode="d\-mmm\-yy">
                  <c:v>42100</c:v>
                </c:pt>
                <c:pt idx="1254" formatCode="d\-mmm\-yy">
                  <c:v>42103</c:v>
                </c:pt>
                <c:pt idx="1255" formatCode="d\-mmm\-yy">
                  <c:v>42106</c:v>
                </c:pt>
                <c:pt idx="1256" formatCode="d\-mmm\-yy">
                  <c:v>42109</c:v>
                </c:pt>
                <c:pt idx="1257" formatCode="d\-mmm\-yy">
                  <c:v>42112</c:v>
                </c:pt>
                <c:pt idx="1258" formatCode="d\-mmm\-yy">
                  <c:v>42115</c:v>
                </c:pt>
                <c:pt idx="1259" formatCode="d\-mmm\-yy">
                  <c:v>42118</c:v>
                </c:pt>
                <c:pt idx="1260" formatCode="d\-mmm\-yy">
                  <c:v>42121</c:v>
                </c:pt>
                <c:pt idx="1261" formatCode="d\-mmm\-yy">
                  <c:v>42124</c:v>
                </c:pt>
                <c:pt idx="1262" formatCode="d\-mmm\-yy">
                  <c:v>42127</c:v>
                </c:pt>
                <c:pt idx="1263" formatCode="d\-mmm\-yy">
                  <c:v>42130</c:v>
                </c:pt>
                <c:pt idx="1264" formatCode="d\-mmm\-yy">
                  <c:v>42133</c:v>
                </c:pt>
                <c:pt idx="1265" formatCode="d\-mmm\-yy">
                  <c:v>42136</c:v>
                </c:pt>
                <c:pt idx="1266" formatCode="d\-mmm\-yy">
                  <c:v>42139</c:v>
                </c:pt>
                <c:pt idx="1267" formatCode="d\-mmm\-yy">
                  <c:v>42142</c:v>
                </c:pt>
                <c:pt idx="1268" formatCode="d\-mmm\-yy">
                  <c:v>42145</c:v>
                </c:pt>
                <c:pt idx="1269" formatCode="d\-mmm\-yy">
                  <c:v>42148</c:v>
                </c:pt>
                <c:pt idx="1270" formatCode="d\-mmm\-yy">
                  <c:v>42151</c:v>
                </c:pt>
                <c:pt idx="1271" formatCode="d\-mmm\-yy">
                  <c:v>42154</c:v>
                </c:pt>
                <c:pt idx="1272" formatCode="d\-mmm\-yy">
                  <c:v>42157</c:v>
                </c:pt>
                <c:pt idx="1273" formatCode="d\-mmm\-yy">
                  <c:v>42160</c:v>
                </c:pt>
                <c:pt idx="1274" formatCode="d\-mmm\-yy">
                  <c:v>42163</c:v>
                </c:pt>
                <c:pt idx="1275" formatCode="d\-mmm\-yy">
                  <c:v>42166</c:v>
                </c:pt>
                <c:pt idx="1276" formatCode="d\-mmm\-yy">
                  <c:v>42169</c:v>
                </c:pt>
                <c:pt idx="1277" formatCode="d\-mmm\-yy">
                  <c:v>42172</c:v>
                </c:pt>
                <c:pt idx="1278" formatCode="d\-mmm\-yy">
                  <c:v>42175</c:v>
                </c:pt>
                <c:pt idx="1279" formatCode="d\-mmm\-yy">
                  <c:v>42178</c:v>
                </c:pt>
                <c:pt idx="1280" formatCode="d\-mmm\-yy">
                  <c:v>42181</c:v>
                </c:pt>
                <c:pt idx="1281" formatCode="d\-mmm\-yy">
                  <c:v>42184</c:v>
                </c:pt>
                <c:pt idx="1282" formatCode="d\-mmm\-yy">
                  <c:v>42187</c:v>
                </c:pt>
                <c:pt idx="1283" formatCode="d\-mmm\-yy">
                  <c:v>42190</c:v>
                </c:pt>
                <c:pt idx="1284" formatCode="d\-mmm\-yy">
                  <c:v>42193</c:v>
                </c:pt>
                <c:pt idx="1285" formatCode="d\-mmm\-yy">
                  <c:v>42196</c:v>
                </c:pt>
                <c:pt idx="1286" formatCode="d\-mmm\-yy">
                  <c:v>42199</c:v>
                </c:pt>
                <c:pt idx="1287" formatCode="d\-mmm\-yy">
                  <c:v>42202</c:v>
                </c:pt>
                <c:pt idx="1288" formatCode="d\-mmm\-yy">
                  <c:v>42205</c:v>
                </c:pt>
                <c:pt idx="1289" formatCode="d\-mmm\-yy">
                  <c:v>42208</c:v>
                </c:pt>
                <c:pt idx="1290" formatCode="d\-mmm\-yy">
                  <c:v>42211</c:v>
                </c:pt>
                <c:pt idx="1291" formatCode="d\-mmm\-yy">
                  <c:v>42214</c:v>
                </c:pt>
                <c:pt idx="1292" formatCode="d\-mmm\-yy">
                  <c:v>42217</c:v>
                </c:pt>
                <c:pt idx="1293" formatCode="d\-mmm\-yy">
                  <c:v>42220</c:v>
                </c:pt>
                <c:pt idx="1294" formatCode="d\-mmm\-yy">
                  <c:v>42223</c:v>
                </c:pt>
                <c:pt idx="1295" formatCode="d\-mmm\-yy">
                  <c:v>42226</c:v>
                </c:pt>
                <c:pt idx="1296" formatCode="d\-mmm\-yy">
                  <c:v>42229</c:v>
                </c:pt>
                <c:pt idx="1297" formatCode="d\-mmm\-yy">
                  <c:v>42232</c:v>
                </c:pt>
                <c:pt idx="1298" formatCode="d\-mmm\-yy">
                  <c:v>42235</c:v>
                </c:pt>
                <c:pt idx="1299" formatCode="d\-mmm\-yy">
                  <c:v>42238</c:v>
                </c:pt>
                <c:pt idx="1300" formatCode="d\-mmm\-yy">
                  <c:v>42241</c:v>
                </c:pt>
                <c:pt idx="1301" formatCode="d\-mmm\-yy">
                  <c:v>42244</c:v>
                </c:pt>
                <c:pt idx="1302" formatCode="d\-mmm\-yy">
                  <c:v>42247</c:v>
                </c:pt>
                <c:pt idx="1303" formatCode="d\-mmm\-yy">
                  <c:v>42250</c:v>
                </c:pt>
                <c:pt idx="1304" formatCode="d\-mmm\-yy">
                  <c:v>42253</c:v>
                </c:pt>
                <c:pt idx="1305" formatCode="d\-mmm\-yy">
                  <c:v>42256</c:v>
                </c:pt>
                <c:pt idx="1306" formatCode="d\-mmm\-yy">
                  <c:v>42259</c:v>
                </c:pt>
                <c:pt idx="1307" formatCode="d\-mmm\-yy">
                  <c:v>42262</c:v>
                </c:pt>
                <c:pt idx="1308" formatCode="d\-mmm\-yy">
                  <c:v>42265</c:v>
                </c:pt>
                <c:pt idx="1309" formatCode="d\-mmm\-yy">
                  <c:v>42268</c:v>
                </c:pt>
                <c:pt idx="1310" formatCode="d\-mmm\-yy">
                  <c:v>42271</c:v>
                </c:pt>
                <c:pt idx="1311" formatCode="d\-mmm\-yy">
                  <c:v>42274</c:v>
                </c:pt>
                <c:pt idx="1312" formatCode="d\-mmm\-yy">
                  <c:v>42277</c:v>
                </c:pt>
                <c:pt idx="1313" formatCode="d\-mmm\-yy">
                  <c:v>42280</c:v>
                </c:pt>
                <c:pt idx="1314" formatCode="d\-mmm\-yy">
                  <c:v>42283</c:v>
                </c:pt>
                <c:pt idx="1315" formatCode="d\-mmm\-yy">
                  <c:v>42286</c:v>
                </c:pt>
                <c:pt idx="1316" formatCode="d\-mmm\-yy">
                  <c:v>42289</c:v>
                </c:pt>
                <c:pt idx="1317" formatCode="d\-mmm\-yy">
                  <c:v>42292</c:v>
                </c:pt>
                <c:pt idx="1318" formatCode="d\-mmm\-yy">
                  <c:v>42295</c:v>
                </c:pt>
                <c:pt idx="1319" formatCode="d\-mmm\-yy">
                  <c:v>42298</c:v>
                </c:pt>
                <c:pt idx="1320" formatCode="d\-mmm\-yy">
                  <c:v>42301</c:v>
                </c:pt>
                <c:pt idx="1321" formatCode="d\-mmm\-yy">
                  <c:v>42304</c:v>
                </c:pt>
                <c:pt idx="1322" formatCode="d\-mmm\-yy">
                  <c:v>42307</c:v>
                </c:pt>
                <c:pt idx="1323" formatCode="d\-mmm\-yy">
                  <c:v>42310</c:v>
                </c:pt>
                <c:pt idx="1324" formatCode="d\-mmm\-yy">
                  <c:v>42313</c:v>
                </c:pt>
                <c:pt idx="1325" formatCode="d\-mmm\-yy">
                  <c:v>42316</c:v>
                </c:pt>
                <c:pt idx="1326" formatCode="d\-mmm\-yy">
                  <c:v>42319</c:v>
                </c:pt>
                <c:pt idx="1327" formatCode="d\-mmm\-yy">
                  <c:v>42322</c:v>
                </c:pt>
                <c:pt idx="1328" formatCode="d\-mmm\-yy">
                  <c:v>42325</c:v>
                </c:pt>
                <c:pt idx="1329" formatCode="d\-mmm\-yy">
                  <c:v>42328</c:v>
                </c:pt>
                <c:pt idx="1330" formatCode="d\-mmm\-yy">
                  <c:v>42331</c:v>
                </c:pt>
                <c:pt idx="1331" formatCode="d\-mmm\-yy">
                  <c:v>42334</c:v>
                </c:pt>
                <c:pt idx="1332" formatCode="d\-mmm\-yy">
                  <c:v>42337</c:v>
                </c:pt>
                <c:pt idx="1333" formatCode="d\-mmm\-yy">
                  <c:v>42340</c:v>
                </c:pt>
                <c:pt idx="1334" formatCode="d\-mmm\-yy">
                  <c:v>42343</c:v>
                </c:pt>
                <c:pt idx="1335" formatCode="d\-mmm\-yy">
                  <c:v>42346</c:v>
                </c:pt>
                <c:pt idx="1336" formatCode="d\-mmm\-yy">
                  <c:v>42349</c:v>
                </c:pt>
                <c:pt idx="1337" formatCode="d\-mmm\-yy">
                  <c:v>42352</c:v>
                </c:pt>
                <c:pt idx="1338" formatCode="d\-mmm\-yy">
                  <c:v>42355</c:v>
                </c:pt>
                <c:pt idx="1339" formatCode="d\-mmm\-yy">
                  <c:v>42358</c:v>
                </c:pt>
                <c:pt idx="1340" formatCode="d\-mmm\-yy">
                  <c:v>42361</c:v>
                </c:pt>
                <c:pt idx="1341" formatCode="d\-mmm\-yy">
                  <c:v>42364</c:v>
                </c:pt>
                <c:pt idx="1342" formatCode="d\-mmm\-yy">
                  <c:v>42367</c:v>
                </c:pt>
                <c:pt idx="1343" formatCode="d\-mmm\-yy">
                  <c:v>42370</c:v>
                </c:pt>
                <c:pt idx="1344" formatCode="d\-mmm\-yy">
                  <c:v>42373</c:v>
                </c:pt>
                <c:pt idx="1345" formatCode="d\-mmm\-yy">
                  <c:v>42376</c:v>
                </c:pt>
                <c:pt idx="1346" formatCode="d\-mmm\-yy">
                  <c:v>42379</c:v>
                </c:pt>
                <c:pt idx="1347" formatCode="d\-mmm\-yy">
                  <c:v>42382</c:v>
                </c:pt>
                <c:pt idx="1348" formatCode="d\-mmm\-yy">
                  <c:v>42385</c:v>
                </c:pt>
                <c:pt idx="1349" formatCode="d\-mmm\-yy">
                  <c:v>42388</c:v>
                </c:pt>
                <c:pt idx="1350" formatCode="d\-mmm\-yy">
                  <c:v>42391</c:v>
                </c:pt>
                <c:pt idx="1351" formatCode="d\-mmm\-yy">
                  <c:v>42394</c:v>
                </c:pt>
                <c:pt idx="1352" formatCode="d\-mmm\-yy">
                  <c:v>42397</c:v>
                </c:pt>
                <c:pt idx="1353" formatCode="d\-mmm\-yy">
                  <c:v>42400</c:v>
                </c:pt>
                <c:pt idx="1354" formatCode="d\-mmm\-yy">
                  <c:v>42038</c:v>
                </c:pt>
                <c:pt idx="1355" formatCode="d\-mmm\-yy">
                  <c:v>42041</c:v>
                </c:pt>
                <c:pt idx="1356" formatCode="d\-mmm\-yy">
                  <c:v>42044</c:v>
                </c:pt>
                <c:pt idx="1357" formatCode="d\-mmm\-yy">
                  <c:v>42047</c:v>
                </c:pt>
                <c:pt idx="1358" formatCode="d\-mmm\-yy">
                  <c:v>42050</c:v>
                </c:pt>
                <c:pt idx="1359" formatCode="d\-mmm\-yy">
                  <c:v>42053</c:v>
                </c:pt>
                <c:pt idx="1360" formatCode="d\-mmm\-yy">
                  <c:v>42056</c:v>
                </c:pt>
                <c:pt idx="1361" formatCode="d\-mmm\-yy">
                  <c:v>42059</c:v>
                </c:pt>
                <c:pt idx="1362" formatCode="d\-mmm\-yy">
                  <c:v>42062</c:v>
                </c:pt>
                <c:pt idx="1363" formatCode="d\-mmm\-yy">
                  <c:v>42430</c:v>
                </c:pt>
                <c:pt idx="1364" formatCode="d\-mmm\-yy">
                  <c:v>42433</c:v>
                </c:pt>
                <c:pt idx="1365" formatCode="d\-mmm\-yy">
                  <c:v>42436</c:v>
                </c:pt>
                <c:pt idx="1366" formatCode="d\-mmm\-yy">
                  <c:v>42439</c:v>
                </c:pt>
                <c:pt idx="1367" formatCode="d\-mmm\-yy">
                  <c:v>42442</c:v>
                </c:pt>
                <c:pt idx="1368" formatCode="d\-mmm\-yy">
                  <c:v>42445</c:v>
                </c:pt>
                <c:pt idx="1369" formatCode="d\-mmm\-yy">
                  <c:v>42448</c:v>
                </c:pt>
                <c:pt idx="1370" formatCode="d\-mmm\-yy">
                  <c:v>42451</c:v>
                </c:pt>
                <c:pt idx="1371" formatCode="d\-mmm\-yy">
                  <c:v>42454</c:v>
                </c:pt>
                <c:pt idx="1372" formatCode="d\-mmm\-yy">
                  <c:v>42457</c:v>
                </c:pt>
                <c:pt idx="1373" formatCode="d\-mmm\-yy">
                  <c:v>42460</c:v>
                </c:pt>
                <c:pt idx="1374" formatCode="d\-mmm\-yy">
                  <c:v>42463</c:v>
                </c:pt>
                <c:pt idx="1375" formatCode="d\-mmm\-yy">
                  <c:v>42466</c:v>
                </c:pt>
                <c:pt idx="1376" formatCode="d\-mmm\-yy">
                  <c:v>42469</c:v>
                </c:pt>
                <c:pt idx="1377" formatCode="d\-mmm\-yy">
                  <c:v>42472</c:v>
                </c:pt>
                <c:pt idx="1378" formatCode="d\-mmm\-yy">
                  <c:v>42475</c:v>
                </c:pt>
                <c:pt idx="1379" formatCode="d\-mmm\-yy">
                  <c:v>42478</c:v>
                </c:pt>
                <c:pt idx="1380" formatCode="d\-mmm\-yy">
                  <c:v>42481</c:v>
                </c:pt>
                <c:pt idx="1381" formatCode="d\-mmm\-yy">
                  <c:v>42484</c:v>
                </c:pt>
                <c:pt idx="1382" formatCode="d\-mmm\-yy">
                  <c:v>42487</c:v>
                </c:pt>
                <c:pt idx="1383" formatCode="d\-mmm\-yy">
                  <c:v>42490</c:v>
                </c:pt>
                <c:pt idx="1384" formatCode="d\-mmm\-yy">
                  <c:v>42493</c:v>
                </c:pt>
                <c:pt idx="1385" formatCode="d\-mmm\-yy">
                  <c:v>42496</c:v>
                </c:pt>
                <c:pt idx="1386" formatCode="d\-mmm\-yy">
                  <c:v>42499</c:v>
                </c:pt>
                <c:pt idx="1387" formatCode="d\-mmm\-yy">
                  <c:v>42502</c:v>
                </c:pt>
                <c:pt idx="1388" formatCode="d\-mmm\-yy">
                  <c:v>42505</c:v>
                </c:pt>
                <c:pt idx="1389" formatCode="d\-mmm\-yy">
                  <c:v>42508</c:v>
                </c:pt>
                <c:pt idx="1390" formatCode="d\-mmm\-yy">
                  <c:v>42511</c:v>
                </c:pt>
                <c:pt idx="1391" formatCode="d\-mmm\-yy">
                  <c:v>42514</c:v>
                </c:pt>
                <c:pt idx="1392" formatCode="d\-mmm\-yy">
                  <c:v>42517</c:v>
                </c:pt>
                <c:pt idx="1393" formatCode="d\-mmm\-yy">
                  <c:v>42520</c:v>
                </c:pt>
                <c:pt idx="1394" formatCode="d\-mmm\-yy">
                  <c:v>42523</c:v>
                </c:pt>
                <c:pt idx="1395" formatCode="d\-mmm\-yy">
                  <c:v>42526</c:v>
                </c:pt>
                <c:pt idx="1396" formatCode="d\-mmm\-yy">
                  <c:v>42529</c:v>
                </c:pt>
                <c:pt idx="1397" formatCode="d\-mmm\-yy">
                  <c:v>42532</c:v>
                </c:pt>
                <c:pt idx="1398" formatCode="d\-mmm\-yy">
                  <c:v>42535</c:v>
                </c:pt>
                <c:pt idx="1399" formatCode="d\-mmm\-yy">
                  <c:v>42538</c:v>
                </c:pt>
                <c:pt idx="1400" formatCode="d\-mmm\-yy">
                  <c:v>42541</c:v>
                </c:pt>
                <c:pt idx="1401" formatCode="d\-mmm\-yy">
                  <c:v>42544</c:v>
                </c:pt>
                <c:pt idx="1402" formatCode="d\-mmm\-yy">
                  <c:v>42547</c:v>
                </c:pt>
                <c:pt idx="1403" formatCode="d\-mmm\-yy">
                  <c:v>42550</c:v>
                </c:pt>
                <c:pt idx="1404" formatCode="d\-mmm\-yy">
                  <c:v>42187</c:v>
                </c:pt>
                <c:pt idx="1405" formatCode="d\-mmm\-yy">
                  <c:v>42190</c:v>
                </c:pt>
                <c:pt idx="1406" formatCode="d\-mmm\-yy">
                  <c:v>42193</c:v>
                </c:pt>
                <c:pt idx="1407" formatCode="d\-mmm\-yy">
                  <c:v>42196</c:v>
                </c:pt>
                <c:pt idx="1408" formatCode="d\-mmm\-yy">
                  <c:v>42199</c:v>
                </c:pt>
                <c:pt idx="1409" formatCode="d\-mmm\-yy">
                  <c:v>42202</c:v>
                </c:pt>
                <c:pt idx="1410" formatCode="d\-mmm\-yy">
                  <c:v>42205</c:v>
                </c:pt>
                <c:pt idx="1411" formatCode="d\-mmm\-yy">
                  <c:v>42208</c:v>
                </c:pt>
                <c:pt idx="1412" formatCode="d\-mmm\-yy">
                  <c:v>42211</c:v>
                </c:pt>
                <c:pt idx="1413" formatCode="d\-mmm\-yy">
                  <c:v>42214</c:v>
                </c:pt>
                <c:pt idx="1414" formatCode="d\-mmm\-yy">
                  <c:v>42583</c:v>
                </c:pt>
                <c:pt idx="1415" formatCode="d\-mmm\-yy">
                  <c:v>42586</c:v>
                </c:pt>
                <c:pt idx="1416" formatCode="d\-mmm\-yy">
                  <c:v>42589</c:v>
                </c:pt>
                <c:pt idx="1417" formatCode="d\-mmm\-yy">
                  <c:v>42592</c:v>
                </c:pt>
                <c:pt idx="1418" formatCode="d\-mmm\-yy">
                  <c:v>42595</c:v>
                </c:pt>
                <c:pt idx="1419" formatCode="d\-mmm\-yy">
                  <c:v>42598</c:v>
                </c:pt>
                <c:pt idx="1420" formatCode="d\-mmm\-yy">
                  <c:v>42601</c:v>
                </c:pt>
                <c:pt idx="1421" formatCode="d\-mmm\-yy">
                  <c:v>42604</c:v>
                </c:pt>
                <c:pt idx="1422" formatCode="d\-mmm\-yy">
                  <c:v>42607</c:v>
                </c:pt>
                <c:pt idx="1423" formatCode="d\-mmm\-yy">
                  <c:v>42610</c:v>
                </c:pt>
                <c:pt idx="1424" formatCode="d\-mmm\-yy">
                  <c:v>42613</c:v>
                </c:pt>
                <c:pt idx="1425" formatCode="d\-mmm\-yy">
                  <c:v>42616</c:v>
                </c:pt>
                <c:pt idx="1426" formatCode="d\-mmm\-yy">
                  <c:v>42619</c:v>
                </c:pt>
                <c:pt idx="1427" formatCode="d\-mmm\-yy">
                  <c:v>42622</c:v>
                </c:pt>
                <c:pt idx="1428" formatCode="d\-mmm\-yy">
                  <c:v>42625</c:v>
                </c:pt>
                <c:pt idx="1429" formatCode="d\-mmm\-yy">
                  <c:v>42628</c:v>
                </c:pt>
                <c:pt idx="1430" formatCode="d\-mmm\-yy">
                  <c:v>42631</c:v>
                </c:pt>
                <c:pt idx="1431" formatCode="d\-mmm\-yy">
                  <c:v>42634</c:v>
                </c:pt>
                <c:pt idx="1432" formatCode="d\-mmm\-yy">
                  <c:v>42637</c:v>
                </c:pt>
                <c:pt idx="1433" formatCode="d\-mmm\-yy">
                  <c:v>42640</c:v>
                </c:pt>
                <c:pt idx="1434" formatCode="d\-mmm\-yy">
                  <c:v>42643</c:v>
                </c:pt>
                <c:pt idx="1435" formatCode="d\-mmm\-yy">
                  <c:v>42646</c:v>
                </c:pt>
                <c:pt idx="1436" formatCode="d\-mmm\-yy">
                  <c:v>42649</c:v>
                </c:pt>
                <c:pt idx="1437" formatCode="d\-mmm\-yy">
                  <c:v>42652</c:v>
                </c:pt>
                <c:pt idx="1438" formatCode="d\-mmm\-yy">
                  <c:v>42655</c:v>
                </c:pt>
                <c:pt idx="1439" formatCode="d\-mmm\-yy">
                  <c:v>42658</c:v>
                </c:pt>
                <c:pt idx="1440" formatCode="d\-mmm\-yy">
                  <c:v>42661</c:v>
                </c:pt>
                <c:pt idx="1441" formatCode="d\-mmm\-yy">
                  <c:v>42664</c:v>
                </c:pt>
                <c:pt idx="1442" formatCode="d\-mmm\-yy">
                  <c:v>42667</c:v>
                </c:pt>
                <c:pt idx="1443" formatCode="d\-mmm\-yy">
                  <c:v>42670</c:v>
                </c:pt>
                <c:pt idx="1444" formatCode="d\-mmm\-yy">
                  <c:v>42673</c:v>
                </c:pt>
                <c:pt idx="1445" formatCode="d\-mmm\-yy">
                  <c:v>42676</c:v>
                </c:pt>
                <c:pt idx="1446" formatCode="d\-mmm\-yy">
                  <c:v>42679</c:v>
                </c:pt>
                <c:pt idx="1447" formatCode="d\-mmm\-yy">
                  <c:v>42682</c:v>
                </c:pt>
                <c:pt idx="1448" formatCode="d\-mmm\-yy">
                  <c:v>42685</c:v>
                </c:pt>
                <c:pt idx="1449" formatCode="d\-mmm\-yy">
                  <c:v>42688</c:v>
                </c:pt>
                <c:pt idx="1450" formatCode="d\-mmm\-yy">
                  <c:v>42691</c:v>
                </c:pt>
                <c:pt idx="1451" formatCode="d\-mmm\-yy">
                  <c:v>42694</c:v>
                </c:pt>
                <c:pt idx="1452" formatCode="d\-mmm\-yy">
                  <c:v>42697</c:v>
                </c:pt>
                <c:pt idx="1453" formatCode="d\-mmm\-yy">
                  <c:v>42700</c:v>
                </c:pt>
                <c:pt idx="1454" formatCode="d\-mmm\-yy">
                  <c:v>42703</c:v>
                </c:pt>
                <c:pt idx="1455" formatCode="d\-mmm\-yy">
                  <c:v>42706</c:v>
                </c:pt>
                <c:pt idx="1456" formatCode="d\-mmm\-yy">
                  <c:v>42709</c:v>
                </c:pt>
                <c:pt idx="1457" formatCode="d\-mmm\-yy">
                  <c:v>42712</c:v>
                </c:pt>
                <c:pt idx="1458" formatCode="d\-mmm\-yy">
                  <c:v>42715</c:v>
                </c:pt>
                <c:pt idx="1459" formatCode="d\-mmm\-yy">
                  <c:v>42718</c:v>
                </c:pt>
                <c:pt idx="1460" formatCode="d\-mmm\-yy">
                  <c:v>42721</c:v>
                </c:pt>
                <c:pt idx="1461" formatCode="d\-mmm\-yy">
                  <c:v>42724</c:v>
                </c:pt>
                <c:pt idx="1462" formatCode="d\-mmm\-yy">
                  <c:v>42727</c:v>
                </c:pt>
                <c:pt idx="1463" formatCode="d\-mmm\-yy">
                  <c:v>42730</c:v>
                </c:pt>
                <c:pt idx="1464" formatCode="d\-mmm\-yy">
                  <c:v>42733</c:v>
                </c:pt>
                <c:pt idx="1465" formatCode="d\-mmm\-yy">
                  <c:v>42736</c:v>
                </c:pt>
                <c:pt idx="1466" formatCode="d\-mmm\-yy">
                  <c:v>42739</c:v>
                </c:pt>
                <c:pt idx="1467" formatCode="d\-mmm\-yy">
                  <c:v>42742</c:v>
                </c:pt>
                <c:pt idx="1468" formatCode="d\-mmm\-yy">
                  <c:v>42745</c:v>
                </c:pt>
                <c:pt idx="1469" formatCode="d\-mmm\-yy">
                  <c:v>42748</c:v>
                </c:pt>
                <c:pt idx="1470" formatCode="d\-mmm\-yy">
                  <c:v>42751</c:v>
                </c:pt>
                <c:pt idx="1471" formatCode="d\-mmm\-yy">
                  <c:v>42754</c:v>
                </c:pt>
                <c:pt idx="1472" formatCode="d\-mmm\-yy">
                  <c:v>42757</c:v>
                </c:pt>
                <c:pt idx="1473" formatCode="d\-mmm\-yy">
                  <c:v>42760</c:v>
                </c:pt>
                <c:pt idx="1474" formatCode="d\-mmm\-yy">
                  <c:v>42763</c:v>
                </c:pt>
                <c:pt idx="1475" formatCode="d\-mmm\-yy">
                  <c:v>42766</c:v>
                </c:pt>
                <c:pt idx="1476" formatCode="d\-mmm\-yy">
                  <c:v>42769</c:v>
                </c:pt>
                <c:pt idx="1477" formatCode="d\-mmm\-yy">
                  <c:v>42772</c:v>
                </c:pt>
                <c:pt idx="1478" formatCode="d\-mmm\-yy">
                  <c:v>42775</c:v>
                </c:pt>
                <c:pt idx="1479" formatCode="d\-mmm\-yy">
                  <c:v>42778</c:v>
                </c:pt>
                <c:pt idx="1480" formatCode="d\-mmm\-yy">
                  <c:v>42781</c:v>
                </c:pt>
                <c:pt idx="1481" formatCode="d\-mmm\-yy">
                  <c:v>42784</c:v>
                </c:pt>
                <c:pt idx="1482" formatCode="d\-mmm\-yy">
                  <c:v>42787</c:v>
                </c:pt>
                <c:pt idx="1483" formatCode="d\-mmm\-yy">
                  <c:v>42790</c:v>
                </c:pt>
                <c:pt idx="1484" formatCode="d\-mmm\-yy">
                  <c:v>42793</c:v>
                </c:pt>
                <c:pt idx="1485" formatCode="d\-mmm\-yy">
                  <c:v>42796</c:v>
                </c:pt>
                <c:pt idx="1486" formatCode="d\-mmm\-yy">
                  <c:v>42799</c:v>
                </c:pt>
                <c:pt idx="1487" formatCode="d\-mmm\-yy">
                  <c:v>42802</c:v>
                </c:pt>
                <c:pt idx="1488" formatCode="d\-mmm\-yy">
                  <c:v>42805</c:v>
                </c:pt>
                <c:pt idx="1489" formatCode="d\-mmm\-yy">
                  <c:v>42808</c:v>
                </c:pt>
                <c:pt idx="1490" formatCode="d\-mmm\-yy">
                  <c:v>42811</c:v>
                </c:pt>
                <c:pt idx="1491" formatCode="d\-mmm\-yy">
                  <c:v>42814</c:v>
                </c:pt>
                <c:pt idx="1492" formatCode="d\-mmm\-yy">
                  <c:v>42817</c:v>
                </c:pt>
                <c:pt idx="1493" formatCode="d\-mmm\-yy">
                  <c:v>42820</c:v>
                </c:pt>
                <c:pt idx="1494" formatCode="d\-mmm\-yy">
                  <c:v>42823</c:v>
                </c:pt>
                <c:pt idx="1495" formatCode="d\-mmm\-yy">
                  <c:v>42826</c:v>
                </c:pt>
                <c:pt idx="1496" formatCode="d\-mmm\-yy">
                  <c:v>42829</c:v>
                </c:pt>
                <c:pt idx="1497" formatCode="d\-mmm\-yy">
                  <c:v>42832</c:v>
                </c:pt>
                <c:pt idx="1498" formatCode="d\-mmm\-yy">
                  <c:v>42835</c:v>
                </c:pt>
                <c:pt idx="1499" formatCode="d\-mmm\-yy">
                  <c:v>42838</c:v>
                </c:pt>
                <c:pt idx="1500" formatCode="d\-mmm\-yy">
                  <c:v>42841</c:v>
                </c:pt>
                <c:pt idx="1501" formatCode="d\-mmm\-yy">
                  <c:v>42844</c:v>
                </c:pt>
                <c:pt idx="1502" formatCode="d\-mmm\-yy">
                  <c:v>42847</c:v>
                </c:pt>
                <c:pt idx="1503" formatCode="d\-mmm\-yy">
                  <c:v>42850</c:v>
                </c:pt>
                <c:pt idx="1504" formatCode="d\-mmm\-yy">
                  <c:v>42853</c:v>
                </c:pt>
                <c:pt idx="1505" formatCode="d\-mmm\-yy">
                  <c:v>42856</c:v>
                </c:pt>
                <c:pt idx="1506" formatCode="d\-mmm\-yy">
                  <c:v>42859</c:v>
                </c:pt>
                <c:pt idx="1507" formatCode="d\-mmm\-yy">
                  <c:v>42862</c:v>
                </c:pt>
                <c:pt idx="1508" formatCode="d\-mmm\-yy">
                  <c:v>42865</c:v>
                </c:pt>
                <c:pt idx="1509" formatCode="d\-mmm\-yy">
                  <c:v>42868</c:v>
                </c:pt>
                <c:pt idx="1510" formatCode="d\-mmm\-yy">
                  <c:v>42871</c:v>
                </c:pt>
                <c:pt idx="1511" formatCode="d\-mmm\-yy">
                  <c:v>42874</c:v>
                </c:pt>
                <c:pt idx="1512" formatCode="d\-mmm\-yy">
                  <c:v>42877</c:v>
                </c:pt>
                <c:pt idx="1513" formatCode="d\-mmm\-yy">
                  <c:v>42880</c:v>
                </c:pt>
                <c:pt idx="1514" formatCode="d\-mmm\-yy">
                  <c:v>42883</c:v>
                </c:pt>
                <c:pt idx="1515" formatCode="d\-mmm\-yy">
                  <c:v>42886</c:v>
                </c:pt>
                <c:pt idx="1516" formatCode="d\-mmm\-yy">
                  <c:v>42889</c:v>
                </c:pt>
                <c:pt idx="1517" formatCode="d\-mmm\-yy">
                  <c:v>42892</c:v>
                </c:pt>
                <c:pt idx="1518" formatCode="d\-mmm\-yy">
                  <c:v>42895</c:v>
                </c:pt>
                <c:pt idx="1519" formatCode="d\-mmm\-yy">
                  <c:v>42898</c:v>
                </c:pt>
                <c:pt idx="1520" formatCode="d\-mmm\-yy">
                  <c:v>42901</c:v>
                </c:pt>
                <c:pt idx="1521" formatCode="d\-mmm\-yy">
                  <c:v>42904</c:v>
                </c:pt>
                <c:pt idx="1522" formatCode="d\-mmm\-yy">
                  <c:v>42907</c:v>
                </c:pt>
                <c:pt idx="1523" formatCode="d\-mmm\-yy">
                  <c:v>42910</c:v>
                </c:pt>
                <c:pt idx="1524" formatCode="d\-mmm\-yy">
                  <c:v>42913</c:v>
                </c:pt>
                <c:pt idx="1525" formatCode="d\-mmm\-yy">
                  <c:v>42916</c:v>
                </c:pt>
                <c:pt idx="1526" formatCode="d\-mmm\-yy">
                  <c:v>42919</c:v>
                </c:pt>
                <c:pt idx="1527" formatCode="d\-mmm\-yy">
                  <c:v>42922</c:v>
                </c:pt>
                <c:pt idx="1528" formatCode="d\-mmm\-yy">
                  <c:v>42925</c:v>
                </c:pt>
                <c:pt idx="1529" formatCode="d\-mmm\-yy">
                  <c:v>42928</c:v>
                </c:pt>
                <c:pt idx="1530" formatCode="d\-mmm\-yy">
                  <c:v>42931</c:v>
                </c:pt>
                <c:pt idx="1531" formatCode="d\-mmm\-yy">
                  <c:v>42934</c:v>
                </c:pt>
                <c:pt idx="1532" formatCode="d\-mmm\-yy">
                  <c:v>42937</c:v>
                </c:pt>
                <c:pt idx="1533" formatCode="d\-mmm\-yy">
                  <c:v>42940</c:v>
                </c:pt>
                <c:pt idx="1534" formatCode="d\-mmm\-yy">
                  <c:v>42943</c:v>
                </c:pt>
                <c:pt idx="1535" formatCode="d\-mmm\-yy">
                  <c:v>42946</c:v>
                </c:pt>
                <c:pt idx="1536" formatCode="d\-mmm\-yy">
                  <c:v>42949</c:v>
                </c:pt>
                <c:pt idx="1537" formatCode="d\-mmm\-yy">
                  <c:v>42952</c:v>
                </c:pt>
                <c:pt idx="1538" formatCode="d\-mmm\-yy">
                  <c:v>42955</c:v>
                </c:pt>
                <c:pt idx="1539" formatCode="d\-mmm\-yy">
                  <c:v>42958</c:v>
                </c:pt>
                <c:pt idx="1540" formatCode="d\-mmm\-yy">
                  <c:v>42961</c:v>
                </c:pt>
                <c:pt idx="1541" formatCode="d\-mmm\-yy">
                  <c:v>42964</c:v>
                </c:pt>
                <c:pt idx="1542" formatCode="d\-mmm\-yy">
                  <c:v>42967</c:v>
                </c:pt>
                <c:pt idx="1543" formatCode="d\-mmm\-yy">
                  <c:v>42970</c:v>
                </c:pt>
                <c:pt idx="1544" formatCode="d\-mmm\-yy">
                  <c:v>42973</c:v>
                </c:pt>
                <c:pt idx="1545" formatCode="d\-mmm\-yy">
                  <c:v>42976</c:v>
                </c:pt>
                <c:pt idx="1546" formatCode="d\-mmm\-yy">
                  <c:v>42979</c:v>
                </c:pt>
                <c:pt idx="1547" formatCode="d\-mmm\-yy">
                  <c:v>42982</c:v>
                </c:pt>
                <c:pt idx="1548" formatCode="d\-mmm\-yy">
                  <c:v>42985</c:v>
                </c:pt>
                <c:pt idx="1549" formatCode="d\-mmm\-yy">
                  <c:v>42988</c:v>
                </c:pt>
                <c:pt idx="1550" formatCode="d\-mmm\-yy">
                  <c:v>42991</c:v>
                </c:pt>
                <c:pt idx="1551" formatCode="d\-mmm\-yy">
                  <c:v>42994</c:v>
                </c:pt>
                <c:pt idx="1552" formatCode="d\-mmm\-yy">
                  <c:v>42997</c:v>
                </c:pt>
                <c:pt idx="1553" formatCode="d\-mmm\-yy">
                  <c:v>43000</c:v>
                </c:pt>
                <c:pt idx="1554" formatCode="d\-mmm\-yy">
                  <c:v>43003</c:v>
                </c:pt>
                <c:pt idx="1555" formatCode="d\-mmm\-yy">
                  <c:v>43006</c:v>
                </c:pt>
                <c:pt idx="1556" formatCode="d\-mmm\-yy">
                  <c:v>43009</c:v>
                </c:pt>
                <c:pt idx="1557" formatCode="d\-mmm\-yy">
                  <c:v>43012</c:v>
                </c:pt>
                <c:pt idx="1558" formatCode="d\-mmm\-yy">
                  <c:v>43015</c:v>
                </c:pt>
                <c:pt idx="1559" formatCode="d\-mmm\-yy">
                  <c:v>43018</c:v>
                </c:pt>
                <c:pt idx="1560" formatCode="d\-mmm\-yy">
                  <c:v>43021</c:v>
                </c:pt>
                <c:pt idx="1561" formatCode="d\-mmm\-yy">
                  <c:v>43024</c:v>
                </c:pt>
                <c:pt idx="1562" formatCode="d\-mmm\-yy">
                  <c:v>43027</c:v>
                </c:pt>
                <c:pt idx="1563" formatCode="d\-mmm\-yy">
                  <c:v>43030</c:v>
                </c:pt>
                <c:pt idx="1564" formatCode="d\-mmm\-yy">
                  <c:v>43033</c:v>
                </c:pt>
                <c:pt idx="1565" formatCode="d\-mmm\-yy">
                  <c:v>43036</c:v>
                </c:pt>
                <c:pt idx="1566" formatCode="d\-mmm\-yy">
                  <c:v>43039</c:v>
                </c:pt>
                <c:pt idx="1567" formatCode="d\-mmm\-yy">
                  <c:v>43042</c:v>
                </c:pt>
                <c:pt idx="1568" formatCode="d\-mmm\-yy">
                  <c:v>43045</c:v>
                </c:pt>
                <c:pt idx="1569" formatCode="d\-mmm\-yy">
                  <c:v>43048</c:v>
                </c:pt>
                <c:pt idx="1570" formatCode="d\-mmm\-yy">
                  <c:v>43051</c:v>
                </c:pt>
                <c:pt idx="1571" formatCode="d\-mmm\-yy">
                  <c:v>43054</c:v>
                </c:pt>
                <c:pt idx="1572" formatCode="d\-mmm\-yy">
                  <c:v>43057</c:v>
                </c:pt>
                <c:pt idx="1573" formatCode="d\-mmm\-yy">
                  <c:v>43060</c:v>
                </c:pt>
                <c:pt idx="1574" formatCode="d\-mmm\-yy">
                  <c:v>43063</c:v>
                </c:pt>
                <c:pt idx="1575" formatCode="d\-mmm\-yy">
                  <c:v>43066</c:v>
                </c:pt>
                <c:pt idx="1576" formatCode="d\-mmm\-yy">
                  <c:v>43069</c:v>
                </c:pt>
                <c:pt idx="1577" formatCode="d\-mmm\-yy">
                  <c:v>43072</c:v>
                </c:pt>
                <c:pt idx="1578" formatCode="d\-mmm\-yy">
                  <c:v>43075</c:v>
                </c:pt>
                <c:pt idx="1579" formatCode="d\-mmm\-yy">
                  <c:v>43078</c:v>
                </c:pt>
                <c:pt idx="1580" formatCode="d\-mmm\-yy">
                  <c:v>43081</c:v>
                </c:pt>
                <c:pt idx="1581" formatCode="d\-mmm\-yy">
                  <c:v>43084</c:v>
                </c:pt>
                <c:pt idx="1582" formatCode="d\-mmm\-yy">
                  <c:v>43087</c:v>
                </c:pt>
                <c:pt idx="1583" formatCode="d\-mmm\-yy">
                  <c:v>43090</c:v>
                </c:pt>
                <c:pt idx="1584" formatCode="d\-mmm\-yy">
                  <c:v>43093</c:v>
                </c:pt>
                <c:pt idx="1585" formatCode="d\-mmm\-yy">
                  <c:v>43096</c:v>
                </c:pt>
                <c:pt idx="1586" formatCode="d\-mmm\-yy">
                  <c:v>43099</c:v>
                </c:pt>
                <c:pt idx="1587">
                  <c:v>43102</c:v>
                </c:pt>
                <c:pt idx="1588">
                  <c:v>43105</c:v>
                </c:pt>
                <c:pt idx="1589">
                  <c:v>43108</c:v>
                </c:pt>
                <c:pt idx="1590">
                  <c:v>43111</c:v>
                </c:pt>
                <c:pt idx="1591">
                  <c:v>43114</c:v>
                </c:pt>
                <c:pt idx="1592">
                  <c:v>43117</c:v>
                </c:pt>
                <c:pt idx="1593">
                  <c:v>43120</c:v>
                </c:pt>
                <c:pt idx="1594">
                  <c:v>43123</c:v>
                </c:pt>
                <c:pt idx="1595">
                  <c:v>43126</c:v>
                </c:pt>
                <c:pt idx="1596">
                  <c:v>43129</c:v>
                </c:pt>
                <c:pt idx="1597">
                  <c:v>43132</c:v>
                </c:pt>
                <c:pt idx="1598">
                  <c:v>43135</c:v>
                </c:pt>
                <c:pt idx="1599">
                  <c:v>43138</c:v>
                </c:pt>
                <c:pt idx="1600">
                  <c:v>43141</c:v>
                </c:pt>
                <c:pt idx="1601">
                  <c:v>43144</c:v>
                </c:pt>
                <c:pt idx="1602">
                  <c:v>43147</c:v>
                </c:pt>
                <c:pt idx="1603">
                  <c:v>43150</c:v>
                </c:pt>
                <c:pt idx="1604">
                  <c:v>43153</c:v>
                </c:pt>
                <c:pt idx="1605">
                  <c:v>43156</c:v>
                </c:pt>
                <c:pt idx="1606">
                  <c:v>43159</c:v>
                </c:pt>
                <c:pt idx="1607">
                  <c:v>43162</c:v>
                </c:pt>
                <c:pt idx="1608">
                  <c:v>43165</c:v>
                </c:pt>
                <c:pt idx="1609">
                  <c:v>43168</c:v>
                </c:pt>
                <c:pt idx="1610">
                  <c:v>43171</c:v>
                </c:pt>
                <c:pt idx="1611">
                  <c:v>43174</c:v>
                </c:pt>
                <c:pt idx="1612">
                  <c:v>43177</c:v>
                </c:pt>
                <c:pt idx="1613">
                  <c:v>43180</c:v>
                </c:pt>
                <c:pt idx="1614">
                  <c:v>43183</c:v>
                </c:pt>
                <c:pt idx="1615">
                  <c:v>43186</c:v>
                </c:pt>
                <c:pt idx="1616">
                  <c:v>43189</c:v>
                </c:pt>
                <c:pt idx="1617">
                  <c:v>43192</c:v>
                </c:pt>
                <c:pt idx="1618">
                  <c:v>43195</c:v>
                </c:pt>
                <c:pt idx="1619">
                  <c:v>43198</c:v>
                </c:pt>
                <c:pt idx="1620">
                  <c:v>43201</c:v>
                </c:pt>
                <c:pt idx="1621">
                  <c:v>43204</c:v>
                </c:pt>
                <c:pt idx="1622">
                  <c:v>43207</c:v>
                </c:pt>
                <c:pt idx="1623">
                  <c:v>43210</c:v>
                </c:pt>
                <c:pt idx="1624">
                  <c:v>43213</c:v>
                </c:pt>
                <c:pt idx="1625">
                  <c:v>43216</c:v>
                </c:pt>
                <c:pt idx="1626">
                  <c:v>43219</c:v>
                </c:pt>
                <c:pt idx="1627">
                  <c:v>43222</c:v>
                </c:pt>
                <c:pt idx="1628">
                  <c:v>43225</c:v>
                </c:pt>
                <c:pt idx="1629">
                  <c:v>43228</c:v>
                </c:pt>
                <c:pt idx="1630">
                  <c:v>43231</c:v>
                </c:pt>
                <c:pt idx="1631">
                  <c:v>43234</c:v>
                </c:pt>
                <c:pt idx="1632">
                  <c:v>43237</c:v>
                </c:pt>
                <c:pt idx="1633">
                  <c:v>43240</c:v>
                </c:pt>
                <c:pt idx="1634">
                  <c:v>43243</c:v>
                </c:pt>
                <c:pt idx="1635">
                  <c:v>43246</c:v>
                </c:pt>
                <c:pt idx="1636">
                  <c:v>43249</c:v>
                </c:pt>
                <c:pt idx="1637">
                  <c:v>43252</c:v>
                </c:pt>
                <c:pt idx="1638">
                  <c:v>43255</c:v>
                </c:pt>
                <c:pt idx="1639">
                  <c:v>43258</c:v>
                </c:pt>
                <c:pt idx="1640">
                  <c:v>43261</c:v>
                </c:pt>
                <c:pt idx="1641">
                  <c:v>43264</c:v>
                </c:pt>
                <c:pt idx="1642">
                  <c:v>43267</c:v>
                </c:pt>
                <c:pt idx="1643">
                  <c:v>43270</c:v>
                </c:pt>
                <c:pt idx="1644">
                  <c:v>43273</c:v>
                </c:pt>
                <c:pt idx="1645">
                  <c:v>43276</c:v>
                </c:pt>
                <c:pt idx="1646">
                  <c:v>43279</c:v>
                </c:pt>
                <c:pt idx="1647" formatCode="d\-mmm\-yy">
                  <c:v>43282</c:v>
                </c:pt>
                <c:pt idx="1648" formatCode="d\-mmm\-yy">
                  <c:v>43285</c:v>
                </c:pt>
                <c:pt idx="1649" formatCode="d\-mmm\-yy">
                  <c:v>43288</c:v>
                </c:pt>
                <c:pt idx="1650" formatCode="d\-mmm\-yy">
                  <c:v>43291</c:v>
                </c:pt>
                <c:pt idx="1651" formatCode="d\-mmm\-yy">
                  <c:v>43294</c:v>
                </c:pt>
                <c:pt idx="1652" formatCode="d\-mmm\-yy">
                  <c:v>43297</c:v>
                </c:pt>
                <c:pt idx="1653" formatCode="d\-mmm\-yy">
                  <c:v>43300</c:v>
                </c:pt>
                <c:pt idx="1654" formatCode="d\-mmm\-yy">
                  <c:v>43303</c:v>
                </c:pt>
                <c:pt idx="1655" formatCode="d\-mmm\-yy">
                  <c:v>43306</c:v>
                </c:pt>
                <c:pt idx="1656" formatCode="d\-mmm\-yy">
                  <c:v>43309</c:v>
                </c:pt>
                <c:pt idx="1657" formatCode="d\-mmm\-yy">
                  <c:v>43312</c:v>
                </c:pt>
                <c:pt idx="1658" formatCode="d\-mmm\-yy">
                  <c:v>43315</c:v>
                </c:pt>
                <c:pt idx="1659" formatCode="d\-mmm\-yy">
                  <c:v>43318</c:v>
                </c:pt>
                <c:pt idx="1660" formatCode="d\-mmm\-yy">
                  <c:v>43321</c:v>
                </c:pt>
                <c:pt idx="1661" formatCode="d\-mmm\-yy">
                  <c:v>43324</c:v>
                </c:pt>
                <c:pt idx="1662" formatCode="d\-mmm\-yy">
                  <c:v>43327</c:v>
                </c:pt>
                <c:pt idx="1663" formatCode="d\-mmm\-yy">
                  <c:v>43330</c:v>
                </c:pt>
                <c:pt idx="1664" formatCode="d\-mmm\-yy">
                  <c:v>43333</c:v>
                </c:pt>
                <c:pt idx="1665" formatCode="d\-mmm\-yy">
                  <c:v>43336</c:v>
                </c:pt>
                <c:pt idx="1666" formatCode="d\-mmm\-yy">
                  <c:v>43339</c:v>
                </c:pt>
                <c:pt idx="1667" formatCode="d\-mmm\-yy">
                  <c:v>43342</c:v>
                </c:pt>
                <c:pt idx="1668" formatCode="d\-mmm\-yy">
                  <c:v>43345</c:v>
                </c:pt>
                <c:pt idx="1669" formatCode="d\-mmm\-yy">
                  <c:v>43348</c:v>
                </c:pt>
                <c:pt idx="1670" formatCode="d\-mmm\-yy">
                  <c:v>43351</c:v>
                </c:pt>
                <c:pt idx="1671" formatCode="d\-mmm\-yy">
                  <c:v>43354</c:v>
                </c:pt>
                <c:pt idx="1672" formatCode="d\-mmm\-yy">
                  <c:v>43357</c:v>
                </c:pt>
                <c:pt idx="1673" formatCode="d\-mmm\-yy">
                  <c:v>43360</c:v>
                </c:pt>
                <c:pt idx="1674" formatCode="d\-mmm\-yy">
                  <c:v>43363</c:v>
                </c:pt>
                <c:pt idx="1675" formatCode="d\-mmm\-yy">
                  <c:v>43366</c:v>
                </c:pt>
                <c:pt idx="1676" formatCode="d\-mmm\-yy">
                  <c:v>43369</c:v>
                </c:pt>
                <c:pt idx="1677" formatCode="d\-mmm\-yy">
                  <c:v>43372</c:v>
                </c:pt>
                <c:pt idx="1678" formatCode="d\-mmm\-yy">
                  <c:v>43375</c:v>
                </c:pt>
                <c:pt idx="1679" formatCode="d\-mmm\-yy">
                  <c:v>43378</c:v>
                </c:pt>
                <c:pt idx="1680" formatCode="d\-mmm\-yy">
                  <c:v>43381</c:v>
                </c:pt>
                <c:pt idx="1681" formatCode="d\-mmm\-yy">
                  <c:v>43384</c:v>
                </c:pt>
                <c:pt idx="1682" formatCode="d\-mmm\-yy">
                  <c:v>43387</c:v>
                </c:pt>
                <c:pt idx="1683" formatCode="d\-mmm\-yy">
                  <c:v>43390</c:v>
                </c:pt>
                <c:pt idx="1684" formatCode="d\-mmm\-yy">
                  <c:v>43393</c:v>
                </c:pt>
                <c:pt idx="1685" formatCode="d\-mmm\-yy">
                  <c:v>43396</c:v>
                </c:pt>
                <c:pt idx="1686" formatCode="d\-mmm\-yy">
                  <c:v>43399</c:v>
                </c:pt>
                <c:pt idx="1687" formatCode="d\-mmm\-yy">
                  <c:v>43402</c:v>
                </c:pt>
                <c:pt idx="1688" formatCode="d\-mmm\-yy">
                  <c:v>43405</c:v>
                </c:pt>
                <c:pt idx="1689" formatCode="d\-mmm\-yy">
                  <c:v>43408</c:v>
                </c:pt>
                <c:pt idx="1690" formatCode="d\-mmm\-yy">
                  <c:v>43411</c:v>
                </c:pt>
                <c:pt idx="1691" formatCode="d\-mmm\-yy">
                  <c:v>43414</c:v>
                </c:pt>
                <c:pt idx="1692" formatCode="d\-mmm\-yy">
                  <c:v>43417</c:v>
                </c:pt>
                <c:pt idx="1693" formatCode="d\-mmm\-yy">
                  <c:v>43420</c:v>
                </c:pt>
                <c:pt idx="1694" formatCode="d\-mmm\-yy">
                  <c:v>43423</c:v>
                </c:pt>
                <c:pt idx="1695" formatCode="d\-mmm\-yy">
                  <c:v>43426</c:v>
                </c:pt>
                <c:pt idx="1696" formatCode="d\-mmm\-yy">
                  <c:v>43429</c:v>
                </c:pt>
                <c:pt idx="1697" formatCode="d\-mmm\-yy">
                  <c:v>43432</c:v>
                </c:pt>
                <c:pt idx="1698" formatCode="d\-mmm\-yy">
                  <c:v>43435</c:v>
                </c:pt>
                <c:pt idx="1699" formatCode="d\-mmm\-yy">
                  <c:v>43438</c:v>
                </c:pt>
                <c:pt idx="1700" formatCode="d\-mmm\-yy">
                  <c:v>43441</c:v>
                </c:pt>
                <c:pt idx="1701" formatCode="d\-mmm\-yy">
                  <c:v>43444</c:v>
                </c:pt>
                <c:pt idx="1702" formatCode="d\-mmm\-yy">
                  <c:v>43447</c:v>
                </c:pt>
                <c:pt idx="1703" formatCode="d\-mmm\-yy">
                  <c:v>43450</c:v>
                </c:pt>
                <c:pt idx="1704" formatCode="d\-mmm\-yy">
                  <c:v>43453</c:v>
                </c:pt>
                <c:pt idx="1705" formatCode="d\-mmm\-yy">
                  <c:v>43456</c:v>
                </c:pt>
                <c:pt idx="1706" formatCode="d\-mmm\-yy">
                  <c:v>43459</c:v>
                </c:pt>
                <c:pt idx="1707" formatCode="d\-mmm\-yy">
                  <c:v>43462</c:v>
                </c:pt>
                <c:pt idx="1708" formatCode="d\-mmm\-yy">
                  <c:v>43465</c:v>
                </c:pt>
                <c:pt idx="1709" formatCode="d\-mmm\-yy">
                  <c:v>43468</c:v>
                </c:pt>
                <c:pt idx="1710" formatCode="d\-mmm\-yy">
                  <c:v>43471</c:v>
                </c:pt>
                <c:pt idx="1711" formatCode="d\-mmm\-yy">
                  <c:v>43474</c:v>
                </c:pt>
                <c:pt idx="1712" formatCode="d\-mmm\-yy">
                  <c:v>43477</c:v>
                </c:pt>
                <c:pt idx="1713" formatCode="d\-mmm\-yy">
                  <c:v>43480</c:v>
                </c:pt>
                <c:pt idx="1714" formatCode="d\-mmm\-yy">
                  <c:v>43483</c:v>
                </c:pt>
                <c:pt idx="1715" formatCode="d\-mmm\-yy">
                  <c:v>43486</c:v>
                </c:pt>
                <c:pt idx="1716" formatCode="d\-mmm\-yy">
                  <c:v>43489</c:v>
                </c:pt>
                <c:pt idx="1717" formatCode="d\-mmm\-yy">
                  <c:v>43492</c:v>
                </c:pt>
                <c:pt idx="1718" formatCode="d\-mmm\-yy">
                  <c:v>43495</c:v>
                </c:pt>
                <c:pt idx="1719" formatCode="d\-mmm\-yy">
                  <c:v>43498</c:v>
                </c:pt>
                <c:pt idx="1720" formatCode="d\-mmm\-yy">
                  <c:v>43501</c:v>
                </c:pt>
                <c:pt idx="1721" formatCode="d\-mmm\-yy">
                  <c:v>43504</c:v>
                </c:pt>
                <c:pt idx="1722" formatCode="d\-mmm\-yy">
                  <c:v>43507</c:v>
                </c:pt>
                <c:pt idx="1723" formatCode="d\-mmm\-yy">
                  <c:v>43510</c:v>
                </c:pt>
                <c:pt idx="1724" formatCode="d\-mmm\-yy">
                  <c:v>43513</c:v>
                </c:pt>
                <c:pt idx="1725" formatCode="d\-mmm\-yy">
                  <c:v>43516</c:v>
                </c:pt>
                <c:pt idx="1726" formatCode="d\-mmm\-yy">
                  <c:v>43519</c:v>
                </c:pt>
                <c:pt idx="1727" formatCode="d\-mmm\-yy">
                  <c:v>43522</c:v>
                </c:pt>
                <c:pt idx="1728" formatCode="d\-mmm\-yy">
                  <c:v>43525</c:v>
                </c:pt>
                <c:pt idx="1729" formatCode="d\-mmm\-yy">
                  <c:v>43528</c:v>
                </c:pt>
                <c:pt idx="1730" formatCode="d\-mmm\-yy">
                  <c:v>43531</c:v>
                </c:pt>
                <c:pt idx="1731" formatCode="d\-mmm\-yy">
                  <c:v>43534</c:v>
                </c:pt>
                <c:pt idx="1732" formatCode="d\-mmm\-yy">
                  <c:v>43537</c:v>
                </c:pt>
                <c:pt idx="1733" formatCode="d\-mmm\-yy">
                  <c:v>43540</c:v>
                </c:pt>
                <c:pt idx="1734" formatCode="d\-mmm\-yy">
                  <c:v>43543</c:v>
                </c:pt>
                <c:pt idx="1735" formatCode="d\-mmm\-yy">
                  <c:v>43546</c:v>
                </c:pt>
                <c:pt idx="1736" formatCode="d\-mmm\-yy">
                  <c:v>43549</c:v>
                </c:pt>
                <c:pt idx="1737" formatCode="d\-mmm\-yy">
                  <c:v>43552</c:v>
                </c:pt>
                <c:pt idx="1738" formatCode="d\-mmm\-yy">
                  <c:v>43555</c:v>
                </c:pt>
                <c:pt idx="1739" formatCode="d\-mmm\-yy">
                  <c:v>43558</c:v>
                </c:pt>
                <c:pt idx="1740" formatCode="d\-mmm\-yy">
                  <c:v>43561</c:v>
                </c:pt>
                <c:pt idx="1741" formatCode="d\-mmm\-yy">
                  <c:v>43564</c:v>
                </c:pt>
                <c:pt idx="1742" formatCode="d\-mmm\-yy">
                  <c:v>43567</c:v>
                </c:pt>
                <c:pt idx="1743" formatCode="d\-mmm\-yy">
                  <c:v>43570</c:v>
                </c:pt>
                <c:pt idx="1744" formatCode="d\-mmm\-yy">
                  <c:v>43573</c:v>
                </c:pt>
                <c:pt idx="1745" formatCode="d\-mmm\-yy">
                  <c:v>43576</c:v>
                </c:pt>
                <c:pt idx="1746" formatCode="d\-mmm\-yy">
                  <c:v>43579</c:v>
                </c:pt>
                <c:pt idx="1747" formatCode="d\-mmm\-yy">
                  <c:v>43582</c:v>
                </c:pt>
                <c:pt idx="1748" formatCode="d\-mmm\-yy">
                  <c:v>43585</c:v>
                </c:pt>
                <c:pt idx="1749" formatCode="d\-mmm\-yy">
                  <c:v>43588</c:v>
                </c:pt>
                <c:pt idx="1750" formatCode="d\-mmm\-yy">
                  <c:v>43591</c:v>
                </c:pt>
                <c:pt idx="1751" formatCode="d\-mmm\-yy">
                  <c:v>43594</c:v>
                </c:pt>
                <c:pt idx="1752" formatCode="d\-mmm\-yy">
                  <c:v>43597</c:v>
                </c:pt>
                <c:pt idx="1753" formatCode="d\-mmm\-yy">
                  <c:v>43600</c:v>
                </c:pt>
                <c:pt idx="1754" formatCode="d\-mmm\-yy">
                  <c:v>43603</c:v>
                </c:pt>
                <c:pt idx="1755" formatCode="d\-mmm\-yy">
                  <c:v>43606</c:v>
                </c:pt>
                <c:pt idx="1756" formatCode="d\-mmm\-yy">
                  <c:v>43609</c:v>
                </c:pt>
                <c:pt idx="1757" formatCode="d\-mmm\-yy">
                  <c:v>43612</c:v>
                </c:pt>
                <c:pt idx="1758" formatCode="d\-mmm\-yy">
                  <c:v>43615</c:v>
                </c:pt>
                <c:pt idx="1759" formatCode="d\-mmm\-yy">
                  <c:v>43618</c:v>
                </c:pt>
                <c:pt idx="1760" formatCode="d\-mmm\-yy">
                  <c:v>43621</c:v>
                </c:pt>
                <c:pt idx="1761" formatCode="d\-mmm\-yy">
                  <c:v>43624</c:v>
                </c:pt>
                <c:pt idx="1762" formatCode="d\-mmm\-yy">
                  <c:v>43627</c:v>
                </c:pt>
                <c:pt idx="1763" formatCode="d\-mmm\-yy">
                  <c:v>43630</c:v>
                </c:pt>
                <c:pt idx="1764" formatCode="d\-mmm\-yy">
                  <c:v>43633</c:v>
                </c:pt>
                <c:pt idx="1765" formatCode="d\-mmm\-yy">
                  <c:v>43636</c:v>
                </c:pt>
                <c:pt idx="1766" formatCode="d\-mmm\-yy">
                  <c:v>43639</c:v>
                </c:pt>
                <c:pt idx="1767" formatCode="d\-mmm\-yy">
                  <c:v>43642</c:v>
                </c:pt>
                <c:pt idx="1768" formatCode="d\-mmm\-yy">
                  <c:v>43645</c:v>
                </c:pt>
                <c:pt idx="1769" formatCode="d\-mmm\-yy">
                  <c:v>43648</c:v>
                </c:pt>
                <c:pt idx="1770" formatCode="d\-mmm\-yy">
                  <c:v>43651</c:v>
                </c:pt>
                <c:pt idx="1771" formatCode="d\-mmm\-yy">
                  <c:v>43654</c:v>
                </c:pt>
                <c:pt idx="1772" formatCode="d\-mmm\-yy">
                  <c:v>43657</c:v>
                </c:pt>
                <c:pt idx="1773" formatCode="d\-mmm\-yy">
                  <c:v>43660</c:v>
                </c:pt>
                <c:pt idx="1774" formatCode="d\-mmm\-yy">
                  <c:v>43663</c:v>
                </c:pt>
                <c:pt idx="1775" formatCode="d\-mmm\-yy">
                  <c:v>43666</c:v>
                </c:pt>
                <c:pt idx="1776" formatCode="d\-mmm\-yy">
                  <c:v>43669</c:v>
                </c:pt>
                <c:pt idx="1777" formatCode="d\-mmm\-yy">
                  <c:v>43672</c:v>
                </c:pt>
                <c:pt idx="1778" formatCode="d\-mmm\-yy">
                  <c:v>43675</c:v>
                </c:pt>
                <c:pt idx="1779" formatCode="d\-mmm\-yy">
                  <c:v>43678</c:v>
                </c:pt>
                <c:pt idx="1780" formatCode="d\-mmm\-yy">
                  <c:v>43681</c:v>
                </c:pt>
                <c:pt idx="1781" formatCode="d\-mmm\-yy">
                  <c:v>43684</c:v>
                </c:pt>
                <c:pt idx="1782" formatCode="d\-mmm\-yy">
                  <c:v>43687</c:v>
                </c:pt>
                <c:pt idx="1783" formatCode="d\-mmm\-yy">
                  <c:v>43690</c:v>
                </c:pt>
                <c:pt idx="1784" formatCode="d\-mmm\-yy">
                  <c:v>43693</c:v>
                </c:pt>
                <c:pt idx="1785" formatCode="d\-mmm\-yy">
                  <c:v>43696</c:v>
                </c:pt>
                <c:pt idx="1786" formatCode="d\-mmm\-yy">
                  <c:v>43699</c:v>
                </c:pt>
                <c:pt idx="1787" formatCode="d\-mmm\-yy">
                  <c:v>43702</c:v>
                </c:pt>
                <c:pt idx="1788" formatCode="d\-mmm\-yy">
                  <c:v>43705</c:v>
                </c:pt>
                <c:pt idx="1789" formatCode="d\-mmm\-yy">
                  <c:v>43708</c:v>
                </c:pt>
                <c:pt idx="1790" formatCode="d\-mmm\-yy">
                  <c:v>43711</c:v>
                </c:pt>
                <c:pt idx="1791" formatCode="d\-mmm\-yy">
                  <c:v>43714</c:v>
                </c:pt>
                <c:pt idx="1792" formatCode="d\-mmm\-yy">
                  <c:v>43717</c:v>
                </c:pt>
                <c:pt idx="1793" formatCode="d\-mmm\-yy">
                  <c:v>43720</c:v>
                </c:pt>
                <c:pt idx="1794" formatCode="d\-mmm\-yy">
                  <c:v>43723</c:v>
                </c:pt>
                <c:pt idx="1795" formatCode="d\-mmm\-yy">
                  <c:v>43726</c:v>
                </c:pt>
                <c:pt idx="1796" formatCode="d\-mmm\-yy">
                  <c:v>43729</c:v>
                </c:pt>
                <c:pt idx="1797" formatCode="d\-mmm\-yy">
                  <c:v>43732</c:v>
                </c:pt>
                <c:pt idx="1798" formatCode="d\-mmm\-yy">
                  <c:v>43735</c:v>
                </c:pt>
                <c:pt idx="1799" formatCode="d\-mmm\-yy">
                  <c:v>43738</c:v>
                </c:pt>
                <c:pt idx="1800" formatCode="d\-mmm\-yy">
                  <c:v>43741</c:v>
                </c:pt>
                <c:pt idx="1801" formatCode="d\-mmm\-yy">
                  <c:v>43744</c:v>
                </c:pt>
                <c:pt idx="1802" formatCode="d\-mmm\-yy">
                  <c:v>43747</c:v>
                </c:pt>
                <c:pt idx="1803" formatCode="d\-mmm\-yy">
                  <c:v>43750</c:v>
                </c:pt>
                <c:pt idx="1804" formatCode="d\-mmm\-yy">
                  <c:v>43753</c:v>
                </c:pt>
                <c:pt idx="1805" formatCode="d\-mmm\-yy">
                  <c:v>43756</c:v>
                </c:pt>
                <c:pt idx="1806" formatCode="d\-mmm\-yy">
                  <c:v>43759</c:v>
                </c:pt>
                <c:pt idx="1807" formatCode="d\-mmm\-yy">
                  <c:v>43762</c:v>
                </c:pt>
                <c:pt idx="1808" formatCode="d\-mmm\-yy">
                  <c:v>43765</c:v>
                </c:pt>
                <c:pt idx="1809" formatCode="d\-mmm\-yy">
                  <c:v>43768</c:v>
                </c:pt>
                <c:pt idx="1810" formatCode="d\-mmm\-yy">
                  <c:v>43771</c:v>
                </c:pt>
                <c:pt idx="1811" formatCode="d\-mmm\-yy">
                  <c:v>43774</c:v>
                </c:pt>
                <c:pt idx="1812" formatCode="d\-mmm\-yy">
                  <c:v>43777</c:v>
                </c:pt>
                <c:pt idx="1813" formatCode="d\-mmm\-yy">
                  <c:v>43780</c:v>
                </c:pt>
                <c:pt idx="1814" formatCode="d\-mmm\-yy">
                  <c:v>43783</c:v>
                </c:pt>
                <c:pt idx="1815" formatCode="d\-mmm\-yy">
                  <c:v>43786</c:v>
                </c:pt>
                <c:pt idx="1816" formatCode="d\-mmm\-yy">
                  <c:v>43789</c:v>
                </c:pt>
                <c:pt idx="1817" formatCode="d\-mmm\-yy">
                  <c:v>43792</c:v>
                </c:pt>
                <c:pt idx="1818" formatCode="d\-mmm\-yy">
                  <c:v>43795</c:v>
                </c:pt>
                <c:pt idx="1819" formatCode="d\-mmm\-yy">
                  <c:v>43798</c:v>
                </c:pt>
                <c:pt idx="1820" formatCode="d\-mmm\-yy">
                  <c:v>43801</c:v>
                </c:pt>
                <c:pt idx="1821" formatCode="d\-mmm\-yy">
                  <c:v>43804</c:v>
                </c:pt>
                <c:pt idx="1822" formatCode="d\-mmm\-yy">
                  <c:v>43807</c:v>
                </c:pt>
                <c:pt idx="1823" formatCode="d\-mmm\-yy">
                  <c:v>43810</c:v>
                </c:pt>
                <c:pt idx="1824" formatCode="d\-mmm\-yy">
                  <c:v>43813</c:v>
                </c:pt>
                <c:pt idx="1825" formatCode="d\-mmm\-yy">
                  <c:v>43816</c:v>
                </c:pt>
                <c:pt idx="1826" formatCode="d\-mmm\-yy">
                  <c:v>43819</c:v>
                </c:pt>
                <c:pt idx="1827" formatCode="d\-mmm\-yy">
                  <c:v>43822</c:v>
                </c:pt>
                <c:pt idx="1828" formatCode="d\-mmm\-yy">
                  <c:v>43825</c:v>
                </c:pt>
                <c:pt idx="1829" formatCode="d\-mmm\-yy">
                  <c:v>43828</c:v>
                </c:pt>
                <c:pt idx="1830" formatCode="d\-mmm\-yy">
                  <c:v>43831</c:v>
                </c:pt>
                <c:pt idx="1831" formatCode="d\-mmm\-yy">
                  <c:v>43834</c:v>
                </c:pt>
                <c:pt idx="1832" formatCode="d\-mmm\-yy">
                  <c:v>43837</c:v>
                </c:pt>
                <c:pt idx="1833" formatCode="d\-mmm\-yy">
                  <c:v>43840</c:v>
                </c:pt>
                <c:pt idx="1834" formatCode="d\-mmm\-yy">
                  <c:v>43843</c:v>
                </c:pt>
                <c:pt idx="1835" formatCode="d\-mmm\-yy">
                  <c:v>43846</c:v>
                </c:pt>
                <c:pt idx="1836" formatCode="d\-mmm\-yy">
                  <c:v>43849</c:v>
                </c:pt>
                <c:pt idx="1837" formatCode="d\-mmm\-yy">
                  <c:v>43852</c:v>
                </c:pt>
                <c:pt idx="1838" formatCode="d\-mmm\-yy">
                  <c:v>43855</c:v>
                </c:pt>
                <c:pt idx="1839" formatCode="d\-mmm\-yy">
                  <c:v>43858</c:v>
                </c:pt>
                <c:pt idx="1840" formatCode="d\-mmm\-yy">
                  <c:v>43861</c:v>
                </c:pt>
                <c:pt idx="1841" formatCode="d\-mmm\-yy">
                  <c:v>43864</c:v>
                </c:pt>
                <c:pt idx="1842" formatCode="d\-mmm\-yy">
                  <c:v>43867</c:v>
                </c:pt>
                <c:pt idx="1843" formatCode="d\-mmm\-yy">
                  <c:v>43870</c:v>
                </c:pt>
                <c:pt idx="1844" formatCode="d\-mmm\-yy">
                  <c:v>43873</c:v>
                </c:pt>
                <c:pt idx="1845" formatCode="d\-mmm\-yy">
                  <c:v>43876</c:v>
                </c:pt>
                <c:pt idx="1846" formatCode="d\-mmm\-yy">
                  <c:v>43879</c:v>
                </c:pt>
                <c:pt idx="1847" formatCode="d\-mmm\-yy">
                  <c:v>43882</c:v>
                </c:pt>
                <c:pt idx="1848" formatCode="d\-mmm\-yy">
                  <c:v>43885</c:v>
                </c:pt>
                <c:pt idx="1849" formatCode="d\-mmm\-yy">
                  <c:v>43888</c:v>
                </c:pt>
                <c:pt idx="1850" formatCode="d\-mmm\-yy">
                  <c:v>43891</c:v>
                </c:pt>
                <c:pt idx="1851" formatCode="d\-mmm\-yy">
                  <c:v>43894</c:v>
                </c:pt>
                <c:pt idx="1852" formatCode="d\-mmm\-yy">
                  <c:v>43897</c:v>
                </c:pt>
                <c:pt idx="1853" formatCode="d\-mmm\-yy">
                  <c:v>43900</c:v>
                </c:pt>
                <c:pt idx="1854" formatCode="d\-mmm\-yy">
                  <c:v>43903</c:v>
                </c:pt>
                <c:pt idx="1855" formatCode="d\-mmm\-yy">
                  <c:v>43906</c:v>
                </c:pt>
                <c:pt idx="1856" formatCode="d\-mmm\-yy">
                  <c:v>43909</c:v>
                </c:pt>
                <c:pt idx="1857" formatCode="d\-mmm\-yy">
                  <c:v>43912</c:v>
                </c:pt>
                <c:pt idx="1858" formatCode="d\-mmm\-yy">
                  <c:v>43915</c:v>
                </c:pt>
                <c:pt idx="1859" formatCode="d\-mmm\-yy">
                  <c:v>43918</c:v>
                </c:pt>
                <c:pt idx="1860" formatCode="d\-mmm\-yy">
                  <c:v>43921</c:v>
                </c:pt>
                <c:pt idx="1861" formatCode="d\-mmm\-yy">
                  <c:v>43924</c:v>
                </c:pt>
                <c:pt idx="1862" formatCode="d\-mmm\-yy">
                  <c:v>43927</c:v>
                </c:pt>
                <c:pt idx="1863" formatCode="d\-mmm\-yy">
                  <c:v>43930</c:v>
                </c:pt>
                <c:pt idx="1864" formatCode="d\-mmm\-yy">
                  <c:v>43933</c:v>
                </c:pt>
                <c:pt idx="1865" formatCode="d\-mmm\-yy">
                  <c:v>43936</c:v>
                </c:pt>
                <c:pt idx="1866" formatCode="d\-mmm\-yy">
                  <c:v>43939</c:v>
                </c:pt>
                <c:pt idx="1867" formatCode="d\-mmm\-yy">
                  <c:v>43942</c:v>
                </c:pt>
                <c:pt idx="1868" formatCode="d\-mmm\-yy">
                  <c:v>43945</c:v>
                </c:pt>
                <c:pt idx="1869" formatCode="d\-mmm\-yy">
                  <c:v>43948</c:v>
                </c:pt>
                <c:pt idx="1870" formatCode="d\-mmm\-yy">
                  <c:v>43951</c:v>
                </c:pt>
                <c:pt idx="1871" formatCode="d\-mmm\-yy">
                  <c:v>43954</c:v>
                </c:pt>
                <c:pt idx="1872" formatCode="d\-mmm\-yy">
                  <c:v>43957</c:v>
                </c:pt>
                <c:pt idx="1873" formatCode="d\-mmm\-yy">
                  <c:v>43960</c:v>
                </c:pt>
                <c:pt idx="1874" formatCode="d\-mmm\-yy">
                  <c:v>43963</c:v>
                </c:pt>
                <c:pt idx="1875" formatCode="d\-mmm\-yy">
                  <c:v>43966</c:v>
                </c:pt>
                <c:pt idx="1876" formatCode="d\-mmm\-yy">
                  <c:v>43969</c:v>
                </c:pt>
                <c:pt idx="1877" formatCode="d\-mmm\-yy">
                  <c:v>43972</c:v>
                </c:pt>
                <c:pt idx="1878" formatCode="d\-mmm\-yy">
                  <c:v>43975</c:v>
                </c:pt>
                <c:pt idx="1879" formatCode="d\-mmm\-yy">
                  <c:v>43978</c:v>
                </c:pt>
                <c:pt idx="1880" formatCode="d\-mmm\-yy">
                  <c:v>43981</c:v>
                </c:pt>
                <c:pt idx="1881" formatCode="d\-mmm\-yy">
                  <c:v>43984</c:v>
                </c:pt>
                <c:pt idx="1882" formatCode="d\-mmm\-yy">
                  <c:v>43987</c:v>
                </c:pt>
                <c:pt idx="1883" formatCode="d\-mmm\-yy">
                  <c:v>43990</c:v>
                </c:pt>
                <c:pt idx="1884" formatCode="d\-mmm\-yy">
                  <c:v>43993</c:v>
                </c:pt>
                <c:pt idx="1885" formatCode="d\-mmm\-yy">
                  <c:v>43996</c:v>
                </c:pt>
                <c:pt idx="1886" formatCode="d\-mmm\-yy">
                  <c:v>43999</c:v>
                </c:pt>
                <c:pt idx="1887" formatCode="d\-mmm\-yy">
                  <c:v>44002</c:v>
                </c:pt>
                <c:pt idx="1888" formatCode="d\-mmm\-yy">
                  <c:v>44005</c:v>
                </c:pt>
                <c:pt idx="1889" formatCode="d\-mmm\-yy">
                  <c:v>44008</c:v>
                </c:pt>
                <c:pt idx="1890" formatCode="d\-mmm\-yy">
                  <c:v>44011</c:v>
                </c:pt>
                <c:pt idx="1891" formatCode="d\-mmm\-yy">
                  <c:v>44014</c:v>
                </c:pt>
                <c:pt idx="1892" formatCode="d\-mmm\-yy">
                  <c:v>44017</c:v>
                </c:pt>
                <c:pt idx="1893" formatCode="d\-mmm\-yy">
                  <c:v>44020</c:v>
                </c:pt>
                <c:pt idx="1894" formatCode="d\-mmm\-yy">
                  <c:v>44023</c:v>
                </c:pt>
                <c:pt idx="1895" formatCode="d\-mmm\-yy">
                  <c:v>44026</c:v>
                </c:pt>
                <c:pt idx="1896" formatCode="d\-mmm\-yy">
                  <c:v>44029</c:v>
                </c:pt>
                <c:pt idx="1897" formatCode="d\-mmm\-yy">
                  <c:v>44032</c:v>
                </c:pt>
                <c:pt idx="1898" formatCode="d\-mmm\-yy">
                  <c:v>44035</c:v>
                </c:pt>
                <c:pt idx="1899" formatCode="d\-mmm\-yy">
                  <c:v>44038</c:v>
                </c:pt>
                <c:pt idx="1900" formatCode="d\-mmm\-yy">
                  <c:v>44041</c:v>
                </c:pt>
                <c:pt idx="1901" formatCode="d\-mmm\-yy">
                  <c:v>44044</c:v>
                </c:pt>
                <c:pt idx="1902" formatCode="d\-mmm\-yy">
                  <c:v>44047</c:v>
                </c:pt>
                <c:pt idx="1903" formatCode="d\-mmm\-yy">
                  <c:v>44050</c:v>
                </c:pt>
                <c:pt idx="1904" formatCode="d\-mmm\-yy">
                  <c:v>44053</c:v>
                </c:pt>
                <c:pt idx="1905" formatCode="d\-mmm\-yy">
                  <c:v>44056</c:v>
                </c:pt>
                <c:pt idx="1906" formatCode="d\-mmm\-yy">
                  <c:v>44059</c:v>
                </c:pt>
                <c:pt idx="1907" formatCode="d\-mmm\-yy">
                  <c:v>44062</c:v>
                </c:pt>
                <c:pt idx="1908" formatCode="d\-mmm\-yy">
                  <c:v>44065</c:v>
                </c:pt>
                <c:pt idx="1909" formatCode="d\-mmm\-yy">
                  <c:v>44068</c:v>
                </c:pt>
                <c:pt idx="1910" formatCode="d\-mmm\-yy">
                  <c:v>44071</c:v>
                </c:pt>
                <c:pt idx="1911" formatCode="d\-mmm\-yy">
                  <c:v>44074</c:v>
                </c:pt>
                <c:pt idx="1912" formatCode="d\-mmm\-yy">
                  <c:v>44077</c:v>
                </c:pt>
                <c:pt idx="1913" formatCode="d\-mmm\-yy">
                  <c:v>44080</c:v>
                </c:pt>
                <c:pt idx="1914" formatCode="d\-mmm\-yy">
                  <c:v>44083</c:v>
                </c:pt>
                <c:pt idx="1915" formatCode="d\-mmm\-yy">
                  <c:v>44086</c:v>
                </c:pt>
                <c:pt idx="1916" formatCode="d\-mmm\-yy">
                  <c:v>44089</c:v>
                </c:pt>
                <c:pt idx="1917" formatCode="d\-mmm\-yy">
                  <c:v>44092</c:v>
                </c:pt>
                <c:pt idx="1918" formatCode="d\-mmm\-yy">
                  <c:v>44095</c:v>
                </c:pt>
                <c:pt idx="1919" formatCode="d\-mmm\-yy">
                  <c:v>44098</c:v>
                </c:pt>
                <c:pt idx="1920" formatCode="d\-mmm\-yy">
                  <c:v>44101</c:v>
                </c:pt>
                <c:pt idx="1921" formatCode="d\-mmm\-yy">
                  <c:v>44104</c:v>
                </c:pt>
                <c:pt idx="1922" formatCode="d\-mmm\-yy">
                  <c:v>44107</c:v>
                </c:pt>
                <c:pt idx="1923" formatCode="d\-mmm\-yy">
                  <c:v>44110</c:v>
                </c:pt>
                <c:pt idx="1924" formatCode="d\-mmm\-yy">
                  <c:v>44113</c:v>
                </c:pt>
                <c:pt idx="1925" formatCode="d\-mmm\-yy">
                  <c:v>44116</c:v>
                </c:pt>
                <c:pt idx="1926" formatCode="d\-mmm\-yy">
                  <c:v>44119</c:v>
                </c:pt>
                <c:pt idx="1927" formatCode="d\-mmm\-yy">
                  <c:v>44122</c:v>
                </c:pt>
                <c:pt idx="1928" formatCode="d\-mmm\-yy">
                  <c:v>44125</c:v>
                </c:pt>
                <c:pt idx="1929" formatCode="d\-mmm\-yy">
                  <c:v>44128</c:v>
                </c:pt>
                <c:pt idx="1930" formatCode="d\-mmm\-yy">
                  <c:v>44131</c:v>
                </c:pt>
                <c:pt idx="1931" formatCode="d\-mmm\-yy">
                  <c:v>44134</c:v>
                </c:pt>
                <c:pt idx="1932" formatCode="d\-mmm\-yy">
                  <c:v>44137</c:v>
                </c:pt>
                <c:pt idx="1933" formatCode="d\-mmm\-yy">
                  <c:v>44140</c:v>
                </c:pt>
                <c:pt idx="1934" formatCode="d\-mmm\-yy">
                  <c:v>44143</c:v>
                </c:pt>
                <c:pt idx="1935" formatCode="d\-mmm\-yy">
                  <c:v>44146</c:v>
                </c:pt>
                <c:pt idx="1936" formatCode="d\-mmm\-yy">
                  <c:v>44149</c:v>
                </c:pt>
                <c:pt idx="1937" formatCode="d\-mmm\-yy">
                  <c:v>44152</c:v>
                </c:pt>
                <c:pt idx="1938" formatCode="d\-mmm\-yy">
                  <c:v>44155</c:v>
                </c:pt>
                <c:pt idx="1939" formatCode="d\-mmm\-yy">
                  <c:v>44158</c:v>
                </c:pt>
                <c:pt idx="1940" formatCode="d\-mmm\-yy">
                  <c:v>44161</c:v>
                </c:pt>
                <c:pt idx="1941" formatCode="d\-mmm\-yy">
                  <c:v>44164</c:v>
                </c:pt>
                <c:pt idx="1942" formatCode="d\-mmm\-yy">
                  <c:v>44167</c:v>
                </c:pt>
                <c:pt idx="1943" formatCode="d\-mmm\-yy">
                  <c:v>44170</c:v>
                </c:pt>
                <c:pt idx="1944" formatCode="d\-mmm\-yy">
                  <c:v>44173</c:v>
                </c:pt>
                <c:pt idx="1945" formatCode="d\-mmm\-yy">
                  <c:v>44176</c:v>
                </c:pt>
                <c:pt idx="1946" formatCode="d\-mmm\-yy">
                  <c:v>44179</c:v>
                </c:pt>
                <c:pt idx="1947" formatCode="d\-mmm\-yy">
                  <c:v>44182</c:v>
                </c:pt>
                <c:pt idx="1948" formatCode="d\-mmm\-yy">
                  <c:v>44185</c:v>
                </c:pt>
                <c:pt idx="1949" formatCode="d\-mmm\-yy">
                  <c:v>44188</c:v>
                </c:pt>
                <c:pt idx="1950" formatCode="d\-mmm\-yy">
                  <c:v>44191</c:v>
                </c:pt>
                <c:pt idx="1951" formatCode="d\-mmm\-yy">
                  <c:v>44194</c:v>
                </c:pt>
                <c:pt idx="1952" formatCode="d\-mmm\-yy">
                  <c:v>44197</c:v>
                </c:pt>
                <c:pt idx="1953" formatCode="d\-mmm\-yy">
                  <c:v>44200</c:v>
                </c:pt>
                <c:pt idx="1954" formatCode="d\-mmm\-yy">
                  <c:v>44203</c:v>
                </c:pt>
                <c:pt idx="1955" formatCode="d\-mmm\-yy">
                  <c:v>44206</c:v>
                </c:pt>
                <c:pt idx="1956" formatCode="d\-mmm\-yy">
                  <c:v>44209</c:v>
                </c:pt>
                <c:pt idx="1957" formatCode="d\-mmm\-yy">
                  <c:v>44212</c:v>
                </c:pt>
                <c:pt idx="1958" formatCode="d\-mmm\-yy">
                  <c:v>44215</c:v>
                </c:pt>
                <c:pt idx="1959" formatCode="d\-mmm\-yy">
                  <c:v>44218</c:v>
                </c:pt>
                <c:pt idx="1960" formatCode="d\-mmm\-yy">
                  <c:v>44221</c:v>
                </c:pt>
                <c:pt idx="1961" formatCode="d\-mmm\-yy">
                  <c:v>44224</c:v>
                </c:pt>
                <c:pt idx="1962" formatCode="d\-mmm\-yy">
                  <c:v>44227</c:v>
                </c:pt>
                <c:pt idx="1963" formatCode="d\-mmm\-yy">
                  <c:v>44230</c:v>
                </c:pt>
                <c:pt idx="1964" formatCode="d\-mmm\-yy">
                  <c:v>44233</c:v>
                </c:pt>
                <c:pt idx="1965" formatCode="d\-mmm\-yy">
                  <c:v>44236</c:v>
                </c:pt>
                <c:pt idx="1966" formatCode="d\-mmm\-yy">
                  <c:v>44239</c:v>
                </c:pt>
                <c:pt idx="1967" formatCode="d\-mmm\-yy">
                  <c:v>44242</c:v>
                </c:pt>
                <c:pt idx="1968" formatCode="d\-mmm\-yy">
                  <c:v>44245</c:v>
                </c:pt>
                <c:pt idx="1969" formatCode="d\-mmm\-yy">
                  <c:v>44248</c:v>
                </c:pt>
                <c:pt idx="1970" formatCode="d\-mmm\-yy">
                  <c:v>44251</c:v>
                </c:pt>
                <c:pt idx="1971" formatCode="d\-mmm\-yy">
                  <c:v>44254</c:v>
                </c:pt>
                <c:pt idx="1972" formatCode="d\-mmm\-yy">
                  <c:v>44257</c:v>
                </c:pt>
                <c:pt idx="1973" formatCode="d\-mmm\-yy">
                  <c:v>44260</c:v>
                </c:pt>
                <c:pt idx="1974" formatCode="d\-mmm\-yy">
                  <c:v>44263</c:v>
                </c:pt>
                <c:pt idx="1975" formatCode="d\-mmm\-yy">
                  <c:v>44266</c:v>
                </c:pt>
                <c:pt idx="1976" formatCode="d\-mmm\-yy">
                  <c:v>44269</c:v>
                </c:pt>
                <c:pt idx="1977" formatCode="d\-mmm\-yy">
                  <c:v>44272</c:v>
                </c:pt>
                <c:pt idx="1978" formatCode="d\-mmm\-yy">
                  <c:v>44275</c:v>
                </c:pt>
                <c:pt idx="1979" formatCode="d\-mmm\-yy">
                  <c:v>44278</c:v>
                </c:pt>
                <c:pt idx="1980" formatCode="d\-mmm\-yy">
                  <c:v>44281</c:v>
                </c:pt>
                <c:pt idx="1981" formatCode="d\-mmm\-yy">
                  <c:v>44284</c:v>
                </c:pt>
                <c:pt idx="1982" formatCode="d\-mmm\-yy">
                  <c:v>44287</c:v>
                </c:pt>
                <c:pt idx="1983" formatCode="d\-mmm\-yy">
                  <c:v>44290</c:v>
                </c:pt>
                <c:pt idx="1984" formatCode="d\-mmm\-yy">
                  <c:v>44293</c:v>
                </c:pt>
                <c:pt idx="1985" formatCode="d\-mmm\-yy">
                  <c:v>44296</c:v>
                </c:pt>
                <c:pt idx="1986" formatCode="d\-mmm\-yy">
                  <c:v>44299</c:v>
                </c:pt>
                <c:pt idx="1987" formatCode="d\-mmm\-yy">
                  <c:v>44302</c:v>
                </c:pt>
                <c:pt idx="1988" formatCode="d\-mmm\-yy">
                  <c:v>44305</c:v>
                </c:pt>
                <c:pt idx="1989" formatCode="d\-mmm\-yy">
                  <c:v>44308</c:v>
                </c:pt>
                <c:pt idx="1990" formatCode="d\-mmm\-yy">
                  <c:v>44311</c:v>
                </c:pt>
                <c:pt idx="1991" formatCode="d\-mmm\-yy">
                  <c:v>44314</c:v>
                </c:pt>
                <c:pt idx="1992" formatCode="d\-mmm\-yy">
                  <c:v>44317</c:v>
                </c:pt>
                <c:pt idx="1993" formatCode="d\-mmm\-yy">
                  <c:v>44320</c:v>
                </c:pt>
                <c:pt idx="1994" formatCode="d\-mmm\-yy">
                  <c:v>44323</c:v>
                </c:pt>
                <c:pt idx="1995" formatCode="d\-mmm\-yy">
                  <c:v>44326</c:v>
                </c:pt>
                <c:pt idx="1996" formatCode="d\-mmm\-yy">
                  <c:v>44329</c:v>
                </c:pt>
                <c:pt idx="1997" formatCode="d\-mmm\-yy">
                  <c:v>44332</c:v>
                </c:pt>
                <c:pt idx="1998" formatCode="d\-mmm\-yy">
                  <c:v>44335</c:v>
                </c:pt>
                <c:pt idx="1999" formatCode="d\-mmm\-yy">
                  <c:v>44338</c:v>
                </c:pt>
                <c:pt idx="2000" formatCode="d\-mmm\-yy">
                  <c:v>44341</c:v>
                </c:pt>
                <c:pt idx="2001" formatCode="d\-mmm\-yy">
                  <c:v>44344</c:v>
                </c:pt>
                <c:pt idx="2002" formatCode="d\-mmm\-yy">
                  <c:v>44347</c:v>
                </c:pt>
                <c:pt idx="2003" formatCode="d\-mmm\-yy">
                  <c:v>44350</c:v>
                </c:pt>
                <c:pt idx="2004" formatCode="d\-mmm\-yy">
                  <c:v>44353</c:v>
                </c:pt>
                <c:pt idx="2005" formatCode="d\-mmm\-yy">
                  <c:v>44356</c:v>
                </c:pt>
                <c:pt idx="2006" formatCode="d\-mmm\-yy">
                  <c:v>44359</c:v>
                </c:pt>
                <c:pt idx="2007" formatCode="d\-mmm\-yy">
                  <c:v>44362</c:v>
                </c:pt>
                <c:pt idx="2008" formatCode="d\-mmm\-yy">
                  <c:v>44365</c:v>
                </c:pt>
                <c:pt idx="2009" formatCode="d\-mmm\-yy">
                  <c:v>44368</c:v>
                </c:pt>
                <c:pt idx="2010" formatCode="d\-mmm\-yy">
                  <c:v>44371</c:v>
                </c:pt>
                <c:pt idx="2011" formatCode="d\-mmm\-yy">
                  <c:v>44374</c:v>
                </c:pt>
                <c:pt idx="2012" formatCode="d\-mmm\-yy">
                  <c:v>44377</c:v>
                </c:pt>
                <c:pt idx="2013" formatCode="d\-mmm\-yy">
                  <c:v>44380</c:v>
                </c:pt>
                <c:pt idx="2014" formatCode="d\-mmm\-yy">
                  <c:v>44383</c:v>
                </c:pt>
                <c:pt idx="2015" formatCode="d\-mmm\-yy">
                  <c:v>44386</c:v>
                </c:pt>
                <c:pt idx="2016" formatCode="d\-mmm\-yy">
                  <c:v>44389</c:v>
                </c:pt>
                <c:pt idx="2017" formatCode="d\-mmm\-yy">
                  <c:v>44392</c:v>
                </c:pt>
                <c:pt idx="2018" formatCode="d\-mmm\-yy">
                  <c:v>44395</c:v>
                </c:pt>
                <c:pt idx="2019" formatCode="d\-mmm\-yy">
                  <c:v>44398</c:v>
                </c:pt>
                <c:pt idx="2020" formatCode="d\-mmm\-yy">
                  <c:v>44401</c:v>
                </c:pt>
                <c:pt idx="2021" formatCode="d\-mmm\-yy">
                  <c:v>44404</c:v>
                </c:pt>
                <c:pt idx="2022" formatCode="d\-mmm\-yy">
                  <c:v>44407</c:v>
                </c:pt>
                <c:pt idx="2023" formatCode="d\-mmm\-yy">
                  <c:v>44410</c:v>
                </c:pt>
                <c:pt idx="2024" formatCode="d\-mmm\-yy">
                  <c:v>44413</c:v>
                </c:pt>
                <c:pt idx="2025" formatCode="d\-mmm\-yy">
                  <c:v>44416</c:v>
                </c:pt>
                <c:pt idx="2026" formatCode="d\-mmm\-yy">
                  <c:v>44419</c:v>
                </c:pt>
                <c:pt idx="2027" formatCode="d\-mmm\-yy">
                  <c:v>44422</c:v>
                </c:pt>
                <c:pt idx="2028" formatCode="d\-mmm\-yy">
                  <c:v>44425</c:v>
                </c:pt>
                <c:pt idx="2029" formatCode="d\-mmm\-yy">
                  <c:v>44428</c:v>
                </c:pt>
                <c:pt idx="2030" formatCode="d\-mmm\-yy">
                  <c:v>44431</c:v>
                </c:pt>
                <c:pt idx="2031" formatCode="d\-mmm\-yy">
                  <c:v>44434</c:v>
                </c:pt>
                <c:pt idx="2032" formatCode="d\-mmm\-yy">
                  <c:v>44437</c:v>
                </c:pt>
                <c:pt idx="2033" formatCode="d\-mmm\-yy">
                  <c:v>44440</c:v>
                </c:pt>
                <c:pt idx="2034" formatCode="d\-mmm\-yy">
                  <c:v>44443</c:v>
                </c:pt>
                <c:pt idx="2035" formatCode="d\-mmm\-yy">
                  <c:v>44446</c:v>
                </c:pt>
                <c:pt idx="2036" formatCode="d\-mmm\-yy">
                  <c:v>44449</c:v>
                </c:pt>
                <c:pt idx="2037" formatCode="d\-mmm\-yy">
                  <c:v>44452</c:v>
                </c:pt>
                <c:pt idx="2038" formatCode="d\-mmm\-yy">
                  <c:v>44455</c:v>
                </c:pt>
                <c:pt idx="2039" formatCode="d\-mmm\-yy">
                  <c:v>44458</c:v>
                </c:pt>
                <c:pt idx="2040" formatCode="d\-mmm\-yy">
                  <c:v>44461</c:v>
                </c:pt>
                <c:pt idx="2041" formatCode="d\-mmm\-yy">
                  <c:v>44464</c:v>
                </c:pt>
                <c:pt idx="2042" formatCode="d\-mmm\-yy">
                  <c:v>44467</c:v>
                </c:pt>
                <c:pt idx="2043" formatCode="d\-mmm\-yy">
                  <c:v>44470</c:v>
                </c:pt>
                <c:pt idx="2044" formatCode="d\-mmm\-yy">
                  <c:v>44473</c:v>
                </c:pt>
                <c:pt idx="2045" formatCode="d\-mmm\-yy">
                  <c:v>44476</c:v>
                </c:pt>
                <c:pt idx="2046" formatCode="d\-mmm\-yy">
                  <c:v>44479</c:v>
                </c:pt>
                <c:pt idx="2047" formatCode="d\-mmm\-yy">
                  <c:v>44482</c:v>
                </c:pt>
                <c:pt idx="2048" formatCode="d\-mmm\-yy">
                  <c:v>44485</c:v>
                </c:pt>
                <c:pt idx="2049" formatCode="d\-mmm\-yy">
                  <c:v>44488</c:v>
                </c:pt>
                <c:pt idx="2050" formatCode="d\-mmm\-yy">
                  <c:v>44491</c:v>
                </c:pt>
                <c:pt idx="2051" formatCode="d\-mmm\-yy">
                  <c:v>44494</c:v>
                </c:pt>
                <c:pt idx="2052" formatCode="d\-mmm\-yy">
                  <c:v>44497</c:v>
                </c:pt>
                <c:pt idx="2053" formatCode="d\-mmm\-yy">
                  <c:v>44500</c:v>
                </c:pt>
                <c:pt idx="2054" formatCode="d\-mmm\-yy">
                  <c:v>44503</c:v>
                </c:pt>
                <c:pt idx="2055" formatCode="d\-mmm\-yy">
                  <c:v>44506</c:v>
                </c:pt>
                <c:pt idx="2056" formatCode="d\-mmm\-yy">
                  <c:v>44509</c:v>
                </c:pt>
                <c:pt idx="2057" formatCode="d\-mmm\-yy">
                  <c:v>44512</c:v>
                </c:pt>
                <c:pt idx="2058" formatCode="d\-mmm\-yy">
                  <c:v>44515</c:v>
                </c:pt>
                <c:pt idx="2059" formatCode="d\-mmm\-yy">
                  <c:v>44518</c:v>
                </c:pt>
                <c:pt idx="2060" formatCode="d\-mmm\-yy">
                  <c:v>44521</c:v>
                </c:pt>
                <c:pt idx="2061" formatCode="d\-mmm\-yy">
                  <c:v>44524</c:v>
                </c:pt>
                <c:pt idx="2062" formatCode="d\-mmm\-yy">
                  <c:v>44527</c:v>
                </c:pt>
                <c:pt idx="2063" formatCode="d\-mmm\-yy">
                  <c:v>44530</c:v>
                </c:pt>
                <c:pt idx="2064" formatCode="d\-mmm\-yy">
                  <c:v>44533</c:v>
                </c:pt>
                <c:pt idx="2065" formatCode="d\-mmm\-yy">
                  <c:v>44536</c:v>
                </c:pt>
                <c:pt idx="2066" formatCode="d\-mmm\-yy">
                  <c:v>44539</c:v>
                </c:pt>
                <c:pt idx="2067" formatCode="d\-mmm\-yy">
                  <c:v>44542</c:v>
                </c:pt>
                <c:pt idx="2068" formatCode="d\-mmm\-yy">
                  <c:v>44545</c:v>
                </c:pt>
                <c:pt idx="2069" formatCode="d\-mmm\-yy">
                  <c:v>44548</c:v>
                </c:pt>
                <c:pt idx="2070" formatCode="d\-mmm\-yy">
                  <c:v>44551</c:v>
                </c:pt>
                <c:pt idx="2071" formatCode="d\-mmm\-yy">
                  <c:v>44554</c:v>
                </c:pt>
                <c:pt idx="2072" formatCode="d\-mmm\-yy">
                  <c:v>44557</c:v>
                </c:pt>
                <c:pt idx="2073" formatCode="d\-mmm\-yy">
                  <c:v>44560</c:v>
                </c:pt>
                <c:pt idx="2074" formatCode="d\-mmm\-yy">
                  <c:v>44563</c:v>
                </c:pt>
                <c:pt idx="2075" formatCode="d\-mmm\-yy">
                  <c:v>44566</c:v>
                </c:pt>
                <c:pt idx="2076" formatCode="d\-mmm\-yy">
                  <c:v>44569</c:v>
                </c:pt>
                <c:pt idx="2077" formatCode="d\-mmm\-yy">
                  <c:v>44572</c:v>
                </c:pt>
                <c:pt idx="2078" formatCode="d\-mmm\-yy">
                  <c:v>44575</c:v>
                </c:pt>
                <c:pt idx="2079" formatCode="d\-mmm\-yy">
                  <c:v>44578</c:v>
                </c:pt>
                <c:pt idx="2080" formatCode="d\-mmm\-yy">
                  <c:v>44581</c:v>
                </c:pt>
                <c:pt idx="2081" formatCode="d\-mmm\-yy">
                  <c:v>44584</c:v>
                </c:pt>
                <c:pt idx="2082" formatCode="d\-mmm\-yy">
                  <c:v>44587</c:v>
                </c:pt>
                <c:pt idx="2083" formatCode="d\-mmm\-yy">
                  <c:v>44590</c:v>
                </c:pt>
                <c:pt idx="2084" formatCode="d\-mmm\-yy">
                  <c:v>44593</c:v>
                </c:pt>
                <c:pt idx="2085" formatCode="d\-mmm\-yy">
                  <c:v>44596</c:v>
                </c:pt>
                <c:pt idx="2086" formatCode="d\-mmm\-yy">
                  <c:v>44599</c:v>
                </c:pt>
                <c:pt idx="2087" formatCode="d\-mmm\-yy">
                  <c:v>44602</c:v>
                </c:pt>
                <c:pt idx="2088" formatCode="d\-mmm\-yy">
                  <c:v>44605</c:v>
                </c:pt>
                <c:pt idx="2089" formatCode="d\-mmm\-yy">
                  <c:v>44608</c:v>
                </c:pt>
                <c:pt idx="2090" formatCode="d\-mmm\-yy">
                  <c:v>44611</c:v>
                </c:pt>
                <c:pt idx="2091" formatCode="d\-mmm\-yy">
                  <c:v>44614</c:v>
                </c:pt>
                <c:pt idx="2092" formatCode="d\-mmm\-yy">
                  <c:v>44617</c:v>
                </c:pt>
                <c:pt idx="2093" formatCode="d\-mmm\-yy">
                  <c:v>44620</c:v>
                </c:pt>
                <c:pt idx="2094" formatCode="d\-mmm\-yy">
                  <c:v>44623</c:v>
                </c:pt>
                <c:pt idx="2095" formatCode="d\-mmm\-yy">
                  <c:v>44626</c:v>
                </c:pt>
                <c:pt idx="2096" formatCode="d\-mmm\-yy">
                  <c:v>44629</c:v>
                </c:pt>
                <c:pt idx="2097" formatCode="d\-mmm\-yy">
                  <c:v>44632</c:v>
                </c:pt>
                <c:pt idx="2098" formatCode="d\-mmm\-yy">
                  <c:v>44635</c:v>
                </c:pt>
                <c:pt idx="2099" formatCode="d\-mmm\-yy">
                  <c:v>44638</c:v>
                </c:pt>
                <c:pt idx="2100" formatCode="d\-mmm\-yy">
                  <c:v>44641</c:v>
                </c:pt>
                <c:pt idx="2101" formatCode="d\-mmm\-yy">
                  <c:v>44644</c:v>
                </c:pt>
                <c:pt idx="2102" formatCode="d\-mmm\-yy">
                  <c:v>44647</c:v>
                </c:pt>
                <c:pt idx="2103" formatCode="d\-mmm\-yy">
                  <c:v>44650</c:v>
                </c:pt>
                <c:pt idx="2104" formatCode="d\-mmm\-yy">
                  <c:v>44653</c:v>
                </c:pt>
                <c:pt idx="2105" formatCode="d\-mmm\-yy">
                  <c:v>44656</c:v>
                </c:pt>
                <c:pt idx="2106" formatCode="d\-mmm\-yy">
                  <c:v>44659</c:v>
                </c:pt>
                <c:pt idx="2107" formatCode="d\-mmm\-yy">
                  <c:v>44662</c:v>
                </c:pt>
                <c:pt idx="2108" formatCode="d\-mmm\-yy">
                  <c:v>44665</c:v>
                </c:pt>
                <c:pt idx="2109" formatCode="d\-mmm\-yy">
                  <c:v>44668</c:v>
                </c:pt>
                <c:pt idx="2110" formatCode="d\-mmm\-yy">
                  <c:v>44671</c:v>
                </c:pt>
                <c:pt idx="2111" formatCode="d\-mmm\-yy">
                  <c:v>44674</c:v>
                </c:pt>
                <c:pt idx="2112" formatCode="d\-mmm\-yy">
                  <c:v>44677</c:v>
                </c:pt>
                <c:pt idx="2113" formatCode="d\-mmm\-yy">
                  <c:v>44680</c:v>
                </c:pt>
                <c:pt idx="2114" formatCode="d\-mmm\-yy">
                  <c:v>44683</c:v>
                </c:pt>
                <c:pt idx="2115" formatCode="d\-mmm\-yy">
                  <c:v>44686</c:v>
                </c:pt>
                <c:pt idx="2116" formatCode="d\-mmm\-yy">
                  <c:v>44689</c:v>
                </c:pt>
                <c:pt idx="2117" formatCode="d\-mmm\-yy">
                  <c:v>44692</c:v>
                </c:pt>
                <c:pt idx="2118" formatCode="d\-mmm\-yy">
                  <c:v>44695</c:v>
                </c:pt>
                <c:pt idx="2119" formatCode="d\-mmm\-yy">
                  <c:v>44698</c:v>
                </c:pt>
                <c:pt idx="2120" formatCode="d\-mmm\-yy">
                  <c:v>44701</c:v>
                </c:pt>
                <c:pt idx="2121" formatCode="d\-mmm\-yy">
                  <c:v>44704</c:v>
                </c:pt>
                <c:pt idx="2122" formatCode="d\-mmm\-yy">
                  <c:v>44707</c:v>
                </c:pt>
                <c:pt idx="2123" formatCode="d\-mmm\-yy">
                  <c:v>44710</c:v>
                </c:pt>
                <c:pt idx="2124" formatCode="d\-mmm\-yy">
                  <c:v>44713</c:v>
                </c:pt>
                <c:pt idx="2125" formatCode="d\-mmm\-yy">
                  <c:v>44716</c:v>
                </c:pt>
                <c:pt idx="2126" formatCode="d\-mmm\-yy">
                  <c:v>44719</c:v>
                </c:pt>
                <c:pt idx="2127" formatCode="d\-mmm\-yy">
                  <c:v>44722</c:v>
                </c:pt>
                <c:pt idx="2128" formatCode="d\-mmm\-yy">
                  <c:v>44725</c:v>
                </c:pt>
                <c:pt idx="2129" formatCode="d\-mmm\-yy">
                  <c:v>44728</c:v>
                </c:pt>
                <c:pt idx="2130" formatCode="d\-mmm\-yy">
                  <c:v>44731</c:v>
                </c:pt>
                <c:pt idx="2131" formatCode="d\-mmm\-yy">
                  <c:v>44734</c:v>
                </c:pt>
                <c:pt idx="2132" formatCode="d\-mmm\-yy">
                  <c:v>44737</c:v>
                </c:pt>
                <c:pt idx="2133" formatCode="d\-mmm\-yy">
                  <c:v>44740</c:v>
                </c:pt>
                <c:pt idx="2134" formatCode="d\-mmm\-yy">
                  <c:v>44743</c:v>
                </c:pt>
                <c:pt idx="2135" formatCode="d\-mmm\-yy">
                  <c:v>44746</c:v>
                </c:pt>
                <c:pt idx="2136" formatCode="d\-mmm\-yy">
                  <c:v>44749</c:v>
                </c:pt>
                <c:pt idx="2137" formatCode="d\-mmm\-yy">
                  <c:v>44752</c:v>
                </c:pt>
                <c:pt idx="2138" formatCode="d\-mmm\-yy">
                  <c:v>44755</c:v>
                </c:pt>
                <c:pt idx="2139" formatCode="d\-mmm\-yy">
                  <c:v>44758</c:v>
                </c:pt>
                <c:pt idx="2140" formatCode="d\-mmm\-yy">
                  <c:v>44761</c:v>
                </c:pt>
                <c:pt idx="2141" formatCode="d\-mmm\-yy">
                  <c:v>44764</c:v>
                </c:pt>
                <c:pt idx="2142" formatCode="d\-mmm\-yy">
                  <c:v>44767</c:v>
                </c:pt>
                <c:pt idx="2143" formatCode="d\-mmm\-yy">
                  <c:v>44770</c:v>
                </c:pt>
                <c:pt idx="2144" formatCode="d\-mmm\-yy">
                  <c:v>44773</c:v>
                </c:pt>
                <c:pt idx="2145" formatCode="d\-mmm\-yy">
                  <c:v>44776</c:v>
                </c:pt>
                <c:pt idx="2146" formatCode="d\-mmm\-yy">
                  <c:v>44779</c:v>
                </c:pt>
                <c:pt idx="2147" formatCode="d\-mmm\-yy">
                  <c:v>44782</c:v>
                </c:pt>
                <c:pt idx="2148" formatCode="d\-mmm\-yy">
                  <c:v>44785</c:v>
                </c:pt>
                <c:pt idx="2149" formatCode="d\-mmm\-yy">
                  <c:v>44788</c:v>
                </c:pt>
                <c:pt idx="2150" formatCode="d\-mmm\-yy">
                  <c:v>44791</c:v>
                </c:pt>
                <c:pt idx="2151" formatCode="d\-mmm\-yy">
                  <c:v>44794</c:v>
                </c:pt>
                <c:pt idx="2152" formatCode="d\-mmm\-yy">
                  <c:v>44797</c:v>
                </c:pt>
                <c:pt idx="2153" formatCode="d\-mmm\-yy">
                  <c:v>44800</c:v>
                </c:pt>
                <c:pt idx="2154" formatCode="d\-mmm\-yy">
                  <c:v>44803</c:v>
                </c:pt>
                <c:pt idx="2155" formatCode="d\-mmm\-yy">
                  <c:v>44806</c:v>
                </c:pt>
                <c:pt idx="2156" formatCode="d\-mmm\-yy">
                  <c:v>44809</c:v>
                </c:pt>
                <c:pt idx="2157" formatCode="d\-mmm\-yy">
                  <c:v>44812</c:v>
                </c:pt>
                <c:pt idx="2158" formatCode="d\-mmm\-yy">
                  <c:v>44815</c:v>
                </c:pt>
                <c:pt idx="2159" formatCode="d\-mmm\-yy">
                  <c:v>44818</c:v>
                </c:pt>
                <c:pt idx="2160" formatCode="d\-mmm\-yy">
                  <c:v>44821</c:v>
                </c:pt>
                <c:pt idx="2161" formatCode="d\-mmm\-yy">
                  <c:v>44824</c:v>
                </c:pt>
                <c:pt idx="2162" formatCode="d\-mmm\-yy">
                  <c:v>44827</c:v>
                </c:pt>
                <c:pt idx="2163" formatCode="d\-mmm\-yy">
                  <c:v>44830</c:v>
                </c:pt>
                <c:pt idx="2164" formatCode="d\-mmm\-yy">
                  <c:v>44833</c:v>
                </c:pt>
                <c:pt idx="2165" formatCode="d\-mmm\-yy">
                  <c:v>44836</c:v>
                </c:pt>
                <c:pt idx="2166" formatCode="d\-mmm\-yy">
                  <c:v>44839</c:v>
                </c:pt>
                <c:pt idx="2167" formatCode="d\-mmm\-yy">
                  <c:v>44842</c:v>
                </c:pt>
                <c:pt idx="2168" formatCode="d\-mmm\-yy">
                  <c:v>44845</c:v>
                </c:pt>
                <c:pt idx="2169" formatCode="d\-mmm\-yy">
                  <c:v>44848</c:v>
                </c:pt>
                <c:pt idx="2170" formatCode="d\-mmm\-yy">
                  <c:v>44851</c:v>
                </c:pt>
                <c:pt idx="2171" formatCode="d\-mmm\-yy">
                  <c:v>44854</c:v>
                </c:pt>
                <c:pt idx="2172" formatCode="d\-mmm\-yy">
                  <c:v>44857</c:v>
                </c:pt>
                <c:pt idx="2173" formatCode="d\-mmm\-yy">
                  <c:v>44860</c:v>
                </c:pt>
                <c:pt idx="2174" formatCode="d\-mmm\-yy">
                  <c:v>44863</c:v>
                </c:pt>
                <c:pt idx="2175" formatCode="d\-mmm\-yy">
                  <c:v>44866</c:v>
                </c:pt>
                <c:pt idx="2176" formatCode="d\-mmm\-yy">
                  <c:v>44869</c:v>
                </c:pt>
                <c:pt idx="2177" formatCode="d\-mmm\-yy">
                  <c:v>44872</c:v>
                </c:pt>
                <c:pt idx="2178" formatCode="d\-mmm\-yy">
                  <c:v>44875</c:v>
                </c:pt>
                <c:pt idx="2179" formatCode="d\-mmm\-yy">
                  <c:v>44878</c:v>
                </c:pt>
                <c:pt idx="2180" formatCode="d\-mmm\-yy">
                  <c:v>44881</c:v>
                </c:pt>
                <c:pt idx="2181" formatCode="d\-mmm\-yy">
                  <c:v>44884</c:v>
                </c:pt>
                <c:pt idx="2182" formatCode="d\-mmm\-yy">
                  <c:v>44887</c:v>
                </c:pt>
                <c:pt idx="2183" formatCode="d\-mmm\-yy">
                  <c:v>44890</c:v>
                </c:pt>
                <c:pt idx="2184" formatCode="d\-mmm\-yy">
                  <c:v>44893</c:v>
                </c:pt>
                <c:pt idx="2185" formatCode="d\-mmm\-yy">
                  <c:v>44896</c:v>
                </c:pt>
                <c:pt idx="2186" formatCode="d\-mmm\-yy">
                  <c:v>44899</c:v>
                </c:pt>
                <c:pt idx="2187" formatCode="d\-mmm\-yy">
                  <c:v>44902</c:v>
                </c:pt>
                <c:pt idx="2188" formatCode="d\-mmm\-yy">
                  <c:v>44905</c:v>
                </c:pt>
                <c:pt idx="2189" formatCode="d\-mmm\-yy">
                  <c:v>44908</c:v>
                </c:pt>
                <c:pt idx="2190" formatCode="d\-mmm\-yy">
                  <c:v>44911</c:v>
                </c:pt>
                <c:pt idx="2191" formatCode="d\-mmm\-yy">
                  <c:v>44914</c:v>
                </c:pt>
                <c:pt idx="2192" formatCode="d\-mmm\-yy">
                  <c:v>44917</c:v>
                </c:pt>
                <c:pt idx="2193" formatCode="d\-mmm\-yy">
                  <c:v>44920</c:v>
                </c:pt>
                <c:pt idx="2194" formatCode="d\-mmm\-yy">
                  <c:v>44923</c:v>
                </c:pt>
                <c:pt idx="2195" formatCode="d\-mmm\-yy">
                  <c:v>44926</c:v>
                </c:pt>
                <c:pt idx="2196" formatCode="d\-mmm\-yy">
                  <c:v>44929</c:v>
                </c:pt>
                <c:pt idx="2197" formatCode="d\-mmm\-yy">
                  <c:v>44932</c:v>
                </c:pt>
                <c:pt idx="2198" formatCode="d\-mmm\-yy">
                  <c:v>44935</c:v>
                </c:pt>
                <c:pt idx="2199" formatCode="d\-mmm\-yy">
                  <c:v>44938</c:v>
                </c:pt>
                <c:pt idx="2200" formatCode="d\-mmm\-yy">
                  <c:v>44941</c:v>
                </c:pt>
                <c:pt idx="2201" formatCode="d\-mmm\-yy">
                  <c:v>44944</c:v>
                </c:pt>
                <c:pt idx="2202" formatCode="d\-mmm\-yy">
                  <c:v>44947</c:v>
                </c:pt>
                <c:pt idx="2203" formatCode="d\-mmm\-yy">
                  <c:v>44950</c:v>
                </c:pt>
                <c:pt idx="2204" formatCode="d\-mmm\-yy">
                  <c:v>44953</c:v>
                </c:pt>
                <c:pt idx="2205" formatCode="d\-mmm\-yy">
                  <c:v>44956</c:v>
                </c:pt>
                <c:pt idx="2206" formatCode="d\-mmm\-yy">
                  <c:v>44959</c:v>
                </c:pt>
                <c:pt idx="2207" formatCode="d\-mmm\-yy">
                  <c:v>44962</c:v>
                </c:pt>
                <c:pt idx="2208" formatCode="d\-mmm\-yy">
                  <c:v>44965</c:v>
                </c:pt>
                <c:pt idx="2209" formatCode="d\-mmm\-yy">
                  <c:v>44968</c:v>
                </c:pt>
                <c:pt idx="2210" formatCode="d\-mmm\-yy">
                  <c:v>44971</c:v>
                </c:pt>
                <c:pt idx="2211" formatCode="d\-mmm\-yy">
                  <c:v>44974</c:v>
                </c:pt>
                <c:pt idx="2212" formatCode="d\-mmm\-yy">
                  <c:v>44977</c:v>
                </c:pt>
                <c:pt idx="2213" formatCode="d\-mmm\-yy">
                  <c:v>44980</c:v>
                </c:pt>
                <c:pt idx="2214" formatCode="d\-mmm\-yy">
                  <c:v>44983</c:v>
                </c:pt>
                <c:pt idx="2215" formatCode="d\-mmm\-yy">
                  <c:v>44986</c:v>
                </c:pt>
                <c:pt idx="2216" formatCode="d\-mmm\-yy">
                  <c:v>44989</c:v>
                </c:pt>
                <c:pt idx="2217" formatCode="d\-mmm\-yy">
                  <c:v>44992</c:v>
                </c:pt>
                <c:pt idx="2218" formatCode="d\-mmm\-yy">
                  <c:v>44995</c:v>
                </c:pt>
                <c:pt idx="2219" formatCode="d\-mmm\-yy">
                  <c:v>44998</c:v>
                </c:pt>
                <c:pt idx="2220" formatCode="d\-mmm\-yy">
                  <c:v>45001</c:v>
                </c:pt>
                <c:pt idx="2221" formatCode="d\-mmm\-yy">
                  <c:v>45004</c:v>
                </c:pt>
                <c:pt idx="2222" formatCode="d\-mmm\-yy">
                  <c:v>45007</c:v>
                </c:pt>
                <c:pt idx="2223" formatCode="d\-mmm\-yy">
                  <c:v>45010</c:v>
                </c:pt>
                <c:pt idx="2224" formatCode="d\-mmm\-yy">
                  <c:v>45013</c:v>
                </c:pt>
                <c:pt idx="2225" formatCode="d\-mmm\-yy">
                  <c:v>45016</c:v>
                </c:pt>
                <c:pt idx="2226" formatCode="d\-mmm\-yy">
                  <c:v>45019</c:v>
                </c:pt>
                <c:pt idx="2227" formatCode="d\-mmm\-yy">
                  <c:v>45022</c:v>
                </c:pt>
                <c:pt idx="2228" formatCode="d\-mmm\-yy">
                  <c:v>45025</c:v>
                </c:pt>
                <c:pt idx="2229" formatCode="d\-mmm\-yy">
                  <c:v>45028</c:v>
                </c:pt>
                <c:pt idx="2230" formatCode="d\-mmm\-yy">
                  <c:v>45031</c:v>
                </c:pt>
                <c:pt idx="2231" formatCode="d\-mmm\-yy">
                  <c:v>45034</c:v>
                </c:pt>
                <c:pt idx="2232" formatCode="d\-mmm\-yy">
                  <c:v>45037</c:v>
                </c:pt>
                <c:pt idx="2233" formatCode="d\-mmm\-yy">
                  <c:v>45040</c:v>
                </c:pt>
                <c:pt idx="2234" formatCode="d\-mmm\-yy">
                  <c:v>45043</c:v>
                </c:pt>
                <c:pt idx="2235" formatCode="d\-mmm\-yy">
                  <c:v>45046</c:v>
                </c:pt>
                <c:pt idx="2236" formatCode="d\-mmm\-yy">
                  <c:v>45049</c:v>
                </c:pt>
                <c:pt idx="2237" formatCode="d\-mmm\-yy">
                  <c:v>45052</c:v>
                </c:pt>
                <c:pt idx="2238" formatCode="d\-mmm\-yy">
                  <c:v>45055</c:v>
                </c:pt>
                <c:pt idx="2239" formatCode="d\-mmm\-yy">
                  <c:v>45058</c:v>
                </c:pt>
                <c:pt idx="2240" formatCode="d\-mmm\-yy">
                  <c:v>45061</c:v>
                </c:pt>
                <c:pt idx="2241" formatCode="d\-mmm\-yy">
                  <c:v>45064</c:v>
                </c:pt>
                <c:pt idx="2242" formatCode="d\-mmm\-yy">
                  <c:v>45067</c:v>
                </c:pt>
                <c:pt idx="2243" formatCode="d\-mmm\-yy">
                  <c:v>45070</c:v>
                </c:pt>
                <c:pt idx="2244" formatCode="d\-mmm\-yy">
                  <c:v>45073</c:v>
                </c:pt>
                <c:pt idx="2245" formatCode="d\-mmm\-yy">
                  <c:v>45076</c:v>
                </c:pt>
                <c:pt idx="2246" formatCode="d\-mmm\-yy">
                  <c:v>45079</c:v>
                </c:pt>
                <c:pt idx="2247" formatCode="d\-mmm\-yy">
                  <c:v>45082</c:v>
                </c:pt>
                <c:pt idx="2248" formatCode="d\-mmm\-yy">
                  <c:v>45085</c:v>
                </c:pt>
                <c:pt idx="2249" formatCode="d\-mmm\-yy">
                  <c:v>45088</c:v>
                </c:pt>
                <c:pt idx="2250" formatCode="d\-mmm\-yy">
                  <c:v>45091</c:v>
                </c:pt>
                <c:pt idx="2251" formatCode="d\-mmm\-yy">
                  <c:v>45094</c:v>
                </c:pt>
                <c:pt idx="2252" formatCode="d\-mmm\-yy">
                  <c:v>45097</c:v>
                </c:pt>
                <c:pt idx="2253" formatCode="d\-mmm\-yy">
                  <c:v>45100</c:v>
                </c:pt>
                <c:pt idx="2254" formatCode="d\-mmm\-yy">
                  <c:v>45103</c:v>
                </c:pt>
                <c:pt idx="2255" formatCode="d\-mmm\-yy">
                  <c:v>45106</c:v>
                </c:pt>
                <c:pt idx="2256" formatCode="d\-mmm\-yy">
                  <c:v>45079</c:v>
                </c:pt>
                <c:pt idx="2257" formatCode="d\-mmm\-yy">
                  <c:v>45082</c:v>
                </c:pt>
                <c:pt idx="2258" formatCode="d\-mmm\-yy">
                  <c:v>45085</c:v>
                </c:pt>
                <c:pt idx="2259" formatCode="d\-mmm\-yy">
                  <c:v>45088</c:v>
                </c:pt>
                <c:pt idx="2260" formatCode="d\-mmm\-yy">
                  <c:v>45091</c:v>
                </c:pt>
                <c:pt idx="2261" formatCode="d\-mmm\-yy">
                  <c:v>45094</c:v>
                </c:pt>
                <c:pt idx="2262" formatCode="d\-mmm\-yy">
                  <c:v>45097</c:v>
                </c:pt>
                <c:pt idx="2263" formatCode="d\-mmm\-yy">
                  <c:v>45100</c:v>
                </c:pt>
                <c:pt idx="2264" formatCode="d\-mmm\-yy">
                  <c:v>45103</c:v>
                </c:pt>
                <c:pt idx="2265" formatCode="d\-mmm\-yy">
                  <c:v>45106</c:v>
                </c:pt>
                <c:pt idx="2266" formatCode="d\-mmm\-yy">
                  <c:v>45109</c:v>
                </c:pt>
                <c:pt idx="2267" formatCode="d\-mmm\-yy">
                  <c:v>45112</c:v>
                </c:pt>
                <c:pt idx="2268" formatCode="d\-mmm\-yy">
                  <c:v>45115</c:v>
                </c:pt>
                <c:pt idx="2269" formatCode="d\-mmm\-yy">
                  <c:v>45118</c:v>
                </c:pt>
                <c:pt idx="2270" formatCode="d\-mmm\-yy">
                  <c:v>45121</c:v>
                </c:pt>
                <c:pt idx="2271" formatCode="d\-mmm\-yy">
                  <c:v>45124</c:v>
                </c:pt>
                <c:pt idx="2272" formatCode="d\-mmm\-yy">
                  <c:v>45127</c:v>
                </c:pt>
                <c:pt idx="2273" formatCode="d\-mmm\-yy">
                  <c:v>45130</c:v>
                </c:pt>
                <c:pt idx="2274" formatCode="d\-mmm\-yy">
                  <c:v>45133</c:v>
                </c:pt>
                <c:pt idx="2275" formatCode="d\-mmm\-yy">
                  <c:v>45136</c:v>
                </c:pt>
                <c:pt idx="2276" formatCode="d\-mmm\-yy">
                  <c:v>45139</c:v>
                </c:pt>
                <c:pt idx="2277" formatCode="d\-mmm\-yy">
                  <c:v>45142</c:v>
                </c:pt>
                <c:pt idx="2278" formatCode="d\-mmm\-yy">
                  <c:v>45145</c:v>
                </c:pt>
                <c:pt idx="2279" formatCode="d\-mmm\-yy">
                  <c:v>45148</c:v>
                </c:pt>
                <c:pt idx="2280" formatCode="d\-mmm\-yy">
                  <c:v>45151</c:v>
                </c:pt>
                <c:pt idx="2281" formatCode="d\-mmm\-yy">
                  <c:v>45154</c:v>
                </c:pt>
                <c:pt idx="2282" formatCode="d\-mmm\-yy">
                  <c:v>45157</c:v>
                </c:pt>
                <c:pt idx="2283" formatCode="d\-mmm\-yy">
                  <c:v>45160</c:v>
                </c:pt>
                <c:pt idx="2284" formatCode="d\-mmm\-yy">
                  <c:v>45163</c:v>
                </c:pt>
                <c:pt idx="2285" formatCode="d\-mmm\-yy">
                  <c:v>45166</c:v>
                </c:pt>
                <c:pt idx="2286" formatCode="d\-mmm\-yy">
                  <c:v>45169</c:v>
                </c:pt>
                <c:pt idx="2287" formatCode="d\-mmm\-yy">
                  <c:v>45172</c:v>
                </c:pt>
                <c:pt idx="2288" formatCode="d\-mmm\-yy">
                  <c:v>45175</c:v>
                </c:pt>
                <c:pt idx="2289" formatCode="d\-mmm\-yy">
                  <c:v>45178</c:v>
                </c:pt>
                <c:pt idx="2290" formatCode="d\-mmm\-yy">
                  <c:v>45181</c:v>
                </c:pt>
                <c:pt idx="2291" formatCode="d\-mmm\-yy">
                  <c:v>45184</c:v>
                </c:pt>
                <c:pt idx="2292" formatCode="d\-mmm\-yy">
                  <c:v>45187</c:v>
                </c:pt>
                <c:pt idx="2293">
                  <c:v>45190</c:v>
                </c:pt>
                <c:pt idx="2294">
                  <c:v>45193</c:v>
                </c:pt>
                <c:pt idx="2295">
                  <c:v>45196</c:v>
                </c:pt>
                <c:pt idx="2296">
                  <c:v>45199</c:v>
                </c:pt>
                <c:pt idx="2297">
                  <c:v>45202</c:v>
                </c:pt>
                <c:pt idx="2298">
                  <c:v>45205</c:v>
                </c:pt>
                <c:pt idx="2299">
                  <c:v>45208</c:v>
                </c:pt>
                <c:pt idx="2300">
                  <c:v>45211</c:v>
                </c:pt>
                <c:pt idx="2301">
                  <c:v>45214</c:v>
                </c:pt>
                <c:pt idx="2302">
                  <c:v>45217</c:v>
                </c:pt>
                <c:pt idx="2303">
                  <c:v>45220</c:v>
                </c:pt>
                <c:pt idx="2304">
                  <c:v>45223</c:v>
                </c:pt>
                <c:pt idx="2305">
                  <c:v>45226</c:v>
                </c:pt>
                <c:pt idx="2306">
                  <c:v>45229</c:v>
                </c:pt>
                <c:pt idx="2307">
                  <c:v>45232</c:v>
                </c:pt>
                <c:pt idx="2308">
                  <c:v>45235</c:v>
                </c:pt>
                <c:pt idx="2309">
                  <c:v>45238</c:v>
                </c:pt>
                <c:pt idx="2310">
                  <c:v>45241</c:v>
                </c:pt>
                <c:pt idx="2311">
                  <c:v>45244</c:v>
                </c:pt>
                <c:pt idx="2312">
                  <c:v>45247</c:v>
                </c:pt>
                <c:pt idx="2313">
                  <c:v>45250</c:v>
                </c:pt>
                <c:pt idx="2314">
                  <c:v>45253</c:v>
                </c:pt>
                <c:pt idx="2315">
                  <c:v>45256</c:v>
                </c:pt>
                <c:pt idx="2316">
                  <c:v>45259</c:v>
                </c:pt>
                <c:pt idx="2317">
                  <c:v>45262</c:v>
                </c:pt>
                <c:pt idx="2318">
                  <c:v>45265</c:v>
                </c:pt>
                <c:pt idx="2319">
                  <c:v>45268</c:v>
                </c:pt>
                <c:pt idx="2320">
                  <c:v>45271</c:v>
                </c:pt>
                <c:pt idx="2321">
                  <c:v>45274</c:v>
                </c:pt>
                <c:pt idx="2322">
                  <c:v>45277</c:v>
                </c:pt>
                <c:pt idx="2323">
                  <c:v>45280</c:v>
                </c:pt>
                <c:pt idx="2324">
                  <c:v>45283</c:v>
                </c:pt>
                <c:pt idx="2325">
                  <c:v>45286</c:v>
                </c:pt>
                <c:pt idx="2326">
                  <c:v>45289</c:v>
                </c:pt>
                <c:pt idx="2327">
                  <c:v>45292</c:v>
                </c:pt>
                <c:pt idx="2328">
                  <c:v>45295</c:v>
                </c:pt>
                <c:pt idx="2329">
                  <c:v>45298</c:v>
                </c:pt>
                <c:pt idx="2330">
                  <c:v>45301</c:v>
                </c:pt>
                <c:pt idx="2331">
                  <c:v>45304</c:v>
                </c:pt>
                <c:pt idx="2332">
                  <c:v>45307</c:v>
                </c:pt>
                <c:pt idx="2333">
                  <c:v>45310</c:v>
                </c:pt>
                <c:pt idx="2334">
                  <c:v>45313</c:v>
                </c:pt>
                <c:pt idx="2335">
                  <c:v>45316</c:v>
                </c:pt>
                <c:pt idx="2336">
                  <c:v>45319</c:v>
                </c:pt>
                <c:pt idx="2337">
                  <c:v>45322</c:v>
                </c:pt>
                <c:pt idx="2338">
                  <c:v>45325</c:v>
                </c:pt>
                <c:pt idx="2339">
                  <c:v>45328</c:v>
                </c:pt>
                <c:pt idx="2340">
                  <c:v>45331</c:v>
                </c:pt>
                <c:pt idx="2341">
                  <c:v>45334</c:v>
                </c:pt>
                <c:pt idx="2342">
                  <c:v>45337</c:v>
                </c:pt>
                <c:pt idx="2343">
                  <c:v>45340</c:v>
                </c:pt>
                <c:pt idx="2344">
                  <c:v>45343</c:v>
                </c:pt>
                <c:pt idx="2345">
                  <c:v>45346</c:v>
                </c:pt>
                <c:pt idx="2346">
                  <c:v>45349</c:v>
                </c:pt>
                <c:pt idx="2347">
                  <c:v>45352</c:v>
                </c:pt>
                <c:pt idx="2348">
                  <c:v>45355</c:v>
                </c:pt>
                <c:pt idx="2349">
                  <c:v>45358</c:v>
                </c:pt>
                <c:pt idx="2350">
                  <c:v>45361</c:v>
                </c:pt>
                <c:pt idx="2351">
                  <c:v>45364</c:v>
                </c:pt>
                <c:pt idx="2352">
                  <c:v>45367</c:v>
                </c:pt>
                <c:pt idx="2353">
                  <c:v>45370</c:v>
                </c:pt>
                <c:pt idx="2354">
                  <c:v>45373</c:v>
                </c:pt>
                <c:pt idx="2355">
                  <c:v>45376</c:v>
                </c:pt>
                <c:pt idx="2356">
                  <c:v>45379</c:v>
                </c:pt>
                <c:pt idx="2357">
                  <c:v>45382</c:v>
                </c:pt>
                <c:pt idx="2358">
                  <c:v>45385</c:v>
                </c:pt>
                <c:pt idx="2359">
                  <c:v>45388</c:v>
                </c:pt>
                <c:pt idx="2360">
                  <c:v>45391</c:v>
                </c:pt>
                <c:pt idx="2361">
                  <c:v>45394</c:v>
                </c:pt>
                <c:pt idx="2362">
                  <c:v>45397</c:v>
                </c:pt>
                <c:pt idx="2363">
                  <c:v>45400</c:v>
                </c:pt>
                <c:pt idx="2364">
                  <c:v>45403</c:v>
                </c:pt>
                <c:pt idx="2365">
                  <c:v>45406</c:v>
                </c:pt>
                <c:pt idx="2366">
                  <c:v>45409</c:v>
                </c:pt>
                <c:pt idx="2367">
                  <c:v>45412</c:v>
                </c:pt>
                <c:pt idx="2368">
                  <c:v>45415</c:v>
                </c:pt>
                <c:pt idx="2369">
                  <c:v>45418</c:v>
                </c:pt>
                <c:pt idx="2370">
                  <c:v>45421</c:v>
                </c:pt>
                <c:pt idx="2371">
                  <c:v>45424</c:v>
                </c:pt>
                <c:pt idx="2372">
                  <c:v>45427</c:v>
                </c:pt>
                <c:pt idx="2373">
                  <c:v>45430</c:v>
                </c:pt>
                <c:pt idx="2374">
                  <c:v>45433</c:v>
                </c:pt>
                <c:pt idx="2375">
                  <c:v>45436</c:v>
                </c:pt>
                <c:pt idx="2376">
                  <c:v>45439</c:v>
                </c:pt>
                <c:pt idx="2377">
                  <c:v>45442</c:v>
                </c:pt>
                <c:pt idx="2378">
                  <c:v>45445</c:v>
                </c:pt>
                <c:pt idx="2379">
                  <c:v>45448</c:v>
                </c:pt>
                <c:pt idx="2380">
                  <c:v>45451</c:v>
                </c:pt>
                <c:pt idx="2381">
                  <c:v>45454</c:v>
                </c:pt>
                <c:pt idx="2382">
                  <c:v>45457</c:v>
                </c:pt>
                <c:pt idx="2383">
                  <c:v>45460</c:v>
                </c:pt>
                <c:pt idx="2384">
                  <c:v>45463</c:v>
                </c:pt>
                <c:pt idx="2385">
                  <c:v>45466</c:v>
                </c:pt>
                <c:pt idx="2386">
                  <c:v>45469</c:v>
                </c:pt>
                <c:pt idx="2387">
                  <c:v>45472</c:v>
                </c:pt>
                <c:pt idx="2388">
                  <c:v>45475</c:v>
                </c:pt>
                <c:pt idx="2389">
                  <c:v>45478</c:v>
                </c:pt>
                <c:pt idx="2390">
                  <c:v>45481</c:v>
                </c:pt>
                <c:pt idx="2391">
                  <c:v>45484</c:v>
                </c:pt>
                <c:pt idx="2392">
                  <c:v>45487</c:v>
                </c:pt>
                <c:pt idx="2393">
                  <c:v>45490</c:v>
                </c:pt>
                <c:pt idx="2394">
                  <c:v>45493</c:v>
                </c:pt>
                <c:pt idx="2395">
                  <c:v>45496</c:v>
                </c:pt>
                <c:pt idx="2396">
                  <c:v>45499</c:v>
                </c:pt>
                <c:pt idx="2397">
                  <c:v>45502</c:v>
                </c:pt>
                <c:pt idx="2398">
                  <c:v>45505</c:v>
                </c:pt>
                <c:pt idx="2399">
                  <c:v>45508</c:v>
                </c:pt>
                <c:pt idx="2400">
                  <c:v>45511</c:v>
                </c:pt>
                <c:pt idx="2401">
                  <c:v>45514</c:v>
                </c:pt>
                <c:pt idx="2402">
                  <c:v>45517</c:v>
                </c:pt>
                <c:pt idx="2403">
                  <c:v>45520</c:v>
                </c:pt>
                <c:pt idx="2404">
                  <c:v>45523</c:v>
                </c:pt>
                <c:pt idx="2405">
                  <c:v>45526</c:v>
                </c:pt>
                <c:pt idx="2406">
                  <c:v>45529</c:v>
                </c:pt>
                <c:pt idx="2407">
                  <c:v>45532</c:v>
                </c:pt>
                <c:pt idx="2408">
                  <c:v>45535</c:v>
                </c:pt>
                <c:pt idx="2409">
                  <c:v>45538</c:v>
                </c:pt>
                <c:pt idx="2410">
                  <c:v>45541</c:v>
                </c:pt>
                <c:pt idx="2411">
                  <c:v>45544</c:v>
                </c:pt>
                <c:pt idx="2412">
                  <c:v>45547</c:v>
                </c:pt>
                <c:pt idx="2413">
                  <c:v>45550</c:v>
                </c:pt>
                <c:pt idx="2414">
                  <c:v>45553</c:v>
                </c:pt>
                <c:pt idx="2415">
                  <c:v>45556</c:v>
                </c:pt>
                <c:pt idx="2416">
                  <c:v>45559</c:v>
                </c:pt>
                <c:pt idx="2417">
                  <c:v>45562</c:v>
                </c:pt>
                <c:pt idx="2418">
                  <c:v>45565</c:v>
                </c:pt>
                <c:pt idx="2419">
                  <c:v>45568</c:v>
                </c:pt>
                <c:pt idx="2420">
                  <c:v>45571</c:v>
                </c:pt>
                <c:pt idx="2421">
                  <c:v>45574</c:v>
                </c:pt>
                <c:pt idx="2422">
                  <c:v>45577</c:v>
                </c:pt>
                <c:pt idx="2423">
                  <c:v>45580</c:v>
                </c:pt>
                <c:pt idx="2424">
                  <c:v>45583</c:v>
                </c:pt>
                <c:pt idx="2425">
                  <c:v>45586</c:v>
                </c:pt>
                <c:pt idx="2426">
                  <c:v>45589</c:v>
                </c:pt>
                <c:pt idx="2427">
                  <c:v>45592</c:v>
                </c:pt>
                <c:pt idx="2428">
                  <c:v>45595</c:v>
                </c:pt>
                <c:pt idx="2429">
                  <c:v>45598</c:v>
                </c:pt>
                <c:pt idx="2430">
                  <c:v>45601</c:v>
                </c:pt>
                <c:pt idx="2431">
                  <c:v>45604</c:v>
                </c:pt>
                <c:pt idx="2432">
                  <c:v>45607</c:v>
                </c:pt>
                <c:pt idx="2433">
                  <c:v>45610</c:v>
                </c:pt>
                <c:pt idx="2434">
                  <c:v>45613</c:v>
                </c:pt>
                <c:pt idx="2435">
                  <c:v>45616</c:v>
                </c:pt>
                <c:pt idx="2436">
                  <c:v>45619</c:v>
                </c:pt>
                <c:pt idx="2437">
                  <c:v>45622</c:v>
                </c:pt>
                <c:pt idx="2438">
                  <c:v>45625</c:v>
                </c:pt>
                <c:pt idx="2439">
                  <c:v>45628</c:v>
                </c:pt>
                <c:pt idx="2440">
                  <c:v>45631</c:v>
                </c:pt>
                <c:pt idx="2441">
                  <c:v>45634</c:v>
                </c:pt>
                <c:pt idx="2442">
                  <c:v>45637</c:v>
                </c:pt>
                <c:pt idx="2443">
                  <c:v>45640</c:v>
                </c:pt>
                <c:pt idx="2444">
                  <c:v>45643</c:v>
                </c:pt>
                <c:pt idx="2445">
                  <c:v>45646</c:v>
                </c:pt>
                <c:pt idx="2446">
                  <c:v>45649</c:v>
                </c:pt>
                <c:pt idx="2447">
                  <c:v>45652</c:v>
                </c:pt>
                <c:pt idx="2448">
                  <c:v>45655</c:v>
                </c:pt>
                <c:pt idx="2449">
                  <c:v>45658</c:v>
                </c:pt>
                <c:pt idx="2450">
                  <c:v>45661</c:v>
                </c:pt>
                <c:pt idx="2451">
                  <c:v>45664</c:v>
                </c:pt>
                <c:pt idx="2452">
                  <c:v>45667</c:v>
                </c:pt>
                <c:pt idx="2453">
                  <c:v>45670</c:v>
                </c:pt>
                <c:pt idx="2454">
                  <c:v>45673</c:v>
                </c:pt>
                <c:pt idx="2455">
                  <c:v>45676</c:v>
                </c:pt>
                <c:pt idx="2456">
                  <c:v>45679</c:v>
                </c:pt>
                <c:pt idx="2457">
                  <c:v>45682</c:v>
                </c:pt>
                <c:pt idx="2458">
                  <c:v>45685</c:v>
                </c:pt>
                <c:pt idx="2459">
                  <c:v>45688</c:v>
                </c:pt>
                <c:pt idx="2460">
                  <c:v>45691</c:v>
                </c:pt>
                <c:pt idx="2461">
                  <c:v>45694</c:v>
                </c:pt>
                <c:pt idx="2462">
                  <c:v>45697</c:v>
                </c:pt>
                <c:pt idx="2463">
                  <c:v>45700</c:v>
                </c:pt>
                <c:pt idx="2464">
                  <c:v>45703</c:v>
                </c:pt>
                <c:pt idx="2465">
                  <c:v>45706</c:v>
                </c:pt>
                <c:pt idx="2466">
                  <c:v>45709</c:v>
                </c:pt>
                <c:pt idx="2467">
                  <c:v>45712</c:v>
                </c:pt>
                <c:pt idx="2468">
                  <c:v>45715</c:v>
                </c:pt>
                <c:pt idx="2469">
                  <c:v>45718</c:v>
                </c:pt>
                <c:pt idx="2470">
                  <c:v>45721</c:v>
                </c:pt>
                <c:pt idx="2471">
                  <c:v>45724</c:v>
                </c:pt>
                <c:pt idx="2472">
                  <c:v>45727</c:v>
                </c:pt>
                <c:pt idx="2473">
                  <c:v>45730</c:v>
                </c:pt>
                <c:pt idx="2474">
                  <c:v>45733</c:v>
                </c:pt>
                <c:pt idx="2475">
                  <c:v>45736</c:v>
                </c:pt>
                <c:pt idx="2476">
                  <c:v>45739</c:v>
                </c:pt>
                <c:pt idx="2477">
                  <c:v>45742</c:v>
                </c:pt>
                <c:pt idx="2478">
                  <c:v>45745</c:v>
                </c:pt>
                <c:pt idx="2479">
                  <c:v>45748</c:v>
                </c:pt>
                <c:pt idx="2480">
                  <c:v>45751</c:v>
                </c:pt>
                <c:pt idx="2481">
                  <c:v>45754</c:v>
                </c:pt>
                <c:pt idx="2482">
                  <c:v>45757</c:v>
                </c:pt>
                <c:pt idx="2483">
                  <c:v>45760</c:v>
                </c:pt>
                <c:pt idx="2484">
                  <c:v>45763</c:v>
                </c:pt>
                <c:pt idx="2485">
                  <c:v>45766</c:v>
                </c:pt>
                <c:pt idx="2486">
                  <c:v>45769</c:v>
                </c:pt>
                <c:pt idx="2487">
                  <c:v>45772</c:v>
                </c:pt>
                <c:pt idx="2488">
                  <c:v>45775</c:v>
                </c:pt>
                <c:pt idx="2489">
                  <c:v>45778</c:v>
                </c:pt>
                <c:pt idx="2490">
                  <c:v>45781</c:v>
                </c:pt>
                <c:pt idx="2491">
                  <c:v>45784</c:v>
                </c:pt>
                <c:pt idx="2492">
                  <c:v>45787</c:v>
                </c:pt>
                <c:pt idx="2493">
                  <c:v>45790</c:v>
                </c:pt>
                <c:pt idx="2494">
                  <c:v>45793</c:v>
                </c:pt>
                <c:pt idx="2495">
                  <c:v>45796</c:v>
                </c:pt>
                <c:pt idx="2496">
                  <c:v>45799</c:v>
                </c:pt>
                <c:pt idx="2497">
                  <c:v>45802</c:v>
                </c:pt>
                <c:pt idx="2498">
                  <c:v>45805</c:v>
                </c:pt>
                <c:pt idx="2499">
                  <c:v>45808</c:v>
                </c:pt>
                <c:pt idx="2500">
                  <c:v>45811</c:v>
                </c:pt>
                <c:pt idx="2501">
                  <c:v>45814</c:v>
                </c:pt>
                <c:pt idx="2502">
                  <c:v>45817</c:v>
                </c:pt>
                <c:pt idx="2503">
                  <c:v>45820</c:v>
                </c:pt>
                <c:pt idx="2504">
                  <c:v>45823</c:v>
                </c:pt>
                <c:pt idx="2505">
                  <c:v>45826</c:v>
                </c:pt>
                <c:pt idx="2506">
                  <c:v>45829</c:v>
                </c:pt>
                <c:pt idx="2507">
                  <c:v>45832</c:v>
                </c:pt>
                <c:pt idx="2508">
                  <c:v>45835</c:v>
                </c:pt>
                <c:pt idx="2509">
                  <c:v>45838</c:v>
                </c:pt>
              </c:numCache>
            </c:numRef>
          </c:cat>
          <c:val>
            <c:numRef>
              <c:f>Caimanes!$X$2:$X$2511</c:f>
              <c:numCache>
                <c:formatCode>General</c:formatCode>
                <c:ptCount val="2510"/>
                <c:pt idx="0">
                  <c:v>150</c:v>
                </c:pt>
                <c:pt idx="1">
                  <c:v>150</c:v>
                </c:pt>
                <c:pt idx="2">
                  <c:v>150</c:v>
                </c:pt>
                <c:pt idx="3">
                  <c:v>150</c:v>
                </c:pt>
                <c:pt idx="4">
                  <c:v>150</c:v>
                </c:pt>
                <c:pt idx="5">
                  <c:v>150</c:v>
                </c:pt>
                <c:pt idx="6">
                  <c:v>150</c:v>
                </c:pt>
                <c:pt idx="7">
                  <c:v>150</c:v>
                </c:pt>
                <c:pt idx="8">
                  <c:v>150</c:v>
                </c:pt>
                <c:pt idx="9">
                  <c:v>150</c:v>
                </c:pt>
                <c:pt idx="10">
                  <c:v>150</c:v>
                </c:pt>
                <c:pt idx="11">
                  <c:v>150</c:v>
                </c:pt>
                <c:pt idx="12">
                  <c:v>150</c:v>
                </c:pt>
                <c:pt idx="13">
                  <c:v>150</c:v>
                </c:pt>
                <c:pt idx="14">
                  <c:v>150</c:v>
                </c:pt>
                <c:pt idx="15">
                  <c:v>150</c:v>
                </c:pt>
                <c:pt idx="16">
                  <c:v>150</c:v>
                </c:pt>
                <c:pt idx="17">
                  <c:v>150</c:v>
                </c:pt>
                <c:pt idx="18">
                  <c:v>150</c:v>
                </c:pt>
                <c:pt idx="19">
                  <c:v>150</c:v>
                </c:pt>
                <c:pt idx="20">
                  <c:v>150</c:v>
                </c:pt>
                <c:pt idx="21">
                  <c:v>150</c:v>
                </c:pt>
                <c:pt idx="22">
                  <c:v>150</c:v>
                </c:pt>
                <c:pt idx="23">
                  <c:v>150</c:v>
                </c:pt>
                <c:pt idx="24">
                  <c:v>150</c:v>
                </c:pt>
                <c:pt idx="25">
                  <c:v>150</c:v>
                </c:pt>
                <c:pt idx="26">
                  <c:v>150</c:v>
                </c:pt>
                <c:pt idx="27">
                  <c:v>150</c:v>
                </c:pt>
                <c:pt idx="28">
                  <c:v>150</c:v>
                </c:pt>
                <c:pt idx="29">
                  <c:v>150</c:v>
                </c:pt>
                <c:pt idx="30">
                  <c:v>150</c:v>
                </c:pt>
                <c:pt idx="31">
                  <c:v>150</c:v>
                </c:pt>
                <c:pt idx="32">
                  <c:v>150</c:v>
                </c:pt>
                <c:pt idx="33">
                  <c:v>150</c:v>
                </c:pt>
                <c:pt idx="34">
                  <c:v>150</c:v>
                </c:pt>
                <c:pt idx="35">
                  <c:v>150</c:v>
                </c:pt>
                <c:pt idx="36">
                  <c:v>150</c:v>
                </c:pt>
                <c:pt idx="37">
                  <c:v>150</c:v>
                </c:pt>
                <c:pt idx="38">
                  <c:v>150</c:v>
                </c:pt>
                <c:pt idx="39">
                  <c:v>150</c:v>
                </c:pt>
                <c:pt idx="40">
                  <c:v>150</c:v>
                </c:pt>
                <c:pt idx="41">
                  <c:v>150</c:v>
                </c:pt>
                <c:pt idx="42">
                  <c:v>150</c:v>
                </c:pt>
                <c:pt idx="43">
                  <c:v>150</c:v>
                </c:pt>
                <c:pt idx="44">
                  <c:v>150</c:v>
                </c:pt>
                <c:pt idx="45">
                  <c:v>150</c:v>
                </c:pt>
                <c:pt idx="46">
                  <c:v>150</c:v>
                </c:pt>
                <c:pt idx="47">
                  <c:v>150</c:v>
                </c:pt>
                <c:pt idx="48">
                  <c:v>150</c:v>
                </c:pt>
                <c:pt idx="49">
                  <c:v>150</c:v>
                </c:pt>
                <c:pt idx="50">
                  <c:v>150</c:v>
                </c:pt>
                <c:pt idx="51">
                  <c:v>150</c:v>
                </c:pt>
                <c:pt idx="52">
                  <c:v>150</c:v>
                </c:pt>
                <c:pt idx="53">
                  <c:v>150</c:v>
                </c:pt>
                <c:pt idx="54">
                  <c:v>150</c:v>
                </c:pt>
                <c:pt idx="55">
                  <c:v>150</c:v>
                </c:pt>
                <c:pt idx="56">
                  <c:v>150</c:v>
                </c:pt>
                <c:pt idx="57">
                  <c:v>150</c:v>
                </c:pt>
                <c:pt idx="58">
                  <c:v>150</c:v>
                </c:pt>
                <c:pt idx="59">
                  <c:v>150</c:v>
                </c:pt>
                <c:pt idx="60">
                  <c:v>150</c:v>
                </c:pt>
                <c:pt idx="61">
                  <c:v>150</c:v>
                </c:pt>
                <c:pt idx="62">
                  <c:v>150</c:v>
                </c:pt>
                <c:pt idx="63">
                  <c:v>150</c:v>
                </c:pt>
                <c:pt idx="64">
                  <c:v>150</c:v>
                </c:pt>
                <c:pt idx="65">
                  <c:v>150</c:v>
                </c:pt>
                <c:pt idx="66">
                  <c:v>150</c:v>
                </c:pt>
                <c:pt idx="67">
                  <c:v>150</c:v>
                </c:pt>
                <c:pt idx="68">
                  <c:v>150</c:v>
                </c:pt>
                <c:pt idx="69">
                  <c:v>150</c:v>
                </c:pt>
                <c:pt idx="70">
                  <c:v>150</c:v>
                </c:pt>
                <c:pt idx="71">
                  <c:v>150</c:v>
                </c:pt>
                <c:pt idx="72">
                  <c:v>150</c:v>
                </c:pt>
                <c:pt idx="73">
                  <c:v>150</c:v>
                </c:pt>
                <c:pt idx="74">
                  <c:v>150</c:v>
                </c:pt>
                <c:pt idx="75">
                  <c:v>150</c:v>
                </c:pt>
                <c:pt idx="76">
                  <c:v>150</c:v>
                </c:pt>
                <c:pt idx="77">
                  <c:v>150</c:v>
                </c:pt>
                <c:pt idx="78">
                  <c:v>150</c:v>
                </c:pt>
                <c:pt idx="79">
                  <c:v>150</c:v>
                </c:pt>
                <c:pt idx="80">
                  <c:v>150</c:v>
                </c:pt>
                <c:pt idx="81">
                  <c:v>150</c:v>
                </c:pt>
                <c:pt idx="82">
                  <c:v>150</c:v>
                </c:pt>
                <c:pt idx="83">
                  <c:v>150</c:v>
                </c:pt>
                <c:pt idx="84">
                  <c:v>150</c:v>
                </c:pt>
                <c:pt idx="85">
                  <c:v>150</c:v>
                </c:pt>
                <c:pt idx="86">
                  <c:v>150</c:v>
                </c:pt>
                <c:pt idx="87">
                  <c:v>150</c:v>
                </c:pt>
                <c:pt idx="88">
                  <c:v>150</c:v>
                </c:pt>
                <c:pt idx="89">
                  <c:v>150</c:v>
                </c:pt>
                <c:pt idx="90">
                  <c:v>150</c:v>
                </c:pt>
                <c:pt idx="91">
                  <c:v>150</c:v>
                </c:pt>
                <c:pt idx="92">
                  <c:v>150</c:v>
                </c:pt>
                <c:pt idx="93">
                  <c:v>150</c:v>
                </c:pt>
                <c:pt idx="94">
                  <c:v>150</c:v>
                </c:pt>
                <c:pt idx="95">
                  <c:v>150</c:v>
                </c:pt>
                <c:pt idx="96">
                  <c:v>150</c:v>
                </c:pt>
                <c:pt idx="97">
                  <c:v>150</c:v>
                </c:pt>
                <c:pt idx="98">
                  <c:v>150</c:v>
                </c:pt>
                <c:pt idx="99">
                  <c:v>150</c:v>
                </c:pt>
                <c:pt idx="100">
                  <c:v>150</c:v>
                </c:pt>
                <c:pt idx="101">
                  <c:v>150</c:v>
                </c:pt>
                <c:pt idx="102">
                  <c:v>150</c:v>
                </c:pt>
                <c:pt idx="103">
                  <c:v>150</c:v>
                </c:pt>
                <c:pt idx="104">
                  <c:v>150</c:v>
                </c:pt>
                <c:pt idx="105">
                  <c:v>150</c:v>
                </c:pt>
                <c:pt idx="106">
                  <c:v>150</c:v>
                </c:pt>
                <c:pt idx="107">
                  <c:v>150</c:v>
                </c:pt>
                <c:pt idx="108">
                  <c:v>150</c:v>
                </c:pt>
                <c:pt idx="109">
                  <c:v>150</c:v>
                </c:pt>
                <c:pt idx="110">
                  <c:v>150</c:v>
                </c:pt>
                <c:pt idx="111">
                  <c:v>150</c:v>
                </c:pt>
                <c:pt idx="112">
                  <c:v>150</c:v>
                </c:pt>
                <c:pt idx="113">
                  <c:v>150</c:v>
                </c:pt>
                <c:pt idx="114">
                  <c:v>150</c:v>
                </c:pt>
                <c:pt idx="115">
                  <c:v>150</c:v>
                </c:pt>
                <c:pt idx="116">
                  <c:v>150</c:v>
                </c:pt>
                <c:pt idx="117">
                  <c:v>150</c:v>
                </c:pt>
                <c:pt idx="118">
                  <c:v>150</c:v>
                </c:pt>
                <c:pt idx="119">
                  <c:v>150</c:v>
                </c:pt>
                <c:pt idx="120">
                  <c:v>150</c:v>
                </c:pt>
                <c:pt idx="121">
                  <c:v>150</c:v>
                </c:pt>
                <c:pt idx="122">
                  <c:v>150</c:v>
                </c:pt>
                <c:pt idx="123">
                  <c:v>150</c:v>
                </c:pt>
                <c:pt idx="124">
                  <c:v>150</c:v>
                </c:pt>
                <c:pt idx="125">
                  <c:v>150</c:v>
                </c:pt>
                <c:pt idx="126">
                  <c:v>150</c:v>
                </c:pt>
                <c:pt idx="127">
                  <c:v>150</c:v>
                </c:pt>
                <c:pt idx="128">
                  <c:v>150</c:v>
                </c:pt>
                <c:pt idx="129">
                  <c:v>150</c:v>
                </c:pt>
                <c:pt idx="130">
                  <c:v>150</c:v>
                </c:pt>
                <c:pt idx="131">
                  <c:v>150</c:v>
                </c:pt>
                <c:pt idx="132">
                  <c:v>150</c:v>
                </c:pt>
                <c:pt idx="133">
                  <c:v>150</c:v>
                </c:pt>
                <c:pt idx="134">
                  <c:v>150</c:v>
                </c:pt>
                <c:pt idx="135">
                  <c:v>150</c:v>
                </c:pt>
                <c:pt idx="136">
                  <c:v>150</c:v>
                </c:pt>
                <c:pt idx="137">
                  <c:v>150</c:v>
                </c:pt>
                <c:pt idx="138">
                  <c:v>150</c:v>
                </c:pt>
                <c:pt idx="139">
                  <c:v>150</c:v>
                </c:pt>
                <c:pt idx="140">
                  <c:v>150</c:v>
                </c:pt>
                <c:pt idx="141">
                  <c:v>150</c:v>
                </c:pt>
                <c:pt idx="142">
                  <c:v>150</c:v>
                </c:pt>
                <c:pt idx="143">
                  <c:v>150</c:v>
                </c:pt>
                <c:pt idx="144">
                  <c:v>150</c:v>
                </c:pt>
                <c:pt idx="145">
                  <c:v>150</c:v>
                </c:pt>
                <c:pt idx="146">
                  <c:v>150</c:v>
                </c:pt>
                <c:pt idx="147">
                  <c:v>150</c:v>
                </c:pt>
                <c:pt idx="148">
                  <c:v>150</c:v>
                </c:pt>
                <c:pt idx="149">
                  <c:v>150</c:v>
                </c:pt>
                <c:pt idx="150">
                  <c:v>150</c:v>
                </c:pt>
                <c:pt idx="151">
                  <c:v>150</c:v>
                </c:pt>
                <c:pt idx="152">
                  <c:v>150</c:v>
                </c:pt>
                <c:pt idx="153">
                  <c:v>150</c:v>
                </c:pt>
                <c:pt idx="154">
                  <c:v>150</c:v>
                </c:pt>
                <c:pt idx="155">
                  <c:v>150</c:v>
                </c:pt>
                <c:pt idx="156">
                  <c:v>150</c:v>
                </c:pt>
                <c:pt idx="157">
                  <c:v>150</c:v>
                </c:pt>
                <c:pt idx="158">
                  <c:v>150</c:v>
                </c:pt>
                <c:pt idx="159">
                  <c:v>150</c:v>
                </c:pt>
                <c:pt idx="160">
                  <c:v>150</c:v>
                </c:pt>
                <c:pt idx="161">
                  <c:v>150</c:v>
                </c:pt>
                <c:pt idx="162">
                  <c:v>150</c:v>
                </c:pt>
                <c:pt idx="163">
                  <c:v>150</c:v>
                </c:pt>
                <c:pt idx="164">
                  <c:v>150</c:v>
                </c:pt>
                <c:pt idx="165">
                  <c:v>150</c:v>
                </c:pt>
                <c:pt idx="166">
                  <c:v>150</c:v>
                </c:pt>
                <c:pt idx="167">
                  <c:v>150</c:v>
                </c:pt>
                <c:pt idx="168">
                  <c:v>150</c:v>
                </c:pt>
                <c:pt idx="169">
                  <c:v>150</c:v>
                </c:pt>
                <c:pt idx="170">
                  <c:v>150</c:v>
                </c:pt>
                <c:pt idx="171">
                  <c:v>150</c:v>
                </c:pt>
                <c:pt idx="172">
                  <c:v>150</c:v>
                </c:pt>
                <c:pt idx="173">
                  <c:v>150</c:v>
                </c:pt>
                <c:pt idx="174">
                  <c:v>150</c:v>
                </c:pt>
                <c:pt idx="175">
                  <c:v>150</c:v>
                </c:pt>
                <c:pt idx="176">
                  <c:v>150</c:v>
                </c:pt>
                <c:pt idx="177">
                  <c:v>150</c:v>
                </c:pt>
                <c:pt idx="178">
                  <c:v>150</c:v>
                </c:pt>
                <c:pt idx="179">
                  <c:v>150</c:v>
                </c:pt>
                <c:pt idx="180">
                  <c:v>150</c:v>
                </c:pt>
                <c:pt idx="181">
                  <c:v>150</c:v>
                </c:pt>
                <c:pt idx="182">
                  <c:v>150</c:v>
                </c:pt>
                <c:pt idx="183">
                  <c:v>150</c:v>
                </c:pt>
                <c:pt idx="184">
                  <c:v>150</c:v>
                </c:pt>
                <c:pt idx="185">
                  <c:v>150</c:v>
                </c:pt>
                <c:pt idx="186">
                  <c:v>150</c:v>
                </c:pt>
                <c:pt idx="187">
                  <c:v>150</c:v>
                </c:pt>
                <c:pt idx="188">
                  <c:v>150</c:v>
                </c:pt>
                <c:pt idx="189">
                  <c:v>150</c:v>
                </c:pt>
                <c:pt idx="190">
                  <c:v>150</c:v>
                </c:pt>
                <c:pt idx="191">
                  <c:v>150</c:v>
                </c:pt>
                <c:pt idx="192">
                  <c:v>150</c:v>
                </c:pt>
                <c:pt idx="193">
                  <c:v>150</c:v>
                </c:pt>
                <c:pt idx="194">
                  <c:v>150</c:v>
                </c:pt>
                <c:pt idx="195">
                  <c:v>150</c:v>
                </c:pt>
                <c:pt idx="196">
                  <c:v>150</c:v>
                </c:pt>
                <c:pt idx="197">
                  <c:v>150</c:v>
                </c:pt>
                <c:pt idx="198">
                  <c:v>150</c:v>
                </c:pt>
                <c:pt idx="199">
                  <c:v>150</c:v>
                </c:pt>
                <c:pt idx="200">
                  <c:v>150</c:v>
                </c:pt>
                <c:pt idx="201">
                  <c:v>150</c:v>
                </c:pt>
                <c:pt idx="202">
                  <c:v>150</c:v>
                </c:pt>
                <c:pt idx="203">
                  <c:v>150</c:v>
                </c:pt>
                <c:pt idx="204">
                  <c:v>150</c:v>
                </c:pt>
                <c:pt idx="205">
                  <c:v>150</c:v>
                </c:pt>
                <c:pt idx="206">
                  <c:v>150</c:v>
                </c:pt>
                <c:pt idx="207">
                  <c:v>150</c:v>
                </c:pt>
                <c:pt idx="208">
                  <c:v>150</c:v>
                </c:pt>
                <c:pt idx="209">
                  <c:v>150</c:v>
                </c:pt>
                <c:pt idx="210">
                  <c:v>150</c:v>
                </c:pt>
                <c:pt idx="211">
                  <c:v>150</c:v>
                </c:pt>
                <c:pt idx="212">
                  <c:v>150</c:v>
                </c:pt>
                <c:pt idx="213">
                  <c:v>150</c:v>
                </c:pt>
                <c:pt idx="214">
                  <c:v>150</c:v>
                </c:pt>
                <c:pt idx="215">
                  <c:v>150</c:v>
                </c:pt>
                <c:pt idx="216">
                  <c:v>150</c:v>
                </c:pt>
                <c:pt idx="217">
                  <c:v>150</c:v>
                </c:pt>
                <c:pt idx="218">
                  <c:v>150</c:v>
                </c:pt>
                <c:pt idx="219">
                  <c:v>150</c:v>
                </c:pt>
                <c:pt idx="220">
                  <c:v>150</c:v>
                </c:pt>
                <c:pt idx="221">
                  <c:v>150</c:v>
                </c:pt>
                <c:pt idx="222">
                  <c:v>150</c:v>
                </c:pt>
                <c:pt idx="223">
                  <c:v>150</c:v>
                </c:pt>
                <c:pt idx="224">
                  <c:v>150</c:v>
                </c:pt>
                <c:pt idx="225">
                  <c:v>150</c:v>
                </c:pt>
                <c:pt idx="226">
                  <c:v>150</c:v>
                </c:pt>
                <c:pt idx="227">
                  <c:v>150</c:v>
                </c:pt>
                <c:pt idx="228">
                  <c:v>150</c:v>
                </c:pt>
                <c:pt idx="229">
                  <c:v>150</c:v>
                </c:pt>
                <c:pt idx="230">
                  <c:v>150</c:v>
                </c:pt>
                <c:pt idx="231">
                  <c:v>150</c:v>
                </c:pt>
                <c:pt idx="232">
                  <c:v>150</c:v>
                </c:pt>
                <c:pt idx="233">
                  <c:v>150</c:v>
                </c:pt>
                <c:pt idx="234">
                  <c:v>150</c:v>
                </c:pt>
                <c:pt idx="235">
                  <c:v>150</c:v>
                </c:pt>
                <c:pt idx="236">
                  <c:v>150</c:v>
                </c:pt>
                <c:pt idx="237">
                  <c:v>150</c:v>
                </c:pt>
                <c:pt idx="238">
                  <c:v>150</c:v>
                </c:pt>
                <c:pt idx="239">
                  <c:v>150</c:v>
                </c:pt>
                <c:pt idx="240">
                  <c:v>150</c:v>
                </c:pt>
                <c:pt idx="241">
                  <c:v>150</c:v>
                </c:pt>
                <c:pt idx="242">
                  <c:v>150</c:v>
                </c:pt>
                <c:pt idx="243">
                  <c:v>150</c:v>
                </c:pt>
                <c:pt idx="244">
                  <c:v>150</c:v>
                </c:pt>
                <c:pt idx="245">
                  <c:v>150</c:v>
                </c:pt>
                <c:pt idx="246">
                  <c:v>150</c:v>
                </c:pt>
                <c:pt idx="247">
                  <c:v>150</c:v>
                </c:pt>
                <c:pt idx="248">
                  <c:v>150</c:v>
                </c:pt>
                <c:pt idx="249">
                  <c:v>150</c:v>
                </c:pt>
                <c:pt idx="250">
                  <c:v>150</c:v>
                </c:pt>
                <c:pt idx="251">
                  <c:v>150</c:v>
                </c:pt>
                <c:pt idx="252">
                  <c:v>150</c:v>
                </c:pt>
                <c:pt idx="253">
                  <c:v>150</c:v>
                </c:pt>
                <c:pt idx="254">
                  <c:v>150</c:v>
                </c:pt>
                <c:pt idx="255">
                  <c:v>150</c:v>
                </c:pt>
                <c:pt idx="256">
                  <c:v>150</c:v>
                </c:pt>
                <c:pt idx="257">
                  <c:v>150</c:v>
                </c:pt>
                <c:pt idx="258">
                  <c:v>150</c:v>
                </c:pt>
                <c:pt idx="259">
                  <c:v>150</c:v>
                </c:pt>
                <c:pt idx="260">
                  <c:v>150</c:v>
                </c:pt>
                <c:pt idx="261">
                  <c:v>150</c:v>
                </c:pt>
                <c:pt idx="262">
                  <c:v>150</c:v>
                </c:pt>
                <c:pt idx="263">
                  <c:v>150</c:v>
                </c:pt>
                <c:pt idx="264">
                  <c:v>150</c:v>
                </c:pt>
                <c:pt idx="265">
                  <c:v>150</c:v>
                </c:pt>
                <c:pt idx="266">
                  <c:v>150</c:v>
                </c:pt>
                <c:pt idx="267">
                  <c:v>150</c:v>
                </c:pt>
                <c:pt idx="268">
                  <c:v>150</c:v>
                </c:pt>
                <c:pt idx="269">
                  <c:v>150</c:v>
                </c:pt>
                <c:pt idx="270">
                  <c:v>150</c:v>
                </c:pt>
                <c:pt idx="271">
                  <c:v>150</c:v>
                </c:pt>
                <c:pt idx="272">
                  <c:v>150</c:v>
                </c:pt>
                <c:pt idx="273">
                  <c:v>150</c:v>
                </c:pt>
                <c:pt idx="274">
                  <c:v>150</c:v>
                </c:pt>
                <c:pt idx="275">
                  <c:v>150</c:v>
                </c:pt>
                <c:pt idx="276">
                  <c:v>150</c:v>
                </c:pt>
                <c:pt idx="277">
                  <c:v>150</c:v>
                </c:pt>
                <c:pt idx="278">
                  <c:v>150</c:v>
                </c:pt>
                <c:pt idx="279">
                  <c:v>150</c:v>
                </c:pt>
                <c:pt idx="280">
                  <c:v>150</c:v>
                </c:pt>
                <c:pt idx="281">
                  <c:v>150</c:v>
                </c:pt>
                <c:pt idx="282">
                  <c:v>150</c:v>
                </c:pt>
                <c:pt idx="283">
                  <c:v>150</c:v>
                </c:pt>
                <c:pt idx="284">
                  <c:v>150</c:v>
                </c:pt>
                <c:pt idx="285">
                  <c:v>150</c:v>
                </c:pt>
                <c:pt idx="286">
                  <c:v>150</c:v>
                </c:pt>
                <c:pt idx="287">
                  <c:v>150</c:v>
                </c:pt>
                <c:pt idx="288">
                  <c:v>150</c:v>
                </c:pt>
                <c:pt idx="289">
                  <c:v>150</c:v>
                </c:pt>
                <c:pt idx="290">
                  <c:v>150</c:v>
                </c:pt>
                <c:pt idx="291">
                  <c:v>150</c:v>
                </c:pt>
                <c:pt idx="292">
                  <c:v>150</c:v>
                </c:pt>
                <c:pt idx="293">
                  <c:v>150</c:v>
                </c:pt>
                <c:pt idx="294">
                  <c:v>150</c:v>
                </c:pt>
                <c:pt idx="295">
                  <c:v>150</c:v>
                </c:pt>
                <c:pt idx="296">
                  <c:v>150</c:v>
                </c:pt>
                <c:pt idx="297">
                  <c:v>150</c:v>
                </c:pt>
                <c:pt idx="298">
                  <c:v>150</c:v>
                </c:pt>
                <c:pt idx="299">
                  <c:v>150</c:v>
                </c:pt>
                <c:pt idx="300">
                  <c:v>150</c:v>
                </c:pt>
                <c:pt idx="301">
                  <c:v>150</c:v>
                </c:pt>
                <c:pt idx="302">
                  <c:v>150</c:v>
                </c:pt>
                <c:pt idx="303">
                  <c:v>150</c:v>
                </c:pt>
                <c:pt idx="304">
                  <c:v>150</c:v>
                </c:pt>
                <c:pt idx="305">
                  <c:v>150</c:v>
                </c:pt>
                <c:pt idx="306">
                  <c:v>150</c:v>
                </c:pt>
                <c:pt idx="307">
                  <c:v>150</c:v>
                </c:pt>
                <c:pt idx="308">
                  <c:v>150</c:v>
                </c:pt>
                <c:pt idx="309">
                  <c:v>150</c:v>
                </c:pt>
                <c:pt idx="310">
                  <c:v>150</c:v>
                </c:pt>
                <c:pt idx="311">
                  <c:v>150</c:v>
                </c:pt>
                <c:pt idx="312">
                  <c:v>150</c:v>
                </c:pt>
                <c:pt idx="313">
                  <c:v>150</c:v>
                </c:pt>
                <c:pt idx="314">
                  <c:v>150</c:v>
                </c:pt>
                <c:pt idx="315">
                  <c:v>150</c:v>
                </c:pt>
                <c:pt idx="316">
                  <c:v>150</c:v>
                </c:pt>
                <c:pt idx="317">
                  <c:v>150</c:v>
                </c:pt>
                <c:pt idx="318">
                  <c:v>150</c:v>
                </c:pt>
                <c:pt idx="319">
                  <c:v>150</c:v>
                </c:pt>
                <c:pt idx="320">
                  <c:v>150</c:v>
                </c:pt>
                <c:pt idx="321">
                  <c:v>150</c:v>
                </c:pt>
                <c:pt idx="322">
                  <c:v>150</c:v>
                </c:pt>
                <c:pt idx="323">
                  <c:v>150</c:v>
                </c:pt>
                <c:pt idx="324">
                  <c:v>150</c:v>
                </c:pt>
                <c:pt idx="325">
                  <c:v>150</c:v>
                </c:pt>
                <c:pt idx="326">
                  <c:v>150</c:v>
                </c:pt>
                <c:pt idx="327">
                  <c:v>150</c:v>
                </c:pt>
                <c:pt idx="328">
                  <c:v>150</c:v>
                </c:pt>
                <c:pt idx="329">
                  <c:v>150</c:v>
                </c:pt>
                <c:pt idx="330">
                  <c:v>150</c:v>
                </c:pt>
                <c:pt idx="331">
                  <c:v>150</c:v>
                </c:pt>
                <c:pt idx="332">
                  <c:v>150</c:v>
                </c:pt>
                <c:pt idx="333">
                  <c:v>150</c:v>
                </c:pt>
                <c:pt idx="334">
                  <c:v>150</c:v>
                </c:pt>
                <c:pt idx="335">
                  <c:v>150</c:v>
                </c:pt>
                <c:pt idx="336">
                  <c:v>150</c:v>
                </c:pt>
                <c:pt idx="337">
                  <c:v>150</c:v>
                </c:pt>
                <c:pt idx="338">
                  <c:v>150</c:v>
                </c:pt>
                <c:pt idx="339">
                  <c:v>150</c:v>
                </c:pt>
                <c:pt idx="340">
                  <c:v>150</c:v>
                </c:pt>
                <c:pt idx="341">
                  <c:v>150</c:v>
                </c:pt>
                <c:pt idx="342">
                  <c:v>150</c:v>
                </c:pt>
                <c:pt idx="343">
                  <c:v>150</c:v>
                </c:pt>
                <c:pt idx="344">
                  <c:v>150</c:v>
                </c:pt>
                <c:pt idx="345">
                  <c:v>150</c:v>
                </c:pt>
                <c:pt idx="346">
                  <c:v>150</c:v>
                </c:pt>
                <c:pt idx="347">
                  <c:v>150</c:v>
                </c:pt>
                <c:pt idx="348">
                  <c:v>150</c:v>
                </c:pt>
                <c:pt idx="349">
                  <c:v>150</c:v>
                </c:pt>
                <c:pt idx="350">
                  <c:v>150</c:v>
                </c:pt>
                <c:pt idx="351">
                  <c:v>150</c:v>
                </c:pt>
                <c:pt idx="352">
                  <c:v>150</c:v>
                </c:pt>
                <c:pt idx="353">
                  <c:v>150</c:v>
                </c:pt>
                <c:pt idx="354">
                  <c:v>150</c:v>
                </c:pt>
                <c:pt idx="355">
                  <c:v>150</c:v>
                </c:pt>
                <c:pt idx="356">
                  <c:v>150</c:v>
                </c:pt>
                <c:pt idx="357">
                  <c:v>150</c:v>
                </c:pt>
                <c:pt idx="358">
                  <c:v>150</c:v>
                </c:pt>
                <c:pt idx="359">
                  <c:v>150</c:v>
                </c:pt>
                <c:pt idx="360">
                  <c:v>150</c:v>
                </c:pt>
                <c:pt idx="361">
                  <c:v>150</c:v>
                </c:pt>
                <c:pt idx="362">
                  <c:v>150</c:v>
                </c:pt>
                <c:pt idx="363">
                  <c:v>150</c:v>
                </c:pt>
                <c:pt idx="364">
                  <c:v>150</c:v>
                </c:pt>
                <c:pt idx="365">
                  <c:v>150</c:v>
                </c:pt>
                <c:pt idx="366">
                  <c:v>150</c:v>
                </c:pt>
                <c:pt idx="367">
                  <c:v>150</c:v>
                </c:pt>
                <c:pt idx="368">
                  <c:v>150</c:v>
                </c:pt>
                <c:pt idx="369">
                  <c:v>150</c:v>
                </c:pt>
                <c:pt idx="370">
                  <c:v>150</c:v>
                </c:pt>
                <c:pt idx="371">
                  <c:v>150</c:v>
                </c:pt>
                <c:pt idx="372">
                  <c:v>150</c:v>
                </c:pt>
                <c:pt idx="373">
                  <c:v>150</c:v>
                </c:pt>
                <c:pt idx="374">
                  <c:v>150</c:v>
                </c:pt>
                <c:pt idx="375">
                  <c:v>150</c:v>
                </c:pt>
                <c:pt idx="376">
                  <c:v>150</c:v>
                </c:pt>
                <c:pt idx="377">
                  <c:v>150</c:v>
                </c:pt>
                <c:pt idx="378">
                  <c:v>150</c:v>
                </c:pt>
                <c:pt idx="379">
                  <c:v>150</c:v>
                </c:pt>
                <c:pt idx="380">
                  <c:v>150</c:v>
                </c:pt>
                <c:pt idx="381">
                  <c:v>150</c:v>
                </c:pt>
                <c:pt idx="382">
                  <c:v>150</c:v>
                </c:pt>
                <c:pt idx="383">
                  <c:v>150</c:v>
                </c:pt>
                <c:pt idx="384">
                  <c:v>150</c:v>
                </c:pt>
                <c:pt idx="385">
                  <c:v>150</c:v>
                </c:pt>
                <c:pt idx="386">
                  <c:v>150</c:v>
                </c:pt>
                <c:pt idx="387">
                  <c:v>150</c:v>
                </c:pt>
                <c:pt idx="388">
                  <c:v>150</c:v>
                </c:pt>
                <c:pt idx="389">
                  <c:v>150</c:v>
                </c:pt>
                <c:pt idx="390">
                  <c:v>150</c:v>
                </c:pt>
                <c:pt idx="391">
                  <c:v>150</c:v>
                </c:pt>
                <c:pt idx="392">
                  <c:v>150</c:v>
                </c:pt>
                <c:pt idx="393">
                  <c:v>150</c:v>
                </c:pt>
                <c:pt idx="394">
                  <c:v>150</c:v>
                </c:pt>
                <c:pt idx="395">
                  <c:v>150</c:v>
                </c:pt>
                <c:pt idx="396">
                  <c:v>150</c:v>
                </c:pt>
                <c:pt idx="397">
                  <c:v>150</c:v>
                </c:pt>
                <c:pt idx="398">
                  <c:v>150</c:v>
                </c:pt>
                <c:pt idx="399">
                  <c:v>150</c:v>
                </c:pt>
                <c:pt idx="400">
                  <c:v>150</c:v>
                </c:pt>
                <c:pt idx="401">
                  <c:v>150</c:v>
                </c:pt>
                <c:pt idx="402">
                  <c:v>150</c:v>
                </c:pt>
                <c:pt idx="403">
                  <c:v>150</c:v>
                </c:pt>
                <c:pt idx="404">
                  <c:v>150</c:v>
                </c:pt>
                <c:pt idx="405">
                  <c:v>150</c:v>
                </c:pt>
                <c:pt idx="406">
                  <c:v>150</c:v>
                </c:pt>
                <c:pt idx="407">
                  <c:v>150</c:v>
                </c:pt>
                <c:pt idx="408">
                  <c:v>150</c:v>
                </c:pt>
                <c:pt idx="409">
                  <c:v>150</c:v>
                </c:pt>
                <c:pt idx="410">
                  <c:v>150</c:v>
                </c:pt>
                <c:pt idx="411">
                  <c:v>150</c:v>
                </c:pt>
                <c:pt idx="412">
                  <c:v>150</c:v>
                </c:pt>
                <c:pt idx="413">
                  <c:v>150</c:v>
                </c:pt>
                <c:pt idx="414">
                  <c:v>150</c:v>
                </c:pt>
                <c:pt idx="415">
                  <c:v>150</c:v>
                </c:pt>
                <c:pt idx="416">
                  <c:v>150</c:v>
                </c:pt>
                <c:pt idx="417">
                  <c:v>150</c:v>
                </c:pt>
                <c:pt idx="418">
                  <c:v>150</c:v>
                </c:pt>
                <c:pt idx="419">
                  <c:v>150</c:v>
                </c:pt>
                <c:pt idx="420">
                  <c:v>150</c:v>
                </c:pt>
                <c:pt idx="421">
                  <c:v>150</c:v>
                </c:pt>
                <c:pt idx="422">
                  <c:v>150</c:v>
                </c:pt>
                <c:pt idx="423">
                  <c:v>150</c:v>
                </c:pt>
                <c:pt idx="424">
                  <c:v>150</c:v>
                </c:pt>
                <c:pt idx="425">
                  <c:v>150</c:v>
                </c:pt>
                <c:pt idx="426">
                  <c:v>150</c:v>
                </c:pt>
                <c:pt idx="427">
                  <c:v>150</c:v>
                </c:pt>
                <c:pt idx="428">
                  <c:v>150</c:v>
                </c:pt>
                <c:pt idx="429">
                  <c:v>150</c:v>
                </c:pt>
                <c:pt idx="430">
                  <c:v>150</c:v>
                </c:pt>
                <c:pt idx="431">
                  <c:v>150</c:v>
                </c:pt>
                <c:pt idx="432">
                  <c:v>150</c:v>
                </c:pt>
                <c:pt idx="433">
                  <c:v>150</c:v>
                </c:pt>
                <c:pt idx="434">
                  <c:v>150</c:v>
                </c:pt>
                <c:pt idx="435">
                  <c:v>150</c:v>
                </c:pt>
                <c:pt idx="436">
                  <c:v>150</c:v>
                </c:pt>
                <c:pt idx="437">
                  <c:v>150</c:v>
                </c:pt>
                <c:pt idx="438">
                  <c:v>150</c:v>
                </c:pt>
                <c:pt idx="439">
                  <c:v>150</c:v>
                </c:pt>
                <c:pt idx="440">
                  <c:v>150</c:v>
                </c:pt>
                <c:pt idx="441">
                  <c:v>150</c:v>
                </c:pt>
                <c:pt idx="442">
                  <c:v>150</c:v>
                </c:pt>
                <c:pt idx="443">
                  <c:v>150</c:v>
                </c:pt>
                <c:pt idx="444">
                  <c:v>150</c:v>
                </c:pt>
                <c:pt idx="445">
                  <c:v>150</c:v>
                </c:pt>
                <c:pt idx="446">
                  <c:v>150</c:v>
                </c:pt>
                <c:pt idx="447">
                  <c:v>150</c:v>
                </c:pt>
                <c:pt idx="448">
                  <c:v>150</c:v>
                </c:pt>
                <c:pt idx="449">
                  <c:v>150</c:v>
                </c:pt>
                <c:pt idx="450">
                  <c:v>150</c:v>
                </c:pt>
                <c:pt idx="451">
                  <c:v>150</c:v>
                </c:pt>
                <c:pt idx="452">
                  <c:v>150</c:v>
                </c:pt>
                <c:pt idx="453">
                  <c:v>150</c:v>
                </c:pt>
                <c:pt idx="454">
                  <c:v>150</c:v>
                </c:pt>
                <c:pt idx="455">
                  <c:v>150</c:v>
                </c:pt>
                <c:pt idx="456">
                  <c:v>150</c:v>
                </c:pt>
                <c:pt idx="457">
                  <c:v>150</c:v>
                </c:pt>
                <c:pt idx="458">
                  <c:v>150</c:v>
                </c:pt>
                <c:pt idx="459">
                  <c:v>150</c:v>
                </c:pt>
                <c:pt idx="460">
                  <c:v>150</c:v>
                </c:pt>
                <c:pt idx="461">
                  <c:v>150</c:v>
                </c:pt>
                <c:pt idx="462">
                  <c:v>150</c:v>
                </c:pt>
                <c:pt idx="463">
                  <c:v>150</c:v>
                </c:pt>
                <c:pt idx="464">
                  <c:v>150</c:v>
                </c:pt>
                <c:pt idx="465">
                  <c:v>150</c:v>
                </c:pt>
                <c:pt idx="466">
                  <c:v>150</c:v>
                </c:pt>
                <c:pt idx="467">
                  <c:v>150</c:v>
                </c:pt>
                <c:pt idx="468">
                  <c:v>150</c:v>
                </c:pt>
                <c:pt idx="469">
                  <c:v>150</c:v>
                </c:pt>
                <c:pt idx="470">
                  <c:v>150</c:v>
                </c:pt>
                <c:pt idx="471">
                  <c:v>150</c:v>
                </c:pt>
                <c:pt idx="472">
                  <c:v>150</c:v>
                </c:pt>
                <c:pt idx="473">
                  <c:v>150</c:v>
                </c:pt>
                <c:pt idx="474">
                  <c:v>150</c:v>
                </c:pt>
                <c:pt idx="475">
                  <c:v>150</c:v>
                </c:pt>
                <c:pt idx="476">
                  <c:v>150</c:v>
                </c:pt>
                <c:pt idx="477">
                  <c:v>150</c:v>
                </c:pt>
                <c:pt idx="478">
                  <c:v>150</c:v>
                </c:pt>
                <c:pt idx="479">
                  <c:v>150</c:v>
                </c:pt>
                <c:pt idx="480">
                  <c:v>150</c:v>
                </c:pt>
                <c:pt idx="481">
                  <c:v>150</c:v>
                </c:pt>
                <c:pt idx="482">
                  <c:v>150</c:v>
                </c:pt>
                <c:pt idx="483">
                  <c:v>150</c:v>
                </c:pt>
                <c:pt idx="484">
                  <c:v>150</c:v>
                </c:pt>
                <c:pt idx="485">
                  <c:v>150</c:v>
                </c:pt>
                <c:pt idx="486">
                  <c:v>150</c:v>
                </c:pt>
                <c:pt idx="487">
                  <c:v>150</c:v>
                </c:pt>
                <c:pt idx="488">
                  <c:v>150</c:v>
                </c:pt>
                <c:pt idx="489">
                  <c:v>150</c:v>
                </c:pt>
                <c:pt idx="490">
                  <c:v>150</c:v>
                </c:pt>
                <c:pt idx="491">
                  <c:v>150</c:v>
                </c:pt>
                <c:pt idx="492">
                  <c:v>150</c:v>
                </c:pt>
                <c:pt idx="493">
                  <c:v>150</c:v>
                </c:pt>
                <c:pt idx="494">
                  <c:v>150</c:v>
                </c:pt>
                <c:pt idx="495">
                  <c:v>150</c:v>
                </c:pt>
                <c:pt idx="496">
                  <c:v>150</c:v>
                </c:pt>
                <c:pt idx="497">
                  <c:v>150</c:v>
                </c:pt>
                <c:pt idx="498">
                  <c:v>150</c:v>
                </c:pt>
                <c:pt idx="499">
                  <c:v>150</c:v>
                </c:pt>
                <c:pt idx="500">
                  <c:v>150</c:v>
                </c:pt>
                <c:pt idx="501">
                  <c:v>150</c:v>
                </c:pt>
                <c:pt idx="502">
                  <c:v>150</c:v>
                </c:pt>
                <c:pt idx="503">
                  <c:v>150</c:v>
                </c:pt>
                <c:pt idx="504">
                  <c:v>150</c:v>
                </c:pt>
                <c:pt idx="505">
                  <c:v>150</c:v>
                </c:pt>
                <c:pt idx="506">
                  <c:v>150</c:v>
                </c:pt>
                <c:pt idx="507">
                  <c:v>150</c:v>
                </c:pt>
                <c:pt idx="508">
                  <c:v>150</c:v>
                </c:pt>
                <c:pt idx="509">
                  <c:v>150</c:v>
                </c:pt>
                <c:pt idx="510">
                  <c:v>150</c:v>
                </c:pt>
                <c:pt idx="511">
                  <c:v>150</c:v>
                </c:pt>
                <c:pt idx="512">
                  <c:v>150</c:v>
                </c:pt>
                <c:pt idx="513">
                  <c:v>150</c:v>
                </c:pt>
                <c:pt idx="514">
                  <c:v>150</c:v>
                </c:pt>
                <c:pt idx="515">
                  <c:v>150</c:v>
                </c:pt>
                <c:pt idx="516">
                  <c:v>150</c:v>
                </c:pt>
                <c:pt idx="517">
                  <c:v>150</c:v>
                </c:pt>
                <c:pt idx="518">
                  <c:v>150</c:v>
                </c:pt>
                <c:pt idx="519">
                  <c:v>150</c:v>
                </c:pt>
                <c:pt idx="520">
                  <c:v>150</c:v>
                </c:pt>
                <c:pt idx="521">
                  <c:v>150</c:v>
                </c:pt>
                <c:pt idx="522">
                  <c:v>150</c:v>
                </c:pt>
                <c:pt idx="523">
                  <c:v>150</c:v>
                </c:pt>
                <c:pt idx="524">
                  <c:v>150</c:v>
                </c:pt>
                <c:pt idx="525">
                  <c:v>150</c:v>
                </c:pt>
                <c:pt idx="526">
                  <c:v>150</c:v>
                </c:pt>
                <c:pt idx="527">
                  <c:v>150</c:v>
                </c:pt>
                <c:pt idx="528">
                  <c:v>150</c:v>
                </c:pt>
                <c:pt idx="529">
                  <c:v>150</c:v>
                </c:pt>
                <c:pt idx="530">
                  <c:v>150</c:v>
                </c:pt>
                <c:pt idx="531">
                  <c:v>150</c:v>
                </c:pt>
                <c:pt idx="532">
                  <c:v>150</c:v>
                </c:pt>
                <c:pt idx="533">
                  <c:v>150</c:v>
                </c:pt>
                <c:pt idx="534">
                  <c:v>150</c:v>
                </c:pt>
                <c:pt idx="535">
                  <c:v>150</c:v>
                </c:pt>
                <c:pt idx="536">
                  <c:v>150</c:v>
                </c:pt>
                <c:pt idx="537">
                  <c:v>150</c:v>
                </c:pt>
                <c:pt idx="538">
                  <c:v>150</c:v>
                </c:pt>
                <c:pt idx="539">
                  <c:v>150</c:v>
                </c:pt>
                <c:pt idx="540">
                  <c:v>150</c:v>
                </c:pt>
                <c:pt idx="541">
                  <c:v>150</c:v>
                </c:pt>
                <c:pt idx="542">
                  <c:v>150</c:v>
                </c:pt>
                <c:pt idx="543">
                  <c:v>150</c:v>
                </c:pt>
                <c:pt idx="544">
                  <c:v>150</c:v>
                </c:pt>
                <c:pt idx="545">
                  <c:v>150</c:v>
                </c:pt>
                <c:pt idx="546">
                  <c:v>150</c:v>
                </c:pt>
                <c:pt idx="547">
                  <c:v>150</c:v>
                </c:pt>
                <c:pt idx="548">
                  <c:v>150</c:v>
                </c:pt>
                <c:pt idx="549">
                  <c:v>150</c:v>
                </c:pt>
                <c:pt idx="550">
                  <c:v>150</c:v>
                </c:pt>
                <c:pt idx="551">
                  <c:v>150</c:v>
                </c:pt>
                <c:pt idx="552">
                  <c:v>150</c:v>
                </c:pt>
                <c:pt idx="553">
                  <c:v>150</c:v>
                </c:pt>
                <c:pt idx="554">
                  <c:v>150</c:v>
                </c:pt>
                <c:pt idx="555">
                  <c:v>150</c:v>
                </c:pt>
                <c:pt idx="556">
                  <c:v>150</c:v>
                </c:pt>
                <c:pt idx="557">
                  <c:v>150</c:v>
                </c:pt>
                <c:pt idx="558">
                  <c:v>150</c:v>
                </c:pt>
                <c:pt idx="559">
                  <c:v>150</c:v>
                </c:pt>
                <c:pt idx="560">
                  <c:v>150</c:v>
                </c:pt>
                <c:pt idx="561">
                  <c:v>150</c:v>
                </c:pt>
                <c:pt idx="562">
                  <c:v>150</c:v>
                </c:pt>
                <c:pt idx="563">
                  <c:v>150</c:v>
                </c:pt>
                <c:pt idx="564">
                  <c:v>150</c:v>
                </c:pt>
                <c:pt idx="565">
                  <c:v>150</c:v>
                </c:pt>
                <c:pt idx="566">
                  <c:v>150</c:v>
                </c:pt>
                <c:pt idx="567">
                  <c:v>150</c:v>
                </c:pt>
                <c:pt idx="568">
                  <c:v>150</c:v>
                </c:pt>
                <c:pt idx="569">
                  <c:v>150</c:v>
                </c:pt>
                <c:pt idx="570">
                  <c:v>150</c:v>
                </c:pt>
                <c:pt idx="571">
                  <c:v>150</c:v>
                </c:pt>
                <c:pt idx="572">
                  <c:v>150</c:v>
                </c:pt>
                <c:pt idx="573">
                  <c:v>150</c:v>
                </c:pt>
                <c:pt idx="574">
                  <c:v>150</c:v>
                </c:pt>
                <c:pt idx="575">
                  <c:v>150</c:v>
                </c:pt>
                <c:pt idx="576">
                  <c:v>150</c:v>
                </c:pt>
                <c:pt idx="577">
                  <c:v>150</c:v>
                </c:pt>
                <c:pt idx="578">
                  <c:v>150</c:v>
                </c:pt>
                <c:pt idx="579">
                  <c:v>150</c:v>
                </c:pt>
                <c:pt idx="580">
                  <c:v>150</c:v>
                </c:pt>
                <c:pt idx="581">
                  <c:v>150</c:v>
                </c:pt>
                <c:pt idx="582">
                  <c:v>150</c:v>
                </c:pt>
                <c:pt idx="583">
                  <c:v>150</c:v>
                </c:pt>
                <c:pt idx="584">
                  <c:v>150</c:v>
                </c:pt>
                <c:pt idx="585">
                  <c:v>150</c:v>
                </c:pt>
                <c:pt idx="586">
                  <c:v>150</c:v>
                </c:pt>
                <c:pt idx="587">
                  <c:v>150</c:v>
                </c:pt>
                <c:pt idx="588">
                  <c:v>150</c:v>
                </c:pt>
                <c:pt idx="589">
                  <c:v>150</c:v>
                </c:pt>
                <c:pt idx="590">
                  <c:v>150</c:v>
                </c:pt>
                <c:pt idx="591">
                  <c:v>150</c:v>
                </c:pt>
                <c:pt idx="592">
                  <c:v>150</c:v>
                </c:pt>
                <c:pt idx="593">
                  <c:v>150</c:v>
                </c:pt>
                <c:pt idx="594">
                  <c:v>150</c:v>
                </c:pt>
                <c:pt idx="595">
                  <c:v>150</c:v>
                </c:pt>
                <c:pt idx="596">
                  <c:v>150</c:v>
                </c:pt>
                <c:pt idx="597">
                  <c:v>150</c:v>
                </c:pt>
                <c:pt idx="598">
                  <c:v>150</c:v>
                </c:pt>
                <c:pt idx="599">
                  <c:v>150</c:v>
                </c:pt>
                <c:pt idx="600">
                  <c:v>150</c:v>
                </c:pt>
                <c:pt idx="601">
                  <c:v>150</c:v>
                </c:pt>
                <c:pt idx="602">
                  <c:v>150</c:v>
                </c:pt>
                <c:pt idx="603">
                  <c:v>150</c:v>
                </c:pt>
                <c:pt idx="604">
                  <c:v>150</c:v>
                </c:pt>
                <c:pt idx="605">
                  <c:v>150</c:v>
                </c:pt>
                <c:pt idx="606">
                  <c:v>150</c:v>
                </c:pt>
                <c:pt idx="607">
                  <c:v>150</c:v>
                </c:pt>
                <c:pt idx="608">
                  <c:v>150</c:v>
                </c:pt>
                <c:pt idx="609">
                  <c:v>150</c:v>
                </c:pt>
                <c:pt idx="610">
                  <c:v>150</c:v>
                </c:pt>
                <c:pt idx="611">
                  <c:v>150</c:v>
                </c:pt>
                <c:pt idx="612">
                  <c:v>150</c:v>
                </c:pt>
                <c:pt idx="613">
                  <c:v>150</c:v>
                </c:pt>
                <c:pt idx="614">
                  <c:v>150</c:v>
                </c:pt>
                <c:pt idx="615">
                  <c:v>150</c:v>
                </c:pt>
                <c:pt idx="616">
                  <c:v>150</c:v>
                </c:pt>
                <c:pt idx="617">
                  <c:v>150</c:v>
                </c:pt>
                <c:pt idx="618">
                  <c:v>150</c:v>
                </c:pt>
                <c:pt idx="619">
                  <c:v>150</c:v>
                </c:pt>
                <c:pt idx="620">
                  <c:v>150</c:v>
                </c:pt>
                <c:pt idx="621">
                  <c:v>150</c:v>
                </c:pt>
                <c:pt idx="622">
                  <c:v>150</c:v>
                </c:pt>
                <c:pt idx="623">
                  <c:v>150</c:v>
                </c:pt>
                <c:pt idx="624">
                  <c:v>150</c:v>
                </c:pt>
                <c:pt idx="625">
                  <c:v>150</c:v>
                </c:pt>
                <c:pt idx="626">
                  <c:v>150</c:v>
                </c:pt>
                <c:pt idx="627">
                  <c:v>150</c:v>
                </c:pt>
                <c:pt idx="628">
                  <c:v>150</c:v>
                </c:pt>
                <c:pt idx="629">
                  <c:v>150</c:v>
                </c:pt>
                <c:pt idx="630">
                  <c:v>150</c:v>
                </c:pt>
                <c:pt idx="631">
                  <c:v>150</c:v>
                </c:pt>
                <c:pt idx="632">
                  <c:v>150</c:v>
                </c:pt>
                <c:pt idx="633">
                  <c:v>150</c:v>
                </c:pt>
                <c:pt idx="634">
                  <c:v>150</c:v>
                </c:pt>
                <c:pt idx="635">
                  <c:v>150</c:v>
                </c:pt>
                <c:pt idx="636">
                  <c:v>150</c:v>
                </c:pt>
                <c:pt idx="637">
                  <c:v>150</c:v>
                </c:pt>
                <c:pt idx="638">
                  <c:v>150</c:v>
                </c:pt>
                <c:pt idx="639">
                  <c:v>150</c:v>
                </c:pt>
                <c:pt idx="640">
                  <c:v>150</c:v>
                </c:pt>
                <c:pt idx="641">
                  <c:v>150</c:v>
                </c:pt>
                <c:pt idx="642">
                  <c:v>150</c:v>
                </c:pt>
                <c:pt idx="643">
                  <c:v>150</c:v>
                </c:pt>
                <c:pt idx="644">
                  <c:v>150</c:v>
                </c:pt>
                <c:pt idx="645">
                  <c:v>150</c:v>
                </c:pt>
                <c:pt idx="646">
                  <c:v>150</c:v>
                </c:pt>
                <c:pt idx="647">
                  <c:v>150</c:v>
                </c:pt>
                <c:pt idx="648">
                  <c:v>150</c:v>
                </c:pt>
                <c:pt idx="649">
                  <c:v>150</c:v>
                </c:pt>
                <c:pt idx="650">
                  <c:v>150</c:v>
                </c:pt>
                <c:pt idx="651">
                  <c:v>150</c:v>
                </c:pt>
                <c:pt idx="652">
                  <c:v>150</c:v>
                </c:pt>
                <c:pt idx="653">
                  <c:v>150</c:v>
                </c:pt>
                <c:pt idx="654">
                  <c:v>150</c:v>
                </c:pt>
                <c:pt idx="655">
                  <c:v>150</c:v>
                </c:pt>
                <c:pt idx="656">
                  <c:v>150</c:v>
                </c:pt>
                <c:pt idx="657">
                  <c:v>150</c:v>
                </c:pt>
                <c:pt idx="658">
                  <c:v>150</c:v>
                </c:pt>
                <c:pt idx="659">
                  <c:v>150</c:v>
                </c:pt>
                <c:pt idx="660">
                  <c:v>150</c:v>
                </c:pt>
                <c:pt idx="661">
                  <c:v>150</c:v>
                </c:pt>
                <c:pt idx="662">
                  <c:v>150</c:v>
                </c:pt>
                <c:pt idx="663">
                  <c:v>150</c:v>
                </c:pt>
                <c:pt idx="664">
                  <c:v>150</c:v>
                </c:pt>
                <c:pt idx="665">
                  <c:v>150</c:v>
                </c:pt>
                <c:pt idx="666">
                  <c:v>150</c:v>
                </c:pt>
                <c:pt idx="667">
                  <c:v>150</c:v>
                </c:pt>
                <c:pt idx="668">
                  <c:v>150</c:v>
                </c:pt>
                <c:pt idx="669">
                  <c:v>150</c:v>
                </c:pt>
                <c:pt idx="670">
                  <c:v>150</c:v>
                </c:pt>
                <c:pt idx="671">
                  <c:v>150</c:v>
                </c:pt>
                <c:pt idx="672">
                  <c:v>150</c:v>
                </c:pt>
                <c:pt idx="673">
                  <c:v>150</c:v>
                </c:pt>
                <c:pt idx="674">
                  <c:v>150</c:v>
                </c:pt>
                <c:pt idx="675">
                  <c:v>150</c:v>
                </c:pt>
                <c:pt idx="676">
                  <c:v>150</c:v>
                </c:pt>
                <c:pt idx="677">
                  <c:v>150</c:v>
                </c:pt>
                <c:pt idx="678">
                  <c:v>150</c:v>
                </c:pt>
                <c:pt idx="679">
                  <c:v>150</c:v>
                </c:pt>
                <c:pt idx="680">
                  <c:v>150</c:v>
                </c:pt>
                <c:pt idx="681">
                  <c:v>150</c:v>
                </c:pt>
                <c:pt idx="682">
                  <c:v>150</c:v>
                </c:pt>
                <c:pt idx="683">
                  <c:v>150</c:v>
                </c:pt>
                <c:pt idx="684">
                  <c:v>150</c:v>
                </c:pt>
                <c:pt idx="685">
                  <c:v>150</c:v>
                </c:pt>
                <c:pt idx="686">
                  <c:v>150</c:v>
                </c:pt>
                <c:pt idx="687">
                  <c:v>150</c:v>
                </c:pt>
                <c:pt idx="688">
                  <c:v>150</c:v>
                </c:pt>
                <c:pt idx="689">
                  <c:v>150</c:v>
                </c:pt>
                <c:pt idx="690">
                  <c:v>150</c:v>
                </c:pt>
                <c:pt idx="691">
                  <c:v>150</c:v>
                </c:pt>
                <c:pt idx="692">
                  <c:v>150</c:v>
                </c:pt>
                <c:pt idx="693">
                  <c:v>150</c:v>
                </c:pt>
                <c:pt idx="694">
                  <c:v>150</c:v>
                </c:pt>
                <c:pt idx="695">
                  <c:v>150</c:v>
                </c:pt>
                <c:pt idx="696">
                  <c:v>150</c:v>
                </c:pt>
                <c:pt idx="697">
                  <c:v>150</c:v>
                </c:pt>
                <c:pt idx="698">
                  <c:v>150</c:v>
                </c:pt>
                <c:pt idx="699">
                  <c:v>150</c:v>
                </c:pt>
                <c:pt idx="700">
                  <c:v>150</c:v>
                </c:pt>
                <c:pt idx="701">
                  <c:v>150</c:v>
                </c:pt>
                <c:pt idx="702">
                  <c:v>150</c:v>
                </c:pt>
                <c:pt idx="703">
                  <c:v>150</c:v>
                </c:pt>
                <c:pt idx="704">
                  <c:v>150</c:v>
                </c:pt>
                <c:pt idx="705">
                  <c:v>150</c:v>
                </c:pt>
                <c:pt idx="706">
                  <c:v>150</c:v>
                </c:pt>
                <c:pt idx="707">
                  <c:v>150</c:v>
                </c:pt>
                <c:pt idx="708">
                  <c:v>150</c:v>
                </c:pt>
                <c:pt idx="709">
                  <c:v>150</c:v>
                </c:pt>
                <c:pt idx="710">
                  <c:v>150</c:v>
                </c:pt>
                <c:pt idx="711">
                  <c:v>150</c:v>
                </c:pt>
                <c:pt idx="712">
                  <c:v>150</c:v>
                </c:pt>
                <c:pt idx="713">
                  <c:v>150</c:v>
                </c:pt>
                <c:pt idx="714">
                  <c:v>150</c:v>
                </c:pt>
                <c:pt idx="715">
                  <c:v>150</c:v>
                </c:pt>
                <c:pt idx="716">
                  <c:v>150</c:v>
                </c:pt>
                <c:pt idx="717">
                  <c:v>150</c:v>
                </c:pt>
                <c:pt idx="718">
                  <c:v>150</c:v>
                </c:pt>
                <c:pt idx="719">
                  <c:v>150</c:v>
                </c:pt>
                <c:pt idx="720">
                  <c:v>150</c:v>
                </c:pt>
                <c:pt idx="721">
                  <c:v>150</c:v>
                </c:pt>
                <c:pt idx="722">
                  <c:v>150</c:v>
                </c:pt>
                <c:pt idx="723">
                  <c:v>150</c:v>
                </c:pt>
                <c:pt idx="724">
                  <c:v>150</c:v>
                </c:pt>
                <c:pt idx="725">
                  <c:v>150</c:v>
                </c:pt>
                <c:pt idx="726">
                  <c:v>150</c:v>
                </c:pt>
                <c:pt idx="727">
                  <c:v>150</c:v>
                </c:pt>
                <c:pt idx="728">
                  <c:v>150</c:v>
                </c:pt>
                <c:pt idx="729">
                  <c:v>150</c:v>
                </c:pt>
                <c:pt idx="730">
                  <c:v>150</c:v>
                </c:pt>
                <c:pt idx="731">
                  <c:v>150</c:v>
                </c:pt>
                <c:pt idx="732">
                  <c:v>150</c:v>
                </c:pt>
                <c:pt idx="733">
                  <c:v>150</c:v>
                </c:pt>
                <c:pt idx="734">
                  <c:v>150</c:v>
                </c:pt>
                <c:pt idx="735">
                  <c:v>150</c:v>
                </c:pt>
                <c:pt idx="736">
                  <c:v>150</c:v>
                </c:pt>
                <c:pt idx="737">
                  <c:v>150</c:v>
                </c:pt>
                <c:pt idx="738">
                  <c:v>150</c:v>
                </c:pt>
                <c:pt idx="739">
                  <c:v>150</c:v>
                </c:pt>
                <c:pt idx="740">
                  <c:v>150</c:v>
                </c:pt>
                <c:pt idx="741">
                  <c:v>150</c:v>
                </c:pt>
                <c:pt idx="742">
                  <c:v>150</c:v>
                </c:pt>
                <c:pt idx="743">
                  <c:v>150</c:v>
                </c:pt>
                <c:pt idx="744">
                  <c:v>150</c:v>
                </c:pt>
                <c:pt idx="745">
                  <c:v>150</c:v>
                </c:pt>
                <c:pt idx="746">
                  <c:v>150</c:v>
                </c:pt>
                <c:pt idx="747">
                  <c:v>150</c:v>
                </c:pt>
                <c:pt idx="748">
                  <c:v>150</c:v>
                </c:pt>
                <c:pt idx="749">
                  <c:v>150</c:v>
                </c:pt>
                <c:pt idx="750">
                  <c:v>150</c:v>
                </c:pt>
                <c:pt idx="751">
                  <c:v>150</c:v>
                </c:pt>
                <c:pt idx="752">
                  <c:v>150</c:v>
                </c:pt>
                <c:pt idx="753">
                  <c:v>150</c:v>
                </c:pt>
                <c:pt idx="754">
                  <c:v>150</c:v>
                </c:pt>
                <c:pt idx="755">
                  <c:v>150</c:v>
                </c:pt>
                <c:pt idx="756">
                  <c:v>150</c:v>
                </c:pt>
                <c:pt idx="757">
                  <c:v>150</c:v>
                </c:pt>
                <c:pt idx="758">
                  <c:v>150</c:v>
                </c:pt>
                <c:pt idx="759">
                  <c:v>150</c:v>
                </c:pt>
                <c:pt idx="760">
                  <c:v>150</c:v>
                </c:pt>
                <c:pt idx="761">
                  <c:v>150</c:v>
                </c:pt>
                <c:pt idx="762">
                  <c:v>150</c:v>
                </c:pt>
                <c:pt idx="763">
                  <c:v>150</c:v>
                </c:pt>
                <c:pt idx="764">
                  <c:v>150</c:v>
                </c:pt>
                <c:pt idx="765">
                  <c:v>150</c:v>
                </c:pt>
                <c:pt idx="766">
                  <c:v>150</c:v>
                </c:pt>
                <c:pt idx="767">
                  <c:v>150</c:v>
                </c:pt>
                <c:pt idx="768">
                  <c:v>150</c:v>
                </c:pt>
                <c:pt idx="769">
                  <c:v>150</c:v>
                </c:pt>
                <c:pt idx="770">
                  <c:v>150</c:v>
                </c:pt>
                <c:pt idx="771">
                  <c:v>150</c:v>
                </c:pt>
                <c:pt idx="772">
                  <c:v>150</c:v>
                </c:pt>
                <c:pt idx="773">
                  <c:v>150</c:v>
                </c:pt>
                <c:pt idx="774">
                  <c:v>150</c:v>
                </c:pt>
                <c:pt idx="775">
                  <c:v>150</c:v>
                </c:pt>
                <c:pt idx="776">
                  <c:v>150</c:v>
                </c:pt>
                <c:pt idx="777">
                  <c:v>150</c:v>
                </c:pt>
                <c:pt idx="778">
                  <c:v>150</c:v>
                </c:pt>
                <c:pt idx="779">
                  <c:v>150</c:v>
                </c:pt>
                <c:pt idx="780">
                  <c:v>150</c:v>
                </c:pt>
                <c:pt idx="781">
                  <c:v>150</c:v>
                </c:pt>
                <c:pt idx="782">
                  <c:v>150</c:v>
                </c:pt>
                <c:pt idx="783">
                  <c:v>150</c:v>
                </c:pt>
                <c:pt idx="784">
                  <c:v>150</c:v>
                </c:pt>
                <c:pt idx="785">
                  <c:v>150</c:v>
                </c:pt>
                <c:pt idx="786">
                  <c:v>150</c:v>
                </c:pt>
                <c:pt idx="787">
                  <c:v>150</c:v>
                </c:pt>
                <c:pt idx="788">
                  <c:v>150</c:v>
                </c:pt>
                <c:pt idx="789">
                  <c:v>150</c:v>
                </c:pt>
                <c:pt idx="790">
                  <c:v>150</c:v>
                </c:pt>
                <c:pt idx="791">
                  <c:v>150</c:v>
                </c:pt>
                <c:pt idx="792">
                  <c:v>150</c:v>
                </c:pt>
                <c:pt idx="793">
                  <c:v>150</c:v>
                </c:pt>
                <c:pt idx="794">
                  <c:v>150</c:v>
                </c:pt>
                <c:pt idx="795">
                  <c:v>150</c:v>
                </c:pt>
                <c:pt idx="796">
                  <c:v>150</c:v>
                </c:pt>
                <c:pt idx="797">
                  <c:v>150</c:v>
                </c:pt>
                <c:pt idx="798">
                  <c:v>150</c:v>
                </c:pt>
                <c:pt idx="799">
                  <c:v>150</c:v>
                </c:pt>
                <c:pt idx="800">
                  <c:v>150</c:v>
                </c:pt>
                <c:pt idx="801">
                  <c:v>150</c:v>
                </c:pt>
                <c:pt idx="802">
                  <c:v>150</c:v>
                </c:pt>
                <c:pt idx="803">
                  <c:v>150</c:v>
                </c:pt>
                <c:pt idx="804">
                  <c:v>150</c:v>
                </c:pt>
                <c:pt idx="805">
                  <c:v>150</c:v>
                </c:pt>
                <c:pt idx="806">
                  <c:v>150</c:v>
                </c:pt>
                <c:pt idx="807">
                  <c:v>150</c:v>
                </c:pt>
                <c:pt idx="808">
                  <c:v>150</c:v>
                </c:pt>
                <c:pt idx="809">
                  <c:v>150</c:v>
                </c:pt>
                <c:pt idx="810">
                  <c:v>150</c:v>
                </c:pt>
                <c:pt idx="811">
                  <c:v>150</c:v>
                </c:pt>
                <c:pt idx="812">
                  <c:v>150</c:v>
                </c:pt>
                <c:pt idx="813">
                  <c:v>150</c:v>
                </c:pt>
                <c:pt idx="814">
                  <c:v>150</c:v>
                </c:pt>
                <c:pt idx="815">
                  <c:v>150</c:v>
                </c:pt>
                <c:pt idx="816">
                  <c:v>150</c:v>
                </c:pt>
                <c:pt idx="817">
                  <c:v>150</c:v>
                </c:pt>
                <c:pt idx="818">
                  <c:v>150</c:v>
                </c:pt>
                <c:pt idx="819">
                  <c:v>150</c:v>
                </c:pt>
                <c:pt idx="820">
                  <c:v>150</c:v>
                </c:pt>
                <c:pt idx="821">
                  <c:v>150</c:v>
                </c:pt>
                <c:pt idx="822">
                  <c:v>150</c:v>
                </c:pt>
                <c:pt idx="823">
                  <c:v>150</c:v>
                </c:pt>
                <c:pt idx="824">
                  <c:v>150</c:v>
                </c:pt>
                <c:pt idx="825">
                  <c:v>150</c:v>
                </c:pt>
                <c:pt idx="826">
                  <c:v>150</c:v>
                </c:pt>
                <c:pt idx="827">
                  <c:v>150</c:v>
                </c:pt>
                <c:pt idx="828">
                  <c:v>150</c:v>
                </c:pt>
                <c:pt idx="829">
                  <c:v>150</c:v>
                </c:pt>
                <c:pt idx="830">
                  <c:v>150</c:v>
                </c:pt>
                <c:pt idx="831">
                  <c:v>150</c:v>
                </c:pt>
                <c:pt idx="832">
                  <c:v>150</c:v>
                </c:pt>
                <c:pt idx="833">
                  <c:v>150</c:v>
                </c:pt>
                <c:pt idx="834">
                  <c:v>150</c:v>
                </c:pt>
                <c:pt idx="835">
                  <c:v>150</c:v>
                </c:pt>
                <c:pt idx="836">
                  <c:v>150</c:v>
                </c:pt>
                <c:pt idx="837">
                  <c:v>150</c:v>
                </c:pt>
                <c:pt idx="838">
                  <c:v>150</c:v>
                </c:pt>
                <c:pt idx="839">
                  <c:v>150</c:v>
                </c:pt>
                <c:pt idx="840">
                  <c:v>150</c:v>
                </c:pt>
                <c:pt idx="841">
                  <c:v>150</c:v>
                </c:pt>
                <c:pt idx="842">
                  <c:v>150</c:v>
                </c:pt>
                <c:pt idx="843">
                  <c:v>150</c:v>
                </c:pt>
                <c:pt idx="844">
                  <c:v>150</c:v>
                </c:pt>
                <c:pt idx="845">
                  <c:v>150</c:v>
                </c:pt>
                <c:pt idx="846">
                  <c:v>150</c:v>
                </c:pt>
                <c:pt idx="847">
                  <c:v>150</c:v>
                </c:pt>
                <c:pt idx="848">
                  <c:v>150</c:v>
                </c:pt>
                <c:pt idx="849">
                  <c:v>150</c:v>
                </c:pt>
                <c:pt idx="850">
                  <c:v>150</c:v>
                </c:pt>
                <c:pt idx="851">
                  <c:v>150</c:v>
                </c:pt>
                <c:pt idx="852">
                  <c:v>150</c:v>
                </c:pt>
                <c:pt idx="853">
                  <c:v>150</c:v>
                </c:pt>
                <c:pt idx="854">
                  <c:v>150</c:v>
                </c:pt>
                <c:pt idx="855">
                  <c:v>150</c:v>
                </c:pt>
                <c:pt idx="856">
                  <c:v>150</c:v>
                </c:pt>
                <c:pt idx="857">
                  <c:v>150</c:v>
                </c:pt>
                <c:pt idx="858">
                  <c:v>150</c:v>
                </c:pt>
                <c:pt idx="859">
                  <c:v>150</c:v>
                </c:pt>
                <c:pt idx="860">
                  <c:v>150</c:v>
                </c:pt>
                <c:pt idx="861">
                  <c:v>150</c:v>
                </c:pt>
                <c:pt idx="862">
                  <c:v>150</c:v>
                </c:pt>
                <c:pt idx="863">
                  <c:v>150</c:v>
                </c:pt>
                <c:pt idx="864">
                  <c:v>150</c:v>
                </c:pt>
                <c:pt idx="865">
                  <c:v>150</c:v>
                </c:pt>
                <c:pt idx="866">
                  <c:v>150</c:v>
                </c:pt>
                <c:pt idx="867">
                  <c:v>150</c:v>
                </c:pt>
                <c:pt idx="868">
                  <c:v>150</c:v>
                </c:pt>
                <c:pt idx="869">
                  <c:v>150</c:v>
                </c:pt>
                <c:pt idx="870">
                  <c:v>150</c:v>
                </c:pt>
                <c:pt idx="871">
                  <c:v>150</c:v>
                </c:pt>
                <c:pt idx="872">
                  <c:v>150</c:v>
                </c:pt>
                <c:pt idx="873">
                  <c:v>150</c:v>
                </c:pt>
                <c:pt idx="874">
                  <c:v>150</c:v>
                </c:pt>
                <c:pt idx="875">
                  <c:v>150</c:v>
                </c:pt>
                <c:pt idx="876">
                  <c:v>150</c:v>
                </c:pt>
                <c:pt idx="877">
                  <c:v>150</c:v>
                </c:pt>
                <c:pt idx="878">
                  <c:v>150</c:v>
                </c:pt>
                <c:pt idx="879">
                  <c:v>150</c:v>
                </c:pt>
                <c:pt idx="880">
                  <c:v>150</c:v>
                </c:pt>
                <c:pt idx="881">
                  <c:v>150</c:v>
                </c:pt>
                <c:pt idx="882">
                  <c:v>150</c:v>
                </c:pt>
                <c:pt idx="883">
                  <c:v>150</c:v>
                </c:pt>
                <c:pt idx="884">
                  <c:v>150</c:v>
                </c:pt>
                <c:pt idx="885">
                  <c:v>150</c:v>
                </c:pt>
                <c:pt idx="886">
                  <c:v>150</c:v>
                </c:pt>
                <c:pt idx="887">
                  <c:v>150</c:v>
                </c:pt>
                <c:pt idx="888">
                  <c:v>150</c:v>
                </c:pt>
                <c:pt idx="889">
                  <c:v>150</c:v>
                </c:pt>
                <c:pt idx="890">
                  <c:v>150</c:v>
                </c:pt>
                <c:pt idx="891">
                  <c:v>150</c:v>
                </c:pt>
                <c:pt idx="892">
                  <c:v>150</c:v>
                </c:pt>
                <c:pt idx="893">
                  <c:v>150</c:v>
                </c:pt>
                <c:pt idx="894">
                  <c:v>150</c:v>
                </c:pt>
                <c:pt idx="895">
                  <c:v>150</c:v>
                </c:pt>
                <c:pt idx="896">
                  <c:v>150</c:v>
                </c:pt>
                <c:pt idx="897">
                  <c:v>150</c:v>
                </c:pt>
                <c:pt idx="898">
                  <c:v>150</c:v>
                </c:pt>
                <c:pt idx="899">
                  <c:v>150</c:v>
                </c:pt>
                <c:pt idx="900">
                  <c:v>150</c:v>
                </c:pt>
                <c:pt idx="901">
                  <c:v>150</c:v>
                </c:pt>
                <c:pt idx="902">
                  <c:v>150</c:v>
                </c:pt>
                <c:pt idx="903">
                  <c:v>150</c:v>
                </c:pt>
                <c:pt idx="904">
                  <c:v>150</c:v>
                </c:pt>
                <c:pt idx="905">
                  <c:v>150</c:v>
                </c:pt>
                <c:pt idx="906">
                  <c:v>150</c:v>
                </c:pt>
                <c:pt idx="907">
                  <c:v>150</c:v>
                </c:pt>
                <c:pt idx="908">
                  <c:v>150</c:v>
                </c:pt>
                <c:pt idx="909">
                  <c:v>150</c:v>
                </c:pt>
                <c:pt idx="910">
                  <c:v>150</c:v>
                </c:pt>
                <c:pt idx="911">
                  <c:v>150</c:v>
                </c:pt>
                <c:pt idx="912">
                  <c:v>150</c:v>
                </c:pt>
                <c:pt idx="913">
                  <c:v>150</c:v>
                </c:pt>
                <c:pt idx="914">
                  <c:v>150</c:v>
                </c:pt>
                <c:pt idx="915">
                  <c:v>150</c:v>
                </c:pt>
                <c:pt idx="916">
                  <c:v>150</c:v>
                </c:pt>
                <c:pt idx="917">
                  <c:v>150</c:v>
                </c:pt>
                <c:pt idx="918">
                  <c:v>150</c:v>
                </c:pt>
                <c:pt idx="919">
                  <c:v>150</c:v>
                </c:pt>
                <c:pt idx="920">
                  <c:v>150</c:v>
                </c:pt>
                <c:pt idx="921">
                  <c:v>150</c:v>
                </c:pt>
                <c:pt idx="922">
                  <c:v>150</c:v>
                </c:pt>
                <c:pt idx="923">
                  <c:v>150</c:v>
                </c:pt>
                <c:pt idx="924">
                  <c:v>150</c:v>
                </c:pt>
                <c:pt idx="925">
                  <c:v>150</c:v>
                </c:pt>
                <c:pt idx="926">
                  <c:v>150</c:v>
                </c:pt>
                <c:pt idx="927">
                  <c:v>150</c:v>
                </c:pt>
                <c:pt idx="928">
                  <c:v>150</c:v>
                </c:pt>
                <c:pt idx="929">
                  <c:v>150</c:v>
                </c:pt>
                <c:pt idx="930">
                  <c:v>150</c:v>
                </c:pt>
                <c:pt idx="931">
                  <c:v>150</c:v>
                </c:pt>
                <c:pt idx="932">
                  <c:v>150</c:v>
                </c:pt>
                <c:pt idx="933">
                  <c:v>150</c:v>
                </c:pt>
                <c:pt idx="934">
                  <c:v>150</c:v>
                </c:pt>
                <c:pt idx="935">
                  <c:v>150</c:v>
                </c:pt>
                <c:pt idx="936">
                  <c:v>150</c:v>
                </c:pt>
                <c:pt idx="937">
                  <c:v>150</c:v>
                </c:pt>
                <c:pt idx="938">
                  <c:v>150</c:v>
                </c:pt>
                <c:pt idx="939">
                  <c:v>150</c:v>
                </c:pt>
                <c:pt idx="940">
                  <c:v>150</c:v>
                </c:pt>
                <c:pt idx="941">
                  <c:v>150</c:v>
                </c:pt>
                <c:pt idx="942">
                  <c:v>150</c:v>
                </c:pt>
                <c:pt idx="943">
                  <c:v>150</c:v>
                </c:pt>
                <c:pt idx="944">
                  <c:v>150</c:v>
                </c:pt>
                <c:pt idx="945">
                  <c:v>150</c:v>
                </c:pt>
                <c:pt idx="946">
                  <c:v>150</c:v>
                </c:pt>
                <c:pt idx="947">
                  <c:v>150</c:v>
                </c:pt>
                <c:pt idx="948">
                  <c:v>150</c:v>
                </c:pt>
                <c:pt idx="949">
                  <c:v>150</c:v>
                </c:pt>
                <c:pt idx="950">
                  <c:v>150</c:v>
                </c:pt>
                <c:pt idx="951">
                  <c:v>150</c:v>
                </c:pt>
                <c:pt idx="952">
                  <c:v>150</c:v>
                </c:pt>
                <c:pt idx="953">
                  <c:v>150</c:v>
                </c:pt>
                <c:pt idx="954">
                  <c:v>150</c:v>
                </c:pt>
                <c:pt idx="955">
                  <c:v>150</c:v>
                </c:pt>
                <c:pt idx="956">
                  <c:v>150</c:v>
                </c:pt>
                <c:pt idx="957">
                  <c:v>150</c:v>
                </c:pt>
                <c:pt idx="958">
                  <c:v>150</c:v>
                </c:pt>
                <c:pt idx="959">
                  <c:v>150</c:v>
                </c:pt>
                <c:pt idx="960">
                  <c:v>150</c:v>
                </c:pt>
                <c:pt idx="961">
                  <c:v>150</c:v>
                </c:pt>
                <c:pt idx="962">
                  <c:v>150</c:v>
                </c:pt>
                <c:pt idx="963">
                  <c:v>150</c:v>
                </c:pt>
                <c:pt idx="964">
                  <c:v>150</c:v>
                </c:pt>
                <c:pt idx="965">
                  <c:v>150</c:v>
                </c:pt>
                <c:pt idx="966">
                  <c:v>150</c:v>
                </c:pt>
                <c:pt idx="967">
                  <c:v>150</c:v>
                </c:pt>
                <c:pt idx="968">
                  <c:v>150</c:v>
                </c:pt>
                <c:pt idx="969">
                  <c:v>150</c:v>
                </c:pt>
                <c:pt idx="970">
                  <c:v>150</c:v>
                </c:pt>
                <c:pt idx="971">
                  <c:v>150</c:v>
                </c:pt>
                <c:pt idx="972">
                  <c:v>150</c:v>
                </c:pt>
                <c:pt idx="973">
                  <c:v>150</c:v>
                </c:pt>
                <c:pt idx="974">
                  <c:v>150</c:v>
                </c:pt>
                <c:pt idx="975">
                  <c:v>150</c:v>
                </c:pt>
                <c:pt idx="976">
                  <c:v>150</c:v>
                </c:pt>
                <c:pt idx="977">
                  <c:v>150</c:v>
                </c:pt>
                <c:pt idx="978">
                  <c:v>150</c:v>
                </c:pt>
                <c:pt idx="979">
                  <c:v>150</c:v>
                </c:pt>
                <c:pt idx="980">
                  <c:v>150</c:v>
                </c:pt>
                <c:pt idx="981">
                  <c:v>150</c:v>
                </c:pt>
                <c:pt idx="982">
                  <c:v>150</c:v>
                </c:pt>
                <c:pt idx="983">
                  <c:v>150</c:v>
                </c:pt>
                <c:pt idx="984">
                  <c:v>150</c:v>
                </c:pt>
                <c:pt idx="985">
                  <c:v>150</c:v>
                </c:pt>
                <c:pt idx="986">
                  <c:v>150</c:v>
                </c:pt>
                <c:pt idx="987">
                  <c:v>150</c:v>
                </c:pt>
                <c:pt idx="988">
                  <c:v>150</c:v>
                </c:pt>
                <c:pt idx="989">
                  <c:v>150</c:v>
                </c:pt>
                <c:pt idx="990">
                  <c:v>150</c:v>
                </c:pt>
                <c:pt idx="991">
                  <c:v>150</c:v>
                </c:pt>
                <c:pt idx="992">
                  <c:v>150</c:v>
                </c:pt>
                <c:pt idx="993">
                  <c:v>150</c:v>
                </c:pt>
                <c:pt idx="994">
                  <c:v>150</c:v>
                </c:pt>
                <c:pt idx="995">
                  <c:v>150</c:v>
                </c:pt>
                <c:pt idx="996">
                  <c:v>150</c:v>
                </c:pt>
                <c:pt idx="997">
                  <c:v>150</c:v>
                </c:pt>
                <c:pt idx="998">
                  <c:v>150</c:v>
                </c:pt>
                <c:pt idx="999">
                  <c:v>150</c:v>
                </c:pt>
                <c:pt idx="1000">
                  <c:v>150</c:v>
                </c:pt>
                <c:pt idx="1001">
                  <c:v>150</c:v>
                </c:pt>
                <c:pt idx="1002">
                  <c:v>150</c:v>
                </c:pt>
                <c:pt idx="1003">
                  <c:v>150</c:v>
                </c:pt>
                <c:pt idx="1004">
                  <c:v>150</c:v>
                </c:pt>
                <c:pt idx="1005">
                  <c:v>150</c:v>
                </c:pt>
                <c:pt idx="1006">
                  <c:v>150</c:v>
                </c:pt>
                <c:pt idx="1007">
                  <c:v>150</c:v>
                </c:pt>
                <c:pt idx="1008">
                  <c:v>150</c:v>
                </c:pt>
                <c:pt idx="1009">
                  <c:v>150</c:v>
                </c:pt>
                <c:pt idx="1010">
                  <c:v>150</c:v>
                </c:pt>
                <c:pt idx="1011">
                  <c:v>150</c:v>
                </c:pt>
                <c:pt idx="1012">
                  <c:v>150</c:v>
                </c:pt>
                <c:pt idx="1013">
                  <c:v>150</c:v>
                </c:pt>
                <c:pt idx="1014">
                  <c:v>150</c:v>
                </c:pt>
                <c:pt idx="1015">
                  <c:v>150</c:v>
                </c:pt>
                <c:pt idx="1016">
                  <c:v>150</c:v>
                </c:pt>
                <c:pt idx="1017">
                  <c:v>150</c:v>
                </c:pt>
                <c:pt idx="1018">
                  <c:v>150</c:v>
                </c:pt>
                <c:pt idx="1019">
                  <c:v>150</c:v>
                </c:pt>
                <c:pt idx="1020">
                  <c:v>150</c:v>
                </c:pt>
                <c:pt idx="1021">
                  <c:v>150</c:v>
                </c:pt>
                <c:pt idx="1022">
                  <c:v>150</c:v>
                </c:pt>
                <c:pt idx="1023">
                  <c:v>150</c:v>
                </c:pt>
                <c:pt idx="1024">
                  <c:v>150</c:v>
                </c:pt>
                <c:pt idx="1025">
                  <c:v>150</c:v>
                </c:pt>
                <c:pt idx="1026">
                  <c:v>150</c:v>
                </c:pt>
                <c:pt idx="1027">
                  <c:v>150</c:v>
                </c:pt>
                <c:pt idx="1028">
                  <c:v>150</c:v>
                </c:pt>
                <c:pt idx="1029">
                  <c:v>150</c:v>
                </c:pt>
                <c:pt idx="1030">
                  <c:v>150</c:v>
                </c:pt>
                <c:pt idx="1031">
                  <c:v>150</c:v>
                </c:pt>
                <c:pt idx="1032">
                  <c:v>150</c:v>
                </c:pt>
                <c:pt idx="1033">
                  <c:v>150</c:v>
                </c:pt>
                <c:pt idx="1034">
                  <c:v>150</c:v>
                </c:pt>
                <c:pt idx="1035">
                  <c:v>150</c:v>
                </c:pt>
                <c:pt idx="1036">
                  <c:v>150</c:v>
                </c:pt>
                <c:pt idx="1037">
                  <c:v>150</c:v>
                </c:pt>
                <c:pt idx="1038">
                  <c:v>150</c:v>
                </c:pt>
                <c:pt idx="1039">
                  <c:v>150</c:v>
                </c:pt>
                <c:pt idx="1040">
                  <c:v>150</c:v>
                </c:pt>
                <c:pt idx="1041">
                  <c:v>150</c:v>
                </c:pt>
                <c:pt idx="1042">
                  <c:v>150</c:v>
                </c:pt>
                <c:pt idx="1043">
                  <c:v>150</c:v>
                </c:pt>
                <c:pt idx="1044">
                  <c:v>150</c:v>
                </c:pt>
                <c:pt idx="1045">
                  <c:v>150</c:v>
                </c:pt>
                <c:pt idx="1046">
                  <c:v>150</c:v>
                </c:pt>
                <c:pt idx="1047">
                  <c:v>150</c:v>
                </c:pt>
                <c:pt idx="1048">
                  <c:v>150</c:v>
                </c:pt>
                <c:pt idx="1049">
                  <c:v>150</c:v>
                </c:pt>
                <c:pt idx="1050">
                  <c:v>150</c:v>
                </c:pt>
                <c:pt idx="1051">
                  <c:v>150</c:v>
                </c:pt>
                <c:pt idx="1052">
                  <c:v>150</c:v>
                </c:pt>
                <c:pt idx="1053">
                  <c:v>150</c:v>
                </c:pt>
                <c:pt idx="1054">
                  <c:v>150</c:v>
                </c:pt>
                <c:pt idx="1055">
                  <c:v>150</c:v>
                </c:pt>
                <c:pt idx="1056">
                  <c:v>150</c:v>
                </c:pt>
                <c:pt idx="1057">
                  <c:v>150</c:v>
                </c:pt>
                <c:pt idx="1058">
                  <c:v>150</c:v>
                </c:pt>
                <c:pt idx="1059">
                  <c:v>150</c:v>
                </c:pt>
                <c:pt idx="1060">
                  <c:v>150</c:v>
                </c:pt>
                <c:pt idx="1061">
                  <c:v>150</c:v>
                </c:pt>
                <c:pt idx="1062">
                  <c:v>150</c:v>
                </c:pt>
                <c:pt idx="1063">
                  <c:v>150</c:v>
                </c:pt>
                <c:pt idx="1064">
                  <c:v>150</c:v>
                </c:pt>
                <c:pt idx="1065">
                  <c:v>150</c:v>
                </c:pt>
                <c:pt idx="1066">
                  <c:v>150</c:v>
                </c:pt>
                <c:pt idx="1067">
                  <c:v>150</c:v>
                </c:pt>
                <c:pt idx="1068">
                  <c:v>150</c:v>
                </c:pt>
                <c:pt idx="1069">
                  <c:v>150</c:v>
                </c:pt>
                <c:pt idx="1070">
                  <c:v>150</c:v>
                </c:pt>
                <c:pt idx="1071">
                  <c:v>150</c:v>
                </c:pt>
                <c:pt idx="1072">
                  <c:v>150</c:v>
                </c:pt>
                <c:pt idx="1073">
                  <c:v>150</c:v>
                </c:pt>
                <c:pt idx="1074">
                  <c:v>150</c:v>
                </c:pt>
                <c:pt idx="1075">
                  <c:v>150</c:v>
                </c:pt>
                <c:pt idx="1076">
                  <c:v>150</c:v>
                </c:pt>
                <c:pt idx="1077">
                  <c:v>150</c:v>
                </c:pt>
                <c:pt idx="1078">
                  <c:v>150</c:v>
                </c:pt>
                <c:pt idx="1079">
                  <c:v>150</c:v>
                </c:pt>
                <c:pt idx="1080">
                  <c:v>150</c:v>
                </c:pt>
                <c:pt idx="1081">
                  <c:v>150</c:v>
                </c:pt>
                <c:pt idx="1082">
                  <c:v>150</c:v>
                </c:pt>
                <c:pt idx="1083">
                  <c:v>150</c:v>
                </c:pt>
                <c:pt idx="1084">
                  <c:v>150</c:v>
                </c:pt>
                <c:pt idx="1085">
                  <c:v>150</c:v>
                </c:pt>
                <c:pt idx="1086">
                  <c:v>150</c:v>
                </c:pt>
                <c:pt idx="1087">
                  <c:v>150</c:v>
                </c:pt>
                <c:pt idx="1088">
                  <c:v>150</c:v>
                </c:pt>
                <c:pt idx="1089">
                  <c:v>150</c:v>
                </c:pt>
                <c:pt idx="1090">
                  <c:v>150</c:v>
                </c:pt>
                <c:pt idx="1091">
                  <c:v>150</c:v>
                </c:pt>
                <c:pt idx="1092">
                  <c:v>150</c:v>
                </c:pt>
                <c:pt idx="1093">
                  <c:v>150</c:v>
                </c:pt>
                <c:pt idx="1094">
                  <c:v>150</c:v>
                </c:pt>
                <c:pt idx="1095">
                  <c:v>150</c:v>
                </c:pt>
                <c:pt idx="1096">
                  <c:v>150</c:v>
                </c:pt>
                <c:pt idx="1097">
                  <c:v>150</c:v>
                </c:pt>
                <c:pt idx="1098">
                  <c:v>150</c:v>
                </c:pt>
                <c:pt idx="1099">
                  <c:v>150</c:v>
                </c:pt>
                <c:pt idx="1100">
                  <c:v>150</c:v>
                </c:pt>
                <c:pt idx="1101">
                  <c:v>150</c:v>
                </c:pt>
                <c:pt idx="1102">
                  <c:v>150</c:v>
                </c:pt>
                <c:pt idx="1103">
                  <c:v>150</c:v>
                </c:pt>
                <c:pt idx="1104">
                  <c:v>150</c:v>
                </c:pt>
                <c:pt idx="1105">
                  <c:v>150</c:v>
                </c:pt>
                <c:pt idx="1106">
                  <c:v>150</c:v>
                </c:pt>
                <c:pt idx="1107">
                  <c:v>150</c:v>
                </c:pt>
                <c:pt idx="1108">
                  <c:v>150</c:v>
                </c:pt>
                <c:pt idx="1109">
                  <c:v>150</c:v>
                </c:pt>
                <c:pt idx="1110">
                  <c:v>150</c:v>
                </c:pt>
                <c:pt idx="1111">
                  <c:v>150</c:v>
                </c:pt>
                <c:pt idx="1112">
                  <c:v>150</c:v>
                </c:pt>
                <c:pt idx="1113">
                  <c:v>150</c:v>
                </c:pt>
                <c:pt idx="1114">
                  <c:v>150</c:v>
                </c:pt>
                <c:pt idx="1115">
                  <c:v>150</c:v>
                </c:pt>
                <c:pt idx="1116">
                  <c:v>150</c:v>
                </c:pt>
                <c:pt idx="1117">
                  <c:v>150</c:v>
                </c:pt>
                <c:pt idx="1118">
                  <c:v>150</c:v>
                </c:pt>
                <c:pt idx="1119">
                  <c:v>150</c:v>
                </c:pt>
                <c:pt idx="1120">
                  <c:v>150</c:v>
                </c:pt>
                <c:pt idx="1121">
                  <c:v>150</c:v>
                </c:pt>
                <c:pt idx="1122">
                  <c:v>150</c:v>
                </c:pt>
                <c:pt idx="1123">
                  <c:v>150</c:v>
                </c:pt>
                <c:pt idx="1124">
                  <c:v>150</c:v>
                </c:pt>
                <c:pt idx="1125">
                  <c:v>150</c:v>
                </c:pt>
                <c:pt idx="1126">
                  <c:v>150</c:v>
                </c:pt>
                <c:pt idx="1127">
                  <c:v>150</c:v>
                </c:pt>
                <c:pt idx="1128">
                  <c:v>150</c:v>
                </c:pt>
                <c:pt idx="1129">
                  <c:v>150</c:v>
                </c:pt>
                <c:pt idx="1130">
                  <c:v>150</c:v>
                </c:pt>
                <c:pt idx="1131">
                  <c:v>150</c:v>
                </c:pt>
                <c:pt idx="1132">
                  <c:v>150</c:v>
                </c:pt>
                <c:pt idx="1133">
                  <c:v>150</c:v>
                </c:pt>
                <c:pt idx="1134">
                  <c:v>150</c:v>
                </c:pt>
                <c:pt idx="1135">
                  <c:v>150</c:v>
                </c:pt>
                <c:pt idx="1136">
                  <c:v>150</c:v>
                </c:pt>
                <c:pt idx="1137">
                  <c:v>150</c:v>
                </c:pt>
                <c:pt idx="1138">
                  <c:v>150</c:v>
                </c:pt>
                <c:pt idx="1139">
                  <c:v>150</c:v>
                </c:pt>
                <c:pt idx="1140">
                  <c:v>150</c:v>
                </c:pt>
                <c:pt idx="1141">
                  <c:v>150</c:v>
                </c:pt>
                <c:pt idx="1142">
                  <c:v>150</c:v>
                </c:pt>
                <c:pt idx="1143">
                  <c:v>150</c:v>
                </c:pt>
                <c:pt idx="1144">
                  <c:v>150</c:v>
                </c:pt>
                <c:pt idx="1145">
                  <c:v>150</c:v>
                </c:pt>
                <c:pt idx="1146">
                  <c:v>150</c:v>
                </c:pt>
                <c:pt idx="1147">
                  <c:v>150</c:v>
                </c:pt>
                <c:pt idx="1148">
                  <c:v>150</c:v>
                </c:pt>
                <c:pt idx="1149">
                  <c:v>150</c:v>
                </c:pt>
                <c:pt idx="1150">
                  <c:v>150</c:v>
                </c:pt>
                <c:pt idx="1151">
                  <c:v>150</c:v>
                </c:pt>
                <c:pt idx="1152">
                  <c:v>150</c:v>
                </c:pt>
                <c:pt idx="1153">
                  <c:v>150</c:v>
                </c:pt>
                <c:pt idx="1154">
                  <c:v>150</c:v>
                </c:pt>
                <c:pt idx="1155">
                  <c:v>150</c:v>
                </c:pt>
                <c:pt idx="1156">
                  <c:v>150</c:v>
                </c:pt>
                <c:pt idx="1157">
                  <c:v>150</c:v>
                </c:pt>
                <c:pt idx="1158">
                  <c:v>150</c:v>
                </c:pt>
                <c:pt idx="1159">
                  <c:v>150</c:v>
                </c:pt>
                <c:pt idx="1160">
                  <c:v>150</c:v>
                </c:pt>
                <c:pt idx="1161">
                  <c:v>150</c:v>
                </c:pt>
                <c:pt idx="1162">
                  <c:v>150</c:v>
                </c:pt>
                <c:pt idx="1163">
                  <c:v>150</c:v>
                </c:pt>
                <c:pt idx="1164">
                  <c:v>150</c:v>
                </c:pt>
                <c:pt idx="1165">
                  <c:v>150</c:v>
                </c:pt>
                <c:pt idx="1166">
                  <c:v>150</c:v>
                </c:pt>
                <c:pt idx="1167">
                  <c:v>150</c:v>
                </c:pt>
                <c:pt idx="1168">
                  <c:v>150</c:v>
                </c:pt>
                <c:pt idx="1169">
                  <c:v>150</c:v>
                </c:pt>
                <c:pt idx="1170">
                  <c:v>150</c:v>
                </c:pt>
                <c:pt idx="1171">
                  <c:v>150</c:v>
                </c:pt>
                <c:pt idx="1172">
                  <c:v>150</c:v>
                </c:pt>
                <c:pt idx="1173">
                  <c:v>150</c:v>
                </c:pt>
                <c:pt idx="1174">
                  <c:v>150</c:v>
                </c:pt>
                <c:pt idx="1175">
                  <c:v>150</c:v>
                </c:pt>
                <c:pt idx="1176">
                  <c:v>150</c:v>
                </c:pt>
                <c:pt idx="1177">
                  <c:v>150</c:v>
                </c:pt>
                <c:pt idx="1178">
                  <c:v>150</c:v>
                </c:pt>
                <c:pt idx="1179">
                  <c:v>150</c:v>
                </c:pt>
                <c:pt idx="1180">
                  <c:v>150</c:v>
                </c:pt>
                <c:pt idx="1181">
                  <c:v>150</c:v>
                </c:pt>
                <c:pt idx="1182">
                  <c:v>150</c:v>
                </c:pt>
                <c:pt idx="1183">
                  <c:v>150</c:v>
                </c:pt>
                <c:pt idx="1184">
                  <c:v>150</c:v>
                </c:pt>
                <c:pt idx="1185">
                  <c:v>150</c:v>
                </c:pt>
                <c:pt idx="1186">
                  <c:v>150</c:v>
                </c:pt>
                <c:pt idx="1187">
                  <c:v>150</c:v>
                </c:pt>
                <c:pt idx="1188">
                  <c:v>150</c:v>
                </c:pt>
                <c:pt idx="1189">
                  <c:v>150</c:v>
                </c:pt>
                <c:pt idx="1190">
                  <c:v>150</c:v>
                </c:pt>
                <c:pt idx="1191">
                  <c:v>150</c:v>
                </c:pt>
                <c:pt idx="1192">
                  <c:v>150</c:v>
                </c:pt>
                <c:pt idx="1193">
                  <c:v>150</c:v>
                </c:pt>
                <c:pt idx="1194">
                  <c:v>150</c:v>
                </c:pt>
                <c:pt idx="1195">
                  <c:v>150</c:v>
                </c:pt>
                <c:pt idx="1196">
                  <c:v>150</c:v>
                </c:pt>
                <c:pt idx="1197">
                  <c:v>150</c:v>
                </c:pt>
                <c:pt idx="1198">
                  <c:v>150</c:v>
                </c:pt>
                <c:pt idx="1199">
                  <c:v>150</c:v>
                </c:pt>
                <c:pt idx="1200">
                  <c:v>150</c:v>
                </c:pt>
                <c:pt idx="1201">
                  <c:v>150</c:v>
                </c:pt>
                <c:pt idx="1202">
                  <c:v>150</c:v>
                </c:pt>
                <c:pt idx="1203">
                  <c:v>150</c:v>
                </c:pt>
                <c:pt idx="1204">
                  <c:v>150</c:v>
                </c:pt>
                <c:pt idx="1205">
                  <c:v>150</c:v>
                </c:pt>
                <c:pt idx="1206">
                  <c:v>150</c:v>
                </c:pt>
                <c:pt idx="1207">
                  <c:v>150</c:v>
                </c:pt>
                <c:pt idx="1208">
                  <c:v>150</c:v>
                </c:pt>
                <c:pt idx="1209">
                  <c:v>150</c:v>
                </c:pt>
                <c:pt idx="1210">
                  <c:v>150</c:v>
                </c:pt>
                <c:pt idx="1211">
                  <c:v>150</c:v>
                </c:pt>
                <c:pt idx="1212">
                  <c:v>150</c:v>
                </c:pt>
                <c:pt idx="1213">
                  <c:v>150</c:v>
                </c:pt>
                <c:pt idx="1214">
                  <c:v>150</c:v>
                </c:pt>
                <c:pt idx="1215">
                  <c:v>150</c:v>
                </c:pt>
                <c:pt idx="1216">
                  <c:v>150</c:v>
                </c:pt>
                <c:pt idx="1217">
                  <c:v>150</c:v>
                </c:pt>
                <c:pt idx="1218">
                  <c:v>150</c:v>
                </c:pt>
                <c:pt idx="1219">
                  <c:v>150</c:v>
                </c:pt>
                <c:pt idx="1220">
                  <c:v>150</c:v>
                </c:pt>
                <c:pt idx="1221">
                  <c:v>150</c:v>
                </c:pt>
                <c:pt idx="1222">
                  <c:v>150</c:v>
                </c:pt>
                <c:pt idx="1223">
                  <c:v>150</c:v>
                </c:pt>
                <c:pt idx="1224">
                  <c:v>150</c:v>
                </c:pt>
                <c:pt idx="1225">
                  <c:v>150</c:v>
                </c:pt>
                <c:pt idx="1226">
                  <c:v>150</c:v>
                </c:pt>
                <c:pt idx="1227">
                  <c:v>150</c:v>
                </c:pt>
                <c:pt idx="1228">
                  <c:v>150</c:v>
                </c:pt>
                <c:pt idx="1229">
                  <c:v>150</c:v>
                </c:pt>
                <c:pt idx="1230">
                  <c:v>150</c:v>
                </c:pt>
                <c:pt idx="1231">
                  <c:v>150</c:v>
                </c:pt>
                <c:pt idx="1232">
                  <c:v>150</c:v>
                </c:pt>
                <c:pt idx="1233">
                  <c:v>150</c:v>
                </c:pt>
                <c:pt idx="1234">
                  <c:v>150</c:v>
                </c:pt>
                <c:pt idx="1235">
                  <c:v>150</c:v>
                </c:pt>
                <c:pt idx="1236">
                  <c:v>150</c:v>
                </c:pt>
                <c:pt idx="1237">
                  <c:v>150</c:v>
                </c:pt>
                <c:pt idx="1238">
                  <c:v>150</c:v>
                </c:pt>
                <c:pt idx="1239">
                  <c:v>150</c:v>
                </c:pt>
                <c:pt idx="1240">
                  <c:v>150</c:v>
                </c:pt>
                <c:pt idx="1241">
                  <c:v>150</c:v>
                </c:pt>
                <c:pt idx="1242">
                  <c:v>150</c:v>
                </c:pt>
                <c:pt idx="1243">
                  <c:v>150</c:v>
                </c:pt>
                <c:pt idx="1244">
                  <c:v>150</c:v>
                </c:pt>
                <c:pt idx="1245">
                  <c:v>150</c:v>
                </c:pt>
                <c:pt idx="1246">
                  <c:v>150</c:v>
                </c:pt>
                <c:pt idx="1247">
                  <c:v>150</c:v>
                </c:pt>
                <c:pt idx="1248">
                  <c:v>150</c:v>
                </c:pt>
                <c:pt idx="1249">
                  <c:v>150</c:v>
                </c:pt>
                <c:pt idx="1250">
                  <c:v>150</c:v>
                </c:pt>
                <c:pt idx="1251">
                  <c:v>150</c:v>
                </c:pt>
                <c:pt idx="1252">
                  <c:v>150</c:v>
                </c:pt>
                <c:pt idx="1253">
                  <c:v>150</c:v>
                </c:pt>
                <c:pt idx="1254">
                  <c:v>150</c:v>
                </c:pt>
                <c:pt idx="1255">
                  <c:v>150</c:v>
                </c:pt>
                <c:pt idx="1256">
                  <c:v>150</c:v>
                </c:pt>
                <c:pt idx="1257">
                  <c:v>150</c:v>
                </c:pt>
                <c:pt idx="1258">
                  <c:v>150</c:v>
                </c:pt>
                <c:pt idx="1259">
                  <c:v>150</c:v>
                </c:pt>
                <c:pt idx="1260">
                  <c:v>150</c:v>
                </c:pt>
                <c:pt idx="1261">
                  <c:v>150</c:v>
                </c:pt>
                <c:pt idx="1262">
                  <c:v>150</c:v>
                </c:pt>
                <c:pt idx="1263">
                  <c:v>150</c:v>
                </c:pt>
                <c:pt idx="1264">
                  <c:v>150</c:v>
                </c:pt>
                <c:pt idx="1265">
                  <c:v>150</c:v>
                </c:pt>
                <c:pt idx="1266">
                  <c:v>150</c:v>
                </c:pt>
                <c:pt idx="1267">
                  <c:v>150</c:v>
                </c:pt>
                <c:pt idx="1268">
                  <c:v>150</c:v>
                </c:pt>
                <c:pt idx="1269">
                  <c:v>150</c:v>
                </c:pt>
                <c:pt idx="1270">
                  <c:v>150</c:v>
                </c:pt>
                <c:pt idx="1271">
                  <c:v>150</c:v>
                </c:pt>
                <c:pt idx="1272">
                  <c:v>150</c:v>
                </c:pt>
                <c:pt idx="1273">
                  <c:v>150</c:v>
                </c:pt>
                <c:pt idx="1274">
                  <c:v>150</c:v>
                </c:pt>
                <c:pt idx="1275">
                  <c:v>150</c:v>
                </c:pt>
                <c:pt idx="1276">
                  <c:v>150</c:v>
                </c:pt>
                <c:pt idx="1277">
                  <c:v>150</c:v>
                </c:pt>
                <c:pt idx="1278">
                  <c:v>150</c:v>
                </c:pt>
                <c:pt idx="1279">
                  <c:v>150</c:v>
                </c:pt>
                <c:pt idx="1280">
                  <c:v>150</c:v>
                </c:pt>
                <c:pt idx="1281">
                  <c:v>150</c:v>
                </c:pt>
                <c:pt idx="1282">
                  <c:v>150</c:v>
                </c:pt>
                <c:pt idx="1283">
                  <c:v>150</c:v>
                </c:pt>
                <c:pt idx="1284">
                  <c:v>150</c:v>
                </c:pt>
                <c:pt idx="1285">
                  <c:v>150</c:v>
                </c:pt>
                <c:pt idx="1286">
                  <c:v>150</c:v>
                </c:pt>
                <c:pt idx="1287">
                  <c:v>150</c:v>
                </c:pt>
                <c:pt idx="1288">
                  <c:v>150</c:v>
                </c:pt>
                <c:pt idx="1289">
                  <c:v>150</c:v>
                </c:pt>
                <c:pt idx="1290">
                  <c:v>150</c:v>
                </c:pt>
                <c:pt idx="1291">
                  <c:v>150</c:v>
                </c:pt>
                <c:pt idx="1292">
                  <c:v>150</c:v>
                </c:pt>
                <c:pt idx="1293">
                  <c:v>150</c:v>
                </c:pt>
                <c:pt idx="1294">
                  <c:v>150</c:v>
                </c:pt>
                <c:pt idx="1295">
                  <c:v>150</c:v>
                </c:pt>
                <c:pt idx="1296">
                  <c:v>150</c:v>
                </c:pt>
                <c:pt idx="1297">
                  <c:v>150</c:v>
                </c:pt>
                <c:pt idx="1298">
                  <c:v>150</c:v>
                </c:pt>
                <c:pt idx="1299">
                  <c:v>150</c:v>
                </c:pt>
                <c:pt idx="1300">
                  <c:v>150</c:v>
                </c:pt>
                <c:pt idx="1301">
                  <c:v>150</c:v>
                </c:pt>
                <c:pt idx="1302">
                  <c:v>150</c:v>
                </c:pt>
                <c:pt idx="1303">
                  <c:v>150</c:v>
                </c:pt>
                <c:pt idx="1304">
                  <c:v>150</c:v>
                </c:pt>
                <c:pt idx="1305">
                  <c:v>150</c:v>
                </c:pt>
                <c:pt idx="1306">
                  <c:v>150</c:v>
                </c:pt>
                <c:pt idx="1307">
                  <c:v>150</c:v>
                </c:pt>
                <c:pt idx="1308">
                  <c:v>150</c:v>
                </c:pt>
                <c:pt idx="1309">
                  <c:v>150</c:v>
                </c:pt>
                <c:pt idx="1310">
                  <c:v>150</c:v>
                </c:pt>
                <c:pt idx="1311">
                  <c:v>150</c:v>
                </c:pt>
                <c:pt idx="1312">
                  <c:v>150</c:v>
                </c:pt>
                <c:pt idx="1313">
                  <c:v>150</c:v>
                </c:pt>
                <c:pt idx="1314">
                  <c:v>150</c:v>
                </c:pt>
                <c:pt idx="1315">
                  <c:v>150</c:v>
                </c:pt>
                <c:pt idx="1316">
                  <c:v>150</c:v>
                </c:pt>
                <c:pt idx="1317">
                  <c:v>150</c:v>
                </c:pt>
                <c:pt idx="1318">
                  <c:v>150</c:v>
                </c:pt>
                <c:pt idx="1319">
                  <c:v>150</c:v>
                </c:pt>
                <c:pt idx="1320">
                  <c:v>150</c:v>
                </c:pt>
                <c:pt idx="1321">
                  <c:v>150</c:v>
                </c:pt>
                <c:pt idx="1322">
                  <c:v>150</c:v>
                </c:pt>
                <c:pt idx="1323">
                  <c:v>150</c:v>
                </c:pt>
                <c:pt idx="1324">
                  <c:v>150</c:v>
                </c:pt>
                <c:pt idx="1325">
                  <c:v>150</c:v>
                </c:pt>
                <c:pt idx="1326">
                  <c:v>150</c:v>
                </c:pt>
                <c:pt idx="1327">
                  <c:v>150</c:v>
                </c:pt>
                <c:pt idx="1328">
                  <c:v>150</c:v>
                </c:pt>
                <c:pt idx="1329">
                  <c:v>150</c:v>
                </c:pt>
                <c:pt idx="1330">
                  <c:v>150</c:v>
                </c:pt>
                <c:pt idx="1331">
                  <c:v>150</c:v>
                </c:pt>
                <c:pt idx="1332">
                  <c:v>150</c:v>
                </c:pt>
                <c:pt idx="1333">
                  <c:v>150</c:v>
                </c:pt>
                <c:pt idx="1334">
                  <c:v>150</c:v>
                </c:pt>
                <c:pt idx="1335">
                  <c:v>150</c:v>
                </c:pt>
                <c:pt idx="1336">
                  <c:v>150</c:v>
                </c:pt>
                <c:pt idx="1337">
                  <c:v>150</c:v>
                </c:pt>
                <c:pt idx="1338">
                  <c:v>150</c:v>
                </c:pt>
                <c:pt idx="1339">
                  <c:v>150</c:v>
                </c:pt>
                <c:pt idx="1340">
                  <c:v>150</c:v>
                </c:pt>
                <c:pt idx="1341">
                  <c:v>150</c:v>
                </c:pt>
                <c:pt idx="1342">
                  <c:v>150</c:v>
                </c:pt>
                <c:pt idx="1343">
                  <c:v>150</c:v>
                </c:pt>
                <c:pt idx="1344">
                  <c:v>150</c:v>
                </c:pt>
                <c:pt idx="1345">
                  <c:v>150</c:v>
                </c:pt>
                <c:pt idx="1346">
                  <c:v>150</c:v>
                </c:pt>
                <c:pt idx="1347">
                  <c:v>150</c:v>
                </c:pt>
                <c:pt idx="1348">
                  <c:v>150</c:v>
                </c:pt>
                <c:pt idx="1349">
                  <c:v>150</c:v>
                </c:pt>
                <c:pt idx="1350">
                  <c:v>150</c:v>
                </c:pt>
                <c:pt idx="1351">
                  <c:v>150</c:v>
                </c:pt>
                <c:pt idx="1352">
                  <c:v>150</c:v>
                </c:pt>
                <c:pt idx="1353">
                  <c:v>150</c:v>
                </c:pt>
                <c:pt idx="1354">
                  <c:v>150</c:v>
                </c:pt>
                <c:pt idx="1355">
                  <c:v>150</c:v>
                </c:pt>
                <c:pt idx="1356">
                  <c:v>150</c:v>
                </c:pt>
                <c:pt idx="1357">
                  <c:v>150</c:v>
                </c:pt>
                <c:pt idx="1358">
                  <c:v>150</c:v>
                </c:pt>
                <c:pt idx="1359">
                  <c:v>150</c:v>
                </c:pt>
                <c:pt idx="1360">
                  <c:v>150</c:v>
                </c:pt>
                <c:pt idx="1361">
                  <c:v>150</c:v>
                </c:pt>
                <c:pt idx="1362">
                  <c:v>150</c:v>
                </c:pt>
                <c:pt idx="1363">
                  <c:v>150</c:v>
                </c:pt>
                <c:pt idx="1364">
                  <c:v>150</c:v>
                </c:pt>
                <c:pt idx="1365">
                  <c:v>150</c:v>
                </c:pt>
                <c:pt idx="1366">
                  <c:v>150</c:v>
                </c:pt>
                <c:pt idx="1367">
                  <c:v>150</c:v>
                </c:pt>
                <c:pt idx="1368">
                  <c:v>150</c:v>
                </c:pt>
                <c:pt idx="1369">
                  <c:v>150</c:v>
                </c:pt>
                <c:pt idx="1370">
                  <c:v>150</c:v>
                </c:pt>
                <c:pt idx="1371">
                  <c:v>150</c:v>
                </c:pt>
                <c:pt idx="1372">
                  <c:v>150</c:v>
                </c:pt>
                <c:pt idx="1373">
                  <c:v>150</c:v>
                </c:pt>
                <c:pt idx="1374">
                  <c:v>150</c:v>
                </c:pt>
                <c:pt idx="1375">
                  <c:v>150</c:v>
                </c:pt>
                <c:pt idx="1376">
                  <c:v>150</c:v>
                </c:pt>
                <c:pt idx="1377">
                  <c:v>150</c:v>
                </c:pt>
                <c:pt idx="1378">
                  <c:v>150</c:v>
                </c:pt>
                <c:pt idx="1379">
                  <c:v>150</c:v>
                </c:pt>
                <c:pt idx="1380">
                  <c:v>150</c:v>
                </c:pt>
                <c:pt idx="1381">
                  <c:v>150</c:v>
                </c:pt>
                <c:pt idx="1382">
                  <c:v>150</c:v>
                </c:pt>
                <c:pt idx="1383">
                  <c:v>150</c:v>
                </c:pt>
                <c:pt idx="1384">
                  <c:v>150</c:v>
                </c:pt>
                <c:pt idx="1385">
                  <c:v>150</c:v>
                </c:pt>
                <c:pt idx="1386">
                  <c:v>150</c:v>
                </c:pt>
                <c:pt idx="1387">
                  <c:v>150</c:v>
                </c:pt>
                <c:pt idx="1388">
                  <c:v>150</c:v>
                </c:pt>
                <c:pt idx="1389">
                  <c:v>150</c:v>
                </c:pt>
                <c:pt idx="1390">
                  <c:v>150</c:v>
                </c:pt>
                <c:pt idx="1391">
                  <c:v>150</c:v>
                </c:pt>
                <c:pt idx="1392">
                  <c:v>150</c:v>
                </c:pt>
                <c:pt idx="1393">
                  <c:v>150</c:v>
                </c:pt>
                <c:pt idx="1394">
                  <c:v>150</c:v>
                </c:pt>
                <c:pt idx="1395">
                  <c:v>150</c:v>
                </c:pt>
                <c:pt idx="1396">
                  <c:v>150</c:v>
                </c:pt>
                <c:pt idx="1397">
                  <c:v>150</c:v>
                </c:pt>
                <c:pt idx="1398">
                  <c:v>150</c:v>
                </c:pt>
                <c:pt idx="1399">
                  <c:v>150</c:v>
                </c:pt>
                <c:pt idx="1400">
                  <c:v>150</c:v>
                </c:pt>
                <c:pt idx="1401">
                  <c:v>150</c:v>
                </c:pt>
                <c:pt idx="1402">
                  <c:v>150</c:v>
                </c:pt>
                <c:pt idx="1403">
                  <c:v>150</c:v>
                </c:pt>
                <c:pt idx="1404">
                  <c:v>150</c:v>
                </c:pt>
                <c:pt idx="1405">
                  <c:v>150</c:v>
                </c:pt>
                <c:pt idx="1406">
                  <c:v>150</c:v>
                </c:pt>
                <c:pt idx="1407">
                  <c:v>150</c:v>
                </c:pt>
                <c:pt idx="1408">
                  <c:v>150</c:v>
                </c:pt>
                <c:pt idx="1409">
                  <c:v>150</c:v>
                </c:pt>
                <c:pt idx="1410">
                  <c:v>150</c:v>
                </c:pt>
                <c:pt idx="1411">
                  <c:v>150</c:v>
                </c:pt>
                <c:pt idx="1412">
                  <c:v>150</c:v>
                </c:pt>
                <c:pt idx="1413">
                  <c:v>150</c:v>
                </c:pt>
                <c:pt idx="1414">
                  <c:v>150</c:v>
                </c:pt>
                <c:pt idx="1415">
                  <c:v>150</c:v>
                </c:pt>
                <c:pt idx="1416">
                  <c:v>150</c:v>
                </c:pt>
                <c:pt idx="1417">
                  <c:v>150</c:v>
                </c:pt>
                <c:pt idx="1418">
                  <c:v>150</c:v>
                </c:pt>
                <c:pt idx="1419">
                  <c:v>150</c:v>
                </c:pt>
                <c:pt idx="1420">
                  <c:v>150</c:v>
                </c:pt>
                <c:pt idx="1421">
                  <c:v>150</c:v>
                </c:pt>
                <c:pt idx="1422">
                  <c:v>150</c:v>
                </c:pt>
                <c:pt idx="1423">
                  <c:v>150</c:v>
                </c:pt>
                <c:pt idx="1424">
                  <c:v>150</c:v>
                </c:pt>
                <c:pt idx="1425">
                  <c:v>150</c:v>
                </c:pt>
                <c:pt idx="1426">
                  <c:v>150</c:v>
                </c:pt>
                <c:pt idx="1427">
                  <c:v>150</c:v>
                </c:pt>
                <c:pt idx="1428">
                  <c:v>150</c:v>
                </c:pt>
                <c:pt idx="1429">
                  <c:v>150</c:v>
                </c:pt>
                <c:pt idx="1430">
                  <c:v>150</c:v>
                </c:pt>
                <c:pt idx="1431">
                  <c:v>150</c:v>
                </c:pt>
                <c:pt idx="1432">
                  <c:v>150</c:v>
                </c:pt>
                <c:pt idx="1433">
                  <c:v>150</c:v>
                </c:pt>
                <c:pt idx="1434">
                  <c:v>150</c:v>
                </c:pt>
                <c:pt idx="1435">
                  <c:v>150</c:v>
                </c:pt>
                <c:pt idx="1436">
                  <c:v>150</c:v>
                </c:pt>
                <c:pt idx="1437">
                  <c:v>150</c:v>
                </c:pt>
                <c:pt idx="1438">
                  <c:v>150</c:v>
                </c:pt>
                <c:pt idx="1439">
                  <c:v>150</c:v>
                </c:pt>
                <c:pt idx="1440">
                  <c:v>150</c:v>
                </c:pt>
                <c:pt idx="1441">
                  <c:v>150</c:v>
                </c:pt>
                <c:pt idx="1442">
                  <c:v>150</c:v>
                </c:pt>
                <c:pt idx="1443">
                  <c:v>150</c:v>
                </c:pt>
                <c:pt idx="1444">
                  <c:v>150</c:v>
                </c:pt>
                <c:pt idx="1445">
                  <c:v>150</c:v>
                </c:pt>
                <c:pt idx="1446">
                  <c:v>150</c:v>
                </c:pt>
                <c:pt idx="1447">
                  <c:v>150</c:v>
                </c:pt>
                <c:pt idx="1448">
                  <c:v>150</c:v>
                </c:pt>
                <c:pt idx="1449">
                  <c:v>150</c:v>
                </c:pt>
                <c:pt idx="1450">
                  <c:v>150</c:v>
                </c:pt>
                <c:pt idx="1451">
                  <c:v>150</c:v>
                </c:pt>
                <c:pt idx="1452">
                  <c:v>150</c:v>
                </c:pt>
                <c:pt idx="1453">
                  <c:v>150</c:v>
                </c:pt>
                <c:pt idx="1454">
                  <c:v>150</c:v>
                </c:pt>
                <c:pt idx="1455">
                  <c:v>150</c:v>
                </c:pt>
                <c:pt idx="1456">
                  <c:v>150</c:v>
                </c:pt>
                <c:pt idx="1457">
                  <c:v>150</c:v>
                </c:pt>
                <c:pt idx="1458">
                  <c:v>150</c:v>
                </c:pt>
                <c:pt idx="1459">
                  <c:v>150</c:v>
                </c:pt>
                <c:pt idx="1460">
                  <c:v>150</c:v>
                </c:pt>
                <c:pt idx="1461">
                  <c:v>150</c:v>
                </c:pt>
                <c:pt idx="1462">
                  <c:v>150</c:v>
                </c:pt>
                <c:pt idx="1463">
                  <c:v>150</c:v>
                </c:pt>
                <c:pt idx="1464">
                  <c:v>150</c:v>
                </c:pt>
                <c:pt idx="1465">
                  <c:v>150</c:v>
                </c:pt>
                <c:pt idx="1466">
                  <c:v>150</c:v>
                </c:pt>
                <c:pt idx="1467">
                  <c:v>150</c:v>
                </c:pt>
                <c:pt idx="1468">
                  <c:v>150</c:v>
                </c:pt>
                <c:pt idx="1469">
                  <c:v>150</c:v>
                </c:pt>
                <c:pt idx="1470">
                  <c:v>150</c:v>
                </c:pt>
                <c:pt idx="1471">
                  <c:v>150</c:v>
                </c:pt>
                <c:pt idx="1472">
                  <c:v>150</c:v>
                </c:pt>
                <c:pt idx="1473">
                  <c:v>150</c:v>
                </c:pt>
                <c:pt idx="1474">
                  <c:v>150</c:v>
                </c:pt>
                <c:pt idx="1475">
                  <c:v>150</c:v>
                </c:pt>
                <c:pt idx="1476">
                  <c:v>150</c:v>
                </c:pt>
                <c:pt idx="1477">
                  <c:v>150</c:v>
                </c:pt>
                <c:pt idx="1478">
                  <c:v>150</c:v>
                </c:pt>
                <c:pt idx="1479">
                  <c:v>150</c:v>
                </c:pt>
                <c:pt idx="1480">
                  <c:v>150</c:v>
                </c:pt>
                <c:pt idx="1481">
                  <c:v>150</c:v>
                </c:pt>
                <c:pt idx="1482">
                  <c:v>150</c:v>
                </c:pt>
                <c:pt idx="1483">
                  <c:v>150</c:v>
                </c:pt>
                <c:pt idx="1484">
                  <c:v>150</c:v>
                </c:pt>
                <c:pt idx="1485">
                  <c:v>150</c:v>
                </c:pt>
                <c:pt idx="1486">
                  <c:v>150</c:v>
                </c:pt>
                <c:pt idx="1487">
                  <c:v>150</c:v>
                </c:pt>
                <c:pt idx="1488">
                  <c:v>150</c:v>
                </c:pt>
                <c:pt idx="1489">
                  <c:v>150</c:v>
                </c:pt>
                <c:pt idx="1490">
                  <c:v>150</c:v>
                </c:pt>
                <c:pt idx="1491">
                  <c:v>150</c:v>
                </c:pt>
                <c:pt idx="1492">
                  <c:v>150</c:v>
                </c:pt>
                <c:pt idx="1493">
                  <c:v>150</c:v>
                </c:pt>
                <c:pt idx="1494">
                  <c:v>150</c:v>
                </c:pt>
                <c:pt idx="1495">
                  <c:v>150</c:v>
                </c:pt>
                <c:pt idx="1496">
                  <c:v>150</c:v>
                </c:pt>
                <c:pt idx="1497">
                  <c:v>150</c:v>
                </c:pt>
                <c:pt idx="1498">
                  <c:v>150</c:v>
                </c:pt>
                <c:pt idx="1499">
                  <c:v>150</c:v>
                </c:pt>
                <c:pt idx="1500">
                  <c:v>150</c:v>
                </c:pt>
                <c:pt idx="1501">
                  <c:v>150</c:v>
                </c:pt>
                <c:pt idx="1502">
                  <c:v>150</c:v>
                </c:pt>
                <c:pt idx="1503">
                  <c:v>150</c:v>
                </c:pt>
                <c:pt idx="1504">
                  <c:v>150</c:v>
                </c:pt>
                <c:pt idx="1505">
                  <c:v>150</c:v>
                </c:pt>
                <c:pt idx="1506">
                  <c:v>150</c:v>
                </c:pt>
                <c:pt idx="1507">
                  <c:v>150</c:v>
                </c:pt>
                <c:pt idx="1508">
                  <c:v>150</c:v>
                </c:pt>
                <c:pt idx="1509">
                  <c:v>150</c:v>
                </c:pt>
                <c:pt idx="1510">
                  <c:v>150</c:v>
                </c:pt>
                <c:pt idx="1511">
                  <c:v>150</c:v>
                </c:pt>
                <c:pt idx="1512">
                  <c:v>150</c:v>
                </c:pt>
                <c:pt idx="1513">
                  <c:v>150</c:v>
                </c:pt>
                <c:pt idx="1514">
                  <c:v>150</c:v>
                </c:pt>
                <c:pt idx="1515">
                  <c:v>150</c:v>
                </c:pt>
                <c:pt idx="1516">
                  <c:v>150</c:v>
                </c:pt>
                <c:pt idx="1517">
                  <c:v>150</c:v>
                </c:pt>
                <c:pt idx="1518">
                  <c:v>150</c:v>
                </c:pt>
                <c:pt idx="1519">
                  <c:v>150</c:v>
                </c:pt>
                <c:pt idx="1520">
                  <c:v>150</c:v>
                </c:pt>
                <c:pt idx="1521">
                  <c:v>150</c:v>
                </c:pt>
                <c:pt idx="1522">
                  <c:v>150</c:v>
                </c:pt>
                <c:pt idx="1523">
                  <c:v>150</c:v>
                </c:pt>
                <c:pt idx="1524">
                  <c:v>150</c:v>
                </c:pt>
                <c:pt idx="1525">
                  <c:v>150</c:v>
                </c:pt>
                <c:pt idx="1526">
                  <c:v>150</c:v>
                </c:pt>
                <c:pt idx="1527">
                  <c:v>150</c:v>
                </c:pt>
                <c:pt idx="1528">
                  <c:v>150</c:v>
                </c:pt>
                <c:pt idx="1529">
                  <c:v>150</c:v>
                </c:pt>
                <c:pt idx="1530">
                  <c:v>150</c:v>
                </c:pt>
                <c:pt idx="1531">
                  <c:v>150</c:v>
                </c:pt>
                <c:pt idx="1532">
                  <c:v>150</c:v>
                </c:pt>
                <c:pt idx="1533">
                  <c:v>150</c:v>
                </c:pt>
                <c:pt idx="1534">
                  <c:v>150</c:v>
                </c:pt>
                <c:pt idx="1535">
                  <c:v>150</c:v>
                </c:pt>
                <c:pt idx="1536">
                  <c:v>150</c:v>
                </c:pt>
                <c:pt idx="1537">
                  <c:v>150</c:v>
                </c:pt>
                <c:pt idx="1538">
                  <c:v>150</c:v>
                </c:pt>
                <c:pt idx="1539">
                  <c:v>150</c:v>
                </c:pt>
                <c:pt idx="1540">
                  <c:v>150</c:v>
                </c:pt>
                <c:pt idx="1541">
                  <c:v>150</c:v>
                </c:pt>
                <c:pt idx="1542">
                  <c:v>150</c:v>
                </c:pt>
                <c:pt idx="1543">
                  <c:v>150</c:v>
                </c:pt>
                <c:pt idx="1544">
                  <c:v>150</c:v>
                </c:pt>
                <c:pt idx="1545">
                  <c:v>150</c:v>
                </c:pt>
                <c:pt idx="1546">
                  <c:v>150</c:v>
                </c:pt>
                <c:pt idx="1547">
                  <c:v>150</c:v>
                </c:pt>
                <c:pt idx="1548">
                  <c:v>150</c:v>
                </c:pt>
                <c:pt idx="1549">
                  <c:v>150</c:v>
                </c:pt>
                <c:pt idx="1550">
                  <c:v>150</c:v>
                </c:pt>
                <c:pt idx="1551">
                  <c:v>150</c:v>
                </c:pt>
                <c:pt idx="1552">
                  <c:v>150</c:v>
                </c:pt>
                <c:pt idx="1553">
                  <c:v>150</c:v>
                </c:pt>
                <c:pt idx="1554">
                  <c:v>150</c:v>
                </c:pt>
                <c:pt idx="1555">
                  <c:v>150</c:v>
                </c:pt>
                <c:pt idx="1556">
                  <c:v>150</c:v>
                </c:pt>
                <c:pt idx="1557">
                  <c:v>150</c:v>
                </c:pt>
                <c:pt idx="1558">
                  <c:v>150</c:v>
                </c:pt>
                <c:pt idx="1559">
                  <c:v>150</c:v>
                </c:pt>
                <c:pt idx="1560">
                  <c:v>150</c:v>
                </c:pt>
                <c:pt idx="1561">
                  <c:v>150</c:v>
                </c:pt>
                <c:pt idx="1562">
                  <c:v>150</c:v>
                </c:pt>
                <c:pt idx="1563">
                  <c:v>150</c:v>
                </c:pt>
                <c:pt idx="1564">
                  <c:v>150</c:v>
                </c:pt>
                <c:pt idx="1565">
                  <c:v>150</c:v>
                </c:pt>
                <c:pt idx="1566">
                  <c:v>150</c:v>
                </c:pt>
                <c:pt idx="1567">
                  <c:v>150</c:v>
                </c:pt>
                <c:pt idx="1568">
                  <c:v>150</c:v>
                </c:pt>
                <c:pt idx="1569">
                  <c:v>150</c:v>
                </c:pt>
                <c:pt idx="1570">
                  <c:v>150</c:v>
                </c:pt>
                <c:pt idx="1571">
                  <c:v>150</c:v>
                </c:pt>
                <c:pt idx="1572">
                  <c:v>150</c:v>
                </c:pt>
                <c:pt idx="1573">
                  <c:v>150</c:v>
                </c:pt>
                <c:pt idx="1574">
                  <c:v>150</c:v>
                </c:pt>
                <c:pt idx="1575">
                  <c:v>150</c:v>
                </c:pt>
                <c:pt idx="1576">
                  <c:v>150</c:v>
                </c:pt>
                <c:pt idx="1577">
                  <c:v>150</c:v>
                </c:pt>
                <c:pt idx="1578">
                  <c:v>150</c:v>
                </c:pt>
                <c:pt idx="1579">
                  <c:v>150</c:v>
                </c:pt>
                <c:pt idx="1580">
                  <c:v>150</c:v>
                </c:pt>
                <c:pt idx="1581">
                  <c:v>150</c:v>
                </c:pt>
                <c:pt idx="1582">
                  <c:v>150</c:v>
                </c:pt>
                <c:pt idx="1583">
                  <c:v>150</c:v>
                </c:pt>
                <c:pt idx="1584">
                  <c:v>150</c:v>
                </c:pt>
                <c:pt idx="1585">
                  <c:v>150</c:v>
                </c:pt>
                <c:pt idx="1586">
                  <c:v>150</c:v>
                </c:pt>
                <c:pt idx="1587">
                  <c:v>150</c:v>
                </c:pt>
                <c:pt idx="1588">
                  <c:v>150</c:v>
                </c:pt>
                <c:pt idx="1589">
                  <c:v>150</c:v>
                </c:pt>
                <c:pt idx="1590">
                  <c:v>150</c:v>
                </c:pt>
                <c:pt idx="1591">
                  <c:v>150</c:v>
                </c:pt>
                <c:pt idx="1592">
                  <c:v>150</c:v>
                </c:pt>
                <c:pt idx="1593">
                  <c:v>150</c:v>
                </c:pt>
                <c:pt idx="1594">
                  <c:v>150</c:v>
                </c:pt>
                <c:pt idx="1595">
                  <c:v>150</c:v>
                </c:pt>
                <c:pt idx="1596">
                  <c:v>150</c:v>
                </c:pt>
                <c:pt idx="1597">
                  <c:v>150</c:v>
                </c:pt>
                <c:pt idx="1598">
                  <c:v>150</c:v>
                </c:pt>
                <c:pt idx="1599">
                  <c:v>150</c:v>
                </c:pt>
                <c:pt idx="1600">
                  <c:v>150</c:v>
                </c:pt>
                <c:pt idx="1601">
                  <c:v>150</c:v>
                </c:pt>
                <c:pt idx="1602">
                  <c:v>150</c:v>
                </c:pt>
                <c:pt idx="1603">
                  <c:v>150</c:v>
                </c:pt>
                <c:pt idx="1604">
                  <c:v>150</c:v>
                </c:pt>
                <c:pt idx="1605">
                  <c:v>150</c:v>
                </c:pt>
                <c:pt idx="1606">
                  <c:v>150</c:v>
                </c:pt>
                <c:pt idx="1607">
                  <c:v>150</c:v>
                </c:pt>
                <c:pt idx="1608">
                  <c:v>150</c:v>
                </c:pt>
                <c:pt idx="1609">
                  <c:v>150</c:v>
                </c:pt>
                <c:pt idx="1610">
                  <c:v>150</c:v>
                </c:pt>
                <c:pt idx="1611">
                  <c:v>150</c:v>
                </c:pt>
                <c:pt idx="1612">
                  <c:v>150</c:v>
                </c:pt>
                <c:pt idx="1613">
                  <c:v>150</c:v>
                </c:pt>
                <c:pt idx="1614">
                  <c:v>150</c:v>
                </c:pt>
                <c:pt idx="1615">
                  <c:v>150</c:v>
                </c:pt>
                <c:pt idx="1616">
                  <c:v>150</c:v>
                </c:pt>
                <c:pt idx="1617">
                  <c:v>150</c:v>
                </c:pt>
                <c:pt idx="1618">
                  <c:v>150</c:v>
                </c:pt>
                <c:pt idx="1619">
                  <c:v>150</c:v>
                </c:pt>
                <c:pt idx="1620">
                  <c:v>150</c:v>
                </c:pt>
                <c:pt idx="1621">
                  <c:v>150</c:v>
                </c:pt>
                <c:pt idx="1622">
                  <c:v>150</c:v>
                </c:pt>
                <c:pt idx="1623">
                  <c:v>150</c:v>
                </c:pt>
                <c:pt idx="1624">
                  <c:v>150</c:v>
                </c:pt>
                <c:pt idx="1625">
                  <c:v>150</c:v>
                </c:pt>
                <c:pt idx="1626">
                  <c:v>150</c:v>
                </c:pt>
                <c:pt idx="1627">
                  <c:v>150</c:v>
                </c:pt>
                <c:pt idx="1628">
                  <c:v>150</c:v>
                </c:pt>
                <c:pt idx="1629">
                  <c:v>150</c:v>
                </c:pt>
                <c:pt idx="1630">
                  <c:v>150</c:v>
                </c:pt>
                <c:pt idx="1631">
                  <c:v>150</c:v>
                </c:pt>
                <c:pt idx="1632">
                  <c:v>150</c:v>
                </c:pt>
                <c:pt idx="1633">
                  <c:v>150</c:v>
                </c:pt>
                <c:pt idx="1634">
                  <c:v>150</c:v>
                </c:pt>
                <c:pt idx="1635">
                  <c:v>150</c:v>
                </c:pt>
                <c:pt idx="1636">
                  <c:v>150</c:v>
                </c:pt>
                <c:pt idx="1637">
                  <c:v>150</c:v>
                </c:pt>
                <c:pt idx="1638">
                  <c:v>150</c:v>
                </c:pt>
                <c:pt idx="1639">
                  <c:v>150</c:v>
                </c:pt>
                <c:pt idx="1640">
                  <c:v>150</c:v>
                </c:pt>
                <c:pt idx="1641">
                  <c:v>150</c:v>
                </c:pt>
                <c:pt idx="1642">
                  <c:v>150</c:v>
                </c:pt>
                <c:pt idx="1643">
                  <c:v>150</c:v>
                </c:pt>
                <c:pt idx="1644">
                  <c:v>150</c:v>
                </c:pt>
                <c:pt idx="1645">
                  <c:v>150</c:v>
                </c:pt>
                <c:pt idx="1646">
                  <c:v>150</c:v>
                </c:pt>
                <c:pt idx="1647">
                  <c:v>150</c:v>
                </c:pt>
                <c:pt idx="1648">
                  <c:v>150</c:v>
                </c:pt>
                <c:pt idx="1649">
                  <c:v>150</c:v>
                </c:pt>
                <c:pt idx="1650">
                  <c:v>150</c:v>
                </c:pt>
                <c:pt idx="1651">
                  <c:v>150</c:v>
                </c:pt>
                <c:pt idx="1652">
                  <c:v>150</c:v>
                </c:pt>
                <c:pt idx="1653">
                  <c:v>150</c:v>
                </c:pt>
                <c:pt idx="1654">
                  <c:v>150</c:v>
                </c:pt>
                <c:pt idx="1655">
                  <c:v>150</c:v>
                </c:pt>
                <c:pt idx="1656">
                  <c:v>150</c:v>
                </c:pt>
                <c:pt idx="1657">
                  <c:v>150</c:v>
                </c:pt>
                <c:pt idx="1658">
                  <c:v>150</c:v>
                </c:pt>
                <c:pt idx="1659">
                  <c:v>150</c:v>
                </c:pt>
                <c:pt idx="1660">
                  <c:v>150</c:v>
                </c:pt>
                <c:pt idx="1661">
                  <c:v>150</c:v>
                </c:pt>
                <c:pt idx="1662">
                  <c:v>150</c:v>
                </c:pt>
                <c:pt idx="1663">
                  <c:v>150</c:v>
                </c:pt>
                <c:pt idx="1664">
                  <c:v>150</c:v>
                </c:pt>
                <c:pt idx="1665">
                  <c:v>150</c:v>
                </c:pt>
                <c:pt idx="1666">
                  <c:v>150</c:v>
                </c:pt>
                <c:pt idx="1667">
                  <c:v>150</c:v>
                </c:pt>
                <c:pt idx="1668">
                  <c:v>150</c:v>
                </c:pt>
                <c:pt idx="1669">
                  <c:v>150</c:v>
                </c:pt>
                <c:pt idx="1670">
                  <c:v>150</c:v>
                </c:pt>
                <c:pt idx="1671">
                  <c:v>150</c:v>
                </c:pt>
                <c:pt idx="1672">
                  <c:v>150</c:v>
                </c:pt>
                <c:pt idx="1673">
                  <c:v>150</c:v>
                </c:pt>
                <c:pt idx="1674">
                  <c:v>150</c:v>
                </c:pt>
                <c:pt idx="1675">
                  <c:v>150</c:v>
                </c:pt>
                <c:pt idx="1676">
                  <c:v>150</c:v>
                </c:pt>
                <c:pt idx="1677">
                  <c:v>150</c:v>
                </c:pt>
                <c:pt idx="1678">
                  <c:v>150</c:v>
                </c:pt>
                <c:pt idx="1679">
                  <c:v>150</c:v>
                </c:pt>
                <c:pt idx="1680">
                  <c:v>150</c:v>
                </c:pt>
                <c:pt idx="1681">
                  <c:v>150</c:v>
                </c:pt>
                <c:pt idx="1682">
                  <c:v>150</c:v>
                </c:pt>
                <c:pt idx="1683">
                  <c:v>150</c:v>
                </c:pt>
                <c:pt idx="1684">
                  <c:v>150</c:v>
                </c:pt>
                <c:pt idx="1685">
                  <c:v>150</c:v>
                </c:pt>
                <c:pt idx="1686">
                  <c:v>150</c:v>
                </c:pt>
                <c:pt idx="1687">
                  <c:v>150</c:v>
                </c:pt>
                <c:pt idx="1688">
                  <c:v>150</c:v>
                </c:pt>
                <c:pt idx="1689">
                  <c:v>150</c:v>
                </c:pt>
                <c:pt idx="1690">
                  <c:v>150</c:v>
                </c:pt>
                <c:pt idx="1691">
                  <c:v>150</c:v>
                </c:pt>
                <c:pt idx="1692">
                  <c:v>150</c:v>
                </c:pt>
                <c:pt idx="1693">
                  <c:v>150</c:v>
                </c:pt>
                <c:pt idx="1694">
                  <c:v>150</c:v>
                </c:pt>
                <c:pt idx="1695">
                  <c:v>150</c:v>
                </c:pt>
                <c:pt idx="1696">
                  <c:v>150</c:v>
                </c:pt>
                <c:pt idx="1697">
                  <c:v>150</c:v>
                </c:pt>
                <c:pt idx="1698">
                  <c:v>150</c:v>
                </c:pt>
                <c:pt idx="1699">
                  <c:v>150</c:v>
                </c:pt>
                <c:pt idx="1700">
                  <c:v>150</c:v>
                </c:pt>
                <c:pt idx="1701">
                  <c:v>150</c:v>
                </c:pt>
                <c:pt idx="1702">
                  <c:v>150</c:v>
                </c:pt>
                <c:pt idx="1703">
                  <c:v>150</c:v>
                </c:pt>
                <c:pt idx="1704">
                  <c:v>150</c:v>
                </c:pt>
                <c:pt idx="1705">
                  <c:v>150</c:v>
                </c:pt>
                <c:pt idx="1706">
                  <c:v>150</c:v>
                </c:pt>
                <c:pt idx="1707">
                  <c:v>150</c:v>
                </c:pt>
                <c:pt idx="1708">
                  <c:v>150</c:v>
                </c:pt>
                <c:pt idx="1709">
                  <c:v>150</c:v>
                </c:pt>
                <c:pt idx="1710">
                  <c:v>150</c:v>
                </c:pt>
                <c:pt idx="1711">
                  <c:v>150</c:v>
                </c:pt>
                <c:pt idx="1712">
                  <c:v>150</c:v>
                </c:pt>
                <c:pt idx="1713">
                  <c:v>150</c:v>
                </c:pt>
                <c:pt idx="1714">
                  <c:v>150</c:v>
                </c:pt>
                <c:pt idx="1715">
                  <c:v>150</c:v>
                </c:pt>
                <c:pt idx="1716">
                  <c:v>150</c:v>
                </c:pt>
                <c:pt idx="1717">
                  <c:v>150</c:v>
                </c:pt>
                <c:pt idx="1718">
                  <c:v>150</c:v>
                </c:pt>
                <c:pt idx="1719">
                  <c:v>150</c:v>
                </c:pt>
                <c:pt idx="1720">
                  <c:v>150</c:v>
                </c:pt>
                <c:pt idx="1721">
                  <c:v>150</c:v>
                </c:pt>
                <c:pt idx="1722">
                  <c:v>150</c:v>
                </c:pt>
                <c:pt idx="1723">
                  <c:v>150</c:v>
                </c:pt>
                <c:pt idx="1724">
                  <c:v>150</c:v>
                </c:pt>
                <c:pt idx="1725">
                  <c:v>150</c:v>
                </c:pt>
                <c:pt idx="1726">
                  <c:v>150</c:v>
                </c:pt>
                <c:pt idx="1727">
                  <c:v>150</c:v>
                </c:pt>
                <c:pt idx="1728">
                  <c:v>150</c:v>
                </c:pt>
                <c:pt idx="1729">
                  <c:v>150</c:v>
                </c:pt>
                <c:pt idx="1730">
                  <c:v>150</c:v>
                </c:pt>
                <c:pt idx="1731">
                  <c:v>150</c:v>
                </c:pt>
                <c:pt idx="1732">
                  <c:v>150</c:v>
                </c:pt>
                <c:pt idx="1733">
                  <c:v>150</c:v>
                </c:pt>
                <c:pt idx="1734">
                  <c:v>150</c:v>
                </c:pt>
                <c:pt idx="1735">
                  <c:v>150</c:v>
                </c:pt>
                <c:pt idx="1736">
                  <c:v>150</c:v>
                </c:pt>
                <c:pt idx="1737">
                  <c:v>150</c:v>
                </c:pt>
                <c:pt idx="1738">
                  <c:v>150</c:v>
                </c:pt>
                <c:pt idx="1739">
                  <c:v>150</c:v>
                </c:pt>
                <c:pt idx="1740">
                  <c:v>150</c:v>
                </c:pt>
                <c:pt idx="1741">
                  <c:v>150</c:v>
                </c:pt>
                <c:pt idx="1742">
                  <c:v>150</c:v>
                </c:pt>
                <c:pt idx="1743">
                  <c:v>150</c:v>
                </c:pt>
                <c:pt idx="1744">
                  <c:v>150</c:v>
                </c:pt>
                <c:pt idx="1745">
                  <c:v>150</c:v>
                </c:pt>
                <c:pt idx="1746">
                  <c:v>150</c:v>
                </c:pt>
                <c:pt idx="1747">
                  <c:v>150</c:v>
                </c:pt>
                <c:pt idx="1748">
                  <c:v>150</c:v>
                </c:pt>
                <c:pt idx="1749">
                  <c:v>150</c:v>
                </c:pt>
                <c:pt idx="1750">
                  <c:v>150</c:v>
                </c:pt>
                <c:pt idx="1751">
                  <c:v>150</c:v>
                </c:pt>
                <c:pt idx="1752">
                  <c:v>150</c:v>
                </c:pt>
                <c:pt idx="1753">
                  <c:v>150</c:v>
                </c:pt>
                <c:pt idx="1754">
                  <c:v>150</c:v>
                </c:pt>
                <c:pt idx="1755">
                  <c:v>150</c:v>
                </c:pt>
                <c:pt idx="1756">
                  <c:v>150</c:v>
                </c:pt>
                <c:pt idx="1757">
                  <c:v>150</c:v>
                </c:pt>
                <c:pt idx="1758">
                  <c:v>150</c:v>
                </c:pt>
                <c:pt idx="1759">
                  <c:v>150</c:v>
                </c:pt>
                <c:pt idx="1760">
                  <c:v>150</c:v>
                </c:pt>
                <c:pt idx="1761">
                  <c:v>150</c:v>
                </c:pt>
                <c:pt idx="1762">
                  <c:v>150</c:v>
                </c:pt>
                <c:pt idx="1763">
                  <c:v>150</c:v>
                </c:pt>
                <c:pt idx="1764">
                  <c:v>150</c:v>
                </c:pt>
                <c:pt idx="1765">
                  <c:v>150</c:v>
                </c:pt>
                <c:pt idx="1766">
                  <c:v>150</c:v>
                </c:pt>
                <c:pt idx="1767">
                  <c:v>150</c:v>
                </c:pt>
                <c:pt idx="1768">
                  <c:v>150</c:v>
                </c:pt>
                <c:pt idx="1769">
                  <c:v>150</c:v>
                </c:pt>
                <c:pt idx="1770">
                  <c:v>150</c:v>
                </c:pt>
                <c:pt idx="1771">
                  <c:v>150</c:v>
                </c:pt>
                <c:pt idx="1772">
                  <c:v>150</c:v>
                </c:pt>
                <c:pt idx="1773">
                  <c:v>150</c:v>
                </c:pt>
                <c:pt idx="1774">
                  <c:v>150</c:v>
                </c:pt>
                <c:pt idx="1775">
                  <c:v>150</c:v>
                </c:pt>
                <c:pt idx="1776">
                  <c:v>150</c:v>
                </c:pt>
                <c:pt idx="1777">
                  <c:v>150</c:v>
                </c:pt>
                <c:pt idx="1778">
                  <c:v>150</c:v>
                </c:pt>
                <c:pt idx="1779">
                  <c:v>150</c:v>
                </c:pt>
                <c:pt idx="1780">
                  <c:v>150</c:v>
                </c:pt>
                <c:pt idx="1781">
                  <c:v>150</c:v>
                </c:pt>
                <c:pt idx="1782">
                  <c:v>150</c:v>
                </c:pt>
                <c:pt idx="1783">
                  <c:v>150</c:v>
                </c:pt>
                <c:pt idx="1784">
                  <c:v>150</c:v>
                </c:pt>
                <c:pt idx="1785">
                  <c:v>150</c:v>
                </c:pt>
                <c:pt idx="1786">
                  <c:v>150</c:v>
                </c:pt>
                <c:pt idx="1787">
                  <c:v>150</c:v>
                </c:pt>
                <c:pt idx="1788">
                  <c:v>150</c:v>
                </c:pt>
                <c:pt idx="1789">
                  <c:v>150</c:v>
                </c:pt>
                <c:pt idx="1790">
                  <c:v>150</c:v>
                </c:pt>
                <c:pt idx="1791">
                  <c:v>150</c:v>
                </c:pt>
                <c:pt idx="1792">
                  <c:v>150</c:v>
                </c:pt>
                <c:pt idx="1793">
                  <c:v>150</c:v>
                </c:pt>
                <c:pt idx="1794">
                  <c:v>150</c:v>
                </c:pt>
                <c:pt idx="1795">
                  <c:v>150</c:v>
                </c:pt>
                <c:pt idx="1796">
                  <c:v>150</c:v>
                </c:pt>
                <c:pt idx="1797">
                  <c:v>150</c:v>
                </c:pt>
                <c:pt idx="1798">
                  <c:v>150</c:v>
                </c:pt>
                <c:pt idx="1799">
                  <c:v>150</c:v>
                </c:pt>
                <c:pt idx="1800">
                  <c:v>150</c:v>
                </c:pt>
                <c:pt idx="1801">
                  <c:v>150</c:v>
                </c:pt>
                <c:pt idx="1802">
                  <c:v>150</c:v>
                </c:pt>
                <c:pt idx="1803">
                  <c:v>150</c:v>
                </c:pt>
                <c:pt idx="1804">
                  <c:v>150</c:v>
                </c:pt>
                <c:pt idx="1805">
                  <c:v>150</c:v>
                </c:pt>
                <c:pt idx="1806">
                  <c:v>150</c:v>
                </c:pt>
                <c:pt idx="1807">
                  <c:v>150</c:v>
                </c:pt>
                <c:pt idx="1808">
                  <c:v>150</c:v>
                </c:pt>
                <c:pt idx="1809">
                  <c:v>150</c:v>
                </c:pt>
                <c:pt idx="1810">
                  <c:v>150</c:v>
                </c:pt>
                <c:pt idx="1811">
                  <c:v>150</c:v>
                </c:pt>
                <c:pt idx="1812">
                  <c:v>150</c:v>
                </c:pt>
                <c:pt idx="1813">
                  <c:v>150</c:v>
                </c:pt>
                <c:pt idx="1814">
                  <c:v>150</c:v>
                </c:pt>
                <c:pt idx="1815">
                  <c:v>150</c:v>
                </c:pt>
                <c:pt idx="1816">
                  <c:v>150</c:v>
                </c:pt>
                <c:pt idx="1817">
                  <c:v>150</c:v>
                </c:pt>
                <c:pt idx="1818">
                  <c:v>150</c:v>
                </c:pt>
                <c:pt idx="1819">
                  <c:v>150</c:v>
                </c:pt>
                <c:pt idx="1820">
                  <c:v>150</c:v>
                </c:pt>
                <c:pt idx="1821">
                  <c:v>150</c:v>
                </c:pt>
                <c:pt idx="1822">
                  <c:v>150</c:v>
                </c:pt>
                <c:pt idx="1823">
                  <c:v>150</c:v>
                </c:pt>
                <c:pt idx="1824">
                  <c:v>150</c:v>
                </c:pt>
                <c:pt idx="1825">
                  <c:v>150</c:v>
                </c:pt>
                <c:pt idx="1826">
                  <c:v>150</c:v>
                </c:pt>
                <c:pt idx="1827">
                  <c:v>150</c:v>
                </c:pt>
                <c:pt idx="1828">
                  <c:v>150</c:v>
                </c:pt>
                <c:pt idx="1829">
                  <c:v>150</c:v>
                </c:pt>
                <c:pt idx="1830">
                  <c:v>150</c:v>
                </c:pt>
                <c:pt idx="1831">
                  <c:v>150</c:v>
                </c:pt>
                <c:pt idx="1832">
                  <c:v>150</c:v>
                </c:pt>
                <c:pt idx="1833">
                  <c:v>150</c:v>
                </c:pt>
                <c:pt idx="1834">
                  <c:v>150</c:v>
                </c:pt>
                <c:pt idx="1835">
                  <c:v>150</c:v>
                </c:pt>
                <c:pt idx="1836">
                  <c:v>150</c:v>
                </c:pt>
                <c:pt idx="1837">
                  <c:v>150</c:v>
                </c:pt>
                <c:pt idx="1838">
                  <c:v>150</c:v>
                </c:pt>
                <c:pt idx="1839">
                  <c:v>150</c:v>
                </c:pt>
                <c:pt idx="1840">
                  <c:v>150</c:v>
                </c:pt>
                <c:pt idx="1841">
                  <c:v>150</c:v>
                </c:pt>
                <c:pt idx="1842">
                  <c:v>150</c:v>
                </c:pt>
                <c:pt idx="1843">
                  <c:v>150</c:v>
                </c:pt>
                <c:pt idx="1844">
                  <c:v>150</c:v>
                </c:pt>
                <c:pt idx="1845">
                  <c:v>150</c:v>
                </c:pt>
                <c:pt idx="1846">
                  <c:v>150</c:v>
                </c:pt>
                <c:pt idx="1847">
                  <c:v>150</c:v>
                </c:pt>
                <c:pt idx="1848">
                  <c:v>150</c:v>
                </c:pt>
                <c:pt idx="1849">
                  <c:v>150</c:v>
                </c:pt>
                <c:pt idx="1850">
                  <c:v>150</c:v>
                </c:pt>
                <c:pt idx="1851">
                  <c:v>150</c:v>
                </c:pt>
                <c:pt idx="1852">
                  <c:v>150</c:v>
                </c:pt>
                <c:pt idx="1853">
                  <c:v>150</c:v>
                </c:pt>
                <c:pt idx="1854">
                  <c:v>150</c:v>
                </c:pt>
                <c:pt idx="1855">
                  <c:v>150</c:v>
                </c:pt>
                <c:pt idx="1856">
                  <c:v>150</c:v>
                </c:pt>
                <c:pt idx="1857">
                  <c:v>150</c:v>
                </c:pt>
                <c:pt idx="1858">
                  <c:v>150</c:v>
                </c:pt>
                <c:pt idx="1859">
                  <c:v>150</c:v>
                </c:pt>
                <c:pt idx="1860">
                  <c:v>150</c:v>
                </c:pt>
                <c:pt idx="1861">
                  <c:v>150</c:v>
                </c:pt>
                <c:pt idx="1862">
                  <c:v>150</c:v>
                </c:pt>
                <c:pt idx="1863">
                  <c:v>150</c:v>
                </c:pt>
                <c:pt idx="1864">
                  <c:v>150</c:v>
                </c:pt>
                <c:pt idx="1865">
                  <c:v>150</c:v>
                </c:pt>
                <c:pt idx="1866">
                  <c:v>150</c:v>
                </c:pt>
                <c:pt idx="1867">
                  <c:v>150</c:v>
                </c:pt>
                <c:pt idx="1868">
                  <c:v>150</c:v>
                </c:pt>
                <c:pt idx="1869">
                  <c:v>150</c:v>
                </c:pt>
                <c:pt idx="1870">
                  <c:v>150</c:v>
                </c:pt>
                <c:pt idx="1871">
                  <c:v>150</c:v>
                </c:pt>
                <c:pt idx="1872">
                  <c:v>150</c:v>
                </c:pt>
                <c:pt idx="1873">
                  <c:v>150</c:v>
                </c:pt>
                <c:pt idx="1874">
                  <c:v>150</c:v>
                </c:pt>
                <c:pt idx="1875">
                  <c:v>150</c:v>
                </c:pt>
                <c:pt idx="1876">
                  <c:v>150</c:v>
                </c:pt>
                <c:pt idx="1877">
                  <c:v>150</c:v>
                </c:pt>
                <c:pt idx="1878">
                  <c:v>150</c:v>
                </c:pt>
                <c:pt idx="1879">
                  <c:v>150</c:v>
                </c:pt>
                <c:pt idx="1880">
                  <c:v>150</c:v>
                </c:pt>
                <c:pt idx="1881">
                  <c:v>150</c:v>
                </c:pt>
                <c:pt idx="1882">
                  <c:v>150</c:v>
                </c:pt>
                <c:pt idx="1883">
                  <c:v>150</c:v>
                </c:pt>
                <c:pt idx="1884">
                  <c:v>150</c:v>
                </c:pt>
                <c:pt idx="1885">
                  <c:v>150</c:v>
                </c:pt>
                <c:pt idx="1886">
                  <c:v>150</c:v>
                </c:pt>
                <c:pt idx="1887">
                  <c:v>150</c:v>
                </c:pt>
                <c:pt idx="1888">
                  <c:v>150</c:v>
                </c:pt>
                <c:pt idx="1889">
                  <c:v>150</c:v>
                </c:pt>
                <c:pt idx="1890">
                  <c:v>150</c:v>
                </c:pt>
                <c:pt idx="1891">
                  <c:v>150</c:v>
                </c:pt>
                <c:pt idx="1892">
                  <c:v>150</c:v>
                </c:pt>
                <c:pt idx="1893">
                  <c:v>150</c:v>
                </c:pt>
                <c:pt idx="1894">
                  <c:v>150</c:v>
                </c:pt>
                <c:pt idx="1895">
                  <c:v>150</c:v>
                </c:pt>
                <c:pt idx="1896">
                  <c:v>150</c:v>
                </c:pt>
                <c:pt idx="1897">
                  <c:v>150</c:v>
                </c:pt>
                <c:pt idx="1898">
                  <c:v>150</c:v>
                </c:pt>
                <c:pt idx="1899">
                  <c:v>150</c:v>
                </c:pt>
                <c:pt idx="1900">
                  <c:v>150</c:v>
                </c:pt>
                <c:pt idx="1901">
                  <c:v>150</c:v>
                </c:pt>
                <c:pt idx="1902">
                  <c:v>150</c:v>
                </c:pt>
                <c:pt idx="1903">
                  <c:v>150</c:v>
                </c:pt>
                <c:pt idx="1904">
                  <c:v>150</c:v>
                </c:pt>
                <c:pt idx="1905">
                  <c:v>150</c:v>
                </c:pt>
                <c:pt idx="1906">
                  <c:v>150</c:v>
                </c:pt>
                <c:pt idx="1907">
                  <c:v>150</c:v>
                </c:pt>
                <c:pt idx="1908">
                  <c:v>150</c:v>
                </c:pt>
                <c:pt idx="1909">
                  <c:v>150</c:v>
                </c:pt>
                <c:pt idx="1910">
                  <c:v>150</c:v>
                </c:pt>
                <c:pt idx="1911">
                  <c:v>150</c:v>
                </c:pt>
                <c:pt idx="1912">
                  <c:v>150</c:v>
                </c:pt>
                <c:pt idx="1913">
                  <c:v>150</c:v>
                </c:pt>
                <c:pt idx="1914">
                  <c:v>150</c:v>
                </c:pt>
                <c:pt idx="1915">
                  <c:v>150</c:v>
                </c:pt>
                <c:pt idx="1916">
                  <c:v>150</c:v>
                </c:pt>
                <c:pt idx="1917">
                  <c:v>150</c:v>
                </c:pt>
                <c:pt idx="1918">
                  <c:v>150</c:v>
                </c:pt>
                <c:pt idx="1919">
                  <c:v>150</c:v>
                </c:pt>
                <c:pt idx="1920">
                  <c:v>150</c:v>
                </c:pt>
                <c:pt idx="1921">
                  <c:v>150</c:v>
                </c:pt>
                <c:pt idx="1922">
                  <c:v>150</c:v>
                </c:pt>
                <c:pt idx="1923">
                  <c:v>150</c:v>
                </c:pt>
                <c:pt idx="1924">
                  <c:v>150</c:v>
                </c:pt>
                <c:pt idx="1925">
                  <c:v>150</c:v>
                </c:pt>
                <c:pt idx="1926">
                  <c:v>150</c:v>
                </c:pt>
                <c:pt idx="1927">
                  <c:v>150</c:v>
                </c:pt>
                <c:pt idx="1928">
                  <c:v>150</c:v>
                </c:pt>
                <c:pt idx="1929">
                  <c:v>150</c:v>
                </c:pt>
                <c:pt idx="1930">
                  <c:v>150</c:v>
                </c:pt>
                <c:pt idx="1931">
                  <c:v>150</c:v>
                </c:pt>
                <c:pt idx="1932">
                  <c:v>150</c:v>
                </c:pt>
                <c:pt idx="1933">
                  <c:v>150</c:v>
                </c:pt>
                <c:pt idx="1934">
                  <c:v>150</c:v>
                </c:pt>
                <c:pt idx="1935">
                  <c:v>150</c:v>
                </c:pt>
                <c:pt idx="1936">
                  <c:v>150</c:v>
                </c:pt>
                <c:pt idx="1937">
                  <c:v>150</c:v>
                </c:pt>
                <c:pt idx="1938">
                  <c:v>150</c:v>
                </c:pt>
                <c:pt idx="1939">
                  <c:v>150</c:v>
                </c:pt>
                <c:pt idx="1940">
                  <c:v>150</c:v>
                </c:pt>
                <c:pt idx="1941">
                  <c:v>150</c:v>
                </c:pt>
                <c:pt idx="1942">
                  <c:v>150</c:v>
                </c:pt>
                <c:pt idx="1943">
                  <c:v>150</c:v>
                </c:pt>
                <c:pt idx="1944">
                  <c:v>150</c:v>
                </c:pt>
                <c:pt idx="1945">
                  <c:v>150</c:v>
                </c:pt>
                <c:pt idx="1946">
                  <c:v>150</c:v>
                </c:pt>
                <c:pt idx="1947">
                  <c:v>150</c:v>
                </c:pt>
                <c:pt idx="1948">
                  <c:v>150</c:v>
                </c:pt>
                <c:pt idx="1949">
                  <c:v>150</c:v>
                </c:pt>
                <c:pt idx="1950">
                  <c:v>150</c:v>
                </c:pt>
                <c:pt idx="1951">
                  <c:v>150</c:v>
                </c:pt>
                <c:pt idx="1952">
                  <c:v>150</c:v>
                </c:pt>
                <c:pt idx="1953">
                  <c:v>150</c:v>
                </c:pt>
                <c:pt idx="1954">
                  <c:v>150</c:v>
                </c:pt>
                <c:pt idx="1955">
                  <c:v>150</c:v>
                </c:pt>
                <c:pt idx="1956">
                  <c:v>150</c:v>
                </c:pt>
                <c:pt idx="1957">
                  <c:v>150</c:v>
                </c:pt>
                <c:pt idx="1958">
                  <c:v>150</c:v>
                </c:pt>
                <c:pt idx="1959">
                  <c:v>150</c:v>
                </c:pt>
                <c:pt idx="1960">
                  <c:v>150</c:v>
                </c:pt>
                <c:pt idx="1961">
                  <c:v>150</c:v>
                </c:pt>
                <c:pt idx="1962">
                  <c:v>150</c:v>
                </c:pt>
                <c:pt idx="1963">
                  <c:v>150</c:v>
                </c:pt>
                <c:pt idx="1964">
                  <c:v>150</c:v>
                </c:pt>
                <c:pt idx="1965">
                  <c:v>150</c:v>
                </c:pt>
                <c:pt idx="1966">
                  <c:v>150</c:v>
                </c:pt>
                <c:pt idx="1967">
                  <c:v>150</c:v>
                </c:pt>
                <c:pt idx="1968">
                  <c:v>150</c:v>
                </c:pt>
                <c:pt idx="1969">
                  <c:v>150</c:v>
                </c:pt>
                <c:pt idx="1970">
                  <c:v>150</c:v>
                </c:pt>
                <c:pt idx="1971">
                  <c:v>150</c:v>
                </c:pt>
                <c:pt idx="1972">
                  <c:v>150</c:v>
                </c:pt>
                <c:pt idx="1973">
                  <c:v>150</c:v>
                </c:pt>
                <c:pt idx="1974">
                  <c:v>150</c:v>
                </c:pt>
                <c:pt idx="1975">
                  <c:v>150</c:v>
                </c:pt>
                <c:pt idx="1976">
                  <c:v>150</c:v>
                </c:pt>
                <c:pt idx="1977">
                  <c:v>150</c:v>
                </c:pt>
                <c:pt idx="1978">
                  <c:v>150</c:v>
                </c:pt>
                <c:pt idx="1979">
                  <c:v>150</c:v>
                </c:pt>
                <c:pt idx="1980">
                  <c:v>150</c:v>
                </c:pt>
                <c:pt idx="1981">
                  <c:v>150</c:v>
                </c:pt>
                <c:pt idx="1982">
                  <c:v>150</c:v>
                </c:pt>
                <c:pt idx="1983">
                  <c:v>150</c:v>
                </c:pt>
                <c:pt idx="1984">
                  <c:v>150</c:v>
                </c:pt>
                <c:pt idx="1985">
                  <c:v>150</c:v>
                </c:pt>
                <c:pt idx="1986">
                  <c:v>150</c:v>
                </c:pt>
                <c:pt idx="1987">
                  <c:v>150</c:v>
                </c:pt>
                <c:pt idx="1988">
                  <c:v>150</c:v>
                </c:pt>
                <c:pt idx="1989">
                  <c:v>150</c:v>
                </c:pt>
                <c:pt idx="1990">
                  <c:v>150</c:v>
                </c:pt>
                <c:pt idx="1991">
                  <c:v>150</c:v>
                </c:pt>
                <c:pt idx="1992">
                  <c:v>150</c:v>
                </c:pt>
                <c:pt idx="1993">
                  <c:v>150</c:v>
                </c:pt>
                <c:pt idx="1994">
                  <c:v>150</c:v>
                </c:pt>
                <c:pt idx="1995">
                  <c:v>150</c:v>
                </c:pt>
                <c:pt idx="1996">
                  <c:v>150</c:v>
                </c:pt>
                <c:pt idx="1997">
                  <c:v>150</c:v>
                </c:pt>
                <c:pt idx="1998">
                  <c:v>150</c:v>
                </c:pt>
                <c:pt idx="1999">
                  <c:v>150</c:v>
                </c:pt>
                <c:pt idx="2000">
                  <c:v>150</c:v>
                </c:pt>
                <c:pt idx="2001">
                  <c:v>150</c:v>
                </c:pt>
                <c:pt idx="2002">
                  <c:v>150</c:v>
                </c:pt>
                <c:pt idx="2003">
                  <c:v>150</c:v>
                </c:pt>
                <c:pt idx="2004">
                  <c:v>150</c:v>
                </c:pt>
                <c:pt idx="2005">
                  <c:v>150</c:v>
                </c:pt>
                <c:pt idx="2006">
                  <c:v>150</c:v>
                </c:pt>
                <c:pt idx="2007">
                  <c:v>150</c:v>
                </c:pt>
                <c:pt idx="2008">
                  <c:v>150</c:v>
                </c:pt>
                <c:pt idx="2009">
                  <c:v>150</c:v>
                </c:pt>
                <c:pt idx="2010">
                  <c:v>150</c:v>
                </c:pt>
                <c:pt idx="2011">
                  <c:v>150</c:v>
                </c:pt>
                <c:pt idx="2012">
                  <c:v>150</c:v>
                </c:pt>
                <c:pt idx="2013">
                  <c:v>150</c:v>
                </c:pt>
                <c:pt idx="2014">
                  <c:v>150</c:v>
                </c:pt>
                <c:pt idx="2015">
                  <c:v>150</c:v>
                </c:pt>
                <c:pt idx="2016">
                  <c:v>150</c:v>
                </c:pt>
                <c:pt idx="2017">
                  <c:v>150</c:v>
                </c:pt>
                <c:pt idx="2018">
                  <c:v>150</c:v>
                </c:pt>
                <c:pt idx="2019">
                  <c:v>150</c:v>
                </c:pt>
                <c:pt idx="2020">
                  <c:v>150</c:v>
                </c:pt>
                <c:pt idx="2021">
                  <c:v>150</c:v>
                </c:pt>
                <c:pt idx="2022">
                  <c:v>150</c:v>
                </c:pt>
                <c:pt idx="2023">
                  <c:v>150</c:v>
                </c:pt>
                <c:pt idx="2024">
                  <c:v>150</c:v>
                </c:pt>
                <c:pt idx="2025">
                  <c:v>150</c:v>
                </c:pt>
                <c:pt idx="2026">
                  <c:v>150</c:v>
                </c:pt>
                <c:pt idx="2027">
                  <c:v>150</c:v>
                </c:pt>
                <c:pt idx="2028">
                  <c:v>150</c:v>
                </c:pt>
                <c:pt idx="2029">
                  <c:v>150</c:v>
                </c:pt>
                <c:pt idx="2030">
                  <c:v>150</c:v>
                </c:pt>
                <c:pt idx="2031">
                  <c:v>150</c:v>
                </c:pt>
                <c:pt idx="2032">
                  <c:v>150</c:v>
                </c:pt>
                <c:pt idx="2033">
                  <c:v>150</c:v>
                </c:pt>
                <c:pt idx="2034">
                  <c:v>150</c:v>
                </c:pt>
                <c:pt idx="2035">
                  <c:v>150</c:v>
                </c:pt>
                <c:pt idx="2036">
                  <c:v>150</c:v>
                </c:pt>
                <c:pt idx="2037">
                  <c:v>150</c:v>
                </c:pt>
                <c:pt idx="2038">
                  <c:v>150</c:v>
                </c:pt>
                <c:pt idx="2039">
                  <c:v>150</c:v>
                </c:pt>
                <c:pt idx="2040">
                  <c:v>150</c:v>
                </c:pt>
                <c:pt idx="2041">
                  <c:v>150</c:v>
                </c:pt>
                <c:pt idx="2042">
                  <c:v>150</c:v>
                </c:pt>
                <c:pt idx="2043">
                  <c:v>150</c:v>
                </c:pt>
                <c:pt idx="2044">
                  <c:v>150</c:v>
                </c:pt>
                <c:pt idx="2045">
                  <c:v>150</c:v>
                </c:pt>
                <c:pt idx="2046">
                  <c:v>150</c:v>
                </c:pt>
                <c:pt idx="2047">
                  <c:v>150</c:v>
                </c:pt>
                <c:pt idx="2048">
                  <c:v>150</c:v>
                </c:pt>
                <c:pt idx="2049">
                  <c:v>150</c:v>
                </c:pt>
                <c:pt idx="2050">
                  <c:v>150</c:v>
                </c:pt>
                <c:pt idx="2051">
                  <c:v>150</c:v>
                </c:pt>
                <c:pt idx="2052">
                  <c:v>150</c:v>
                </c:pt>
                <c:pt idx="2053">
                  <c:v>150</c:v>
                </c:pt>
                <c:pt idx="2054">
                  <c:v>150</c:v>
                </c:pt>
                <c:pt idx="2055">
                  <c:v>150</c:v>
                </c:pt>
                <c:pt idx="2056">
                  <c:v>150</c:v>
                </c:pt>
                <c:pt idx="2057">
                  <c:v>150</c:v>
                </c:pt>
                <c:pt idx="2058">
                  <c:v>150</c:v>
                </c:pt>
                <c:pt idx="2059">
                  <c:v>150</c:v>
                </c:pt>
                <c:pt idx="2060">
                  <c:v>150</c:v>
                </c:pt>
                <c:pt idx="2061">
                  <c:v>150</c:v>
                </c:pt>
                <c:pt idx="2062">
                  <c:v>150</c:v>
                </c:pt>
                <c:pt idx="2063">
                  <c:v>150</c:v>
                </c:pt>
                <c:pt idx="2064">
                  <c:v>150</c:v>
                </c:pt>
                <c:pt idx="2065">
                  <c:v>150</c:v>
                </c:pt>
                <c:pt idx="2066">
                  <c:v>150</c:v>
                </c:pt>
                <c:pt idx="2067">
                  <c:v>150</c:v>
                </c:pt>
                <c:pt idx="2068">
                  <c:v>150</c:v>
                </c:pt>
                <c:pt idx="2069">
                  <c:v>150</c:v>
                </c:pt>
                <c:pt idx="2070">
                  <c:v>150</c:v>
                </c:pt>
                <c:pt idx="2071">
                  <c:v>150</c:v>
                </c:pt>
                <c:pt idx="2072">
                  <c:v>150</c:v>
                </c:pt>
                <c:pt idx="2073">
                  <c:v>150</c:v>
                </c:pt>
                <c:pt idx="2074">
                  <c:v>150</c:v>
                </c:pt>
                <c:pt idx="2075">
                  <c:v>150</c:v>
                </c:pt>
                <c:pt idx="2076">
                  <c:v>150</c:v>
                </c:pt>
                <c:pt idx="2077">
                  <c:v>150</c:v>
                </c:pt>
                <c:pt idx="2078">
                  <c:v>150</c:v>
                </c:pt>
                <c:pt idx="2079">
                  <c:v>150</c:v>
                </c:pt>
                <c:pt idx="2080">
                  <c:v>150</c:v>
                </c:pt>
                <c:pt idx="2081">
                  <c:v>150</c:v>
                </c:pt>
                <c:pt idx="2082">
                  <c:v>150</c:v>
                </c:pt>
                <c:pt idx="2083">
                  <c:v>150</c:v>
                </c:pt>
                <c:pt idx="2084">
                  <c:v>150</c:v>
                </c:pt>
                <c:pt idx="2085">
                  <c:v>150</c:v>
                </c:pt>
                <c:pt idx="2086">
                  <c:v>150</c:v>
                </c:pt>
                <c:pt idx="2087">
                  <c:v>150</c:v>
                </c:pt>
                <c:pt idx="2088">
                  <c:v>150</c:v>
                </c:pt>
                <c:pt idx="2089">
                  <c:v>150</c:v>
                </c:pt>
                <c:pt idx="2090">
                  <c:v>150</c:v>
                </c:pt>
                <c:pt idx="2091">
                  <c:v>150</c:v>
                </c:pt>
                <c:pt idx="2092">
                  <c:v>150</c:v>
                </c:pt>
                <c:pt idx="2093">
                  <c:v>150</c:v>
                </c:pt>
                <c:pt idx="2094">
                  <c:v>150</c:v>
                </c:pt>
                <c:pt idx="2095">
                  <c:v>150</c:v>
                </c:pt>
                <c:pt idx="2096">
                  <c:v>150</c:v>
                </c:pt>
                <c:pt idx="2097">
                  <c:v>150</c:v>
                </c:pt>
                <c:pt idx="2098">
                  <c:v>150</c:v>
                </c:pt>
                <c:pt idx="2099">
                  <c:v>150</c:v>
                </c:pt>
                <c:pt idx="2100">
                  <c:v>150</c:v>
                </c:pt>
                <c:pt idx="2101">
                  <c:v>150</c:v>
                </c:pt>
                <c:pt idx="2102">
                  <c:v>150</c:v>
                </c:pt>
                <c:pt idx="2103">
                  <c:v>150</c:v>
                </c:pt>
                <c:pt idx="2104">
                  <c:v>150</c:v>
                </c:pt>
                <c:pt idx="2105">
                  <c:v>150</c:v>
                </c:pt>
                <c:pt idx="2106">
                  <c:v>150</c:v>
                </c:pt>
                <c:pt idx="2107">
                  <c:v>150</c:v>
                </c:pt>
                <c:pt idx="2108">
                  <c:v>150</c:v>
                </c:pt>
                <c:pt idx="2109">
                  <c:v>150</c:v>
                </c:pt>
                <c:pt idx="2110">
                  <c:v>150</c:v>
                </c:pt>
                <c:pt idx="2111">
                  <c:v>150</c:v>
                </c:pt>
                <c:pt idx="2112">
                  <c:v>150</c:v>
                </c:pt>
                <c:pt idx="2113">
                  <c:v>150</c:v>
                </c:pt>
                <c:pt idx="2114">
                  <c:v>150</c:v>
                </c:pt>
                <c:pt idx="2115">
                  <c:v>150</c:v>
                </c:pt>
                <c:pt idx="2116">
                  <c:v>150</c:v>
                </c:pt>
                <c:pt idx="2117">
                  <c:v>150</c:v>
                </c:pt>
                <c:pt idx="2118">
                  <c:v>150</c:v>
                </c:pt>
                <c:pt idx="2119">
                  <c:v>150</c:v>
                </c:pt>
                <c:pt idx="2120">
                  <c:v>150</c:v>
                </c:pt>
                <c:pt idx="2121">
                  <c:v>150</c:v>
                </c:pt>
                <c:pt idx="2122">
                  <c:v>150</c:v>
                </c:pt>
                <c:pt idx="2123">
                  <c:v>150</c:v>
                </c:pt>
              </c:numCache>
            </c:numRef>
          </c:val>
          <c:smooth val="0"/>
          <c:extLst>
            <c:ext xmlns:c16="http://schemas.microsoft.com/office/drawing/2014/chart" uri="{C3380CC4-5D6E-409C-BE32-E72D297353CC}">
              <c16:uniqueId val="{00000000-7237-4531-946B-633F7BA01D2F}"/>
            </c:ext>
          </c:extLst>
        </c:ser>
        <c:dLbls>
          <c:showLegendKey val="0"/>
          <c:showVal val="0"/>
          <c:showCatName val="0"/>
          <c:showSerName val="0"/>
          <c:showPercent val="0"/>
          <c:showBubbleSize val="0"/>
        </c:dLbls>
        <c:marker val="1"/>
        <c:smooth val="0"/>
        <c:axId val="424113920"/>
        <c:axId val="1"/>
      </c:lineChart>
      <c:scatterChart>
        <c:scatterStyle val="lineMarker"/>
        <c:varyColors val="0"/>
        <c:ser>
          <c:idx val="0"/>
          <c:order val="0"/>
          <c:tx>
            <c:strRef>
              <c:f>Caimanes!$W$1</c:f>
              <c:strCache>
                <c:ptCount val="1"/>
                <c:pt idx="0">
                  <c:v>Mediciones de Material Particulado PM-10 como Concentración de 24 hrs. (ug/m3N)</c:v>
                </c:pt>
              </c:strCache>
            </c:strRef>
          </c:tx>
          <c:spPr>
            <a:ln w="47625">
              <a:noFill/>
            </a:ln>
          </c:spPr>
          <c:marker>
            <c:spPr>
              <a:solidFill>
                <a:schemeClr val="accent5"/>
              </a:solidFill>
              <a:ln>
                <a:solidFill>
                  <a:schemeClr val="tx2"/>
                </a:solidFill>
              </a:ln>
            </c:spPr>
          </c:marker>
          <c:xVal>
            <c:numRef>
              <c:f>Caimanes!$V$2:$V$2511</c:f>
              <c:numCache>
                <c:formatCode>dd/mm/yy;@</c:formatCode>
                <c:ptCount val="2510"/>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38426</c:v>
                </c:pt>
                <c:pt idx="25">
                  <c:v>38427</c:v>
                </c:pt>
                <c:pt idx="26">
                  <c:v>38430</c:v>
                </c:pt>
                <c:pt idx="27">
                  <c:v>38433</c:v>
                </c:pt>
                <c:pt idx="28">
                  <c:v>38436</c:v>
                </c:pt>
                <c:pt idx="29">
                  <c:v>38439</c:v>
                </c:pt>
                <c:pt idx="30">
                  <c:v>38441</c:v>
                </c:pt>
                <c:pt idx="31">
                  <c:v>38444</c:v>
                </c:pt>
                <c:pt idx="32">
                  <c:v>38447</c:v>
                </c:pt>
                <c:pt idx="33">
                  <c:v>38448</c:v>
                </c:pt>
                <c:pt idx="34">
                  <c:v>38450</c:v>
                </c:pt>
                <c:pt idx="35">
                  <c:v>38451</c:v>
                </c:pt>
                <c:pt idx="36">
                  <c:v>38454</c:v>
                </c:pt>
                <c:pt idx="37">
                  <c:v>38457</c:v>
                </c:pt>
                <c:pt idx="38">
                  <c:v>38460</c:v>
                </c:pt>
                <c:pt idx="39">
                  <c:v>38463</c:v>
                </c:pt>
                <c:pt idx="40">
                  <c:v>38466</c:v>
                </c:pt>
                <c:pt idx="41">
                  <c:v>38469</c:v>
                </c:pt>
                <c:pt idx="42">
                  <c:v>38472</c:v>
                </c:pt>
                <c:pt idx="43">
                  <c:v>38475</c:v>
                </c:pt>
                <c:pt idx="44">
                  <c:v>38478</c:v>
                </c:pt>
                <c:pt idx="45">
                  <c:v>38481</c:v>
                </c:pt>
                <c:pt idx="46">
                  <c:v>38484</c:v>
                </c:pt>
                <c:pt idx="47">
                  <c:v>38487</c:v>
                </c:pt>
                <c:pt idx="48">
                  <c:v>38490</c:v>
                </c:pt>
                <c:pt idx="49">
                  <c:v>38493</c:v>
                </c:pt>
                <c:pt idx="50">
                  <c:v>38496</c:v>
                </c:pt>
                <c:pt idx="51">
                  <c:v>38499</c:v>
                </c:pt>
                <c:pt idx="52">
                  <c:v>38502</c:v>
                </c:pt>
                <c:pt idx="53">
                  <c:v>38505</c:v>
                </c:pt>
                <c:pt idx="54">
                  <c:v>38508</c:v>
                </c:pt>
                <c:pt idx="55">
                  <c:v>38511</c:v>
                </c:pt>
                <c:pt idx="56">
                  <c:v>38515</c:v>
                </c:pt>
                <c:pt idx="57">
                  <c:v>38517</c:v>
                </c:pt>
                <c:pt idx="58">
                  <c:v>38520</c:v>
                </c:pt>
                <c:pt idx="59">
                  <c:v>38523</c:v>
                </c:pt>
                <c:pt idx="60">
                  <c:v>38526</c:v>
                </c:pt>
                <c:pt idx="61">
                  <c:v>38529</c:v>
                </c:pt>
                <c:pt idx="62">
                  <c:v>38532</c:v>
                </c:pt>
                <c:pt idx="63">
                  <c:v>38535</c:v>
                </c:pt>
                <c:pt idx="64">
                  <c:v>38538</c:v>
                </c:pt>
                <c:pt idx="65">
                  <c:v>38541</c:v>
                </c:pt>
                <c:pt idx="66">
                  <c:v>38544</c:v>
                </c:pt>
                <c:pt idx="67">
                  <c:v>38547</c:v>
                </c:pt>
                <c:pt idx="68">
                  <c:v>38550</c:v>
                </c:pt>
                <c:pt idx="69">
                  <c:v>38553</c:v>
                </c:pt>
                <c:pt idx="70">
                  <c:v>38556</c:v>
                </c:pt>
                <c:pt idx="71">
                  <c:v>38559</c:v>
                </c:pt>
                <c:pt idx="72">
                  <c:v>38562</c:v>
                </c:pt>
                <c:pt idx="73">
                  <c:v>38565</c:v>
                </c:pt>
                <c:pt idx="74">
                  <c:v>38569</c:v>
                </c:pt>
                <c:pt idx="75">
                  <c:v>38572</c:v>
                </c:pt>
                <c:pt idx="76">
                  <c:v>38575</c:v>
                </c:pt>
                <c:pt idx="77">
                  <c:v>38578</c:v>
                </c:pt>
                <c:pt idx="78">
                  <c:v>38581</c:v>
                </c:pt>
                <c:pt idx="79">
                  <c:v>38584</c:v>
                </c:pt>
                <c:pt idx="80">
                  <c:v>38587</c:v>
                </c:pt>
                <c:pt idx="81">
                  <c:v>38589</c:v>
                </c:pt>
                <c:pt idx="82">
                  <c:v>38591</c:v>
                </c:pt>
                <c:pt idx="83">
                  <c:v>38593</c:v>
                </c:pt>
                <c:pt idx="84">
                  <c:v>38595</c:v>
                </c:pt>
                <c:pt idx="85">
                  <c:v>38597</c:v>
                </c:pt>
                <c:pt idx="86">
                  <c:v>38601</c:v>
                </c:pt>
                <c:pt idx="87">
                  <c:v>38603</c:v>
                </c:pt>
                <c:pt idx="88">
                  <c:v>38606</c:v>
                </c:pt>
                <c:pt idx="89">
                  <c:v>38609</c:v>
                </c:pt>
                <c:pt idx="90">
                  <c:v>38612</c:v>
                </c:pt>
                <c:pt idx="91">
                  <c:v>38615</c:v>
                </c:pt>
                <c:pt idx="92">
                  <c:v>38618</c:v>
                </c:pt>
                <c:pt idx="93">
                  <c:v>38621</c:v>
                </c:pt>
                <c:pt idx="94">
                  <c:v>38624</c:v>
                </c:pt>
                <c:pt idx="95">
                  <c:v>38627</c:v>
                </c:pt>
                <c:pt idx="96">
                  <c:v>38630</c:v>
                </c:pt>
                <c:pt idx="97">
                  <c:v>38633</c:v>
                </c:pt>
                <c:pt idx="98">
                  <c:v>38636</c:v>
                </c:pt>
                <c:pt idx="99">
                  <c:v>38639</c:v>
                </c:pt>
                <c:pt idx="100">
                  <c:v>38642</c:v>
                </c:pt>
                <c:pt idx="101">
                  <c:v>38645</c:v>
                </c:pt>
                <c:pt idx="102">
                  <c:v>38648</c:v>
                </c:pt>
                <c:pt idx="103">
                  <c:v>38651</c:v>
                </c:pt>
                <c:pt idx="104">
                  <c:v>38654</c:v>
                </c:pt>
                <c:pt idx="105">
                  <c:v>38657</c:v>
                </c:pt>
                <c:pt idx="106">
                  <c:v>38660</c:v>
                </c:pt>
                <c:pt idx="107">
                  <c:v>38663</c:v>
                </c:pt>
                <c:pt idx="108">
                  <c:v>38666</c:v>
                </c:pt>
                <c:pt idx="109">
                  <c:v>38669</c:v>
                </c:pt>
                <c:pt idx="110">
                  <c:v>38672</c:v>
                </c:pt>
                <c:pt idx="111">
                  <c:v>38675</c:v>
                </c:pt>
                <c:pt idx="112">
                  <c:v>38678</c:v>
                </c:pt>
                <c:pt idx="113">
                  <c:v>38681</c:v>
                </c:pt>
                <c:pt idx="114">
                  <c:v>38684</c:v>
                </c:pt>
                <c:pt idx="115">
                  <c:v>38687</c:v>
                </c:pt>
                <c:pt idx="116">
                  <c:v>38690</c:v>
                </c:pt>
                <c:pt idx="117">
                  <c:v>38693</c:v>
                </c:pt>
                <c:pt idx="118">
                  <c:v>38696</c:v>
                </c:pt>
                <c:pt idx="119">
                  <c:v>38699</c:v>
                </c:pt>
                <c:pt idx="120">
                  <c:v>38702</c:v>
                </c:pt>
                <c:pt idx="121">
                  <c:v>38705</c:v>
                </c:pt>
                <c:pt idx="122">
                  <c:v>38708</c:v>
                </c:pt>
                <c:pt idx="123">
                  <c:v>38711</c:v>
                </c:pt>
                <c:pt idx="124">
                  <c:v>38714</c:v>
                </c:pt>
                <c:pt idx="125">
                  <c:v>38717</c:v>
                </c:pt>
                <c:pt idx="126">
                  <c:v>38720</c:v>
                </c:pt>
                <c:pt idx="127">
                  <c:v>38723</c:v>
                </c:pt>
                <c:pt idx="128">
                  <c:v>38726</c:v>
                </c:pt>
                <c:pt idx="129">
                  <c:v>38729</c:v>
                </c:pt>
                <c:pt idx="130">
                  <c:v>38732</c:v>
                </c:pt>
                <c:pt idx="131">
                  <c:v>38735</c:v>
                </c:pt>
                <c:pt idx="132">
                  <c:v>38738</c:v>
                </c:pt>
                <c:pt idx="133">
                  <c:v>38741</c:v>
                </c:pt>
                <c:pt idx="134">
                  <c:v>38744</c:v>
                </c:pt>
                <c:pt idx="135">
                  <c:v>38747</c:v>
                </c:pt>
                <c:pt idx="136">
                  <c:v>38750</c:v>
                </c:pt>
                <c:pt idx="137">
                  <c:v>38753</c:v>
                </c:pt>
                <c:pt idx="138">
                  <c:v>38756</c:v>
                </c:pt>
                <c:pt idx="139">
                  <c:v>38759</c:v>
                </c:pt>
                <c:pt idx="140">
                  <c:v>38762</c:v>
                </c:pt>
                <c:pt idx="141">
                  <c:v>38765</c:v>
                </c:pt>
                <c:pt idx="142">
                  <c:v>38768</c:v>
                </c:pt>
                <c:pt idx="143">
                  <c:v>38771</c:v>
                </c:pt>
                <c:pt idx="144">
                  <c:v>38774</c:v>
                </c:pt>
                <c:pt idx="145">
                  <c:v>38777</c:v>
                </c:pt>
                <c:pt idx="146">
                  <c:v>38780</c:v>
                </c:pt>
                <c:pt idx="147">
                  <c:v>38783</c:v>
                </c:pt>
                <c:pt idx="148">
                  <c:v>38786</c:v>
                </c:pt>
                <c:pt idx="149">
                  <c:v>38789</c:v>
                </c:pt>
                <c:pt idx="150">
                  <c:v>38792</c:v>
                </c:pt>
                <c:pt idx="151">
                  <c:v>38795</c:v>
                </c:pt>
                <c:pt idx="152">
                  <c:v>38798</c:v>
                </c:pt>
                <c:pt idx="153">
                  <c:v>38801</c:v>
                </c:pt>
                <c:pt idx="154">
                  <c:v>38804</c:v>
                </c:pt>
                <c:pt idx="155">
                  <c:v>38807</c:v>
                </c:pt>
                <c:pt idx="156">
                  <c:v>38810</c:v>
                </c:pt>
                <c:pt idx="157">
                  <c:v>38813</c:v>
                </c:pt>
                <c:pt idx="158">
                  <c:v>38814</c:v>
                </c:pt>
                <c:pt idx="159">
                  <c:v>38816</c:v>
                </c:pt>
                <c:pt idx="160">
                  <c:v>38819</c:v>
                </c:pt>
                <c:pt idx="161">
                  <c:v>38822</c:v>
                </c:pt>
                <c:pt idx="162">
                  <c:v>38825</c:v>
                </c:pt>
                <c:pt idx="163">
                  <c:v>38828</c:v>
                </c:pt>
                <c:pt idx="164">
                  <c:v>38831</c:v>
                </c:pt>
                <c:pt idx="165">
                  <c:v>38834</c:v>
                </c:pt>
                <c:pt idx="166">
                  <c:v>38837</c:v>
                </c:pt>
                <c:pt idx="167">
                  <c:v>38840</c:v>
                </c:pt>
                <c:pt idx="168">
                  <c:v>38843</c:v>
                </c:pt>
                <c:pt idx="169">
                  <c:v>38844</c:v>
                </c:pt>
                <c:pt idx="170">
                  <c:v>38846</c:v>
                </c:pt>
                <c:pt idx="171">
                  <c:v>38849</c:v>
                </c:pt>
                <c:pt idx="172">
                  <c:v>38852</c:v>
                </c:pt>
                <c:pt idx="173">
                  <c:v>38855</c:v>
                </c:pt>
                <c:pt idx="174">
                  <c:v>38858</c:v>
                </c:pt>
                <c:pt idx="175">
                  <c:v>38861</c:v>
                </c:pt>
                <c:pt idx="176">
                  <c:v>38864</c:v>
                </c:pt>
                <c:pt idx="177">
                  <c:v>38867</c:v>
                </c:pt>
                <c:pt idx="178">
                  <c:v>38870</c:v>
                </c:pt>
                <c:pt idx="179">
                  <c:v>38873</c:v>
                </c:pt>
                <c:pt idx="180">
                  <c:v>38876</c:v>
                </c:pt>
                <c:pt idx="181">
                  <c:v>38879</c:v>
                </c:pt>
                <c:pt idx="182">
                  <c:v>38882</c:v>
                </c:pt>
                <c:pt idx="183">
                  <c:v>38885</c:v>
                </c:pt>
                <c:pt idx="184">
                  <c:v>38888</c:v>
                </c:pt>
                <c:pt idx="185">
                  <c:v>38893</c:v>
                </c:pt>
                <c:pt idx="186">
                  <c:v>38894</c:v>
                </c:pt>
                <c:pt idx="187">
                  <c:v>38897</c:v>
                </c:pt>
                <c:pt idx="188">
                  <c:v>38900</c:v>
                </c:pt>
                <c:pt idx="189">
                  <c:v>38903</c:v>
                </c:pt>
                <c:pt idx="190">
                  <c:v>38906</c:v>
                </c:pt>
                <c:pt idx="191">
                  <c:v>38909</c:v>
                </c:pt>
                <c:pt idx="192">
                  <c:v>38912</c:v>
                </c:pt>
                <c:pt idx="193">
                  <c:v>38915</c:v>
                </c:pt>
                <c:pt idx="194">
                  <c:v>38918</c:v>
                </c:pt>
                <c:pt idx="195">
                  <c:v>38921</c:v>
                </c:pt>
                <c:pt idx="196">
                  <c:v>38924</c:v>
                </c:pt>
                <c:pt idx="197">
                  <c:v>38927</c:v>
                </c:pt>
                <c:pt idx="198">
                  <c:v>38930</c:v>
                </c:pt>
                <c:pt idx="199">
                  <c:v>38934</c:v>
                </c:pt>
                <c:pt idx="200">
                  <c:v>38936</c:v>
                </c:pt>
                <c:pt idx="201">
                  <c:v>38939</c:v>
                </c:pt>
                <c:pt idx="202">
                  <c:v>38943</c:v>
                </c:pt>
                <c:pt idx="203">
                  <c:v>38945</c:v>
                </c:pt>
                <c:pt idx="204">
                  <c:v>38948</c:v>
                </c:pt>
                <c:pt idx="205">
                  <c:v>38951</c:v>
                </c:pt>
                <c:pt idx="206">
                  <c:v>38954</c:v>
                </c:pt>
                <c:pt idx="207">
                  <c:v>38957</c:v>
                </c:pt>
                <c:pt idx="208">
                  <c:v>38960</c:v>
                </c:pt>
                <c:pt idx="209">
                  <c:v>38963</c:v>
                </c:pt>
                <c:pt idx="210">
                  <c:v>38965</c:v>
                </c:pt>
                <c:pt idx="211">
                  <c:v>38966</c:v>
                </c:pt>
                <c:pt idx="212">
                  <c:v>38969</c:v>
                </c:pt>
                <c:pt idx="213">
                  <c:v>38972</c:v>
                </c:pt>
                <c:pt idx="214">
                  <c:v>38975</c:v>
                </c:pt>
                <c:pt idx="215">
                  <c:v>38978</c:v>
                </c:pt>
                <c:pt idx="216">
                  <c:v>38981</c:v>
                </c:pt>
                <c:pt idx="217">
                  <c:v>38984</c:v>
                </c:pt>
                <c:pt idx="218">
                  <c:v>38987</c:v>
                </c:pt>
                <c:pt idx="219">
                  <c:v>38990</c:v>
                </c:pt>
                <c:pt idx="220">
                  <c:v>38994</c:v>
                </c:pt>
                <c:pt idx="221">
                  <c:v>38996</c:v>
                </c:pt>
                <c:pt idx="222">
                  <c:v>38999</c:v>
                </c:pt>
                <c:pt idx="223">
                  <c:v>39002</c:v>
                </c:pt>
                <c:pt idx="224">
                  <c:v>39005</c:v>
                </c:pt>
                <c:pt idx="225">
                  <c:v>39008</c:v>
                </c:pt>
                <c:pt idx="226">
                  <c:v>39011</c:v>
                </c:pt>
                <c:pt idx="227">
                  <c:v>39014</c:v>
                </c:pt>
                <c:pt idx="228">
                  <c:v>39017</c:v>
                </c:pt>
                <c:pt idx="229">
                  <c:v>39020</c:v>
                </c:pt>
                <c:pt idx="230">
                  <c:v>39023</c:v>
                </c:pt>
                <c:pt idx="231">
                  <c:v>39026</c:v>
                </c:pt>
                <c:pt idx="232">
                  <c:v>39029</c:v>
                </c:pt>
                <c:pt idx="233">
                  <c:v>39032</c:v>
                </c:pt>
                <c:pt idx="234">
                  <c:v>39035</c:v>
                </c:pt>
                <c:pt idx="235">
                  <c:v>39038</c:v>
                </c:pt>
                <c:pt idx="236">
                  <c:v>39041</c:v>
                </c:pt>
                <c:pt idx="237">
                  <c:v>39044</c:v>
                </c:pt>
                <c:pt idx="238">
                  <c:v>39047</c:v>
                </c:pt>
                <c:pt idx="239">
                  <c:v>39050</c:v>
                </c:pt>
                <c:pt idx="240">
                  <c:v>39053</c:v>
                </c:pt>
                <c:pt idx="241">
                  <c:v>39056</c:v>
                </c:pt>
                <c:pt idx="242">
                  <c:v>39060</c:v>
                </c:pt>
                <c:pt idx="243">
                  <c:v>39062</c:v>
                </c:pt>
                <c:pt idx="244">
                  <c:v>39065</c:v>
                </c:pt>
                <c:pt idx="245">
                  <c:v>39068</c:v>
                </c:pt>
                <c:pt idx="246">
                  <c:v>39071</c:v>
                </c:pt>
                <c:pt idx="247">
                  <c:v>39074</c:v>
                </c:pt>
                <c:pt idx="248">
                  <c:v>39077</c:v>
                </c:pt>
                <c:pt idx="249">
                  <c:v>39080</c:v>
                </c:pt>
                <c:pt idx="250">
                  <c:v>39083</c:v>
                </c:pt>
                <c:pt idx="251">
                  <c:v>39086</c:v>
                </c:pt>
                <c:pt idx="252">
                  <c:v>39089</c:v>
                </c:pt>
                <c:pt idx="253">
                  <c:v>39092</c:v>
                </c:pt>
                <c:pt idx="254">
                  <c:v>39095</c:v>
                </c:pt>
                <c:pt idx="255">
                  <c:v>39098</c:v>
                </c:pt>
                <c:pt idx="256">
                  <c:v>39101</c:v>
                </c:pt>
                <c:pt idx="257">
                  <c:v>39104</c:v>
                </c:pt>
                <c:pt idx="258">
                  <c:v>39107</c:v>
                </c:pt>
                <c:pt idx="259">
                  <c:v>39110</c:v>
                </c:pt>
                <c:pt idx="260">
                  <c:v>39113</c:v>
                </c:pt>
                <c:pt idx="261">
                  <c:v>39116</c:v>
                </c:pt>
                <c:pt idx="262">
                  <c:v>39119</c:v>
                </c:pt>
                <c:pt idx="263">
                  <c:v>39122</c:v>
                </c:pt>
                <c:pt idx="264">
                  <c:v>39125</c:v>
                </c:pt>
                <c:pt idx="265">
                  <c:v>39128</c:v>
                </c:pt>
                <c:pt idx="266">
                  <c:v>39131</c:v>
                </c:pt>
                <c:pt idx="267">
                  <c:v>39134</c:v>
                </c:pt>
                <c:pt idx="268">
                  <c:v>39137</c:v>
                </c:pt>
                <c:pt idx="269">
                  <c:v>39140</c:v>
                </c:pt>
                <c:pt idx="270">
                  <c:v>39143</c:v>
                </c:pt>
                <c:pt idx="271">
                  <c:v>39146</c:v>
                </c:pt>
                <c:pt idx="272">
                  <c:v>39149</c:v>
                </c:pt>
                <c:pt idx="273">
                  <c:v>39152</c:v>
                </c:pt>
                <c:pt idx="274">
                  <c:v>39155</c:v>
                </c:pt>
                <c:pt idx="275">
                  <c:v>39158</c:v>
                </c:pt>
                <c:pt idx="276">
                  <c:v>39161</c:v>
                </c:pt>
                <c:pt idx="277">
                  <c:v>39164</c:v>
                </c:pt>
                <c:pt idx="278">
                  <c:v>39167</c:v>
                </c:pt>
                <c:pt idx="279">
                  <c:v>39170</c:v>
                </c:pt>
                <c:pt idx="280">
                  <c:v>39173</c:v>
                </c:pt>
                <c:pt idx="281">
                  <c:v>39176</c:v>
                </c:pt>
                <c:pt idx="282">
                  <c:v>39179</c:v>
                </c:pt>
                <c:pt idx="283">
                  <c:v>39182</c:v>
                </c:pt>
                <c:pt idx="284">
                  <c:v>39185</c:v>
                </c:pt>
                <c:pt idx="285">
                  <c:v>39188</c:v>
                </c:pt>
                <c:pt idx="286">
                  <c:v>39191</c:v>
                </c:pt>
                <c:pt idx="287">
                  <c:v>39194</c:v>
                </c:pt>
                <c:pt idx="288">
                  <c:v>39197</c:v>
                </c:pt>
                <c:pt idx="289">
                  <c:v>39200</c:v>
                </c:pt>
                <c:pt idx="290">
                  <c:v>39203</c:v>
                </c:pt>
                <c:pt idx="291">
                  <c:v>39206</c:v>
                </c:pt>
                <c:pt idx="292">
                  <c:v>39212</c:v>
                </c:pt>
                <c:pt idx="293">
                  <c:v>39215</c:v>
                </c:pt>
                <c:pt idx="294">
                  <c:v>39218</c:v>
                </c:pt>
                <c:pt idx="295">
                  <c:v>39221</c:v>
                </c:pt>
                <c:pt idx="296">
                  <c:v>39224</c:v>
                </c:pt>
                <c:pt idx="297">
                  <c:v>39227</c:v>
                </c:pt>
                <c:pt idx="298">
                  <c:v>39230</c:v>
                </c:pt>
                <c:pt idx="299">
                  <c:v>39233</c:v>
                </c:pt>
                <c:pt idx="300">
                  <c:v>39236</c:v>
                </c:pt>
                <c:pt idx="301">
                  <c:v>39239</c:v>
                </c:pt>
                <c:pt idx="302">
                  <c:v>39242</c:v>
                </c:pt>
                <c:pt idx="303">
                  <c:v>39245</c:v>
                </c:pt>
                <c:pt idx="304">
                  <c:v>39248</c:v>
                </c:pt>
                <c:pt idx="305">
                  <c:v>39251</c:v>
                </c:pt>
                <c:pt idx="306">
                  <c:v>39254</c:v>
                </c:pt>
                <c:pt idx="307">
                  <c:v>39257</c:v>
                </c:pt>
                <c:pt idx="308">
                  <c:v>39260</c:v>
                </c:pt>
                <c:pt idx="309">
                  <c:v>39263</c:v>
                </c:pt>
                <c:pt idx="310">
                  <c:v>39266</c:v>
                </c:pt>
                <c:pt idx="311">
                  <c:v>39269</c:v>
                </c:pt>
                <c:pt idx="312">
                  <c:v>39272</c:v>
                </c:pt>
                <c:pt idx="313">
                  <c:v>39275</c:v>
                </c:pt>
                <c:pt idx="314">
                  <c:v>39278</c:v>
                </c:pt>
                <c:pt idx="315">
                  <c:v>39281</c:v>
                </c:pt>
                <c:pt idx="316">
                  <c:v>39284</c:v>
                </c:pt>
                <c:pt idx="317">
                  <c:v>39287</c:v>
                </c:pt>
                <c:pt idx="318">
                  <c:v>39290</c:v>
                </c:pt>
                <c:pt idx="319">
                  <c:v>39293</c:v>
                </c:pt>
                <c:pt idx="320">
                  <c:v>39296</c:v>
                </c:pt>
                <c:pt idx="321">
                  <c:v>39299</c:v>
                </c:pt>
                <c:pt idx="322">
                  <c:v>39303</c:v>
                </c:pt>
                <c:pt idx="323">
                  <c:v>39305</c:v>
                </c:pt>
                <c:pt idx="324">
                  <c:v>39311</c:v>
                </c:pt>
                <c:pt idx="325">
                  <c:v>39314</c:v>
                </c:pt>
                <c:pt idx="326">
                  <c:v>39316</c:v>
                </c:pt>
                <c:pt idx="327">
                  <c:v>39317</c:v>
                </c:pt>
                <c:pt idx="328">
                  <c:v>39320</c:v>
                </c:pt>
                <c:pt idx="329">
                  <c:v>39323</c:v>
                </c:pt>
                <c:pt idx="330">
                  <c:v>39326</c:v>
                </c:pt>
                <c:pt idx="331">
                  <c:v>39329</c:v>
                </c:pt>
                <c:pt idx="332">
                  <c:v>39333</c:v>
                </c:pt>
                <c:pt idx="333">
                  <c:v>39334</c:v>
                </c:pt>
                <c:pt idx="334">
                  <c:v>39337</c:v>
                </c:pt>
                <c:pt idx="335">
                  <c:v>39339</c:v>
                </c:pt>
                <c:pt idx="336">
                  <c:v>39342</c:v>
                </c:pt>
                <c:pt idx="337">
                  <c:v>39346</c:v>
                </c:pt>
                <c:pt idx="338">
                  <c:v>39349</c:v>
                </c:pt>
                <c:pt idx="339">
                  <c:v>39352</c:v>
                </c:pt>
                <c:pt idx="340">
                  <c:v>39358</c:v>
                </c:pt>
                <c:pt idx="341">
                  <c:v>39361</c:v>
                </c:pt>
                <c:pt idx="342">
                  <c:v>39364</c:v>
                </c:pt>
                <c:pt idx="343">
                  <c:v>39367</c:v>
                </c:pt>
                <c:pt idx="344">
                  <c:v>39370</c:v>
                </c:pt>
                <c:pt idx="345">
                  <c:v>39373</c:v>
                </c:pt>
                <c:pt idx="346">
                  <c:v>39376</c:v>
                </c:pt>
                <c:pt idx="347">
                  <c:v>39379</c:v>
                </c:pt>
                <c:pt idx="348">
                  <c:v>39382</c:v>
                </c:pt>
                <c:pt idx="349">
                  <c:v>39385</c:v>
                </c:pt>
                <c:pt idx="350">
                  <c:v>39388</c:v>
                </c:pt>
                <c:pt idx="351">
                  <c:v>39391</c:v>
                </c:pt>
                <c:pt idx="352">
                  <c:v>39394</c:v>
                </c:pt>
                <c:pt idx="353">
                  <c:v>39397</c:v>
                </c:pt>
                <c:pt idx="354">
                  <c:v>39400</c:v>
                </c:pt>
                <c:pt idx="355">
                  <c:v>39403</c:v>
                </c:pt>
                <c:pt idx="356">
                  <c:v>39406</c:v>
                </c:pt>
                <c:pt idx="357">
                  <c:v>39409</c:v>
                </c:pt>
                <c:pt idx="358">
                  <c:v>39412</c:v>
                </c:pt>
                <c:pt idx="359">
                  <c:v>39415</c:v>
                </c:pt>
                <c:pt idx="360">
                  <c:v>39420</c:v>
                </c:pt>
                <c:pt idx="361">
                  <c:v>39421</c:v>
                </c:pt>
                <c:pt idx="362">
                  <c:v>39424</c:v>
                </c:pt>
                <c:pt idx="363">
                  <c:v>39427</c:v>
                </c:pt>
                <c:pt idx="364">
                  <c:v>39430</c:v>
                </c:pt>
                <c:pt idx="365">
                  <c:v>39433</c:v>
                </c:pt>
                <c:pt idx="366">
                  <c:v>39436</c:v>
                </c:pt>
                <c:pt idx="367">
                  <c:v>39439</c:v>
                </c:pt>
                <c:pt idx="368">
                  <c:v>39442</c:v>
                </c:pt>
                <c:pt idx="369">
                  <c:v>39447</c:v>
                </c:pt>
                <c:pt idx="370">
                  <c:v>39449</c:v>
                </c:pt>
                <c:pt idx="371">
                  <c:v>39452</c:v>
                </c:pt>
                <c:pt idx="372">
                  <c:v>39455</c:v>
                </c:pt>
                <c:pt idx="373">
                  <c:v>39458</c:v>
                </c:pt>
                <c:pt idx="374">
                  <c:v>39461</c:v>
                </c:pt>
                <c:pt idx="375">
                  <c:v>39464</c:v>
                </c:pt>
                <c:pt idx="376">
                  <c:v>39467</c:v>
                </c:pt>
                <c:pt idx="377">
                  <c:v>39470</c:v>
                </c:pt>
                <c:pt idx="378">
                  <c:v>39473</c:v>
                </c:pt>
                <c:pt idx="379">
                  <c:v>39476</c:v>
                </c:pt>
                <c:pt idx="380">
                  <c:v>39479</c:v>
                </c:pt>
                <c:pt idx="381">
                  <c:v>39482</c:v>
                </c:pt>
                <c:pt idx="382">
                  <c:v>39485</c:v>
                </c:pt>
                <c:pt idx="383">
                  <c:v>39488</c:v>
                </c:pt>
                <c:pt idx="384">
                  <c:v>39491</c:v>
                </c:pt>
                <c:pt idx="385">
                  <c:v>39494</c:v>
                </c:pt>
                <c:pt idx="386">
                  <c:v>39497</c:v>
                </c:pt>
                <c:pt idx="387">
                  <c:v>39500</c:v>
                </c:pt>
                <c:pt idx="388">
                  <c:v>39503</c:v>
                </c:pt>
                <c:pt idx="389">
                  <c:v>39506</c:v>
                </c:pt>
                <c:pt idx="390">
                  <c:v>39509</c:v>
                </c:pt>
                <c:pt idx="391">
                  <c:v>39512</c:v>
                </c:pt>
                <c:pt idx="392">
                  <c:v>39515</c:v>
                </c:pt>
                <c:pt idx="393">
                  <c:v>39518</c:v>
                </c:pt>
                <c:pt idx="394">
                  <c:v>39521</c:v>
                </c:pt>
                <c:pt idx="395">
                  <c:v>39524</c:v>
                </c:pt>
                <c:pt idx="396">
                  <c:v>39527</c:v>
                </c:pt>
                <c:pt idx="397">
                  <c:v>39530</c:v>
                </c:pt>
                <c:pt idx="398">
                  <c:v>39533</c:v>
                </c:pt>
                <c:pt idx="399">
                  <c:v>39536</c:v>
                </c:pt>
                <c:pt idx="400">
                  <c:v>39539</c:v>
                </c:pt>
                <c:pt idx="401">
                  <c:v>39542</c:v>
                </c:pt>
                <c:pt idx="402">
                  <c:v>39545</c:v>
                </c:pt>
                <c:pt idx="403">
                  <c:v>39548</c:v>
                </c:pt>
                <c:pt idx="404">
                  <c:v>39551</c:v>
                </c:pt>
                <c:pt idx="405">
                  <c:v>39554</c:v>
                </c:pt>
                <c:pt idx="406">
                  <c:v>39557</c:v>
                </c:pt>
                <c:pt idx="407">
                  <c:v>39560</c:v>
                </c:pt>
                <c:pt idx="408">
                  <c:v>39563</c:v>
                </c:pt>
                <c:pt idx="409">
                  <c:v>39566</c:v>
                </c:pt>
                <c:pt idx="410">
                  <c:v>39569</c:v>
                </c:pt>
                <c:pt idx="411">
                  <c:v>39572</c:v>
                </c:pt>
                <c:pt idx="412">
                  <c:v>39575</c:v>
                </c:pt>
                <c:pt idx="413">
                  <c:v>39578</c:v>
                </c:pt>
                <c:pt idx="414">
                  <c:v>39581</c:v>
                </c:pt>
                <c:pt idx="415">
                  <c:v>39584</c:v>
                </c:pt>
                <c:pt idx="416">
                  <c:v>39587</c:v>
                </c:pt>
                <c:pt idx="417">
                  <c:v>39590</c:v>
                </c:pt>
                <c:pt idx="418">
                  <c:v>39593</c:v>
                </c:pt>
                <c:pt idx="419">
                  <c:v>39596</c:v>
                </c:pt>
                <c:pt idx="420">
                  <c:v>39599</c:v>
                </c:pt>
                <c:pt idx="421">
                  <c:v>39602</c:v>
                </c:pt>
                <c:pt idx="422">
                  <c:v>39605</c:v>
                </c:pt>
                <c:pt idx="423">
                  <c:v>39608</c:v>
                </c:pt>
                <c:pt idx="424">
                  <c:v>39612</c:v>
                </c:pt>
                <c:pt idx="425">
                  <c:v>39615</c:v>
                </c:pt>
                <c:pt idx="426">
                  <c:v>39618</c:v>
                </c:pt>
                <c:pt idx="427">
                  <c:v>39621</c:v>
                </c:pt>
                <c:pt idx="428">
                  <c:v>39624</c:v>
                </c:pt>
                <c:pt idx="429">
                  <c:v>39627</c:v>
                </c:pt>
                <c:pt idx="430">
                  <c:v>39630</c:v>
                </c:pt>
                <c:pt idx="431">
                  <c:v>39633</c:v>
                </c:pt>
                <c:pt idx="432">
                  <c:v>39636</c:v>
                </c:pt>
                <c:pt idx="433">
                  <c:v>39639</c:v>
                </c:pt>
                <c:pt idx="434">
                  <c:v>39642</c:v>
                </c:pt>
                <c:pt idx="435">
                  <c:v>39645</c:v>
                </c:pt>
                <c:pt idx="436">
                  <c:v>39648</c:v>
                </c:pt>
                <c:pt idx="437">
                  <c:v>39651</c:v>
                </c:pt>
                <c:pt idx="438">
                  <c:v>39654</c:v>
                </c:pt>
                <c:pt idx="439">
                  <c:v>39657</c:v>
                </c:pt>
                <c:pt idx="440">
                  <c:v>39660</c:v>
                </c:pt>
                <c:pt idx="441">
                  <c:v>39664</c:v>
                </c:pt>
                <c:pt idx="442">
                  <c:v>39667</c:v>
                </c:pt>
                <c:pt idx="443">
                  <c:v>39672</c:v>
                </c:pt>
                <c:pt idx="444">
                  <c:v>39675</c:v>
                </c:pt>
                <c:pt idx="445">
                  <c:v>39678</c:v>
                </c:pt>
                <c:pt idx="446">
                  <c:v>39680</c:v>
                </c:pt>
                <c:pt idx="447">
                  <c:v>39684</c:v>
                </c:pt>
                <c:pt idx="448">
                  <c:v>39687</c:v>
                </c:pt>
                <c:pt idx="449">
                  <c:v>39690</c:v>
                </c:pt>
                <c:pt idx="450">
                  <c:v>39693</c:v>
                </c:pt>
                <c:pt idx="451">
                  <c:v>39695</c:v>
                </c:pt>
                <c:pt idx="452">
                  <c:v>39698</c:v>
                </c:pt>
                <c:pt idx="453">
                  <c:v>39700</c:v>
                </c:pt>
                <c:pt idx="454">
                  <c:v>39703</c:v>
                </c:pt>
                <c:pt idx="455">
                  <c:v>39705</c:v>
                </c:pt>
                <c:pt idx="456">
                  <c:v>39707</c:v>
                </c:pt>
                <c:pt idx="457">
                  <c:v>39710</c:v>
                </c:pt>
                <c:pt idx="458">
                  <c:v>39713</c:v>
                </c:pt>
                <c:pt idx="459">
                  <c:v>39716</c:v>
                </c:pt>
                <c:pt idx="460">
                  <c:v>39720</c:v>
                </c:pt>
                <c:pt idx="461">
                  <c:v>39722</c:v>
                </c:pt>
                <c:pt idx="462">
                  <c:v>39727</c:v>
                </c:pt>
                <c:pt idx="463">
                  <c:v>39729</c:v>
                </c:pt>
                <c:pt idx="464">
                  <c:v>39732</c:v>
                </c:pt>
                <c:pt idx="465">
                  <c:v>39735</c:v>
                </c:pt>
                <c:pt idx="466">
                  <c:v>39738</c:v>
                </c:pt>
                <c:pt idx="467">
                  <c:v>39741</c:v>
                </c:pt>
                <c:pt idx="468">
                  <c:v>39744</c:v>
                </c:pt>
                <c:pt idx="469">
                  <c:v>39747</c:v>
                </c:pt>
                <c:pt idx="470">
                  <c:v>39750</c:v>
                </c:pt>
                <c:pt idx="471">
                  <c:v>39753</c:v>
                </c:pt>
                <c:pt idx="472">
                  <c:v>39756</c:v>
                </c:pt>
                <c:pt idx="473">
                  <c:v>39759</c:v>
                </c:pt>
                <c:pt idx="474">
                  <c:v>39762</c:v>
                </c:pt>
                <c:pt idx="475">
                  <c:v>39765</c:v>
                </c:pt>
                <c:pt idx="476">
                  <c:v>39768</c:v>
                </c:pt>
                <c:pt idx="477">
                  <c:v>39771</c:v>
                </c:pt>
                <c:pt idx="478">
                  <c:v>39774</c:v>
                </c:pt>
                <c:pt idx="479">
                  <c:v>39777</c:v>
                </c:pt>
                <c:pt idx="480">
                  <c:v>39780</c:v>
                </c:pt>
                <c:pt idx="481">
                  <c:v>39783</c:v>
                </c:pt>
                <c:pt idx="482">
                  <c:v>39786</c:v>
                </c:pt>
                <c:pt idx="483">
                  <c:v>39789</c:v>
                </c:pt>
                <c:pt idx="484">
                  <c:v>39792</c:v>
                </c:pt>
                <c:pt idx="485">
                  <c:v>39795</c:v>
                </c:pt>
                <c:pt idx="486">
                  <c:v>39798</c:v>
                </c:pt>
                <c:pt idx="487">
                  <c:v>39801</c:v>
                </c:pt>
                <c:pt idx="488">
                  <c:v>39804</c:v>
                </c:pt>
                <c:pt idx="489">
                  <c:v>39807</c:v>
                </c:pt>
                <c:pt idx="490">
                  <c:v>39810</c:v>
                </c:pt>
                <c:pt idx="491" formatCode="d\-mmm\-yy">
                  <c:v>39814</c:v>
                </c:pt>
                <c:pt idx="492" formatCode="d\-mmm\-yy">
                  <c:v>39817</c:v>
                </c:pt>
                <c:pt idx="493" formatCode="d\-mmm\-yy">
                  <c:v>39820</c:v>
                </c:pt>
                <c:pt idx="494" formatCode="d\-mmm\-yy">
                  <c:v>39823</c:v>
                </c:pt>
                <c:pt idx="495" formatCode="d\-mmm\-yy">
                  <c:v>39826</c:v>
                </c:pt>
                <c:pt idx="496" formatCode="d\-mmm\-yy">
                  <c:v>39829</c:v>
                </c:pt>
                <c:pt idx="497" formatCode="d\-mmm\-yy">
                  <c:v>39832</c:v>
                </c:pt>
                <c:pt idx="498" formatCode="d\-mmm\-yy">
                  <c:v>39835</c:v>
                </c:pt>
                <c:pt idx="499" formatCode="d\-mmm\-yy">
                  <c:v>39838</c:v>
                </c:pt>
                <c:pt idx="500" formatCode="d\-mmm\-yy">
                  <c:v>39841</c:v>
                </c:pt>
                <c:pt idx="501" formatCode="d\-mmm\-yy">
                  <c:v>39844</c:v>
                </c:pt>
                <c:pt idx="502" formatCode="d\-mmm\-yy">
                  <c:v>39847</c:v>
                </c:pt>
                <c:pt idx="503" formatCode="d\-mmm\-yy">
                  <c:v>39850</c:v>
                </c:pt>
                <c:pt idx="504" formatCode="d\-mmm\-yy">
                  <c:v>39853</c:v>
                </c:pt>
                <c:pt idx="505" formatCode="d\-mmm\-yy">
                  <c:v>39856</c:v>
                </c:pt>
                <c:pt idx="506" formatCode="d\-mmm\-yy">
                  <c:v>39859</c:v>
                </c:pt>
                <c:pt idx="507" formatCode="d\-mmm\-yy">
                  <c:v>39863</c:v>
                </c:pt>
                <c:pt idx="508" formatCode="d\-mmm\-yy">
                  <c:v>39865</c:v>
                </c:pt>
                <c:pt idx="509" formatCode="d\-mmm\-yy">
                  <c:v>39868</c:v>
                </c:pt>
                <c:pt idx="510" formatCode="d\-mmm\-yy">
                  <c:v>39871</c:v>
                </c:pt>
                <c:pt idx="511" formatCode="d\-mmm\-yy">
                  <c:v>39874</c:v>
                </c:pt>
                <c:pt idx="512" formatCode="d\-mmm\-yy">
                  <c:v>39877</c:v>
                </c:pt>
                <c:pt idx="513" formatCode="d\-mmm\-yy">
                  <c:v>39880</c:v>
                </c:pt>
                <c:pt idx="514" formatCode="d\-mmm\-yy">
                  <c:v>39883</c:v>
                </c:pt>
                <c:pt idx="515" formatCode="d\-mmm\-yy">
                  <c:v>39886</c:v>
                </c:pt>
                <c:pt idx="516" formatCode="d\-mmm\-yy">
                  <c:v>39889</c:v>
                </c:pt>
                <c:pt idx="517" formatCode="d\-mmm\-yy">
                  <c:v>39892</c:v>
                </c:pt>
                <c:pt idx="518" formatCode="d\-mmm\-yy">
                  <c:v>39894</c:v>
                </c:pt>
                <c:pt idx="519" formatCode="d\-mmm\-yy">
                  <c:v>39898</c:v>
                </c:pt>
                <c:pt idx="520" formatCode="d\-mmm\-yy">
                  <c:v>39901</c:v>
                </c:pt>
                <c:pt idx="521" formatCode="d\-mmm\-yy">
                  <c:v>39904</c:v>
                </c:pt>
                <c:pt idx="522" formatCode="d\-mmm\-yy">
                  <c:v>39907</c:v>
                </c:pt>
                <c:pt idx="523" formatCode="d\-mmm\-yy">
                  <c:v>39910</c:v>
                </c:pt>
                <c:pt idx="524" formatCode="d\-mmm\-yy">
                  <c:v>39913</c:v>
                </c:pt>
                <c:pt idx="525" formatCode="d\-mmm\-yy">
                  <c:v>39916</c:v>
                </c:pt>
                <c:pt idx="526" formatCode="d\-mmm\-yy">
                  <c:v>39919</c:v>
                </c:pt>
                <c:pt idx="527" formatCode="d\-mmm\-yy">
                  <c:v>39922</c:v>
                </c:pt>
                <c:pt idx="528" formatCode="d\-mmm\-yy">
                  <c:v>39925</c:v>
                </c:pt>
                <c:pt idx="529" formatCode="d\-mmm\-yy">
                  <c:v>39928</c:v>
                </c:pt>
                <c:pt idx="530" formatCode="d\-mmm\-yy">
                  <c:v>39931</c:v>
                </c:pt>
                <c:pt idx="531" formatCode="d\-mmm\-yy">
                  <c:v>39934</c:v>
                </c:pt>
                <c:pt idx="532" formatCode="d\-mmm\-yy">
                  <c:v>39937</c:v>
                </c:pt>
                <c:pt idx="533" formatCode="d\-mmm\-yy">
                  <c:v>39940</c:v>
                </c:pt>
                <c:pt idx="534" formatCode="d\-mmm\-yy">
                  <c:v>39943</c:v>
                </c:pt>
                <c:pt idx="535" formatCode="d\-mmm\-yy">
                  <c:v>39946</c:v>
                </c:pt>
                <c:pt idx="536" formatCode="d\-mmm\-yy">
                  <c:v>39949</c:v>
                </c:pt>
                <c:pt idx="537" formatCode="d\-mmm\-yy">
                  <c:v>39952</c:v>
                </c:pt>
                <c:pt idx="538" formatCode="d\-mmm\-yy">
                  <c:v>39955</c:v>
                </c:pt>
                <c:pt idx="539" formatCode="d\-mmm\-yy">
                  <c:v>39958</c:v>
                </c:pt>
                <c:pt idx="540" formatCode="d\-mmm\-yy">
                  <c:v>39961</c:v>
                </c:pt>
                <c:pt idx="541" formatCode="d\-mmm\-yy">
                  <c:v>39964</c:v>
                </c:pt>
                <c:pt idx="542" formatCode="d\-mmm\-yy">
                  <c:v>39967</c:v>
                </c:pt>
                <c:pt idx="543" formatCode="d\-mmm\-yy">
                  <c:v>39970</c:v>
                </c:pt>
                <c:pt idx="544" formatCode="d\-mmm\-yy">
                  <c:v>39973</c:v>
                </c:pt>
                <c:pt idx="545" formatCode="d\-mmm\-yy">
                  <c:v>39976</c:v>
                </c:pt>
                <c:pt idx="546" formatCode="d\-mmm\-yy">
                  <c:v>39979</c:v>
                </c:pt>
                <c:pt idx="547" formatCode="d\-mmm\-yy">
                  <c:v>39982</c:v>
                </c:pt>
                <c:pt idx="548" formatCode="d\-mmm\-yy">
                  <c:v>39985</c:v>
                </c:pt>
                <c:pt idx="549" formatCode="d\-mmm\-yy">
                  <c:v>39988</c:v>
                </c:pt>
                <c:pt idx="550" formatCode="d\-mmm\-yy">
                  <c:v>39991</c:v>
                </c:pt>
                <c:pt idx="551" formatCode="d\-mmm\-yy">
                  <c:v>39994</c:v>
                </c:pt>
                <c:pt idx="552" formatCode="d\-mmm\-yy">
                  <c:v>39997</c:v>
                </c:pt>
                <c:pt idx="553" formatCode="d\-mmm\-yy">
                  <c:v>40001</c:v>
                </c:pt>
                <c:pt idx="554" formatCode="d\-mmm\-yy">
                  <c:v>40003</c:v>
                </c:pt>
                <c:pt idx="555" formatCode="d\-mmm\-yy">
                  <c:v>40006</c:v>
                </c:pt>
                <c:pt idx="556" formatCode="d\-mmm\-yy">
                  <c:v>40009</c:v>
                </c:pt>
                <c:pt idx="557" formatCode="d\-mmm\-yy">
                  <c:v>40012</c:v>
                </c:pt>
                <c:pt idx="558" formatCode="d\-mmm\-yy">
                  <c:v>40015</c:v>
                </c:pt>
                <c:pt idx="559" formatCode="d\-mmm\-yy">
                  <c:v>40018</c:v>
                </c:pt>
                <c:pt idx="560" formatCode="d\-mmm\-yy">
                  <c:v>40021</c:v>
                </c:pt>
                <c:pt idx="561" formatCode="d\-mmm\-yy">
                  <c:v>40024</c:v>
                </c:pt>
                <c:pt idx="562" formatCode="d\-mmm\-yy">
                  <c:v>40027</c:v>
                </c:pt>
                <c:pt idx="563" formatCode="d\-mmm\-yy">
                  <c:v>40030</c:v>
                </c:pt>
                <c:pt idx="564" formatCode="d\-mmm\-yy">
                  <c:v>40033</c:v>
                </c:pt>
                <c:pt idx="565" formatCode="d\-mmm\-yy">
                  <c:v>40036</c:v>
                </c:pt>
                <c:pt idx="566" formatCode="d\-mmm\-yy">
                  <c:v>40039</c:v>
                </c:pt>
                <c:pt idx="567" formatCode="d\-mmm\-yy">
                  <c:v>40042</c:v>
                </c:pt>
                <c:pt idx="568" formatCode="d\-mmm\-yy">
                  <c:v>40045</c:v>
                </c:pt>
                <c:pt idx="569" formatCode="d\-mmm\-yy">
                  <c:v>40048</c:v>
                </c:pt>
                <c:pt idx="570" formatCode="d\-mmm\-yy">
                  <c:v>40051</c:v>
                </c:pt>
                <c:pt idx="571" formatCode="d\-mmm\-yy">
                  <c:v>40054</c:v>
                </c:pt>
                <c:pt idx="572" formatCode="d\-mmm\-yy">
                  <c:v>40057</c:v>
                </c:pt>
                <c:pt idx="573" formatCode="d\-mmm\-yy">
                  <c:v>40060</c:v>
                </c:pt>
                <c:pt idx="574" formatCode="d\-mmm\-yy">
                  <c:v>40063</c:v>
                </c:pt>
                <c:pt idx="575" formatCode="d\-mmm\-yy">
                  <c:v>40066</c:v>
                </c:pt>
                <c:pt idx="576" formatCode="d\-mmm\-yy">
                  <c:v>40069</c:v>
                </c:pt>
                <c:pt idx="577" formatCode="d\-mmm\-yy">
                  <c:v>40072</c:v>
                </c:pt>
                <c:pt idx="578" formatCode="d\-mmm\-yy">
                  <c:v>40075</c:v>
                </c:pt>
                <c:pt idx="579" formatCode="d\-mmm\-yy">
                  <c:v>40078</c:v>
                </c:pt>
                <c:pt idx="580" formatCode="d\-mmm\-yy">
                  <c:v>40081</c:v>
                </c:pt>
                <c:pt idx="581" formatCode="d\-mmm\-yy">
                  <c:v>40084</c:v>
                </c:pt>
                <c:pt idx="582" formatCode="d\-mmm\-yy">
                  <c:v>40087</c:v>
                </c:pt>
                <c:pt idx="583" formatCode="d\-mmm\-yy">
                  <c:v>40090</c:v>
                </c:pt>
                <c:pt idx="584" formatCode="d\-mmm\-yy">
                  <c:v>40093</c:v>
                </c:pt>
                <c:pt idx="585" formatCode="d\-mmm\-yy">
                  <c:v>40097</c:v>
                </c:pt>
                <c:pt idx="586" formatCode="d\-mmm\-yy">
                  <c:v>40099</c:v>
                </c:pt>
                <c:pt idx="587" formatCode="d\-mmm\-yy">
                  <c:v>40102</c:v>
                </c:pt>
                <c:pt idx="588" formatCode="d\-mmm\-yy">
                  <c:v>40105</c:v>
                </c:pt>
                <c:pt idx="589" formatCode="d\-mmm\-yy">
                  <c:v>40108</c:v>
                </c:pt>
                <c:pt idx="590" formatCode="d\-mmm\-yy">
                  <c:v>40111</c:v>
                </c:pt>
                <c:pt idx="591" formatCode="d\-mmm\-yy">
                  <c:v>40114</c:v>
                </c:pt>
                <c:pt idx="592" formatCode="d\-mmm\-yy">
                  <c:v>40117</c:v>
                </c:pt>
                <c:pt idx="593" formatCode="d\-mmm\-yy">
                  <c:v>40120</c:v>
                </c:pt>
                <c:pt idx="594" formatCode="d\-mmm\-yy">
                  <c:v>40123</c:v>
                </c:pt>
                <c:pt idx="595" formatCode="d\-mmm\-yy">
                  <c:v>40126</c:v>
                </c:pt>
                <c:pt idx="596" formatCode="d\-mmm\-yy">
                  <c:v>40129</c:v>
                </c:pt>
                <c:pt idx="597" formatCode="d\-mmm\-yy">
                  <c:v>40132</c:v>
                </c:pt>
                <c:pt idx="598" formatCode="d\-mmm\-yy">
                  <c:v>40135</c:v>
                </c:pt>
                <c:pt idx="599" formatCode="d\-mmm\-yy">
                  <c:v>40138</c:v>
                </c:pt>
                <c:pt idx="600" formatCode="d\-mmm\-yy">
                  <c:v>40141</c:v>
                </c:pt>
                <c:pt idx="601" formatCode="d\-mmm\-yy">
                  <c:v>40144</c:v>
                </c:pt>
                <c:pt idx="602" formatCode="d\-mmm\-yy">
                  <c:v>40147</c:v>
                </c:pt>
                <c:pt idx="603" formatCode="d\-mmm\-yy">
                  <c:v>40150</c:v>
                </c:pt>
                <c:pt idx="604" formatCode="d\-mmm\-yy">
                  <c:v>40153</c:v>
                </c:pt>
                <c:pt idx="605" formatCode="d\-mmm\-yy">
                  <c:v>40156</c:v>
                </c:pt>
                <c:pt idx="606" formatCode="d\-mmm\-yy">
                  <c:v>40159</c:v>
                </c:pt>
                <c:pt idx="607" formatCode="d\-mmm\-yy">
                  <c:v>40162</c:v>
                </c:pt>
                <c:pt idx="608" formatCode="d\-mmm\-yy">
                  <c:v>40165</c:v>
                </c:pt>
                <c:pt idx="609" formatCode="d\-mmm\-yy">
                  <c:v>40168</c:v>
                </c:pt>
                <c:pt idx="610" formatCode="d\-mmm\-yy">
                  <c:v>40171</c:v>
                </c:pt>
                <c:pt idx="611" formatCode="d\-mmm\-yy">
                  <c:v>40174</c:v>
                </c:pt>
                <c:pt idx="612" formatCode="d\-mmm\-yy">
                  <c:v>40177</c:v>
                </c:pt>
                <c:pt idx="613" formatCode="d\-mmm\-yy">
                  <c:v>40180</c:v>
                </c:pt>
                <c:pt idx="614" formatCode="d\-mmm\-yy">
                  <c:v>40183</c:v>
                </c:pt>
                <c:pt idx="615" formatCode="d\-mmm\-yy">
                  <c:v>40186</c:v>
                </c:pt>
                <c:pt idx="616" formatCode="d\-mmm\-yy">
                  <c:v>40189</c:v>
                </c:pt>
                <c:pt idx="617" formatCode="d\-mmm\-yy">
                  <c:v>40192</c:v>
                </c:pt>
                <c:pt idx="618" formatCode="d\-mmm\-yy">
                  <c:v>40195</c:v>
                </c:pt>
                <c:pt idx="619" formatCode="d\-mmm\-yy">
                  <c:v>40198</c:v>
                </c:pt>
                <c:pt idx="620" formatCode="d\-mmm\-yy">
                  <c:v>40201</c:v>
                </c:pt>
                <c:pt idx="621" formatCode="d\-mmm\-yy">
                  <c:v>40204</c:v>
                </c:pt>
                <c:pt idx="622" formatCode="d\-mmm\-yy">
                  <c:v>40207</c:v>
                </c:pt>
                <c:pt idx="623" formatCode="d\-mmm\-yy">
                  <c:v>40210</c:v>
                </c:pt>
                <c:pt idx="624" formatCode="d\-mmm\-yy">
                  <c:v>40213</c:v>
                </c:pt>
                <c:pt idx="625" formatCode="d\-mmm\-yy">
                  <c:v>40216</c:v>
                </c:pt>
                <c:pt idx="626" formatCode="d\-mmm\-yy">
                  <c:v>40219</c:v>
                </c:pt>
                <c:pt idx="627" formatCode="d\-mmm\-yy">
                  <c:v>40222</c:v>
                </c:pt>
                <c:pt idx="628" formatCode="d\-mmm\-yy">
                  <c:v>40225</c:v>
                </c:pt>
                <c:pt idx="629" formatCode="d\-mmm\-yy">
                  <c:v>40228</c:v>
                </c:pt>
                <c:pt idx="630" formatCode="d\-mmm\-yy">
                  <c:v>40231</c:v>
                </c:pt>
                <c:pt idx="631" formatCode="d\-mmm\-yy">
                  <c:v>40234</c:v>
                </c:pt>
                <c:pt idx="632" formatCode="d\-mmm\-yy">
                  <c:v>40237</c:v>
                </c:pt>
                <c:pt idx="633" formatCode="d\-mmm\-yy">
                  <c:v>40240</c:v>
                </c:pt>
                <c:pt idx="634" formatCode="d\-mmm\-yy">
                  <c:v>40243</c:v>
                </c:pt>
                <c:pt idx="635" formatCode="d\-mmm\-yy">
                  <c:v>40246</c:v>
                </c:pt>
                <c:pt idx="636" formatCode="d\-mmm\-yy">
                  <c:v>40249</c:v>
                </c:pt>
                <c:pt idx="637" formatCode="d\-mmm\-yy">
                  <c:v>40252</c:v>
                </c:pt>
                <c:pt idx="638" formatCode="d\-mmm\-yy">
                  <c:v>40255</c:v>
                </c:pt>
                <c:pt idx="639" formatCode="d\-mmm\-yy">
                  <c:v>40258</c:v>
                </c:pt>
                <c:pt idx="640" formatCode="d\-mmm\-yy">
                  <c:v>40261</c:v>
                </c:pt>
                <c:pt idx="641" formatCode="d\-mmm\-yy">
                  <c:v>40264</c:v>
                </c:pt>
                <c:pt idx="642" formatCode="d\-mmm\-yy">
                  <c:v>40267</c:v>
                </c:pt>
                <c:pt idx="643" formatCode="d\-mmm\-yy">
                  <c:v>40270</c:v>
                </c:pt>
                <c:pt idx="644" formatCode="d\-mmm\-yy">
                  <c:v>40273</c:v>
                </c:pt>
                <c:pt idx="645" formatCode="d\-mmm\-yy">
                  <c:v>40276</c:v>
                </c:pt>
                <c:pt idx="646" formatCode="d\-mmm\-yy">
                  <c:v>40279</c:v>
                </c:pt>
                <c:pt idx="647" formatCode="d\-mmm\-yy">
                  <c:v>40282</c:v>
                </c:pt>
                <c:pt idx="648" formatCode="d\-mmm\-yy">
                  <c:v>40285</c:v>
                </c:pt>
                <c:pt idx="649" formatCode="d\-mmm\-yy">
                  <c:v>40288</c:v>
                </c:pt>
                <c:pt idx="650" formatCode="d\-mmm\-yy">
                  <c:v>40291</c:v>
                </c:pt>
                <c:pt idx="651" formatCode="d\-mmm\-yy">
                  <c:v>40294</c:v>
                </c:pt>
                <c:pt idx="652" formatCode="d\-mmm\-yy">
                  <c:v>40297</c:v>
                </c:pt>
                <c:pt idx="653" formatCode="d\-mmm\-yy">
                  <c:v>40300</c:v>
                </c:pt>
                <c:pt idx="654" formatCode="d\-mmm\-yy">
                  <c:v>40303</c:v>
                </c:pt>
                <c:pt idx="655" formatCode="d\-mmm\-yy">
                  <c:v>40306</c:v>
                </c:pt>
                <c:pt idx="656" formatCode="d\-mmm\-yy">
                  <c:v>40309</c:v>
                </c:pt>
                <c:pt idx="657" formatCode="d\-mmm\-yy">
                  <c:v>40312</c:v>
                </c:pt>
                <c:pt idx="658" formatCode="d\-mmm\-yy">
                  <c:v>40315</c:v>
                </c:pt>
                <c:pt idx="659" formatCode="d\-mmm\-yy">
                  <c:v>40318</c:v>
                </c:pt>
                <c:pt idx="660" formatCode="d\-mmm\-yy">
                  <c:v>40321</c:v>
                </c:pt>
                <c:pt idx="661" formatCode="d\-mmm\-yy">
                  <c:v>40324</c:v>
                </c:pt>
                <c:pt idx="662" formatCode="d\-mmm\-yy">
                  <c:v>40327</c:v>
                </c:pt>
                <c:pt idx="663" formatCode="d\-mmm\-yy">
                  <c:v>40330</c:v>
                </c:pt>
                <c:pt idx="664" formatCode="d\-mmm\-yy">
                  <c:v>40333</c:v>
                </c:pt>
                <c:pt idx="665" formatCode="d\-mmm\-yy">
                  <c:v>40336</c:v>
                </c:pt>
                <c:pt idx="666" formatCode="d\-mmm\-yy">
                  <c:v>40339</c:v>
                </c:pt>
                <c:pt idx="667" formatCode="d\-mmm\-yy">
                  <c:v>40342</c:v>
                </c:pt>
                <c:pt idx="668" formatCode="d\-mmm\-yy">
                  <c:v>40345</c:v>
                </c:pt>
                <c:pt idx="669" formatCode="d\-mmm\-yy">
                  <c:v>40348</c:v>
                </c:pt>
                <c:pt idx="670" formatCode="d\-mmm\-yy">
                  <c:v>40351</c:v>
                </c:pt>
                <c:pt idx="671" formatCode="d\-mmm\-yy">
                  <c:v>40354</c:v>
                </c:pt>
                <c:pt idx="672" formatCode="d\-mmm\-yy">
                  <c:v>40357</c:v>
                </c:pt>
                <c:pt idx="673" formatCode="d\-mmm\-yy">
                  <c:v>40360</c:v>
                </c:pt>
                <c:pt idx="674" formatCode="d\-mmm\-yy">
                  <c:v>40363</c:v>
                </c:pt>
                <c:pt idx="675" formatCode="d\-mmm\-yy">
                  <c:v>40366</c:v>
                </c:pt>
                <c:pt idx="676" formatCode="d\-mmm\-yy">
                  <c:v>40369</c:v>
                </c:pt>
                <c:pt idx="677" formatCode="d\-mmm\-yy">
                  <c:v>40372</c:v>
                </c:pt>
                <c:pt idx="678" formatCode="d\-mmm\-yy">
                  <c:v>40375</c:v>
                </c:pt>
                <c:pt idx="679" formatCode="d\-mmm\-yy">
                  <c:v>40378</c:v>
                </c:pt>
                <c:pt idx="680" formatCode="d\-mmm\-yy">
                  <c:v>40381</c:v>
                </c:pt>
                <c:pt idx="681" formatCode="d\-mmm\-yy">
                  <c:v>40384</c:v>
                </c:pt>
                <c:pt idx="682" formatCode="d\-mmm\-yy">
                  <c:v>40387</c:v>
                </c:pt>
                <c:pt idx="683" formatCode="d\-mmm\-yy">
                  <c:v>40390</c:v>
                </c:pt>
                <c:pt idx="684" formatCode="d\-mmm\-yy">
                  <c:v>40393</c:v>
                </c:pt>
                <c:pt idx="685" formatCode="d\-mmm\-yy">
                  <c:v>40396</c:v>
                </c:pt>
                <c:pt idx="686" formatCode="d\-mmm\-yy">
                  <c:v>40399</c:v>
                </c:pt>
                <c:pt idx="687" formatCode="d\-mmm\-yy">
                  <c:v>40402</c:v>
                </c:pt>
                <c:pt idx="688" formatCode="d\-mmm\-yy">
                  <c:v>40405</c:v>
                </c:pt>
                <c:pt idx="689" formatCode="d\-mmm\-yy">
                  <c:v>40408</c:v>
                </c:pt>
                <c:pt idx="690" formatCode="d\-mmm\-yy">
                  <c:v>40411</c:v>
                </c:pt>
                <c:pt idx="691" formatCode="d\-mmm\-yy">
                  <c:v>40414</c:v>
                </c:pt>
                <c:pt idx="692" formatCode="d\-mmm\-yy">
                  <c:v>40417</c:v>
                </c:pt>
                <c:pt idx="693" formatCode="d\-mmm\-yy">
                  <c:v>40420</c:v>
                </c:pt>
                <c:pt idx="694" formatCode="d\-mmm\-yy">
                  <c:v>40423</c:v>
                </c:pt>
                <c:pt idx="695" formatCode="d\-mmm\-yy">
                  <c:v>40426</c:v>
                </c:pt>
                <c:pt idx="696" formatCode="d\-mmm\-yy">
                  <c:v>40429</c:v>
                </c:pt>
                <c:pt idx="697" formatCode="d\-mmm\-yy">
                  <c:v>40432</c:v>
                </c:pt>
                <c:pt idx="698" formatCode="d\-mmm\-yy">
                  <c:v>40435</c:v>
                </c:pt>
                <c:pt idx="699" formatCode="d\-mmm\-yy">
                  <c:v>40438</c:v>
                </c:pt>
                <c:pt idx="700" formatCode="d\-mmm\-yy">
                  <c:v>40441</c:v>
                </c:pt>
                <c:pt idx="701" formatCode="d\-mmm\-yy">
                  <c:v>40444</c:v>
                </c:pt>
                <c:pt idx="702" formatCode="d\-mmm\-yy">
                  <c:v>40447</c:v>
                </c:pt>
                <c:pt idx="703" formatCode="d\-mmm\-yy">
                  <c:v>40450</c:v>
                </c:pt>
                <c:pt idx="704" formatCode="d\-mmm\-yy">
                  <c:v>40453</c:v>
                </c:pt>
                <c:pt idx="705" formatCode="d\-mmm\-yy">
                  <c:v>40456</c:v>
                </c:pt>
                <c:pt idx="706" formatCode="d\-mmm\-yy">
                  <c:v>40459</c:v>
                </c:pt>
                <c:pt idx="707" formatCode="d\-mmm\-yy">
                  <c:v>40462</c:v>
                </c:pt>
                <c:pt idx="708" formatCode="d\-mmm\-yy">
                  <c:v>40465</c:v>
                </c:pt>
                <c:pt idx="709" formatCode="d\-mmm\-yy">
                  <c:v>40468</c:v>
                </c:pt>
                <c:pt idx="710" formatCode="d\-mmm\-yy">
                  <c:v>40471</c:v>
                </c:pt>
                <c:pt idx="711" formatCode="d\-mmm\-yy">
                  <c:v>40474</c:v>
                </c:pt>
                <c:pt idx="712" formatCode="d\-mmm\-yy">
                  <c:v>40477</c:v>
                </c:pt>
                <c:pt idx="713" formatCode="d\-mmm\-yy">
                  <c:v>40480</c:v>
                </c:pt>
                <c:pt idx="714" formatCode="d\-mmm\-yy">
                  <c:v>40483</c:v>
                </c:pt>
                <c:pt idx="715" formatCode="d\-mmm\-yy">
                  <c:v>40486</c:v>
                </c:pt>
                <c:pt idx="716" formatCode="d\-mmm\-yy">
                  <c:v>40489</c:v>
                </c:pt>
                <c:pt idx="717" formatCode="d\-mmm\-yy">
                  <c:v>40492</c:v>
                </c:pt>
                <c:pt idx="718" formatCode="d\-mmm\-yy">
                  <c:v>40495</c:v>
                </c:pt>
                <c:pt idx="719" formatCode="d\-mmm\-yy">
                  <c:v>40498</c:v>
                </c:pt>
                <c:pt idx="720" formatCode="d\-mmm\-yy">
                  <c:v>40501</c:v>
                </c:pt>
                <c:pt idx="721" formatCode="d\-mmm\-yy">
                  <c:v>40504</c:v>
                </c:pt>
                <c:pt idx="722" formatCode="d\-mmm\-yy">
                  <c:v>40507</c:v>
                </c:pt>
                <c:pt idx="723" formatCode="d\-mmm\-yy">
                  <c:v>40510</c:v>
                </c:pt>
                <c:pt idx="724" formatCode="d\-mmm\-yy">
                  <c:v>40513</c:v>
                </c:pt>
                <c:pt idx="725" formatCode="d\-mmm\-yy">
                  <c:v>40516</c:v>
                </c:pt>
                <c:pt idx="726" formatCode="d\-mmm\-yy">
                  <c:v>40519</c:v>
                </c:pt>
                <c:pt idx="727" formatCode="d\-mmm\-yy">
                  <c:v>40522</c:v>
                </c:pt>
                <c:pt idx="728" formatCode="d\-mmm\-yy">
                  <c:v>40525</c:v>
                </c:pt>
                <c:pt idx="729" formatCode="d\-mmm\-yy">
                  <c:v>40528</c:v>
                </c:pt>
                <c:pt idx="730" formatCode="d\-mmm\-yy">
                  <c:v>40531</c:v>
                </c:pt>
                <c:pt idx="731" formatCode="d\-mmm\-yy">
                  <c:v>40534</c:v>
                </c:pt>
                <c:pt idx="732" formatCode="d\-mmm\-yy">
                  <c:v>40537</c:v>
                </c:pt>
                <c:pt idx="733" formatCode="d\-mmm\-yy">
                  <c:v>40540</c:v>
                </c:pt>
                <c:pt idx="734" formatCode="d\-mmm\-yy">
                  <c:v>40543</c:v>
                </c:pt>
                <c:pt idx="735" formatCode="d\-mmm\-yy">
                  <c:v>40546</c:v>
                </c:pt>
                <c:pt idx="736" formatCode="d\-mmm\-yy">
                  <c:v>40549</c:v>
                </c:pt>
                <c:pt idx="737" formatCode="d\-mmm\-yy">
                  <c:v>40552</c:v>
                </c:pt>
                <c:pt idx="738" formatCode="d\-mmm\-yy">
                  <c:v>40555</c:v>
                </c:pt>
                <c:pt idx="739" formatCode="d\-mmm\-yy">
                  <c:v>40558</c:v>
                </c:pt>
                <c:pt idx="740" formatCode="d\-mmm\-yy">
                  <c:v>40561</c:v>
                </c:pt>
                <c:pt idx="741" formatCode="d\-mmm\-yy">
                  <c:v>40564</c:v>
                </c:pt>
                <c:pt idx="742" formatCode="d\-mmm\-yy">
                  <c:v>40567</c:v>
                </c:pt>
                <c:pt idx="743" formatCode="d\-mmm\-yy">
                  <c:v>40570</c:v>
                </c:pt>
                <c:pt idx="744" formatCode="d\-mmm\-yy">
                  <c:v>40573</c:v>
                </c:pt>
                <c:pt idx="745" formatCode="d\-mmm\-yy">
                  <c:v>40576</c:v>
                </c:pt>
                <c:pt idx="746" formatCode="d\-mmm\-yy">
                  <c:v>40579</c:v>
                </c:pt>
                <c:pt idx="747" formatCode="d\-mmm\-yy">
                  <c:v>40582</c:v>
                </c:pt>
                <c:pt idx="748" formatCode="d\-mmm\-yy">
                  <c:v>40585</c:v>
                </c:pt>
                <c:pt idx="749" formatCode="d\-mmm\-yy">
                  <c:v>40588</c:v>
                </c:pt>
                <c:pt idx="750" formatCode="d\-mmm\-yy">
                  <c:v>40591</c:v>
                </c:pt>
                <c:pt idx="751" formatCode="d\-mmm\-yy">
                  <c:v>40594</c:v>
                </c:pt>
                <c:pt idx="752" formatCode="d\-mmm\-yy">
                  <c:v>40597</c:v>
                </c:pt>
                <c:pt idx="753" formatCode="d\-mmm\-yy">
                  <c:v>40600</c:v>
                </c:pt>
                <c:pt idx="754" formatCode="d\-mmm\-yy">
                  <c:v>40603</c:v>
                </c:pt>
                <c:pt idx="755" formatCode="d\-mmm\-yy">
                  <c:v>40606</c:v>
                </c:pt>
                <c:pt idx="756" formatCode="d\-mmm\-yy">
                  <c:v>40609</c:v>
                </c:pt>
                <c:pt idx="757" formatCode="d\-mmm\-yy">
                  <c:v>40612</c:v>
                </c:pt>
                <c:pt idx="758" formatCode="d\-mmm\-yy">
                  <c:v>40615</c:v>
                </c:pt>
                <c:pt idx="759" formatCode="d\-mmm\-yy">
                  <c:v>40618</c:v>
                </c:pt>
                <c:pt idx="760" formatCode="d\-mmm\-yy">
                  <c:v>40621</c:v>
                </c:pt>
                <c:pt idx="761" formatCode="d\-mmm\-yy">
                  <c:v>40624</c:v>
                </c:pt>
                <c:pt idx="762" formatCode="d\-mmm\-yy">
                  <c:v>40627</c:v>
                </c:pt>
                <c:pt idx="763" formatCode="d\-mmm\-yy">
                  <c:v>40630</c:v>
                </c:pt>
                <c:pt idx="764" formatCode="d\-mmm\-yy">
                  <c:v>40633</c:v>
                </c:pt>
                <c:pt idx="765" formatCode="d\-mmm\-yy">
                  <c:v>40636</c:v>
                </c:pt>
                <c:pt idx="766" formatCode="d\-mmm\-yy">
                  <c:v>40639</c:v>
                </c:pt>
                <c:pt idx="767" formatCode="d\-mmm\-yy">
                  <c:v>40642</c:v>
                </c:pt>
                <c:pt idx="768" formatCode="d\-mmm\-yy">
                  <c:v>40645</c:v>
                </c:pt>
                <c:pt idx="769" formatCode="d\-mmm\-yy">
                  <c:v>40648</c:v>
                </c:pt>
                <c:pt idx="770" formatCode="d\-mmm\-yy">
                  <c:v>40651</c:v>
                </c:pt>
                <c:pt idx="771" formatCode="d\-mmm\-yy">
                  <c:v>40654</c:v>
                </c:pt>
                <c:pt idx="772" formatCode="d\-mmm\-yy">
                  <c:v>40657</c:v>
                </c:pt>
                <c:pt idx="773" formatCode="d\-mmm\-yy">
                  <c:v>40660</c:v>
                </c:pt>
                <c:pt idx="774" formatCode="d\-mmm\-yy">
                  <c:v>40663</c:v>
                </c:pt>
                <c:pt idx="775" formatCode="d\-mmm\-yy">
                  <c:v>40666</c:v>
                </c:pt>
                <c:pt idx="776" formatCode="d\-mmm\-yy">
                  <c:v>40669</c:v>
                </c:pt>
                <c:pt idx="777" formatCode="d\-mmm\-yy">
                  <c:v>40672</c:v>
                </c:pt>
                <c:pt idx="778" formatCode="d\-mmm\-yy">
                  <c:v>40675</c:v>
                </c:pt>
                <c:pt idx="779" formatCode="d\-mmm\-yy">
                  <c:v>40678</c:v>
                </c:pt>
                <c:pt idx="780" formatCode="d\-mmm\-yy">
                  <c:v>40681</c:v>
                </c:pt>
                <c:pt idx="781" formatCode="d\-mmm\-yy">
                  <c:v>40684</c:v>
                </c:pt>
                <c:pt idx="782" formatCode="d\-mmm\-yy">
                  <c:v>40687</c:v>
                </c:pt>
                <c:pt idx="783" formatCode="d\-mmm\-yy">
                  <c:v>40690</c:v>
                </c:pt>
                <c:pt idx="784" formatCode="d\-mmm\-yy">
                  <c:v>40693</c:v>
                </c:pt>
                <c:pt idx="785" formatCode="d\-mmm\-yy">
                  <c:v>40696</c:v>
                </c:pt>
                <c:pt idx="786" formatCode="d\-mmm\-yy">
                  <c:v>40699</c:v>
                </c:pt>
                <c:pt idx="787" formatCode="d\-mmm\-yy">
                  <c:v>40702</c:v>
                </c:pt>
                <c:pt idx="788" formatCode="d\-mmm\-yy">
                  <c:v>40705</c:v>
                </c:pt>
                <c:pt idx="789" formatCode="d\-mmm\-yy">
                  <c:v>40708</c:v>
                </c:pt>
                <c:pt idx="790" formatCode="d\-mmm\-yy">
                  <c:v>40711</c:v>
                </c:pt>
                <c:pt idx="791" formatCode="d\-mmm\-yy">
                  <c:v>40714</c:v>
                </c:pt>
                <c:pt idx="792" formatCode="d\-mmm\-yy">
                  <c:v>40717</c:v>
                </c:pt>
                <c:pt idx="793" formatCode="d\-mmm\-yy">
                  <c:v>40720</c:v>
                </c:pt>
                <c:pt idx="794" formatCode="d\-mmm\-yy">
                  <c:v>40723</c:v>
                </c:pt>
                <c:pt idx="795" formatCode="d\-mmm\-yy">
                  <c:v>40726</c:v>
                </c:pt>
                <c:pt idx="796" formatCode="d\-mmm\-yy">
                  <c:v>40729</c:v>
                </c:pt>
                <c:pt idx="797" formatCode="d\-mmm\-yy">
                  <c:v>40732</c:v>
                </c:pt>
                <c:pt idx="798" formatCode="d\-mmm\-yy">
                  <c:v>40735</c:v>
                </c:pt>
                <c:pt idx="799" formatCode="d\-mmm\-yy">
                  <c:v>40738</c:v>
                </c:pt>
                <c:pt idx="800" formatCode="d\-mmm\-yy">
                  <c:v>40741</c:v>
                </c:pt>
                <c:pt idx="801" formatCode="d\-mmm\-yy">
                  <c:v>40744</c:v>
                </c:pt>
                <c:pt idx="802" formatCode="d\-mmm\-yy">
                  <c:v>40747</c:v>
                </c:pt>
                <c:pt idx="803" formatCode="d\-mmm\-yy">
                  <c:v>40750</c:v>
                </c:pt>
                <c:pt idx="804" formatCode="d\-mmm\-yy">
                  <c:v>40753</c:v>
                </c:pt>
                <c:pt idx="805" formatCode="d\-mmm\-yy">
                  <c:v>40756</c:v>
                </c:pt>
                <c:pt idx="806" formatCode="d\-mmm\-yy">
                  <c:v>40759</c:v>
                </c:pt>
                <c:pt idx="807" formatCode="d\-mmm\-yy">
                  <c:v>40762</c:v>
                </c:pt>
                <c:pt idx="808" formatCode="d\-mmm\-yy">
                  <c:v>40765</c:v>
                </c:pt>
                <c:pt idx="809" formatCode="d\-mmm\-yy">
                  <c:v>40768</c:v>
                </c:pt>
                <c:pt idx="810" formatCode="d\-mmm\-yy">
                  <c:v>40771</c:v>
                </c:pt>
                <c:pt idx="811" formatCode="d\-mmm\-yy">
                  <c:v>40774</c:v>
                </c:pt>
                <c:pt idx="812" formatCode="d\-mmm\-yy">
                  <c:v>40777</c:v>
                </c:pt>
                <c:pt idx="813" formatCode="d\-mmm\-yy">
                  <c:v>40780</c:v>
                </c:pt>
                <c:pt idx="814" formatCode="d\-mmm\-yy">
                  <c:v>40783</c:v>
                </c:pt>
                <c:pt idx="815" formatCode="d\-mmm\-yy">
                  <c:v>40786</c:v>
                </c:pt>
                <c:pt idx="816" formatCode="d\-mmm\-yy">
                  <c:v>40789</c:v>
                </c:pt>
                <c:pt idx="817" formatCode="d\-mmm\-yy">
                  <c:v>40792</c:v>
                </c:pt>
                <c:pt idx="818" formatCode="d\-mmm\-yy">
                  <c:v>40795</c:v>
                </c:pt>
                <c:pt idx="819" formatCode="d\-mmm\-yy">
                  <c:v>40798</c:v>
                </c:pt>
                <c:pt idx="820" formatCode="d\-mmm\-yy">
                  <c:v>40801</c:v>
                </c:pt>
                <c:pt idx="821" formatCode="d\-mmm\-yy">
                  <c:v>40804</c:v>
                </c:pt>
                <c:pt idx="822" formatCode="d\-mmm\-yy">
                  <c:v>40807</c:v>
                </c:pt>
                <c:pt idx="823" formatCode="d\-mmm\-yy">
                  <c:v>40810</c:v>
                </c:pt>
                <c:pt idx="824" formatCode="d\-mmm\-yy">
                  <c:v>40813</c:v>
                </c:pt>
                <c:pt idx="825" formatCode="d\-mmm\-yy">
                  <c:v>40816</c:v>
                </c:pt>
                <c:pt idx="826" formatCode="d\-mmm\-yy">
                  <c:v>40819</c:v>
                </c:pt>
                <c:pt idx="827" formatCode="d\-mmm\-yy">
                  <c:v>40822</c:v>
                </c:pt>
                <c:pt idx="828" formatCode="d\-mmm\-yy">
                  <c:v>40825</c:v>
                </c:pt>
                <c:pt idx="829" formatCode="d\-mmm\-yy">
                  <c:v>40828</c:v>
                </c:pt>
                <c:pt idx="830" formatCode="d\-mmm\-yy">
                  <c:v>40831</c:v>
                </c:pt>
                <c:pt idx="831" formatCode="d\-mmm\-yy">
                  <c:v>40834</c:v>
                </c:pt>
                <c:pt idx="832" formatCode="d\-mmm\-yy">
                  <c:v>40837</c:v>
                </c:pt>
                <c:pt idx="833" formatCode="d\-mmm\-yy">
                  <c:v>40840</c:v>
                </c:pt>
                <c:pt idx="834" formatCode="d\-mmm\-yy">
                  <c:v>40843</c:v>
                </c:pt>
                <c:pt idx="835" formatCode="d\-mmm\-yy">
                  <c:v>40846</c:v>
                </c:pt>
                <c:pt idx="836" formatCode="d\-mmm\-yy">
                  <c:v>40849</c:v>
                </c:pt>
                <c:pt idx="837" formatCode="d\-mmm\-yy">
                  <c:v>40852</c:v>
                </c:pt>
                <c:pt idx="838" formatCode="d\-mmm\-yy">
                  <c:v>40855</c:v>
                </c:pt>
                <c:pt idx="839" formatCode="d\-mmm\-yy">
                  <c:v>40858</c:v>
                </c:pt>
                <c:pt idx="840" formatCode="d\-mmm\-yy">
                  <c:v>40861</c:v>
                </c:pt>
                <c:pt idx="841" formatCode="d\-mmm\-yy">
                  <c:v>40864</c:v>
                </c:pt>
                <c:pt idx="842" formatCode="d\-mmm\-yy">
                  <c:v>40867</c:v>
                </c:pt>
                <c:pt idx="843" formatCode="d\-mmm\-yy">
                  <c:v>40870</c:v>
                </c:pt>
                <c:pt idx="844" formatCode="d\-mmm\-yy">
                  <c:v>40873</c:v>
                </c:pt>
                <c:pt idx="845" formatCode="d\-mmm\-yy">
                  <c:v>40876</c:v>
                </c:pt>
                <c:pt idx="846" formatCode="d\-mmm\-yy">
                  <c:v>40879</c:v>
                </c:pt>
                <c:pt idx="847" formatCode="d\-mmm\-yy">
                  <c:v>40882</c:v>
                </c:pt>
                <c:pt idx="848" formatCode="d\-mmm\-yy">
                  <c:v>40885</c:v>
                </c:pt>
                <c:pt idx="849" formatCode="d\-mmm\-yy">
                  <c:v>40888</c:v>
                </c:pt>
                <c:pt idx="850" formatCode="d\-mmm\-yy">
                  <c:v>40891</c:v>
                </c:pt>
                <c:pt idx="851" formatCode="d\-mmm\-yy">
                  <c:v>40894</c:v>
                </c:pt>
                <c:pt idx="852" formatCode="d\-mmm\-yy">
                  <c:v>40897</c:v>
                </c:pt>
                <c:pt idx="853" formatCode="d\-mmm\-yy">
                  <c:v>40900</c:v>
                </c:pt>
                <c:pt idx="854" formatCode="d\-mmm\-yy">
                  <c:v>40903</c:v>
                </c:pt>
                <c:pt idx="855" formatCode="d\-mmm\-yy">
                  <c:v>40906</c:v>
                </c:pt>
                <c:pt idx="856" formatCode="d\-mmm\-yy">
                  <c:v>40909</c:v>
                </c:pt>
                <c:pt idx="857" formatCode="d\-mmm\-yy">
                  <c:v>40912</c:v>
                </c:pt>
                <c:pt idx="858" formatCode="d\-mmm\-yy">
                  <c:v>40915</c:v>
                </c:pt>
                <c:pt idx="859" formatCode="d\-mmm\-yy">
                  <c:v>40918</c:v>
                </c:pt>
                <c:pt idx="860" formatCode="d\-mmm\-yy">
                  <c:v>40921</c:v>
                </c:pt>
                <c:pt idx="861" formatCode="d\-mmm\-yy">
                  <c:v>40924</c:v>
                </c:pt>
                <c:pt idx="862" formatCode="d\-mmm\-yy">
                  <c:v>40927</c:v>
                </c:pt>
                <c:pt idx="863" formatCode="d\-mmm\-yy">
                  <c:v>40930</c:v>
                </c:pt>
                <c:pt idx="864" formatCode="d\-mmm\-yy">
                  <c:v>40933</c:v>
                </c:pt>
                <c:pt idx="865" formatCode="d\-mmm\-yy">
                  <c:v>40936</c:v>
                </c:pt>
                <c:pt idx="866" formatCode="d\-mmm\-yy">
                  <c:v>40939</c:v>
                </c:pt>
                <c:pt idx="867" formatCode="d\-mmm\-yy">
                  <c:v>40942</c:v>
                </c:pt>
                <c:pt idx="868" formatCode="d\-mmm\-yy">
                  <c:v>40945</c:v>
                </c:pt>
                <c:pt idx="869" formatCode="d\-mmm\-yy">
                  <c:v>40948</c:v>
                </c:pt>
                <c:pt idx="870" formatCode="d\-mmm\-yy">
                  <c:v>40951</c:v>
                </c:pt>
                <c:pt idx="871" formatCode="d\-mmm\-yy">
                  <c:v>40954</c:v>
                </c:pt>
                <c:pt idx="872" formatCode="d\-mmm\-yy">
                  <c:v>40957</c:v>
                </c:pt>
                <c:pt idx="873" formatCode="d\-mmm\-yy">
                  <c:v>40960</c:v>
                </c:pt>
                <c:pt idx="874" formatCode="d\-mmm\-yy">
                  <c:v>40963</c:v>
                </c:pt>
                <c:pt idx="875" formatCode="d\-mmm\-yy">
                  <c:v>40966</c:v>
                </c:pt>
                <c:pt idx="876" formatCode="d\-mmm\-yy">
                  <c:v>40969</c:v>
                </c:pt>
                <c:pt idx="877" formatCode="d\-mmm\-yy">
                  <c:v>40972</c:v>
                </c:pt>
                <c:pt idx="878" formatCode="d\-mmm\-yy">
                  <c:v>40975</c:v>
                </c:pt>
                <c:pt idx="879" formatCode="d\-mmm\-yy">
                  <c:v>40978</c:v>
                </c:pt>
                <c:pt idx="880" formatCode="d\-mmm\-yy">
                  <c:v>40981</c:v>
                </c:pt>
                <c:pt idx="881" formatCode="d\-mmm\-yy">
                  <c:v>40984</c:v>
                </c:pt>
                <c:pt idx="882" formatCode="d\-mmm\-yy">
                  <c:v>40987</c:v>
                </c:pt>
                <c:pt idx="883" formatCode="d\-mmm\-yy">
                  <c:v>40990</c:v>
                </c:pt>
                <c:pt idx="884" formatCode="d\-mmm\-yy">
                  <c:v>40993</c:v>
                </c:pt>
                <c:pt idx="885" formatCode="d\-mmm\-yy">
                  <c:v>40996</c:v>
                </c:pt>
                <c:pt idx="886" formatCode="d\-mmm\-yy">
                  <c:v>40999</c:v>
                </c:pt>
                <c:pt idx="887" formatCode="d\-mmm\-yy">
                  <c:v>41002</c:v>
                </c:pt>
                <c:pt idx="888" formatCode="d\-mmm\-yy">
                  <c:v>41005</c:v>
                </c:pt>
                <c:pt idx="889" formatCode="d\-mmm\-yy">
                  <c:v>41008</c:v>
                </c:pt>
                <c:pt idx="890" formatCode="d\-mmm\-yy">
                  <c:v>41011</c:v>
                </c:pt>
                <c:pt idx="891" formatCode="d\-mmm\-yy">
                  <c:v>41014</c:v>
                </c:pt>
                <c:pt idx="892" formatCode="d\-mmm\-yy">
                  <c:v>41017</c:v>
                </c:pt>
                <c:pt idx="893" formatCode="d\-mmm\-yy">
                  <c:v>41020</c:v>
                </c:pt>
                <c:pt idx="894" formatCode="d\-mmm\-yy">
                  <c:v>41023</c:v>
                </c:pt>
                <c:pt idx="895" formatCode="d\-mmm\-yy">
                  <c:v>41026</c:v>
                </c:pt>
                <c:pt idx="896" formatCode="d\-mmm\-yy">
                  <c:v>41029</c:v>
                </c:pt>
                <c:pt idx="897" formatCode="d\-mmm\-yy">
                  <c:v>41032</c:v>
                </c:pt>
                <c:pt idx="898" formatCode="d\-mmm\-yy">
                  <c:v>41035</c:v>
                </c:pt>
                <c:pt idx="899" formatCode="d\-mmm\-yy">
                  <c:v>41038</c:v>
                </c:pt>
                <c:pt idx="900" formatCode="d\-mmm\-yy">
                  <c:v>41041</c:v>
                </c:pt>
                <c:pt idx="901" formatCode="d\-mmm\-yy">
                  <c:v>41044</c:v>
                </c:pt>
                <c:pt idx="902" formatCode="d\-mmm\-yy">
                  <c:v>41047</c:v>
                </c:pt>
                <c:pt idx="903" formatCode="d\-mmm\-yy">
                  <c:v>41050</c:v>
                </c:pt>
                <c:pt idx="904" formatCode="d\-mmm\-yy">
                  <c:v>41053</c:v>
                </c:pt>
                <c:pt idx="905" formatCode="d\-mmm\-yy">
                  <c:v>41056</c:v>
                </c:pt>
                <c:pt idx="906" formatCode="d\-mmm\-yy">
                  <c:v>41059</c:v>
                </c:pt>
                <c:pt idx="907" formatCode="d\-mmm\-yy">
                  <c:v>41062</c:v>
                </c:pt>
                <c:pt idx="908" formatCode="d\-mmm\-yy">
                  <c:v>41065</c:v>
                </c:pt>
                <c:pt idx="909" formatCode="d\-mmm\-yy">
                  <c:v>41068</c:v>
                </c:pt>
                <c:pt idx="910" formatCode="d\-mmm\-yy">
                  <c:v>41071</c:v>
                </c:pt>
                <c:pt idx="911" formatCode="d\-mmm\-yy">
                  <c:v>41074</c:v>
                </c:pt>
                <c:pt idx="912" formatCode="d\-mmm\-yy">
                  <c:v>41077</c:v>
                </c:pt>
                <c:pt idx="913" formatCode="d\-mmm\-yy">
                  <c:v>41080</c:v>
                </c:pt>
                <c:pt idx="914" formatCode="d\-mmm\-yy">
                  <c:v>41083</c:v>
                </c:pt>
                <c:pt idx="915" formatCode="d\-mmm\-yy">
                  <c:v>41086</c:v>
                </c:pt>
                <c:pt idx="916" formatCode="d\-mmm\-yy">
                  <c:v>41089</c:v>
                </c:pt>
                <c:pt idx="917" formatCode="d\-mmm\-yy">
                  <c:v>41092</c:v>
                </c:pt>
                <c:pt idx="918" formatCode="d\-mmm\-yy">
                  <c:v>41095</c:v>
                </c:pt>
                <c:pt idx="919" formatCode="d\-mmm\-yy">
                  <c:v>41098</c:v>
                </c:pt>
                <c:pt idx="920" formatCode="d\-mmm\-yy">
                  <c:v>41101</c:v>
                </c:pt>
                <c:pt idx="921" formatCode="d\-mmm\-yy">
                  <c:v>41104</c:v>
                </c:pt>
                <c:pt idx="922" formatCode="d\-mmm\-yy">
                  <c:v>41107</c:v>
                </c:pt>
                <c:pt idx="923" formatCode="d\-mmm\-yy">
                  <c:v>41110</c:v>
                </c:pt>
                <c:pt idx="924" formatCode="d\-mmm\-yy">
                  <c:v>41113</c:v>
                </c:pt>
                <c:pt idx="925" formatCode="d\-mmm\-yy">
                  <c:v>41116</c:v>
                </c:pt>
                <c:pt idx="926" formatCode="d\-mmm\-yy">
                  <c:v>41119</c:v>
                </c:pt>
                <c:pt idx="927" formatCode="d\-mmm\-yy">
                  <c:v>41122</c:v>
                </c:pt>
                <c:pt idx="928" formatCode="d\-mmm\-yy">
                  <c:v>41125</c:v>
                </c:pt>
                <c:pt idx="929" formatCode="d\-mmm\-yy">
                  <c:v>41128</c:v>
                </c:pt>
                <c:pt idx="930" formatCode="d\-mmm\-yy">
                  <c:v>41131</c:v>
                </c:pt>
                <c:pt idx="931" formatCode="d\-mmm\-yy">
                  <c:v>41134</c:v>
                </c:pt>
                <c:pt idx="932" formatCode="d\-mmm\-yy">
                  <c:v>41137</c:v>
                </c:pt>
                <c:pt idx="933" formatCode="d\-mmm\-yy">
                  <c:v>41140</c:v>
                </c:pt>
                <c:pt idx="934" formatCode="d\-mmm\-yy">
                  <c:v>41143</c:v>
                </c:pt>
                <c:pt idx="935" formatCode="d\-mmm\-yy">
                  <c:v>41146</c:v>
                </c:pt>
                <c:pt idx="936" formatCode="d\-mmm\-yy">
                  <c:v>41149</c:v>
                </c:pt>
                <c:pt idx="937" formatCode="d\-mmm\-yy">
                  <c:v>41152</c:v>
                </c:pt>
                <c:pt idx="938" formatCode="d\-mmm\-yy">
                  <c:v>41155</c:v>
                </c:pt>
                <c:pt idx="939" formatCode="d\-mmm\-yy">
                  <c:v>41158</c:v>
                </c:pt>
                <c:pt idx="940" formatCode="d\-mmm\-yy">
                  <c:v>41161</c:v>
                </c:pt>
                <c:pt idx="941" formatCode="d\-mmm\-yy">
                  <c:v>41164</c:v>
                </c:pt>
                <c:pt idx="942" formatCode="d\-mmm\-yy">
                  <c:v>41167</c:v>
                </c:pt>
                <c:pt idx="943" formatCode="d\-mmm\-yy">
                  <c:v>41170</c:v>
                </c:pt>
                <c:pt idx="944" formatCode="d\-mmm\-yy">
                  <c:v>41173</c:v>
                </c:pt>
                <c:pt idx="945" formatCode="d\-mmm\-yy">
                  <c:v>41176</c:v>
                </c:pt>
                <c:pt idx="946" formatCode="d\-mmm\-yy">
                  <c:v>41179</c:v>
                </c:pt>
                <c:pt idx="947" formatCode="d\-mmm\-yy">
                  <c:v>41182</c:v>
                </c:pt>
                <c:pt idx="948" formatCode="d\-mmm\-yy">
                  <c:v>41185</c:v>
                </c:pt>
                <c:pt idx="949" formatCode="d\-mmm\-yy">
                  <c:v>41188</c:v>
                </c:pt>
                <c:pt idx="950" formatCode="d\-mmm\-yy">
                  <c:v>41191</c:v>
                </c:pt>
                <c:pt idx="951" formatCode="d\-mmm\-yy">
                  <c:v>41194</c:v>
                </c:pt>
                <c:pt idx="952" formatCode="d\-mmm\-yy">
                  <c:v>41197</c:v>
                </c:pt>
                <c:pt idx="953" formatCode="d\-mmm\-yy">
                  <c:v>41200</c:v>
                </c:pt>
                <c:pt idx="954" formatCode="d\-mmm\-yy">
                  <c:v>41203</c:v>
                </c:pt>
                <c:pt idx="955" formatCode="d\-mmm\-yy">
                  <c:v>41206</c:v>
                </c:pt>
                <c:pt idx="956" formatCode="d\-mmm\-yy">
                  <c:v>41209</c:v>
                </c:pt>
                <c:pt idx="957" formatCode="d\-mmm\-yy">
                  <c:v>41212</c:v>
                </c:pt>
                <c:pt idx="958" formatCode="d\-mmm\-yy">
                  <c:v>41215</c:v>
                </c:pt>
                <c:pt idx="959" formatCode="d\-mmm\-yy">
                  <c:v>41218</c:v>
                </c:pt>
                <c:pt idx="960" formatCode="d\-mmm\-yy">
                  <c:v>41221</c:v>
                </c:pt>
                <c:pt idx="961" formatCode="d\-mmm\-yy">
                  <c:v>41224</c:v>
                </c:pt>
                <c:pt idx="962" formatCode="d\-mmm\-yy">
                  <c:v>41227</c:v>
                </c:pt>
                <c:pt idx="963" formatCode="d\-mmm\-yy">
                  <c:v>41230</c:v>
                </c:pt>
                <c:pt idx="964" formatCode="d\-mmm\-yy">
                  <c:v>41233</c:v>
                </c:pt>
                <c:pt idx="965" formatCode="d\-mmm\-yy">
                  <c:v>41236</c:v>
                </c:pt>
                <c:pt idx="966" formatCode="d\-mmm\-yy">
                  <c:v>41239</c:v>
                </c:pt>
                <c:pt idx="967" formatCode="d\-mmm\-yy">
                  <c:v>41242</c:v>
                </c:pt>
                <c:pt idx="968" formatCode="d\-mmm\-yy">
                  <c:v>41245</c:v>
                </c:pt>
                <c:pt idx="969" formatCode="d\-mmm\-yy">
                  <c:v>41248</c:v>
                </c:pt>
                <c:pt idx="970" formatCode="d\-mmm\-yy">
                  <c:v>41251</c:v>
                </c:pt>
                <c:pt idx="971" formatCode="d\-mmm\-yy">
                  <c:v>41254</c:v>
                </c:pt>
                <c:pt idx="972" formatCode="d\-mmm\-yy">
                  <c:v>41257</c:v>
                </c:pt>
                <c:pt idx="973" formatCode="d\-mmm\-yy">
                  <c:v>41260</c:v>
                </c:pt>
                <c:pt idx="974" formatCode="d\-mmm\-yy">
                  <c:v>41263</c:v>
                </c:pt>
                <c:pt idx="975" formatCode="d\-mmm\-yy">
                  <c:v>41266</c:v>
                </c:pt>
                <c:pt idx="976" formatCode="d\-mmm\-yy">
                  <c:v>41269</c:v>
                </c:pt>
                <c:pt idx="977" formatCode="d\-mmm\-yy">
                  <c:v>41272</c:v>
                </c:pt>
                <c:pt idx="978" formatCode="d\-mmm\-yy">
                  <c:v>41275</c:v>
                </c:pt>
                <c:pt idx="979" formatCode="d\-mmm\-yy">
                  <c:v>41278</c:v>
                </c:pt>
                <c:pt idx="980" formatCode="d\-mmm\-yy">
                  <c:v>41281</c:v>
                </c:pt>
                <c:pt idx="981" formatCode="d\-mmm\-yy">
                  <c:v>41284</c:v>
                </c:pt>
                <c:pt idx="982" formatCode="d\-mmm\-yy">
                  <c:v>41287</c:v>
                </c:pt>
                <c:pt idx="983" formatCode="d\-mmm\-yy">
                  <c:v>41290</c:v>
                </c:pt>
                <c:pt idx="984" formatCode="d\-mmm\-yy">
                  <c:v>41293</c:v>
                </c:pt>
                <c:pt idx="985" formatCode="d\-mmm\-yy">
                  <c:v>41296</c:v>
                </c:pt>
                <c:pt idx="986" formatCode="d\-mmm\-yy">
                  <c:v>41299</c:v>
                </c:pt>
                <c:pt idx="987" formatCode="d\-mmm\-yy">
                  <c:v>41302</c:v>
                </c:pt>
                <c:pt idx="988" formatCode="d\-mmm\-yy">
                  <c:v>41305</c:v>
                </c:pt>
                <c:pt idx="989" formatCode="d\-mmm\-yy">
                  <c:v>41308</c:v>
                </c:pt>
                <c:pt idx="990" formatCode="d\-mmm\-yy">
                  <c:v>41311</c:v>
                </c:pt>
                <c:pt idx="991" formatCode="d\-mmm\-yy">
                  <c:v>41314</c:v>
                </c:pt>
                <c:pt idx="992" formatCode="d\-mmm\-yy">
                  <c:v>41317</c:v>
                </c:pt>
                <c:pt idx="993" formatCode="d\-mmm\-yy">
                  <c:v>41320</c:v>
                </c:pt>
                <c:pt idx="994" formatCode="d\-mmm\-yy">
                  <c:v>41323</c:v>
                </c:pt>
                <c:pt idx="995" formatCode="d\-mmm\-yy">
                  <c:v>41326</c:v>
                </c:pt>
                <c:pt idx="996" formatCode="d\-mmm\-yy">
                  <c:v>41329</c:v>
                </c:pt>
                <c:pt idx="997" formatCode="d\-mmm\-yy">
                  <c:v>41332</c:v>
                </c:pt>
                <c:pt idx="998" formatCode="d\-mmm\-yy">
                  <c:v>41335</c:v>
                </c:pt>
                <c:pt idx="999" formatCode="d\-mmm\-yy">
                  <c:v>41338</c:v>
                </c:pt>
                <c:pt idx="1000" formatCode="d\-mmm\-yy">
                  <c:v>41341</c:v>
                </c:pt>
                <c:pt idx="1001" formatCode="d\-mmm\-yy">
                  <c:v>41344</c:v>
                </c:pt>
                <c:pt idx="1002" formatCode="d\-mmm\-yy">
                  <c:v>41347</c:v>
                </c:pt>
                <c:pt idx="1003" formatCode="d\-mmm\-yy">
                  <c:v>41350</c:v>
                </c:pt>
                <c:pt idx="1004" formatCode="d\-mmm\-yy">
                  <c:v>41353</c:v>
                </c:pt>
                <c:pt idx="1005" formatCode="d\-mmm\-yy">
                  <c:v>41356</c:v>
                </c:pt>
                <c:pt idx="1006" formatCode="d\-mmm\-yy">
                  <c:v>41359</c:v>
                </c:pt>
                <c:pt idx="1007" formatCode="d\-mmm\-yy">
                  <c:v>41362</c:v>
                </c:pt>
                <c:pt idx="1008" formatCode="d\-mmm\-yy">
                  <c:v>41365</c:v>
                </c:pt>
                <c:pt idx="1009" formatCode="d\-mmm\-yy">
                  <c:v>41368</c:v>
                </c:pt>
                <c:pt idx="1010" formatCode="d\-mmm\-yy">
                  <c:v>41371</c:v>
                </c:pt>
                <c:pt idx="1011" formatCode="d\-mmm\-yy">
                  <c:v>41374</c:v>
                </c:pt>
                <c:pt idx="1012" formatCode="d\-mmm\-yy">
                  <c:v>41377</c:v>
                </c:pt>
                <c:pt idx="1013" formatCode="d\-mmm\-yy">
                  <c:v>41380</c:v>
                </c:pt>
                <c:pt idx="1014" formatCode="d\-mmm\-yy">
                  <c:v>41383</c:v>
                </c:pt>
                <c:pt idx="1015" formatCode="d\-mmm\-yy">
                  <c:v>41386</c:v>
                </c:pt>
                <c:pt idx="1016" formatCode="d\-mmm\-yy">
                  <c:v>41389</c:v>
                </c:pt>
                <c:pt idx="1017" formatCode="d\-mmm\-yy">
                  <c:v>41392</c:v>
                </c:pt>
                <c:pt idx="1018" formatCode="d\-mmm\-yy">
                  <c:v>41395</c:v>
                </c:pt>
                <c:pt idx="1019" formatCode="d\-mmm\-yy">
                  <c:v>41398</c:v>
                </c:pt>
                <c:pt idx="1020" formatCode="d\-mmm\-yy">
                  <c:v>41401</c:v>
                </c:pt>
                <c:pt idx="1021" formatCode="d\-mmm\-yy">
                  <c:v>41404</c:v>
                </c:pt>
                <c:pt idx="1022" formatCode="d\-mmm\-yy">
                  <c:v>41407</c:v>
                </c:pt>
                <c:pt idx="1023" formatCode="d\-mmm\-yy">
                  <c:v>41410</c:v>
                </c:pt>
                <c:pt idx="1024" formatCode="d\-mmm\-yy">
                  <c:v>41413</c:v>
                </c:pt>
                <c:pt idx="1025" formatCode="d\-mmm\-yy">
                  <c:v>41416</c:v>
                </c:pt>
                <c:pt idx="1026" formatCode="d\-mmm\-yy">
                  <c:v>41419</c:v>
                </c:pt>
                <c:pt idx="1027" formatCode="d\-mmm\-yy">
                  <c:v>41422</c:v>
                </c:pt>
                <c:pt idx="1028" formatCode="d\-mmm\-yy">
                  <c:v>41425</c:v>
                </c:pt>
                <c:pt idx="1029" formatCode="d\-mmm\-yy">
                  <c:v>41428</c:v>
                </c:pt>
                <c:pt idx="1030" formatCode="d\-mmm\-yy">
                  <c:v>41431</c:v>
                </c:pt>
                <c:pt idx="1031" formatCode="d\-mmm\-yy">
                  <c:v>41434</c:v>
                </c:pt>
                <c:pt idx="1032" formatCode="d\-mmm\-yy">
                  <c:v>41437</c:v>
                </c:pt>
                <c:pt idx="1033" formatCode="d\-mmm\-yy">
                  <c:v>41440</c:v>
                </c:pt>
                <c:pt idx="1034" formatCode="d\-mmm\-yy">
                  <c:v>41443</c:v>
                </c:pt>
                <c:pt idx="1035" formatCode="d\-mmm\-yy">
                  <c:v>41446</c:v>
                </c:pt>
                <c:pt idx="1036" formatCode="d\-mmm\-yy">
                  <c:v>41449</c:v>
                </c:pt>
                <c:pt idx="1037" formatCode="d\-mmm\-yy">
                  <c:v>41452</c:v>
                </c:pt>
                <c:pt idx="1038" formatCode="d\-mmm\-yy">
                  <c:v>41455</c:v>
                </c:pt>
                <c:pt idx="1039" formatCode="d\-mmm\-yy">
                  <c:v>41458</c:v>
                </c:pt>
                <c:pt idx="1040" formatCode="d\-mmm\-yy">
                  <c:v>41461</c:v>
                </c:pt>
                <c:pt idx="1041" formatCode="d\-mmm\-yy">
                  <c:v>41464</c:v>
                </c:pt>
                <c:pt idx="1042" formatCode="d\-mmm\-yy">
                  <c:v>41467</c:v>
                </c:pt>
                <c:pt idx="1043" formatCode="d\-mmm\-yy">
                  <c:v>41470</c:v>
                </c:pt>
                <c:pt idx="1044" formatCode="d\-mmm\-yy">
                  <c:v>41473</c:v>
                </c:pt>
                <c:pt idx="1045" formatCode="d\-mmm\-yy">
                  <c:v>41476</c:v>
                </c:pt>
                <c:pt idx="1046" formatCode="d\-mmm\-yy">
                  <c:v>41479</c:v>
                </c:pt>
                <c:pt idx="1047" formatCode="d\-mmm\-yy">
                  <c:v>41482</c:v>
                </c:pt>
                <c:pt idx="1048" formatCode="d\-mmm\-yy">
                  <c:v>41485</c:v>
                </c:pt>
                <c:pt idx="1049" formatCode="d\-mmm\-yy">
                  <c:v>41488</c:v>
                </c:pt>
                <c:pt idx="1050" formatCode="d\-mmm\-yy">
                  <c:v>41491</c:v>
                </c:pt>
                <c:pt idx="1051" formatCode="d\-mmm\-yy">
                  <c:v>41494</c:v>
                </c:pt>
                <c:pt idx="1052" formatCode="d\-mmm\-yy">
                  <c:v>41497</c:v>
                </c:pt>
                <c:pt idx="1053" formatCode="d\-mmm\-yy">
                  <c:v>41500</c:v>
                </c:pt>
                <c:pt idx="1054" formatCode="d\-mmm\-yy">
                  <c:v>41503</c:v>
                </c:pt>
                <c:pt idx="1055" formatCode="d\-mmm\-yy">
                  <c:v>41506</c:v>
                </c:pt>
                <c:pt idx="1056" formatCode="d\-mmm\-yy">
                  <c:v>41509</c:v>
                </c:pt>
                <c:pt idx="1057" formatCode="d\-mmm\-yy">
                  <c:v>41512</c:v>
                </c:pt>
                <c:pt idx="1058" formatCode="d\-mmm\-yy">
                  <c:v>41515</c:v>
                </c:pt>
                <c:pt idx="1059" formatCode="d\-mmm\-yy">
                  <c:v>41518</c:v>
                </c:pt>
                <c:pt idx="1060" formatCode="d\-mmm\-yy">
                  <c:v>41521</c:v>
                </c:pt>
                <c:pt idx="1061" formatCode="d\-mmm\-yy">
                  <c:v>41524</c:v>
                </c:pt>
                <c:pt idx="1062" formatCode="d\-mmm\-yy">
                  <c:v>41527</c:v>
                </c:pt>
                <c:pt idx="1063" formatCode="d\-mmm\-yy">
                  <c:v>41530</c:v>
                </c:pt>
                <c:pt idx="1064" formatCode="d\-mmm\-yy">
                  <c:v>41533</c:v>
                </c:pt>
                <c:pt idx="1065" formatCode="d\-mmm\-yy">
                  <c:v>41536</c:v>
                </c:pt>
                <c:pt idx="1066" formatCode="d\-mmm\-yy">
                  <c:v>41539</c:v>
                </c:pt>
                <c:pt idx="1067" formatCode="d\-mmm\-yy">
                  <c:v>41542</c:v>
                </c:pt>
                <c:pt idx="1068" formatCode="d\-mmm\-yy">
                  <c:v>41545</c:v>
                </c:pt>
                <c:pt idx="1069" formatCode="d\-mmm\-yy">
                  <c:v>41548</c:v>
                </c:pt>
                <c:pt idx="1070" formatCode="d\-mmm\-yy">
                  <c:v>41551</c:v>
                </c:pt>
                <c:pt idx="1071" formatCode="d\-mmm\-yy">
                  <c:v>41554</c:v>
                </c:pt>
                <c:pt idx="1072" formatCode="d\-mmm\-yy">
                  <c:v>41557</c:v>
                </c:pt>
                <c:pt idx="1073" formatCode="d\-mmm\-yy">
                  <c:v>41560</c:v>
                </c:pt>
                <c:pt idx="1074" formatCode="d\-mmm\-yy">
                  <c:v>41563</c:v>
                </c:pt>
                <c:pt idx="1075" formatCode="d\-mmm\-yy">
                  <c:v>41566</c:v>
                </c:pt>
                <c:pt idx="1076" formatCode="d\-mmm\-yy">
                  <c:v>41569</c:v>
                </c:pt>
                <c:pt idx="1077" formatCode="d\-mmm\-yy">
                  <c:v>41572</c:v>
                </c:pt>
                <c:pt idx="1078" formatCode="d\-mmm\-yy">
                  <c:v>41575</c:v>
                </c:pt>
                <c:pt idx="1079" formatCode="d\-mmm\-yy">
                  <c:v>41578</c:v>
                </c:pt>
                <c:pt idx="1080" formatCode="d\-mmm\-yy">
                  <c:v>41581</c:v>
                </c:pt>
                <c:pt idx="1081" formatCode="d\-mmm\-yy">
                  <c:v>41584</c:v>
                </c:pt>
                <c:pt idx="1082" formatCode="d\-mmm\-yy">
                  <c:v>41587</c:v>
                </c:pt>
                <c:pt idx="1083" formatCode="d\-mmm\-yy">
                  <c:v>41590</c:v>
                </c:pt>
                <c:pt idx="1084" formatCode="d\-mmm\-yy">
                  <c:v>41593</c:v>
                </c:pt>
                <c:pt idx="1085" formatCode="d\-mmm\-yy">
                  <c:v>41596</c:v>
                </c:pt>
                <c:pt idx="1086" formatCode="d\-mmm\-yy">
                  <c:v>41599</c:v>
                </c:pt>
                <c:pt idx="1087" formatCode="d\-mmm\-yy">
                  <c:v>41602</c:v>
                </c:pt>
                <c:pt idx="1088" formatCode="d\-mmm\-yy">
                  <c:v>41605</c:v>
                </c:pt>
                <c:pt idx="1089" formatCode="d\-mmm\-yy">
                  <c:v>41608</c:v>
                </c:pt>
                <c:pt idx="1090" formatCode="d\-mmm\-yy">
                  <c:v>41611</c:v>
                </c:pt>
                <c:pt idx="1091" formatCode="d\-mmm\-yy">
                  <c:v>41614</c:v>
                </c:pt>
                <c:pt idx="1092" formatCode="d\-mmm\-yy">
                  <c:v>41617</c:v>
                </c:pt>
                <c:pt idx="1093" formatCode="d\-mmm\-yy">
                  <c:v>41620</c:v>
                </c:pt>
                <c:pt idx="1094" formatCode="d\-mmm\-yy">
                  <c:v>41623</c:v>
                </c:pt>
                <c:pt idx="1095" formatCode="d\-mmm\-yy">
                  <c:v>41626</c:v>
                </c:pt>
                <c:pt idx="1096" formatCode="d\-mmm\-yy">
                  <c:v>41629</c:v>
                </c:pt>
                <c:pt idx="1097" formatCode="d\-mmm\-yy">
                  <c:v>41632</c:v>
                </c:pt>
                <c:pt idx="1098" formatCode="d\-mmm\-yy">
                  <c:v>41635</c:v>
                </c:pt>
                <c:pt idx="1099" formatCode="d\-mmm\-yy">
                  <c:v>41638</c:v>
                </c:pt>
                <c:pt idx="1100" formatCode="d\-mmm\-yy">
                  <c:v>41641</c:v>
                </c:pt>
                <c:pt idx="1101" formatCode="d\-mmm\-yy">
                  <c:v>41644</c:v>
                </c:pt>
                <c:pt idx="1102" formatCode="d\-mmm\-yy">
                  <c:v>41647</c:v>
                </c:pt>
                <c:pt idx="1103" formatCode="d\-mmm\-yy">
                  <c:v>41650</c:v>
                </c:pt>
                <c:pt idx="1104" formatCode="d\-mmm\-yy">
                  <c:v>41653</c:v>
                </c:pt>
                <c:pt idx="1105" formatCode="d\-mmm\-yy">
                  <c:v>41656</c:v>
                </c:pt>
                <c:pt idx="1106" formatCode="d\-mmm\-yy">
                  <c:v>41659</c:v>
                </c:pt>
                <c:pt idx="1107" formatCode="d\-mmm\-yy">
                  <c:v>41662</c:v>
                </c:pt>
                <c:pt idx="1108" formatCode="d\-mmm\-yy">
                  <c:v>41665</c:v>
                </c:pt>
                <c:pt idx="1109" formatCode="d\-mmm\-yy">
                  <c:v>41668</c:v>
                </c:pt>
                <c:pt idx="1110" formatCode="d\-mmm\-yy">
                  <c:v>41671</c:v>
                </c:pt>
                <c:pt idx="1111" formatCode="d\-mmm\-yy">
                  <c:v>41674</c:v>
                </c:pt>
                <c:pt idx="1112" formatCode="d\-mmm\-yy">
                  <c:v>41677</c:v>
                </c:pt>
                <c:pt idx="1113" formatCode="d\-mmm\-yy">
                  <c:v>41680</c:v>
                </c:pt>
                <c:pt idx="1114" formatCode="d\-mmm\-yy">
                  <c:v>41683</c:v>
                </c:pt>
                <c:pt idx="1115" formatCode="d\-mmm\-yy">
                  <c:v>41686</c:v>
                </c:pt>
                <c:pt idx="1116" formatCode="d\-mmm\-yy">
                  <c:v>41689</c:v>
                </c:pt>
                <c:pt idx="1117" formatCode="d\-mmm\-yy">
                  <c:v>41692</c:v>
                </c:pt>
                <c:pt idx="1118" formatCode="d\-mmm\-yy">
                  <c:v>41695</c:v>
                </c:pt>
                <c:pt idx="1119" formatCode="d\-mmm\-yy">
                  <c:v>41698</c:v>
                </c:pt>
                <c:pt idx="1120" formatCode="d\-mmm\-yy">
                  <c:v>41701</c:v>
                </c:pt>
                <c:pt idx="1121" formatCode="d\-mmm\-yy">
                  <c:v>41704</c:v>
                </c:pt>
                <c:pt idx="1122" formatCode="d\-mmm\-yy">
                  <c:v>41707</c:v>
                </c:pt>
                <c:pt idx="1123" formatCode="d\-mmm\-yy">
                  <c:v>41710</c:v>
                </c:pt>
                <c:pt idx="1124" formatCode="d\-mmm\-yy">
                  <c:v>41713</c:v>
                </c:pt>
                <c:pt idx="1125" formatCode="d\-mmm\-yy">
                  <c:v>41716</c:v>
                </c:pt>
                <c:pt idx="1126" formatCode="d\-mmm\-yy">
                  <c:v>41719</c:v>
                </c:pt>
                <c:pt idx="1127" formatCode="d\-mmm\-yy">
                  <c:v>41722</c:v>
                </c:pt>
                <c:pt idx="1128" formatCode="d\-mmm\-yy">
                  <c:v>41725</c:v>
                </c:pt>
                <c:pt idx="1129" formatCode="d\-mmm\-yy">
                  <c:v>41728</c:v>
                </c:pt>
                <c:pt idx="1130" formatCode="d\-mmm\-yy">
                  <c:v>41731</c:v>
                </c:pt>
                <c:pt idx="1131" formatCode="d\-mmm\-yy">
                  <c:v>41734</c:v>
                </c:pt>
                <c:pt idx="1132" formatCode="d\-mmm\-yy">
                  <c:v>41737</c:v>
                </c:pt>
                <c:pt idx="1133" formatCode="d\-mmm\-yy">
                  <c:v>41740</c:v>
                </c:pt>
                <c:pt idx="1134" formatCode="d\-mmm\-yy">
                  <c:v>41743</c:v>
                </c:pt>
                <c:pt idx="1135" formatCode="d\-mmm\-yy">
                  <c:v>41746</c:v>
                </c:pt>
                <c:pt idx="1136" formatCode="d\-mmm\-yy">
                  <c:v>41749</c:v>
                </c:pt>
                <c:pt idx="1137" formatCode="d\-mmm\-yy">
                  <c:v>41752</c:v>
                </c:pt>
                <c:pt idx="1138" formatCode="d\-mmm\-yy">
                  <c:v>41755</c:v>
                </c:pt>
                <c:pt idx="1139" formatCode="d\-mmm\-yy">
                  <c:v>41758</c:v>
                </c:pt>
                <c:pt idx="1140" formatCode="d\-mmm\-yy">
                  <c:v>41761</c:v>
                </c:pt>
                <c:pt idx="1141" formatCode="d\-mmm\-yy">
                  <c:v>41764</c:v>
                </c:pt>
                <c:pt idx="1142" formatCode="d\-mmm\-yy">
                  <c:v>41767</c:v>
                </c:pt>
                <c:pt idx="1143" formatCode="d\-mmm\-yy">
                  <c:v>41770</c:v>
                </c:pt>
                <c:pt idx="1144" formatCode="d\-mmm\-yy">
                  <c:v>41773</c:v>
                </c:pt>
                <c:pt idx="1145" formatCode="d\-mmm\-yy">
                  <c:v>41776</c:v>
                </c:pt>
                <c:pt idx="1146" formatCode="d\-mmm\-yy">
                  <c:v>41779</c:v>
                </c:pt>
                <c:pt idx="1147" formatCode="d\-mmm\-yy">
                  <c:v>41782</c:v>
                </c:pt>
                <c:pt idx="1148" formatCode="d\-mmm\-yy">
                  <c:v>41785</c:v>
                </c:pt>
                <c:pt idx="1149" formatCode="d\-mmm\-yy">
                  <c:v>41788</c:v>
                </c:pt>
                <c:pt idx="1150" formatCode="d\-mmm\-yy">
                  <c:v>41791</c:v>
                </c:pt>
                <c:pt idx="1151" formatCode="d\-mmm\-yy">
                  <c:v>41794</c:v>
                </c:pt>
                <c:pt idx="1152" formatCode="d\-mmm\-yy">
                  <c:v>41797</c:v>
                </c:pt>
                <c:pt idx="1153" formatCode="d\-mmm\-yy">
                  <c:v>41800</c:v>
                </c:pt>
                <c:pt idx="1154" formatCode="d\-mmm\-yy">
                  <c:v>41803</c:v>
                </c:pt>
                <c:pt idx="1155" formatCode="d\-mmm\-yy">
                  <c:v>41806</c:v>
                </c:pt>
                <c:pt idx="1156" formatCode="d\-mmm\-yy">
                  <c:v>41809</c:v>
                </c:pt>
                <c:pt idx="1157" formatCode="d\-mmm\-yy">
                  <c:v>41812</c:v>
                </c:pt>
                <c:pt idx="1158" formatCode="d\-mmm\-yy">
                  <c:v>41815</c:v>
                </c:pt>
                <c:pt idx="1159" formatCode="d\-mmm\-yy">
                  <c:v>41818</c:v>
                </c:pt>
                <c:pt idx="1160" formatCode="d\-mmm\-yy">
                  <c:v>41821</c:v>
                </c:pt>
                <c:pt idx="1161" formatCode="d\-mmm\-yy">
                  <c:v>41824</c:v>
                </c:pt>
                <c:pt idx="1162" formatCode="d\-mmm\-yy">
                  <c:v>41827</c:v>
                </c:pt>
                <c:pt idx="1163" formatCode="d\-mmm\-yy">
                  <c:v>41830</c:v>
                </c:pt>
                <c:pt idx="1164" formatCode="d\-mmm\-yy">
                  <c:v>41833</c:v>
                </c:pt>
                <c:pt idx="1165" formatCode="d\-mmm\-yy">
                  <c:v>41836</c:v>
                </c:pt>
                <c:pt idx="1166" formatCode="d\-mmm\-yy">
                  <c:v>41839</c:v>
                </c:pt>
                <c:pt idx="1167" formatCode="d\-mmm\-yy">
                  <c:v>41842</c:v>
                </c:pt>
                <c:pt idx="1168" formatCode="d\-mmm\-yy">
                  <c:v>41845</c:v>
                </c:pt>
                <c:pt idx="1169" formatCode="d\-mmm\-yy">
                  <c:v>41848</c:v>
                </c:pt>
                <c:pt idx="1170" formatCode="d\-mmm\-yy">
                  <c:v>41851</c:v>
                </c:pt>
                <c:pt idx="1171" formatCode="d\-mmm\-yy">
                  <c:v>41854</c:v>
                </c:pt>
                <c:pt idx="1172" formatCode="d\-mmm\-yy">
                  <c:v>41857</c:v>
                </c:pt>
                <c:pt idx="1173" formatCode="d\-mmm\-yy">
                  <c:v>41860</c:v>
                </c:pt>
                <c:pt idx="1174" formatCode="d\-mmm\-yy">
                  <c:v>41863</c:v>
                </c:pt>
                <c:pt idx="1175" formatCode="d\-mmm\-yy">
                  <c:v>41866</c:v>
                </c:pt>
                <c:pt idx="1176" formatCode="d\-mmm\-yy">
                  <c:v>41869</c:v>
                </c:pt>
                <c:pt idx="1177" formatCode="d\-mmm\-yy">
                  <c:v>41872</c:v>
                </c:pt>
                <c:pt idx="1178" formatCode="d\-mmm\-yy">
                  <c:v>41875</c:v>
                </c:pt>
                <c:pt idx="1179" formatCode="d\-mmm\-yy">
                  <c:v>41878</c:v>
                </c:pt>
                <c:pt idx="1180" formatCode="d\-mmm\-yy">
                  <c:v>41881</c:v>
                </c:pt>
                <c:pt idx="1181" formatCode="d\-mmm\-yy">
                  <c:v>41884</c:v>
                </c:pt>
                <c:pt idx="1182" formatCode="d\-mmm\-yy">
                  <c:v>41887</c:v>
                </c:pt>
                <c:pt idx="1183" formatCode="d\-mmm\-yy">
                  <c:v>41890</c:v>
                </c:pt>
                <c:pt idx="1184" formatCode="d\-mmm\-yy">
                  <c:v>41893</c:v>
                </c:pt>
                <c:pt idx="1185" formatCode="d\-mmm\-yy">
                  <c:v>41896</c:v>
                </c:pt>
                <c:pt idx="1186" formatCode="d\-mmm\-yy">
                  <c:v>41899</c:v>
                </c:pt>
                <c:pt idx="1187" formatCode="d\-mmm\-yy">
                  <c:v>41902</c:v>
                </c:pt>
                <c:pt idx="1188" formatCode="d\-mmm\-yy">
                  <c:v>41905</c:v>
                </c:pt>
                <c:pt idx="1189" formatCode="d\-mmm\-yy">
                  <c:v>41908</c:v>
                </c:pt>
                <c:pt idx="1190" formatCode="d\-mmm\-yy">
                  <c:v>41911</c:v>
                </c:pt>
                <c:pt idx="1191" formatCode="d\-mmm\-yy">
                  <c:v>41914</c:v>
                </c:pt>
                <c:pt idx="1192" formatCode="d\-mmm\-yy">
                  <c:v>41917</c:v>
                </c:pt>
                <c:pt idx="1193" formatCode="d\-mmm\-yy">
                  <c:v>41920</c:v>
                </c:pt>
                <c:pt idx="1194" formatCode="d\-mmm\-yy">
                  <c:v>41923</c:v>
                </c:pt>
                <c:pt idx="1195" formatCode="d\-mmm\-yy">
                  <c:v>41926</c:v>
                </c:pt>
                <c:pt idx="1196" formatCode="d\-mmm\-yy">
                  <c:v>41929</c:v>
                </c:pt>
                <c:pt idx="1197" formatCode="d\-mmm\-yy">
                  <c:v>41932</c:v>
                </c:pt>
                <c:pt idx="1198" formatCode="d\-mmm\-yy">
                  <c:v>41935</c:v>
                </c:pt>
                <c:pt idx="1199" formatCode="d\-mmm\-yy">
                  <c:v>41938</c:v>
                </c:pt>
                <c:pt idx="1200" formatCode="d\-mmm\-yy">
                  <c:v>41941</c:v>
                </c:pt>
                <c:pt idx="1201" formatCode="d\-mmm\-yy">
                  <c:v>41944</c:v>
                </c:pt>
                <c:pt idx="1202" formatCode="d\-mmm\-yy">
                  <c:v>41947</c:v>
                </c:pt>
                <c:pt idx="1203" formatCode="d\-mmm\-yy">
                  <c:v>41950</c:v>
                </c:pt>
                <c:pt idx="1204" formatCode="d\-mmm\-yy">
                  <c:v>41953</c:v>
                </c:pt>
                <c:pt idx="1205" formatCode="d\-mmm\-yy">
                  <c:v>41956</c:v>
                </c:pt>
                <c:pt idx="1206" formatCode="d\-mmm\-yy">
                  <c:v>41959</c:v>
                </c:pt>
                <c:pt idx="1207" formatCode="d\-mmm\-yy">
                  <c:v>41962</c:v>
                </c:pt>
                <c:pt idx="1208" formatCode="d\-mmm\-yy">
                  <c:v>41965</c:v>
                </c:pt>
                <c:pt idx="1209" formatCode="d\-mmm\-yy">
                  <c:v>41968</c:v>
                </c:pt>
                <c:pt idx="1210" formatCode="d\-mmm\-yy">
                  <c:v>41971</c:v>
                </c:pt>
                <c:pt idx="1211" formatCode="d\-mmm\-yy">
                  <c:v>41974</c:v>
                </c:pt>
                <c:pt idx="1212" formatCode="d\-mmm\-yy">
                  <c:v>41977</c:v>
                </c:pt>
                <c:pt idx="1213" formatCode="d\-mmm\-yy">
                  <c:v>41980</c:v>
                </c:pt>
                <c:pt idx="1214" formatCode="d\-mmm\-yy">
                  <c:v>41983</c:v>
                </c:pt>
                <c:pt idx="1215" formatCode="d\-mmm\-yy">
                  <c:v>41986</c:v>
                </c:pt>
                <c:pt idx="1216" formatCode="d\-mmm\-yy">
                  <c:v>41989</c:v>
                </c:pt>
                <c:pt idx="1217" formatCode="d\-mmm\-yy">
                  <c:v>41992</c:v>
                </c:pt>
                <c:pt idx="1218" formatCode="d\-mmm\-yy">
                  <c:v>41995</c:v>
                </c:pt>
                <c:pt idx="1219" formatCode="d\-mmm\-yy">
                  <c:v>41998</c:v>
                </c:pt>
                <c:pt idx="1220" formatCode="d\-mmm\-yy">
                  <c:v>42001</c:v>
                </c:pt>
                <c:pt idx="1221" formatCode="d\-mmm\-yy">
                  <c:v>42004</c:v>
                </c:pt>
                <c:pt idx="1222" formatCode="d\-mmm\-yy">
                  <c:v>42007</c:v>
                </c:pt>
                <c:pt idx="1223" formatCode="d\-mmm\-yy">
                  <c:v>42010</c:v>
                </c:pt>
                <c:pt idx="1224" formatCode="d\-mmm\-yy">
                  <c:v>42013</c:v>
                </c:pt>
                <c:pt idx="1225" formatCode="d\-mmm\-yy">
                  <c:v>42016</c:v>
                </c:pt>
                <c:pt idx="1226" formatCode="d\-mmm\-yy">
                  <c:v>42019</c:v>
                </c:pt>
                <c:pt idx="1227" formatCode="d\-mmm\-yy">
                  <c:v>42022</c:v>
                </c:pt>
                <c:pt idx="1228" formatCode="d\-mmm\-yy">
                  <c:v>42025</c:v>
                </c:pt>
                <c:pt idx="1229" formatCode="d\-mmm\-yy">
                  <c:v>42028</c:v>
                </c:pt>
                <c:pt idx="1230" formatCode="d\-mmm\-yy">
                  <c:v>42031</c:v>
                </c:pt>
                <c:pt idx="1231" formatCode="d\-mmm\-yy">
                  <c:v>42034</c:v>
                </c:pt>
                <c:pt idx="1232" formatCode="d\-mmm\-yy">
                  <c:v>42037</c:v>
                </c:pt>
                <c:pt idx="1233" formatCode="d\-mmm\-yy">
                  <c:v>42040</c:v>
                </c:pt>
                <c:pt idx="1234" formatCode="d\-mmm\-yy">
                  <c:v>42043</c:v>
                </c:pt>
                <c:pt idx="1235" formatCode="d\-mmm\-yy">
                  <c:v>42046</c:v>
                </c:pt>
                <c:pt idx="1236" formatCode="d\-mmm\-yy">
                  <c:v>42049</c:v>
                </c:pt>
                <c:pt idx="1237" formatCode="d\-mmm\-yy">
                  <c:v>42052</c:v>
                </c:pt>
                <c:pt idx="1238" formatCode="d\-mmm\-yy">
                  <c:v>42055</c:v>
                </c:pt>
                <c:pt idx="1239" formatCode="d\-mmm\-yy">
                  <c:v>42058</c:v>
                </c:pt>
                <c:pt idx="1240" formatCode="d\-mmm\-yy">
                  <c:v>42061</c:v>
                </c:pt>
                <c:pt idx="1241" formatCode="d\-mmm\-yy">
                  <c:v>42064</c:v>
                </c:pt>
                <c:pt idx="1242" formatCode="d\-mmm\-yy">
                  <c:v>42067</c:v>
                </c:pt>
                <c:pt idx="1243" formatCode="d\-mmm\-yy">
                  <c:v>42070</c:v>
                </c:pt>
                <c:pt idx="1244" formatCode="d\-mmm\-yy">
                  <c:v>42073</c:v>
                </c:pt>
                <c:pt idx="1245" formatCode="d\-mmm\-yy">
                  <c:v>42076</c:v>
                </c:pt>
                <c:pt idx="1246" formatCode="d\-mmm\-yy">
                  <c:v>42079</c:v>
                </c:pt>
                <c:pt idx="1247" formatCode="d\-mmm\-yy">
                  <c:v>42082</c:v>
                </c:pt>
                <c:pt idx="1248" formatCode="d\-mmm\-yy">
                  <c:v>42085</c:v>
                </c:pt>
                <c:pt idx="1249" formatCode="d\-mmm\-yy">
                  <c:v>42088</c:v>
                </c:pt>
                <c:pt idx="1250" formatCode="d\-mmm\-yy">
                  <c:v>42091</c:v>
                </c:pt>
                <c:pt idx="1251" formatCode="d\-mmm\-yy">
                  <c:v>42094</c:v>
                </c:pt>
                <c:pt idx="1252" formatCode="d\-mmm\-yy">
                  <c:v>42097</c:v>
                </c:pt>
                <c:pt idx="1253" formatCode="d\-mmm\-yy">
                  <c:v>42100</c:v>
                </c:pt>
                <c:pt idx="1254" formatCode="d\-mmm\-yy">
                  <c:v>42103</c:v>
                </c:pt>
                <c:pt idx="1255" formatCode="d\-mmm\-yy">
                  <c:v>42106</c:v>
                </c:pt>
                <c:pt idx="1256" formatCode="d\-mmm\-yy">
                  <c:v>42109</c:v>
                </c:pt>
                <c:pt idx="1257" formatCode="d\-mmm\-yy">
                  <c:v>42112</c:v>
                </c:pt>
                <c:pt idx="1258" formatCode="d\-mmm\-yy">
                  <c:v>42115</c:v>
                </c:pt>
                <c:pt idx="1259" formatCode="d\-mmm\-yy">
                  <c:v>42118</c:v>
                </c:pt>
                <c:pt idx="1260" formatCode="d\-mmm\-yy">
                  <c:v>42121</c:v>
                </c:pt>
                <c:pt idx="1261" formatCode="d\-mmm\-yy">
                  <c:v>42124</c:v>
                </c:pt>
                <c:pt idx="1262" formatCode="d\-mmm\-yy">
                  <c:v>42127</c:v>
                </c:pt>
                <c:pt idx="1263" formatCode="d\-mmm\-yy">
                  <c:v>42130</c:v>
                </c:pt>
                <c:pt idx="1264" formatCode="d\-mmm\-yy">
                  <c:v>42133</c:v>
                </c:pt>
                <c:pt idx="1265" formatCode="d\-mmm\-yy">
                  <c:v>42136</c:v>
                </c:pt>
                <c:pt idx="1266" formatCode="d\-mmm\-yy">
                  <c:v>42139</c:v>
                </c:pt>
                <c:pt idx="1267" formatCode="d\-mmm\-yy">
                  <c:v>42142</c:v>
                </c:pt>
                <c:pt idx="1268" formatCode="d\-mmm\-yy">
                  <c:v>42145</c:v>
                </c:pt>
                <c:pt idx="1269" formatCode="d\-mmm\-yy">
                  <c:v>42148</c:v>
                </c:pt>
                <c:pt idx="1270" formatCode="d\-mmm\-yy">
                  <c:v>42151</c:v>
                </c:pt>
                <c:pt idx="1271" formatCode="d\-mmm\-yy">
                  <c:v>42154</c:v>
                </c:pt>
                <c:pt idx="1272" formatCode="d\-mmm\-yy">
                  <c:v>42157</c:v>
                </c:pt>
                <c:pt idx="1273" formatCode="d\-mmm\-yy">
                  <c:v>42160</c:v>
                </c:pt>
                <c:pt idx="1274" formatCode="d\-mmm\-yy">
                  <c:v>42163</c:v>
                </c:pt>
                <c:pt idx="1275" formatCode="d\-mmm\-yy">
                  <c:v>42166</c:v>
                </c:pt>
                <c:pt idx="1276" formatCode="d\-mmm\-yy">
                  <c:v>42169</c:v>
                </c:pt>
                <c:pt idx="1277" formatCode="d\-mmm\-yy">
                  <c:v>42172</c:v>
                </c:pt>
                <c:pt idx="1278" formatCode="d\-mmm\-yy">
                  <c:v>42175</c:v>
                </c:pt>
                <c:pt idx="1279" formatCode="d\-mmm\-yy">
                  <c:v>42178</c:v>
                </c:pt>
                <c:pt idx="1280" formatCode="d\-mmm\-yy">
                  <c:v>42181</c:v>
                </c:pt>
                <c:pt idx="1281" formatCode="d\-mmm\-yy">
                  <c:v>42184</c:v>
                </c:pt>
                <c:pt idx="1282" formatCode="d\-mmm\-yy">
                  <c:v>42187</c:v>
                </c:pt>
                <c:pt idx="1283" formatCode="d\-mmm\-yy">
                  <c:v>42190</c:v>
                </c:pt>
                <c:pt idx="1284" formatCode="d\-mmm\-yy">
                  <c:v>42193</c:v>
                </c:pt>
                <c:pt idx="1285" formatCode="d\-mmm\-yy">
                  <c:v>42196</c:v>
                </c:pt>
                <c:pt idx="1286" formatCode="d\-mmm\-yy">
                  <c:v>42199</c:v>
                </c:pt>
                <c:pt idx="1287" formatCode="d\-mmm\-yy">
                  <c:v>42202</c:v>
                </c:pt>
                <c:pt idx="1288" formatCode="d\-mmm\-yy">
                  <c:v>42205</c:v>
                </c:pt>
                <c:pt idx="1289" formatCode="d\-mmm\-yy">
                  <c:v>42208</c:v>
                </c:pt>
                <c:pt idx="1290" formatCode="d\-mmm\-yy">
                  <c:v>42211</c:v>
                </c:pt>
                <c:pt idx="1291" formatCode="d\-mmm\-yy">
                  <c:v>42214</c:v>
                </c:pt>
                <c:pt idx="1292" formatCode="d\-mmm\-yy">
                  <c:v>42217</c:v>
                </c:pt>
                <c:pt idx="1293" formatCode="d\-mmm\-yy">
                  <c:v>42220</c:v>
                </c:pt>
                <c:pt idx="1294" formatCode="d\-mmm\-yy">
                  <c:v>42223</c:v>
                </c:pt>
                <c:pt idx="1295" formatCode="d\-mmm\-yy">
                  <c:v>42226</c:v>
                </c:pt>
                <c:pt idx="1296" formatCode="d\-mmm\-yy">
                  <c:v>42229</c:v>
                </c:pt>
                <c:pt idx="1297" formatCode="d\-mmm\-yy">
                  <c:v>42232</c:v>
                </c:pt>
                <c:pt idx="1298" formatCode="d\-mmm\-yy">
                  <c:v>42235</c:v>
                </c:pt>
                <c:pt idx="1299" formatCode="d\-mmm\-yy">
                  <c:v>42238</c:v>
                </c:pt>
                <c:pt idx="1300" formatCode="d\-mmm\-yy">
                  <c:v>42241</c:v>
                </c:pt>
                <c:pt idx="1301" formatCode="d\-mmm\-yy">
                  <c:v>42244</c:v>
                </c:pt>
                <c:pt idx="1302" formatCode="d\-mmm\-yy">
                  <c:v>42247</c:v>
                </c:pt>
                <c:pt idx="1303" formatCode="d\-mmm\-yy">
                  <c:v>42250</c:v>
                </c:pt>
                <c:pt idx="1304" formatCode="d\-mmm\-yy">
                  <c:v>42253</c:v>
                </c:pt>
                <c:pt idx="1305" formatCode="d\-mmm\-yy">
                  <c:v>42256</c:v>
                </c:pt>
                <c:pt idx="1306" formatCode="d\-mmm\-yy">
                  <c:v>42259</c:v>
                </c:pt>
                <c:pt idx="1307" formatCode="d\-mmm\-yy">
                  <c:v>42262</c:v>
                </c:pt>
                <c:pt idx="1308" formatCode="d\-mmm\-yy">
                  <c:v>42265</c:v>
                </c:pt>
                <c:pt idx="1309" formatCode="d\-mmm\-yy">
                  <c:v>42268</c:v>
                </c:pt>
                <c:pt idx="1310" formatCode="d\-mmm\-yy">
                  <c:v>42271</c:v>
                </c:pt>
                <c:pt idx="1311" formatCode="d\-mmm\-yy">
                  <c:v>42274</c:v>
                </c:pt>
                <c:pt idx="1312" formatCode="d\-mmm\-yy">
                  <c:v>42277</c:v>
                </c:pt>
                <c:pt idx="1313" formatCode="d\-mmm\-yy">
                  <c:v>42280</c:v>
                </c:pt>
                <c:pt idx="1314" formatCode="d\-mmm\-yy">
                  <c:v>42283</c:v>
                </c:pt>
                <c:pt idx="1315" formatCode="d\-mmm\-yy">
                  <c:v>42286</c:v>
                </c:pt>
                <c:pt idx="1316" formatCode="d\-mmm\-yy">
                  <c:v>42289</c:v>
                </c:pt>
                <c:pt idx="1317" formatCode="d\-mmm\-yy">
                  <c:v>42292</c:v>
                </c:pt>
                <c:pt idx="1318" formatCode="d\-mmm\-yy">
                  <c:v>42295</c:v>
                </c:pt>
                <c:pt idx="1319" formatCode="d\-mmm\-yy">
                  <c:v>42298</c:v>
                </c:pt>
                <c:pt idx="1320" formatCode="d\-mmm\-yy">
                  <c:v>42301</c:v>
                </c:pt>
                <c:pt idx="1321" formatCode="d\-mmm\-yy">
                  <c:v>42304</c:v>
                </c:pt>
                <c:pt idx="1322" formatCode="d\-mmm\-yy">
                  <c:v>42307</c:v>
                </c:pt>
                <c:pt idx="1323" formatCode="d\-mmm\-yy">
                  <c:v>42310</c:v>
                </c:pt>
                <c:pt idx="1324" formatCode="d\-mmm\-yy">
                  <c:v>42313</c:v>
                </c:pt>
                <c:pt idx="1325" formatCode="d\-mmm\-yy">
                  <c:v>42316</c:v>
                </c:pt>
                <c:pt idx="1326" formatCode="d\-mmm\-yy">
                  <c:v>42319</c:v>
                </c:pt>
                <c:pt idx="1327" formatCode="d\-mmm\-yy">
                  <c:v>42322</c:v>
                </c:pt>
                <c:pt idx="1328" formatCode="d\-mmm\-yy">
                  <c:v>42325</c:v>
                </c:pt>
                <c:pt idx="1329" formatCode="d\-mmm\-yy">
                  <c:v>42328</c:v>
                </c:pt>
                <c:pt idx="1330" formatCode="d\-mmm\-yy">
                  <c:v>42331</c:v>
                </c:pt>
                <c:pt idx="1331" formatCode="d\-mmm\-yy">
                  <c:v>42334</c:v>
                </c:pt>
                <c:pt idx="1332" formatCode="d\-mmm\-yy">
                  <c:v>42337</c:v>
                </c:pt>
                <c:pt idx="1333" formatCode="d\-mmm\-yy">
                  <c:v>42340</c:v>
                </c:pt>
                <c:pt idx="1334" formatCode="d\-mmm\-yy">
                  <c:v>42343</c:v>
                </c:pt>
                <c:pt idx="1335" formatCode="d\-mmm\-yy">
                  <c:v>42346</c:v>
                </c:pt>
                <c:pt idx="1336" formatCode="d\-mmm\-yy">
                  <c:v>42349</c:v>
                </c:pt>
                <c:pt idx="1337" formatCode="d\-mmm\-yy">
                  <c:v>42352</c:v>
                </c:pt>
                <c:pt idx="1338" formatCode="d\-mmm\-yy">
                  <c:v>42355</c:v>
                </c:pt>
                <c:pt idx="1339" formatCode="d\-mmm\-yy">
                  <c:v>42358</c:v>
                </c:pt>
                <c:pt idx="1340" formatCode="d\-mmm\-yy">
                  <c:v>42361</c:v>
                </c:pt>
                <c:pt idx="1341" formatCode="d\-mmm\-yy">
                  <c:v>42364</c:v>
                </c:pt>
                <c:pt idx="1342" formatCode="d\-mmm\-yy">
                  <c:v>42367</c:v>
                </c:pt>
                <c:pt idx="1343" formatCode="d\-mmm\-yy">
                  <c:v>42370</c:v>
                </c:pt>
                <c:pt idx="1344" formatCode="d\-mmm\-yy">
                  <c:v>42373</c:v>
                </c:pt>
                <c:pt idx="1345" formatCode="d\-mmm\-yy">
                  <c:v>42376</c:v>
                </c:pt>
                <c:pt idx="1346" formatCode="d\-mmm\-yy">
                  <c:v>42379</c:v>
                </c:pt>
                <c:pt idx="1347" formatCode="d\-mmm\-yy">
                  <c:v>42382</c:v>
                </c:pt>
                <c:pt idx="1348" formatCode="d\-mmm\-yy">
                  <c:v>42385</c:v>
                </c:pt>
                <c:pt idx="1349" formatCode="d\-mmm\-yy">
                  <c:v>42388</c:v>
                </c:pt>
                <c:pt idx="1350" formatCode="d\-mmm\-yy">
                  <c:v>42391</c:v>
                </c:pt>
                <c:pt idx="1351" formatCode="d\-mmm\-yy">
                  <c:v>42394</c:v>
                </c:pt>
                <c:pt idx="1352" formatCode="d\-mmm\-yy">
                  <c:v>42397</c:v>
                </c:pt>
                <c:pt idx="1353" formatCode="d\-mmm\-yy">
                  <c:v>42400</c:v>
                </c:pt>
                <c:pt idx="1354" formatCode="d\-mmm\-yy">
                  <c:v>42038</c:v>
                </c:pt>
                <c:pt idx="1355" formatCode="d\-mmm\-yy">
                  <c:v>42041</c:v>
                </c:pt>
                <c:pt idx="1356" formatCode="d\-mmm\-yy">
                  <c:v>42044</c:v>
                </c:pt>
                <c:pt idx="1357" formatCode="d\-mmm\-yy">
                  <c:v>42047</c:v>
                </c:pt>
                <c:pt idx="1358" formatCode="d\-mmm\-yy">
                  <c:v>42050</c:v>
                </c:pt>
                <c:pt idx="1359" formatCode="d\-mmm\-yy">
                  <c:v>42053</c:v>
                </c:pt>
                <c:pt idx="1360" formatCode="d\-mmm\-yy">
                  <c:v>42056</c:v>
                </c:pt>
                <c:pt idx="1361" formatCode="d\-mmm\-yy">
                  <c:v>42059</c:v>
                </c:pt>
                <c:pt idx="1362" formatCode="d\-mmm\-yy">
                  <c:v>42062</c:v>
                </c:pt>
                <c:pt idx="1363" formatCode="d\-mmm\-yy">
                  <c:v>42430</c:v>
                </c:pt>
                <c:pt idx="1364" formatCode="d\-mmm\-yy">
                  <c:v>42433</c:v>
                </c:pt>
                <c:pt idx="1365" formatCode="d\-mmm\-yy">
                  <c:v>42436</c:v>
                </c:pt>
                <c:pt idx="1366" formatCode="d\-mmm\-yy">
                  <c:v>42439</c:v>
                </c:pt>
                <c:pt idx="1367" formatCode="d\-mmm\-yy">
                  <c:v>42442</c:v>
                </c:pt>
                <c:pt idx="1368" formatCode="d\-mmm\-yy">
                  <c:v>42445</c:v>
                </c:pt>
                <c:pt idx="1369" formatCode="d\-mmm\-yy">
                  <c:v>42448</c:v>
                </c:pt>
                <c:pt idx="1370" formatCode="d\-mmm\-yy">
                  <c:v>42451</c:v>
                </c:pt>
                <c:pt idx="1371" formatCode="d\-mmm\-yy">
                  <c:v>42454</c:v>
                </c:pt>
                <c:pt idx="1372" formatCode="d\-mmm\-yy">
                  <c:v>42457</c:v>
                </c:pt>
                <c:pt idx="1373" formatCode="d\-mmm\-yy">
                  <c:v>42460</c:v>
                </c:pt>
                <c:pt idx="1374" formatCode="d\-mmm\-yy">
                  <c:v>42463</c:v>
                </c:pt>
                <c:pt idx="1375" formatCode="d\-mmm\-yy">
                  <c:v>42466</c:v>
                </c:pt>
                <c:pt idx="1376" formatCode="d\-mmm\-yy">
                  <c:v>42469</c:v>
                </c:pt>
                <c:pt idx="1377" formatCode="d\-mmm\-yy">
                  <c:v>42472</c:v>
                </c:pt>
                <c:pt idx="1378" formatCode="d\-mmm\-yy">
                  <c:v>42475</c:v>
                </c:pt>
                <c:pt idx="1379" formatCode="d\-mmm\-yy">
                  <c:v>42478</c:v>
                </c:pt>
                <c:pt idx="1380" formatCode="d\-mmm\-yy">
                  <c:v>42481</c:v>
                </c:pt>
                <c:pt idx="1381" formatCode="d\-mmm\-yy">
                  <c:v>42484</c:v>
                </c:pt>
                <c:pt idx="1382" formatCode="d\-mmm\-yy">
                  <c:v>42487</c:v>
                </c:pt>
                <c:pt idx="1383" formatCode="d\-mmm\-yy">
                  <c:v>42490</c:v>
                </c:pt>
                <c:pt idx="1384" formatCode="d\-mmm\-yy">
                  <c:v>42493</c:v>
                </c:pt>
                <c:pt idx="1385" formatCode="d\-mmm\-yy">
                  <c:v>42496</c:v>
                </c:pt>
                <c:pt idx="1386" formatCode="d\-mmm\-yy">
                  <c:v>42499</c:v>
                </c:pt>
                <c:pt idx="1387" formatCode="d\-mmm\-yy">
                  <c:v>42502</c:v>
                </c:pt>
                <c:pt idx="1388" formatCode="d\-mmm\-yy">
                  <c:v>42505</c:v>
                </c:pt>
                <c:pt idx="1389" formatCode="d\-mmm\-yy">
                  <c:v>42508</c:v>
                </c:pt>
                <c:pt idx="1390" formatCode="d\-mmm\-yy">
                  <c:v>42511</c:v>
                </c:pt>
                <c:pt idx="1391" formatCode="d\-mmm\-yy">
                  <c:v>42514</c:v>
                </c:pt>
                <c:pt idx="1392" formatCode="d\-mmm\-yy">
                  <c:v>42517</c:v>
                </c:pt>
                <c:pt idx="1393" formatCode="d\-mmm\-yy">
                  <c:v>42520</c:v>
                </c:pt>
                <c:pt idx="1394" formatCode="d\-mmm\-yy">
                  <c:v>42523</c:v>
                </c:pt>
                <c:pt idx="1395" formatCode="d\-mmm\-yy">
                  <c:v>42526</c:v>
                </c:pt>
                <c:pt idx="1396" formatCode="d\-mmm\-yy">
                  <c:v>42529</c:v>
                </c:pt>
                <c:pt idx="1397" formatCode="d\-mmm\-yy">
                  <c:v>42532</c:v>
                </c:pt>
                <c:pt idx="1398" formatCode="d\-mmm\-yy">
                  <c:v>42535</c:v>
                </c:pt>
                <c:pt idx="1399" formatCode="d\-mmm\-yy">
                  <c:v>42538</c:v>
                </c:pt>
                <c:pt idx="1400" formatCode="d\-mmm\-yy">
                  <c:v>42541</c:v>
                </c:pt>
                <c:pt idx="1401" formatCode="d\-mmm\-yy">
                  <c:v>42544</c:v>
                </c:pt>
                <c:pt idx="1402" formatCode="d\-mmm\-yy">
                  <c:v>42547</c:v>
                </c:pt>
                <c:pt idx="1403" formatCode="d\-mmm\-yy">
                  <c:v>42550</c:v>
                </c:pt>
                <c:pt idx="1404" formatCode="d\-mmm\-yy">
                  <c:v>42187</c:v>
                </c:pt>
                <c:pt idx="1405" formatCode="d\-mmm\-yy">
                  <c:v>42190</c:v>
                </c:pt>
                <c:pt idx="1406" formatCode="d\-mmm\-yy">
                  <c:v>42193</c:v>
                </c:pt>
                <c:pt idx="1407" formatCode="d\-mmm\-yy">
                  <c:v>42196</c:v>
                </c:pt>
                <c:pt idx="1408" formatCode="d\-mmm\-yy">
                  <c:v>42199</c:v>
                </c:pt>
                <c:pt idx="1409" formatCode="d\-mmm\-yy">
                  <c:v>42202</c:v>
                </c:pt>
                <c:pt idx="1410" formatCode="d\-mmm\-yy">
                  <c:v>42205</c:v>
                </c:pt>
                <c:pt idx="1411" formatCode="d\-mmm\-yy">
                  <c:v>42208</c:v>
                </c:pt>
                <c:pt idx="1412" formatCode="d\-mmm\-yy">
                  <c:v>42211</c:v>
                </c:pt>
                <c:pt idx="1413" formatCode="d\-mmm\-yy">
                  <c:v>42214</c:v>
                </c:pt>
                <c:pt idx="1414" formatCode="d\-mmm\-yy">
                  <c:v>42583</c:v>
                </c:pt>
                <c:pt idx="1415" formatCode="d\-mmm\-yy">
                  <c:v>42586</c:v>
                </c:pt>
                <c:pt idx="1416" formatCode="d\-mmm\-yy">
                  <c:v>42589</c:v>
                </c:pt>
                <c:pt idx="1417" formatCode="d\-mmm\-yy">
                  <c:v>42592</c:v>
                </c:pt>
                <c:pt idx="1418" formatCode="d\-mmm\-yy">
                  <c:v>42595</c:v>
                </c:pt>
                <c:pt idx="1419" formatCode="d\-mmm\-yy">
                  <c:v>42598</c:v>
                </c:pt>
                <c:pt idx="1420" formatCode="d\-mmm\-yy">
                  <c:v>42601</c:v>
                </c:pt>
                <c:pt idx="1421" formatCode="d\-mmm\-yy">
                  <c:v>42604</c:v>
                </c:pt>
                <c:pt idx="1422" formatCode="d\-mmm\-yy">
                  <c:v>42607</c:v>
                </c:pt>
                <c:pt idx="1423" formatCode="d\-mmm\-yy">
                  <c:v>42610</c:v>
                </c:pt>
                <c:pt idx="1424" formatCode="d\-mmm\-yy">
                  <c:v>42613</c:v>
                </c:pt>
                <c:pt idx="1425" formatCode="d\-mmm\-yy">
                  <c:v>42616</c:v>
                </c:pt>
                <c:pt idx="1426" formatCode="d\-mmm\-yy">
                  <c:v>42619</c:v>
                </c:pt>
                <c:pt idx="1427" formatCode="d\-mmm\-yy">
                  <c:v>42622</c:v>
                </c:pt>
                <c:pt idx="1428" formatCode="d\-mmm\-yy">
                  <c:v>42625</c:v>
                </c:pt>
                <c:pt idx="1429" formatCode="d\-mmm\-yy">
                  <c:v>42628</c:v>
                </c:pt>
                <c:pt idx="1430" formatCode="d\-mmm\-yy">
                  <c:v>42631</c:v>
                </c:pt>
                <c:pt idx="1431" formatCode="d\-mmm\-yy">
                  <c:v>42634</c:v>
                </c:pt>
                <c:pt idx="1432" formatCode="d\-mmm\-yy">
                  <c:v>42637</c:v>
                </c:pt>
                <c:pt idx="1433" formatCode="d\-mmm\-yy">
                  <c:v>42640</c:v>
                </c:pt>
                <c:pt idx="1434" formatCode="d\-mmm\-yy">
                  <c:v>42643</c:v>
                </c:pt>
                <c:pt idx="1435" formatCode="d\-mmm\-yy">
                  <c:v>42646</c:v>
                </c:pt>
                <c:pt idx="1436" formatCode="d\-mmm\-yy">
                  <c:v>42649</c:v>
                </c:pt>
                <c:pt idx="1437" formatCode="d\-mmm\-yy">
                  <c:v>42652</c:v>
                </c:pt>
                <c:pt idx="1438" formatCode="d\-mmm\-yy">
                  <c:v>42655</c:v>
                </c:pt>
                <c:pt idx="1439" formatCode="d\-mmm\-yy">
                  <c:v>42658</c:v>
                </c:pt>
                <c:pt idx="1440" formatCode="d\-mmm\-yy">
                  <c:v>42661</c:v>
                </c:pt>
                <c:pt idx="1441" formatCode="d\-mmm\-yy">
                  <c:v>42664</c:v>
                </c:pt>
                <c:pt idx="1442" formatCode="d\-mmm\-yy">
                  <c:v>42667</c:v>
                </c:pt>
                <c:pt idx="1443" formatCode="d\-mmm\-yy">
                  <c:v>42670</c:v>
                </c:pt>
                <c:pt idx="1444" formatCode="d\-mmm\-yy">
                  <c:v>42673</c:v>
                </c:pt>
                <c:pt idx="1445" formatCode="d\-mmm\-yy">
                  <c:v>42676</c:v>
                </c:pt>
                <c:pt idx="1446" formatCode="d\-mmm\-yy">
                  <c:v>42679</c:v>
                </c:pt>
                <c:pt idx="1447" formatCode="d\-mmm\-yy">
                  <c:v>42682</c:v>
                </c:pt>
                <c:pt idx="1448" formatCode="d\-mmm\-yy">
                  <c:v>42685</c:v>
                </c:pt>
                <c:pt idx="1449" formatCode="d\-mmm\-yy">
                  <c:v>42688</c:v>
                </c:pt>
                <c:pt idx="1450" formatCode="d\-mmm\-yy">
                  <c:v>42691</c:v>
                </c:pt>
                <c:pt idx="1451" formatCode="d\-mmm\-yy">
                  <c:v>42694</c:v>
                </c:pt>
                <c:pt idx="1452" formatCode="d\-mmm\-yy">
                  <c:v>42697</c:v>
                </c:pt>
                <c:pt idx="1453" formatCode="d\-mmm\-yy">
                  <c:v>42700</c:v>
                </c:pt>
                <c:pt idx="1454" formatCode="d\-mmm\-yy">
                  <c:v>42703</c:v>
                </c:pt>
                <c:pt idx="1455" formatCode="d\-mmm\-yy">
                  <c:v>42706</c:v>
                </c:pt>
                <c:pt idx="1456" formatCode="d\-mmm\-yy">
                  <c:v>42709</c:v>
                </c:pt>
                <c:pt idx="1457" formatCode="d\-mmm\-yy">
                  <c:v>42712</c:v>
                </c:pt>
                <c:pt idx="1458" formatCode="d\-mmm\-yy">
                  <c:v>42715</c:v>
                </c:pt>
                <c:pt idx="1459" formatCode="d\-mmm\-yy">
                  <c:v>42718</c:v>
                </c:pt>
                <c:pt idx="1460" formatCode="d\-mmm\-yy">
                  <c:v>42721</c:v>
                </c:pt>
                <c:pt idx="1461" formatCode="d\-mmm\-yy">
                  <c:v>42724</c:v>
                </c:pt>
                <c:pt idx="1462" formatCode="d\-mmm\-yy">
                  <c:v>42727</c:v>
                </c:pt>
                <c:pt idx="1463" formatCode="d\-mmm\-yy">
                  <c:v>42730</c:v>
                </c:pt>
                <c:pt idx="1464" formatCode="d\-mmm\-yy">
                  <c:v>42733</c:v>
                </c:pt>
                <c:pt idx="1465" formatCode="d\-mmm\-yy">
                  <c:v>42736</c:v>
                </c:pt>
                <c:pt idx="1466" formatCode="d\-mmm\-yy">
                  <c:v>42739</c:v>
                </c:pt>
                <c:pt idx="1467" formatCode="d\-mmm\-yy">
                  <c:v>42742</c:v>
                </c:pt>
                <c:pt idx="1468" formatCode="d\-mmm\-yy">
                  <c:v>42745</c:v>
                </c:pt>
                <c:pt idx="1469" formatCode="d\-mmm\-yy">
                  <c:v>42748</c:v>
                </c:pt>
                <c:pt idx="1470" formatCode="d\-mmm\-yy">
                  <c:v>42751</c:v>
                </c:pt>
                <c:pt idx="1471" formatCode="d\-mmm\-yy">
                  <c:v>42754</c:v>
                </c:pt>
                <c:pt idx="1472" formatCode="d\-mmm\-yy">
                  <c:v>42757</c:v>
                </c:pt>
                <c:pt idx="1473" formatCode="d\-mmm\-yy">
                  <c:v>42760</c:v>
                </c:pt>
                <c:pt idx="1474" formatCode="d\-mmm\-yy">
                  <c:v>42763</c:v>
                </c:pt>
                <c:pt idx="1475" formatCode="d\-mmm\-yy">
                  <c:v>42766</c:v>
                </c:pt>
                <c:pt idx="1476" formatCode="d\-mmm\-yy">
                  <c:v>42769</c:v>
                </c:pt>
                <c:pt idx="1477" formatCode="d\-mmm\-yy">
                  <c:v>42772</c:v>
                </c:pt>
                <c:pt idx="1478" formatCode="d\-mmm\-yy">
                  <c:v>42775</c:v>
                </c:pt>
                <c:pt idx="1479" formatCode="d\-mmm\-yy">
                  <c:v>42778</c:v>
                </c:pt>
                <c:pt idx="1480" formatCode="d\-mmm\-yy">
                  <c:v>42781</c:v>
                </c:pt>
                <c:pt idx="1481" formatCode="d\-mmm\-yy">
                  <c:v>42784</c:v>
                </c:pt>
                <c:pt idx="1482" formatCode="d\-mmm\-yy">
                  <c:v>42787</c:v>
                </c:pt>
                <c:pt idx="1483" formatCode="d\-mmm\-yy">
                  <c:v>42790</c:v>
                </c:pt>
                <c:pt idx="1484" formatCode="d\-mmm\-yy">
                  <c:v>42793</c:v>
                </c:pt>
                <c:pt idx="1485" formatCode="d\-mmm\-yy">
                  <c:v>42796</c:v>
                </c:pt>
                <c:pt idx="1486" formatCode="d\-mmm\-yy">
                  <c:v>42799</c:v>
                </c:pt>
                <c:pt idx="1487" formatCode="d\-mmm\-yy">
                  <c:v>42802</c:v>
                </c:pt>
                <c:pt idx="1488" formatCode="d\-mmm\-yy">
                  <c:v>42805</c:v>
                </c:pt>
                <c:pt idx="1489" formatCode="d\-mmm\-yy">
                  <c:v>42808</c:v>
                </c:pt>
                <c:pt idx="1490" formatCode="d\-mmm\-yy">
                  <c:v>42811</c:v>
                </c:pt>
                <c:pt idx="1491" formatCode="d\-mmm\-yy">
                  <c:v>42814</c:v>
                </c:pt>
                <c:pt idx="1492" formatCode="d\-mmm\-yy">
                  <c:v>42817</c:v>
                </c:pt>
                <c:pt idx="1493" formatCode="d\-mmm\-yy">
                  <c:v>42820</c:v>
                </c:pt>
                <c:pt idx="1494" formatCode="d\-mmm\-yy">
                  <c:v>42823</c:v>
                </c:pt>
                <c:pt idx="1495" formatCode="d\-mmm\-yy">
                  <c:v>42826</c:v>
                </c:pt>
                <c:pt idx="1496" formatCode="d\-mmm\-yy">
                  <c:v>42829</c:v>
                </c:pt>
                <c:pt idx="1497" formatCode="d\-mmm\-yy">
                  <c:v>42832</c:v>
                </c:pt>
                <c:pt idx="1498" formatCode="d\-mmm\-yy">
                  <c:v>42835</c:v>
                </c:pt>
                <c:pt idx="1499" formatCode="d\-mmm\-yy">
                  <c:v>42838</c:v>
                </c:pt>
                <c:pt idx="1500" formatCode="d\-mmm\-yy">
                  <c:v>42841</c:v>
                </c:pt>
                <c:pt idx="1501" formatCode="d\-mmm\-yy">
                  <c:v>42844</c:v>
                </c:pt>
                <c:pt idx="1502" formatCode="d\-mmm\-yy">
                  <c:v>42847</c:v>
                </c:pt>
                <c:pt idx="1503" formatCode="d\-mmm\-yy">
                  <c:v>42850</c:v>
                </c:pt>
                <c:pt idx="1504" formatCode="d\-mmm\-yy">
                  <c:v>42853</c:v>
                </c:pt>
                <c:pt idx="1505" formatCode="d\-mmm\-yy">
                  <c:v>42856</c:v>
                </c:pt>
                <c:pt idx="1506" formatCode="d\-mmm\-yy">
                  <c:v>42859</c:v>
                </c:pt>
                <c:pt idx="1507" formatCode="d\-mmm\-yy">
                  <c:v>42862</c:v>
                </c:pt>
                <c:pt idx="1508" formatCode="d\-mmm\-yy">
                  <c:v>42865</c:v>
                </c:pt>
                <c:pt idx="1509" formatCode="d\-mmm\-yy">
                  <c:v>42868</c:v>
                </c:pt>
                <c:pt idx="1510" formatCode="d\-mmm\-yy">
                  <c:v>42871</c:v>
                </c:pt>
                <c:pt idx="1511" formatCode="d\-mmm\-yy">
                  <c:v>42874</c:v>
                </c:pt>
                <c:pt idx="1512" formatCode="d\-mmm\-yy">
                  <c:v>42877</c:v>
                </c:pt>
                <c:pt idx="1513" formatCode="d\-mmm\-yy">
                  <c:v>42880</c:v>
                </c:pt>
                <c:pt idx="1514" formatCode="d\-mmm\-yy">
                  <c:v>42883</c:v>
                </c:pt>
                <c:pt idx="1515" formatCode="d\-mmm\-yy">
                  <c:v>42886</c:v>
                </c:pt>
                <c:pt idx="1516" formatCode="d\-mmm\-yy">
                  <c:v>42889</c:v>
                </c:pt>
                <c:pt idx="1517" formatCode="d\-mmm\-yy">
                  <c:v>42892</c:v>
                </c:pt>
                <c:pt idx="1518" formatCode="d\-mmm\-yy">
                  <c:v>42895</c:v>
                </c:pt>
                <c:pt idx="1519" formatCode="d\-mmm\-yy">
                  <c:v>42898</c:v>
                </c:pt>
                <c:pt idx="1520" formatCode="d\-mmm\-yy">
                  <c:v>42901</c:v>
                </c:pt>
                <c:pt idx="1521" formatCode="d\-mmm\-yy">
                  <c:v>42904</c:v>
                </c:pt>
                <c:pt idx="1522" formatCode="d\-mmm\-yy">
                  <c:v>42907</c:v>
                </c:pt>
                <c:pt idx="1523" formatCode="d\-mmm\-yy">
                  <c:v>42910</c:v>
                </c:pt>
                <c:pt idx="1524" formatCode="d\-mmm\-yy">
                  <c:v>42913</c:v>
                </c:pt>
                <c:pt idx="1525" formatCode="d\-mmm\-yy">
                  <c:v>42916</c:v>
                </c:pt>
                <c:pt idx="1526" formatCode="d\-mmm\-yy">
                  <c:v>42919</c:v>
                </c:pt>
                <c:pt idx="1527" formatCode="d\-mmm\-yy">
                  <c:v>42922</c:v>
                </c:pt>
                <c:pt idx="1528" formatCode="d\-mmm\-yy">
                  <c:v>42925</c:v>
                </c:pt>
                <c:pt idx="1529" formatCode="d\-mmm\-yy">
                  <c:v>42928</c:v>
                </c:pt>
                <c:pt idx="1530" formatCode="d\-mmm\-yy">
                  <c:v>42931</c:v>
                </c:pt>
                <c:pt idx="1531" formatCode="d\-mmm\-yy">
                  <c:v>42934</c:v>
                </c:pt>
                <c:pt idx="1532" formatCode="d\-mmm\-yy">
                  <c:v>42937</c:v>
                </c:pt>
                <c:pt idx="1533" formatCode="d\-mmm\-yy">
                  <c:v>42940</c:v>
                </c:pt>
                <c:pt idx="1534" formatCode="d\-mmm\-yy">
                  <c:v>42943</c:v>
                </c:pt>
                <c:pt idx="1535" formatCode="d\-mmm\-yy">
                  <c:v>42946</c:v>
                </c:pt>
                <c:pt idx="1536" formatCode="d\-mmm\-yy">
                  <c:v>42949</c:v>
                </c:pt>
                <c:pt idx="1537" formatCode="d\-mmm\-yy">
                  <c:v>42952</c:v>
                </c:pt>
                <c:pt idx="1538" formatCode="d\-mmm\-yy">
                  <c:v>42955</c:v>
                </c:pt>
                <c:pt idx="1539" formatCode="d\-mmm\-yy">
                  <c:v>42958</c:v>
                </c:pt>
                <c:pt idx="1540" formatCode="d\-mmm\-yy">
                  <c:v>42961</c:v>
                </c:pt>
                <c:pt idx="1541" formatCode="d\-mmm\-yy">
                  <c:v>42964</c:v>
                </c:pt>
                <c:pt idx="1542" formatCode="d\-mmm\-yy">
                  <c:v>42967</c:v>
                </c:pt>
                <c:pt idx="1543" formatCode="d\-mmm\-yy">
                  <c:v>42970</c:v>
                </c:pt>
                <c:pt idx="1544" formatCode="d\-mmm\-yy">
                  <c:v>42973</c:v>
                </c:pt>
                <c:pt idx="1545" formatCode="d\-mmm\-yy">
                  <c:v>42976</c:v>
                </c:pt>
                <c:pt idx="1546" formatCode="d\-mmm\-yy">
                  <c:v>42979</c:v>
                </c:pt>
                <c:pt idx="1547" formatCode="d\-mmm\-yy">
                  <c:v>42982</c:v>
                </c:pt>
                <c:pt idx="1548" formatCode="d\-mmm\-yy">
                  <c:v>42985</c:v>
                </c:pt>
                <c:pt idx="1549" formatCode="d\-mmm\-yy">
                  <c:v>42988</c:v>
                </c:pt>
                <c:pt idx="1550" formatCode="d\-mmm\-yy">
                  <c:v>42991</c:v>
                </c:pt>
                <c:pt idx="1551" formatCode="d\-mmm\-yy">
                  <c:v>42994</c:v>
                </c:pt>
                <c:pt idx="1552" formatCode="d\-mmm\-yy">
                  <c:v>42997</c:v>
                </c:pt>
                <c:pt idx="1553" formatCode="d\-mmm\-yy">
                  <c:v>43000</c:v>
                </c:pt>
                <c:pt idx="1554" formatCode="d\-mmm\-yy">
                  <c:v>43003</c:v>
                </c:pt>
                <c:pt idx="1555" formatCode="d\-mmm\-yy">
                  <c:v>43006</c:v>
                </c:pt>
                <c:pt idx="1556" formatCode="d\-mmm\-yy">
                  <c:v>43009</c:v>
                </c:pt>
                <c:pt idx="1557" formatCode="d\-mmm\-yy">
                  <c:v>43012</c:v>
                </c:pt>
                <c:pt idx="1558" formatCode="d\-mmm\-yy">
                  <c:v>43015</c:v>
                </c:pt>
                <c:pt idx="1559" formatCode="d\-mmm\-yy">
                  <c:v>43018</c:v>
                </c:pt>
                <c:pt idx="1560" formatCode="d\-mmm\-yy">
                  <c:v>43021</c:v>
                </c:pt>
                <c:pt idx="1561" formatCode="d\-mmm\-yy">
                  <c:v>43024</c:v>
                </c:pt>
                <c:pt idx="1562" formatCode="d\-mmm\-yy">
                  <c:v>43027</c:v>
                </c:pt>
                <c:pt idx="1563" formatCode="d\-mmm\-yy">
                  <c:v>43030</c:v>
                </c:pt>
                <c:pt idx="1564" formatCode="d\-mmm\-yy">
                  <c:v>43033</c:v>
                </c:pt>
                <c:pt idx="1565" formatCode="d\-mmm\-yy">
                  <c:v>43036</c:v>
                </c:pt>
                <c:pt idx="1566" formatCode="d\-mmm\-yy">
                  <c:v>43039</c:v>
                </c:pt>
                <c:pt idx="1567" formatCode="d\-mmm\-yy">
                  <c:v>43042</c:v>
                </c:pt>
                <c:pt idx="1568" formatCode="d\-mmm\-yy">
                  <c:v>43045</c:v>
                </c:pt>
                <c:pt idx="1569" formatCode="d\-mmm\-yy">
                  <c:v>43048</c:v>
                </c:pt>
                <c:pt idx="1570" formatCode="d\-mmm\-yy">
                  <c:v>43051</c:v>
                </c:pt>
                <c:pt idx="1571" formatCode="d\-mmm\-yy">
                  <c:v>43054</c:v>
                </c:pt>
                <c:pt idx="1572" formatCode="d\-mmm\-yy">
                  <c:v>43057</c:v>
                </c:pt>
                <c:pt idx="1573" formatCode="d\-mmm\-yy">
                  <c:v>43060</c:v>
                </c:pt>
                <c:pt idx="1574" formatCode="d\-mmm\-yy">
                  <c:v>43063</c:v>
                </c:pt>
                <c:pt idx="1575" formatCode="d\-mmm\-yy">
                  <c:v>43066</c:v>
                </c:pt>
                <c:pt idx="1576" formatCode="d\-mmm\-yy">
                  <c:v>43069</c:v>
                </c:pt>
                <c:pt idx="1577" formatCode="d\-mmm\-yy">
                  <c:v>43072</c:v>
                </c:pt>
                <c:pt idx="1578" formatCode="d\-mmm\-yy">
                  <c:v>43075</c:v>
                </c:pt>
                <c:pt idx="1579" formatCode="d\-mmm\-yy">
                  <c:v>43078</c:v>
                </c:pt>
                <c:pt idx="1580" formatCode="d\-mmm\-yy">
                  <c:v>43081</c:v>
                </c:pt>
                <c:pt idx="1581" formatCode="d\-mmm\-yy">
                  <c:v>43084</c:v>
                </c:pt>
                <c:pt idx="1582" formatCode="d\-mmm\-yy">
                  <c:v>43087</c:v>
                </c:pt>
                <c:pt idx="1583" formatCode="d\-mmm\-yy">
                  <c:v>43090</c:v>
                </c:pt>
                <c:pt idx="1584" formatCode="d\-mmm\-yy">
                  <c:v>43093</c:v>
                </c:pt>
                <c:pt idx="1585" formatCode="d\-mmm\-yy">
                  <c:v>43096</c:v>
                </c:pt>
                <c:pt idx="1586" formatCode="d\-mmm\-yy">
                  <c:v>43099</c:v>
                </c:pt>
                <c:pt idx="1587">
                  <c:v>43102</c:v>
                </c:pt>
                <c:pt idx="1588">
                  <c:v>43105</c:v>
                </c:pt>
                <c:pt idx="1589">
                  <c:v>43108</c:v>
                </c:pt>
                <c:pt idx="1590">
                  <c:v>43111</c:v>
                </c:pt>
                <c:pt idx="1591">
                  <c:v>43114</c:v>
                </c:pt>
                <c:pt idx="1592">
                  <c:v>43117</c:v>
                </c:pt>
                <c:pt idx="1593">
                  <c:v>43120</c:v>
                </c:pt>
                <c:pt idx="1594">
                  <c:v>43123</c:v>
                </c:pt>
                <c:pt idx="1595">
                  <c:v>43126</c:v>
                </c:pt>
                <c:pt idx="1596">
                  <c:v>43129</c:v>
                </c:pt>
                <c:pt idx="1597">
                  <c:v>43132</c:v>
                </c:pt>
                <c:pt idx="1598">
                  <c:v>43135</c:v>
                </c:pt>
                <c:pt idx="1599">
                  <c:v>43138</c:v>
                </c:pt>
                <c:pt idx="1600">
                  <c:v>43141</c:v>
                </c:pt>
                <c:pt idx="1601">
                  <c:v>43144</c:v>
                </c:pt>
                <c:pt idx="1602">
                  <c:v>43147</c:v>
                </c:pt>
                <c:pt idx="1603">
                  <c:v>43150</c:v>
                </c:pt>
                <c:pt idx="1604">
                  <c:v>43153</c:v>
                </c:pt>
                <c:pt idx="1605">
                  <c:v>43156</c:v>
                </c:pt>
                <c:pt idx="1606">
                  <c:v>43159</c:v>
                </c:pt>
                <c:pt idx="1607">
                  <c:v>43162</c:v>
                </c:pt>
                <c:pt idx="1608">
                  <c:v>43165</c:v>
                </c:pt>
                <c:pt idx="1609">
                  <c:v>43168</c:v>
                </c:pt>
                <c:pt idx="1610">
                  <c:v>43171</c:v>
                </c:pt>
                <c:pt idx="1611">
                  <c:v>43174</c:v>
                </c:pt>
                <c:pt idx="1612">
                  <c:v>43177</c:v>
                </c:pt>
                <c:pt idx="1613">
                  <c:v>43180</c:v>
                </c:pt>
                <c:pt idx="1614">
                  <c:v>43183</c:v>
                </c:pt>
                <c:pt idx="1615">
                  <c:v>43186</c:v>
                </c:pt>
                <c:pt idx="1616">
                  <c:v>43189</c:v>
                </c:pt>
                <c:pt idx="1617">
                  <c:v>43192</c:v>
                </c:pt>
                <c:pt idx="1618">
                  <c:v>43195</c:v>
                </c:pt>
                <c:pt idx="1619">
                  <c:v>43198</c:v>
                </c:pt>
                <c:pt idx="1620">
                  <c:v>43201</c:v>
                </c:pt>
                <c:pt idx="1621">
                  <c:v>43204</c:v>
                </c:pt>
                <c:pt idx="1622">
                  <c:v>43207</c:v>
                </c:pt>
                <c:pt idx="1623">
                  <c:v>43210</c:v>
                </c:pt>
                <c:pt idx="1624">
                  <c:v>43213</c:v>
                </c:pt>
                <c:pt idx="1625">
                  <c:v>43216</c:v>
                </c:pt>
                <c:pt idx="1626">
                  <c:v>43219</c:v>
                </c:pt>
                <c:pt idx="1627">
                  <c:v>43222</c:v>
                </c:pt>
                <c:pt idx="1628">
                  <c:v>43225</c:v>
                </c:pt>
                <c:pt idx="1629">
                  <c:v>43228</c:v>
                </c:pt>
                <c:pt idx="1630">
                  <c:v>43231</c:v>
                </c:pt>
                <c:pt idx="1631">
                  <c:v>43234</c:v>
                </c:pt>
                <c:pt idx="1632">
                  <c:v>43237</c:v>
                </c:pt>
                <c:pt idx="1633">
                  <c:v>43240</c:v>
                </c:pt>
                <c:pt idx="1634">
                  <c:v>43243</c:v>
                </c:pt>
                <c:pt idx="1635">
                  <c:v>43246</c:v>
                </c:pt>
                <c:pt idx="1636">
                  <c:v>43249</c:v>
                </c:pt>
                <c:pt idx="1637">
                  <c:v>43252</c:v>
                </c:pt>
                <c:pt idx="1638">
                  <c:v>43255</c:v>
                </c:pt>
                <c:pt idx="1639">
                  <c:v>43258</c:v>
                </c:pt>
                <c:pt idx="1640">
                  <c:v>43261</c:v>
                </c:pt>
                <c:pt idx="1641">
                  <c:v>43264</c:v>
                </c:pt>
                <c:pt idx="1642">
                  <c:v>43267</c:v>
                </c:pt>
                <c:pt idx="1643">
                  <c:v>43270</c:v>
                </c:pt>
                <c:pt idx="1644">
                  <c:v>43273</c:v>
                </c:pt>
                <c:pt idx="1645">
                  <c:v>43276</c:v>
                </c:pt>
                <c:pt idx="1646">
                  <c:v>43279</c:v>
                </c:pt>
                <c:pt idx="1647" formatCode="d\-mmm\-yy">
                  <c:v>43282</c:v>
                </c:pt>
                <c:pt idx="1648" formatCode="d\-mmm\-yy">
                  <c:v>43285</c:v>
                </c:pt>
                <c:pt idx="1649" formatCode="d\-mmm\-yy">
                  <c:v>43288</c:v>
                </c:pt>
                <c:pt idx="1650" formatCode="d\-mmm\-yy">
                  <c:v>43291</c:v>
                </c:pt>
                <c:pt idx="1651" formatCode="d\-mmm\-yy">
                  <c:v>43294</c:v>
                </c:pt>
                <c:pt idx="1652" formatCode="d\-mmm\-yy">
                  <c:v>43297</c:v>
                </c:pt>
                <c:pt idx="1653" formatCode="d\-mmm\-yy">
                  <c:v>43300</c:v>
                </c:pt>
                <c:pt idx="1654" formatCode="d\-mmm\-yy">
                  <c:v>43303</c:v>
                </c:pt>
                <c:pt idx="1655" formatCode="d\-mmm\-yy">
                  <c:v>43306</c:v>
                </c:pt>
                <c:pt idx="1656" formatCode="d\-mmm\-yy">
                  <c:v>43309</c:v>
                </c:pt>
                <c:pt idx="1657" formatCode="d\-mmm\-yy">
                  <c:v>43312</c:v>
                </c:pt>
                <c:pt idx="1658" formatCode="d\-mmm\-yy">
                  <c:v>43315</c:v>
                </c:pt>
                <c:pt idx="1659" formatCode="d\-mmm\-yy">
                  <c:v>43318</c:v>
                </c:pt>
                <c:pt idx="1660" formatCode="d\-mmm\-yy">
                  <c:v>43321</c:v>
                </c:pt>
                <c:pt idx="1661" formatCode="d\-mmm\-yy">
                  <c:v>43324</c:v>
                </c:pt>
                <c:pt idx="1662" formatCode="d\-mmm\-yy">
                  <c:v>43327</c:v>
                </c:pt>
                <c:pt idx="1663" formatCode="d\-mmm\-yy">
                  <c:v>43330</c:v>
                </c:pt>
                <c:pt idx="1664" formatCode="d\-mmm\-yy">
                  <c:v>43333</c:v>
                </c:pt>
                <c:pt idx="1665" formatCode="d\-mmm\-yy">
                  <c:v>43336</c:v>
                </c:pt>
                <c:pt idx="1666" formatCode="d\-mmm\-yy">
                  <c:v>43339</c:v>
                </c:pt>
                <c:pt idx="1667" formatCode="d\-mmm\-yy">
                  <c:v>43342</c:v>
                </c:pt>
                <c:pt idx="1668" formatCode="d\-mmm\-yy">
                  <c:v>43345</c:v>
                </c:pt>
                <c:pt idx="1669" formatCode="d\-mmm\-yy">
                  <c:v>43348</c:v>
                </c:pt>
                <c:pt idx="1670" formatCode="d\-mmm\-yy">
                  <c:v>43351</c:v>
                </c:pt>
                <c:pt idx="1671" formatCode="d\-mmm\-yy">
                  <c:v>43354</c:v>
                </c:pt>
                <c:pt idx="1672" formatCode="d\-mmm\-yy">
                  <c:v>43357</c:v>
                </c:pt>
                <c:pt idx="1673" formatCode="d\-mmm\-yy">
                  <c:v>43360</c:v>
                </c:pt>
                <c:pt idx="1674" formatCode="d\-mmm\-yy">
                  <c:v>43363</c:v>
                </c:pt>
                <c:pt idx="1675" formatCode="d\-mmm\-yy">
                  <c:v>43366</c:v>
                </c:pt>
                <c:pt idx="1676" formatCode="d\-mmm\-yy">
                  <c:v>43369</c:v>
                </c:pt>
                <c:pt idx="1677" formatCode="d\-mmm\-yy">
                  <c:v>43372</c:v>
                </c:pt>
                <c:pt idx="1678" formatCode="d\-mmm\-yy">
                  <c:v>43375</c:v>
                </c:pt>
                <c:pt idx="1679" formatCode="d\-mmm\-yy">
                  <c:v>43378</c:v>
                </c:pt>
                <c:pt idx="1680" formatCode="d\-mmm\-yy">
                  <c:v>43381</c:v>
                </c:pt>
                <c:pt idx="1681" formatCode="d\-mmm\-yy">
                  <c:v>43384</c:v>
                </c:pt>
                <c:pt idx="1682" formatCode="d\-mmm\-yy">
                  <c:v>43387</c:v>
                </c:pt>
                <c:pt idx="1683" formatCode="d\-mmm\-yy">
                  <c:v>43390</c:v>
                </c:pt>
                <c:pt idx="1684" formatCode="d\-mmm\-yy">
                  <c:v>43393</c:v>
                </c:pt>
                <c:pt idx="1685" formatCode="d\-mmm\-yy">
                  <c:v>43396</c:v>
                </c:pt>
                <c:pt idx="1686" formatCode="d\-mmm\-yy">
                  <c:v>43399</c:v>
                </c:pt>
                <c:pt idx="1687" formatCode="d\-mmm\-yy">
                  <c:v>43402</c:v>
                </c:pt>
                <c:pt idx="1688" formatCode="d\-mmm\-yy">
                  <c:v>43405</c:v>
                </c:pt>
                <c:pt idx="1689" formatCode="d\-mmm\-yy">
                  <c:v>43408</c:v>
                </c:pt>
                <c:pt idx="1690" formatCode="d\-mmm\-yy">
                  <c:v>43411</c:v>
                </c:pt>
                <c:pt idx="1691" formatCode="d\-mmm\-yy">
                  <c:v>43414</c:v>
                </c:pt>
                <c:pt idx="1692" formatCode="d\-mmm\-yy">
                  <c:v>43417</c:v>
                </c:pt>
                <c:pt idx="1693" formatCode="d\-mmm\-yy">
                  <c:v>43420</c:v>
                </c:pt>
                <c:pt idx="1694" formatCode="d\-mmm\-yy">
                  <c:v>43423</c:v>
                </c:pt>
                <c:pt idx="1695" formatCode="d\-mmm\-yy">
                  <c:v>43426</c:v>
                </c:pt>
                <c:pt idx="1696" formatCode="d\-mmm\-yy">
                  <c:v>43429</c:v>
                </c:pt>
                <c:pt idx="1697" formatCode="d\-mmm\-yy">
                  <c:v>43432</c:v>
                </c:pt>
                <c:pt idx="1698" formatCode="d\-mmm\-yy">
                  <c:v>43435</c:v>
                </c:pt>
                <c:pt idx="1699" formatCode="d\-mmm\-yy">
                  <c:v>43438</c:v>
                </c:pt>
                <c:pt idx="1700" formatCode="d\-mmm\-yy">
                  <c:v>43441</c:v>
                </c:pt>
                <c:pt idx="1701" formatCode="d\-mmm\-yy">
                  <c:v>43444</c:v>
                </c:pt>
                <c:pt idx="1702" formatCode="d\-mmm\-yy">
                  <c:v>43447</c:v>
                </c:pt>
                <c:pt idx="1703" formatCode="d\-mmm\-yy">
                  <c:v>43450</c:v>
                </c:pt>
                <c:pt idx="1704" formatCode="d\-mmm\-yy">
                  <c:v>43453</c:v>
                </c:pt>
                <c:pt idx="1705" formatCode="d\-mmm\-yy">
                  <c:v>43456</c:v>
                </c:pt>
                <c:pt idx="1706" formatCode="d\-mmm\-yy">
                  <c:v>43459</c:v>
                </c:pt>
                <c:pt idx="1707" formatCode="d\-mmm\-yy">
                  <c:v>43462</c:v>
                </c:pt>
                <c:pt idx="1708" formatCode="d\-mmm\-yy">
                  <c:v>43465</c:v>
                </c:pt>
                <c:pt idx="1709" formatCode="d\-mmm\-yy">
                  <c:v>43468</c:v>
                </c:pt>
                <c:pt idx="1710" formatCode="d\-mmm\-yy">
                  <c:v>43471</c:v>
                </c:pt>
                <c:pt idx="1711" formatCode="d\-mmm\-yy">
                  <c:v>43474</c:v>
                </c:pt>
                <c:pt idx="1712" formatCode="d\-mmm\-yy">
                  <c:v>43477</c:v>
                </c:pt>
                <c:pt idx="1713" formatCode="d\-mmm\-yy">
                  <c:v>43480</c:v>
                </c:pt>
                <c:pt idx="1714" formatCode="d\-mmm\-yy">
                  <c:v>43483</c:v>
                </c:pt>
                <c:pt idx="1715" formatCode="d\-mmm\-yy">
                  <c:v>43486</c:v>
                </c:pt>
                <c:pt idx="1716" formatCode="d\-mmm\-yy">
                  <c:v>43489</c:v>
                </c:pt>
                <c:pt idx="1717" formatCode="d\-mmm\-yy">
                  <c:v>43492</c:v>
                </c:pt>
                <c:pt idx="1718" formatCode="d\-mmm\-yy">
                  <c:v>43495</c:v>
                </c:pt>
                <c:pt idx="1719" formatCode="d\-mmm\-yy">
                  <c:v>43498</c:v>
                </c:pt>
                <c:pt idx="1720" formatCode="d\-mmm\-yy">
                  <c:v>43501</c:v>
                </c:pt>
                <c:pt idx="1721" formatCode="d\-mmm\-yy">
                  <c:v>43504</c:v>
                </c:pt>
                <c:pt idx="1722" formatCode="d\-mmm\-yy">
                  <c:v>43507</c:v>
                </c:pt>
                <c:pt idx="1723" formatCode="d\-mmm\-yy">
                  <c:v>43510</c:v>
                </c:pt>
                <c:pt idx="1724" formatCode="d\-mmm\-yy">
                  <c:v>43513</c:v>
                </c:pt>
                <c:pt idx="1725" formatCode="d\-mmm\-yy">
                  <c:v>43516</c:v>
                </c:pt>
                <c:pt idx="1726" formatCode="d\-mmm\-yy">
                  <c:v>43519</c:v>
                </c:pt>
                <c:pt idx="1727" formatCode="d\-mmm\-yy">
                  <c:v>43522</c:v>
                </c:pt>
                <c:pt idx="1728" formatCode="d\-mmm\-yy">
                  <c:v>43525</c:v>
                </c:pt>
                <c:pt idx="1729" formatCode="d\-mmm\-yy">
                  <c:v>43528</c:v>
                </c:pt>
                <c:pt idx="1730" formatCode="d\-mmm\-yy">
                  <c:v>43531</c:v>
                </c:pt>
                <c:pt idx="1731" formatCode="d\-mmm\-yy">
                  <c:v>43534</c:v>
                </c:pt>
                <c:pt idx="1732" formatCode="d\-mmm\-yy">
                  <c:v>43537</c:v>
                </c:pt>
                <c:pt idx="1733" formatCode="d\-mmm\-yy">
                  <c:v>43540</c:v>
                </c:pt>
                <c:pt idx="1734" formatCode="d\-mmm\-yy">
                  <c:v>43543</c:v>
                </c:pt>
                <c:pt idx="1735" formatCode="d\-mmm\-yy">
                  <c:v>43546</c:v>
                </c:pt>
                <c:pt idx="1736" formatCode="d\-mmm\-yy">
                  <c:v>43549</c:v>
                </c:pt>
                <c:pt idx="1737" formatCode="d\-mmm\-yy">
                  <c:v>43552</c:v>
                </c:pt>
                <c:pt idx="1738" formatCode="d\-mmm\-yy">
                  <c:v>43555</c:v>
                </c:pt>
                <c:pt idx="1739" formatCode="d\-mmm\-yy">
                  <c:v>43558</c:v>
                </c:pt>
                <c:pt idx="1740" formatCode="d\-mmm\-yy">
                  <c:v>43561</c:v>
                </c:pt>
                <c:pt idx="1741" formatCode="d\-mmm\-yy">
                  <c:v>43564</c:v>
                </c:pt>
                <c:pt idx="1742" formatCode="d\-mmm\-yy">
                  <c:v>43567</c:v>
                </c:pt>
                <c:pt idx="1743" formatCode="d\-mmm\-yy">
                  <c:v>43570</c:v>
                </c:pt>
                <c:pt idx="1744" formatCode="d\-mmm\-yy">
                  <c:v>43573</c:v>
                </c:pt>
                <c:pt idx="1745" formatCode="d\-mmm\-yy">
                  <c:v>43576</c:v>
                </c:pt>
                <c:pt idx="1746" formatCode="d\-mmm\-yy">
                  <c:v>43579</c:v>
                </c:pt>
                <c:pt idx="1747" formatCode="d\-mmm\-yy">
                  <c:v>43582</c:v>
                </c:pt>
                <c:pt idx="1748" formatCode="d\-mmm\-yy">
                  <c:v>43585</c:v>
                </c:pt>
                <c:pt idx="1749" formatCode="d\-mmm\-yy">
                  <c:v>43588</c:v>
                </c:pt>
                <c:pt idx="1750" formatCode="d\-mmm\-yy">
                  <c:v>43591</c:v>
                </c:pt>
                <c:pt idx="1751" formatCode="d\-mmm\-yy">
                  <c:v>43594</c:v>
                </c:pt>
                <c:pt idx="1752" formatCode="d\-mmm\-yy">
                  <c:v>43597</c:v>
                </c:pt>
                <c:pt idx="1753" formatCode="d\-mmm\-yy">
                  <c:v>43600</c:v>
                </c:pt>
                <c:pt idx="1754" formatCode="d\-mmm\-yy">
                  <c:v>43603</c:v>
                </c:pt>
                <c:pt idx="1755" formatCode="d\-mmm\-yy">
                  <c:v>43606</c:v>
                </c:pt>
                <c:pt idx="1756" formatCode="d\-mmm\-yy">
                  <c:v>43609</c:v>
                </c:pt>
                <c:pt idx="1757" formatCode="d\-mmm\-yy">
                  <c:v>43612</c:v>
                </c:pt>
                <c:pt idx="1758" formatCode="d\-mmm\-yy">
                  <c:v>43615</c:v>
                </c:pt>
                <c:pt idx="1759" formatCode="d\-mmm\-yy">
                  <c:v>43618</c:v>
                </c:pt>
                <c:pt idx="1760" formatCode="d\-mmm\-yy">
                  <c:v>43621</c:v>
                </c:pt>
                <c:pt idx="1761" formatCode="d\-mmm\-yy">
                  <c:v>43624</c:v>
                </c:pt>
                <c:pt idx="1762" formatCode="d\-mmm\-yy">
                  <c:v>43627</c:v>
                </c:pt>
                <c:pt idx="1763" formatCode="d\-mmm\-yy">
                  <c:v>43630</c:v>
                </c:pt>
                <c:pt idx="1764" formatCode="d\-mmm\-yy">
                  <c:v>43633</c:v>
                </c:pt>
                <c:pt idx="1765" formatCode="d\-mmm\-yy">
                  <c:v>43636</c:v>
                </c:pt>
                <c:pt idx="1766" formatCode="d\-mmm\-yy">
                  <c:v>43639</c:v>
                </c:pt>
                <c:pt idx="1767" formatCode="d\-mmm\-yy">
                  <c:v>43642</c:v>
                </c:pt>
                <c:pt idx="1768" formatCode="d\-mmm\-yy">
                  <c:v>43645</c:v>
                </c:pt>
                <c:pt idx="1769" formatCode="d\-mmm\-yy">
                  <c:v>43648</c:v>
                </c:pt>
                <c:pt idx="1770" formatCode="d\-mmm\-yy">
                  <c:v>43651</c:v>
                </c:pt>
                <c:pt idx="1771" formatCode="d\-mmm\-yy">
                  <c:v>43654</c:v>
                </c:pt>
                <c:pt idx="1772" formatCode="d\-mmm\-yy">
                  <c:v>43657</c:v>
                </c:pt>
                <c:pt idx="1773" formatCode="d\-mmm\-yy">
                  <c:v>43660</c:v>
                </c:pt>
                <c:pt idx="1774" formatCode="d\-mmm\-yy">
                  <c:v>43663</c:v>
                </c:pt>
                <c:pt idx="1775" formatCode="d\-mmm\-yy">
                  <c:v>43666</c:v>
                </c:pt>
                <c:pt idx="1776" formatCode="d\-mmm\-yy">
                  <c:v>43669</c:v>
                </c:pt>
                <c:pt idx="1777" formatCode="d\-mmm\-yy">
                  <c:v>43672</c:v>
                </c:pt>
                <c:pt idx="1778" formatCode="d\-mmm\-yy">
                  <c:v>43675</c:v>
                </c:pt>
                <c:pt idx="1779" formatCode="d\-mmm\-yy">
                  <c:v>43678</c:v>
                </c:pt>
                <c:pt idx="1780" formatCode="d\-mmm\-yy">
                  <c:v>43681</c:v>
                </c:pt>
                <c:pt idx="1781" formatCode="d\-mmm\-yy">
                  <c:v>43684</c:v>
                </c:pt>
                <c:pt idx="1782" formatCode="d\-mmm\-yy">
                  <c:v>43687</c:v>
                </c:pt>
                <c:pt idx="1783" formatCode="d\-mmm\-yy">
                  <c:v>43690</c:v>
                </c:pt>
                <c:pt idx="1784" formatCode="d\-mmm\-yy">
                  <c:v>43693</c:v>
                </c:pt>
                <c:pt idx="1785" formatCode="d\-mmm\-yy">
                  <c:v>43696</c:v>
                </c:pt>
                <c:pt idx="1786" formatCode="d\-mmm\-yy">
                  <c:v>43699</c:v>
                </c:pt>
                <c:pt idx="1787" formatCode="d\-mmm\-yy">
                  <c:v>43702</c:v>
                </c:pt>
                <c:pt idx="1788" formatCode="d\-mmm\-yy">
                  <c:v>43705</c:v>
                </c:pt>
                <c:pt idx="1789" formatCode="d\-mmm\-yy">
                  <c:v>43708</c:v>
                </c:pt>
                <c:pt idx="1790" formatCode="d\-mmm\-yy">
                  <c:v>43711</c:v>
                </c:pt>
                <c:pt idx="1791" formatCode="d\-mmm\-yy">
                  <c:v>43714</c:v>
                </c:pt>
                <c:pt idx="1792" formatCode="d\-mmm\-yy">
                  <c:v>43717</c:v>
                </c:pt>
                <c:pt idx="1793" formatCode="d\-mmm\-yy">
                  <c:v>43720</c:v>
                </c:pt>
                <c:pt idx="1794" formatCode="d\-mmm\-yy">
                  <c:v>43723</c:v>
                </c:pt>
                <c:pt idx="1795" formatCode="d\-mmm\-yy">
                  <c:v>43726</c:v>
                </c:pt>
                <c:pt idx="1796" formatCode="d\-mmm\-yy">
                  <c:v>43729</c:v>
                </c:pt>
                <c:pt idx="1797" formatCode="d\-mmm\-yy">
                  <c:v>43732</c:v>
                </c:pt>
                <c:pt idx="1798" formatCode="d\-mmm\-yy">
                  <c:v>43735</c:v>
                </c:pt>
                <c:pt idx="1799" formatCode="d\-mmm\-yy">
                  <c:v>43738</c:v>
                </c:pt>
                <c:pt idx="1800" formatCode="d\-mmm\-yy">
                  <c:v>43741</c:v>
                </c:pt>
                <c:pt idx="1801" formatCode="d\-mmm\-yy">
                  <c:v>43744</c:v>
                </c:pt>
                <c:pt idx="1802" formatCode="d\-mmm\-yy">
                  <c:v>43747</c:v>
                </c:pt>
                <c:pt idx="1803" formatCode="d\-mmm\-yy">
                  <c:v>43750</c:v>
                </c:pt>
                <c:pt idx="1804" formatCode="d\-mmm\-yy">
                  <c:v>43753</c:v>
                </c:pt>
                <c:pt idx="1805" formatCode="d\-mmm\-yy">
                  <c:v>43756</c:v>
                </c:pt>
                <c:pt idx="1806" formatCode="d\-mmm\-yy">
                  <c:v>43759</c:v>
                </c:pt>
                <c:pt idx="1807" formatCode="d\-mmm\-yy">
                  <c:v>43762</c:v>
                </c:pt>
                <c:pt idx="1808" formatCode="d\-mmm\-yy">
                  <c:v>43765</c:v>
                </c:pt>
                <c:pt idx="1809" formatCode="d\-mmm\-yy">
                  <c:v>43768</c:v>
                </c:pt>
                <c:pt idx="1810" formatCode="d\-mmm\-yy">
                  <c:v>43771</c:v>
                </c:pt>
                <c:pt idx="1811" formatCode="d\-mmm\-yy">
                  <c:v>43774</c:v>
                </c:pt>
                <c:pt idx="1812" formatCode="d\-mmm\-yy">
                  <c:v>43777</c:v>
                </c:pt>
                <c:pt idx="1813" formatCode="d\-mmm\-yy">
                  <c:v>43780</c:v>
                </c:pt>
                <c:pt idx="1814" formatCode="d\-mmm\-yy">
                  <c:v>43783</c:v>
                </c:pt>
                <c:pt idx="1815" formatCode="d\-mmm\-yy">
                  <c:v>43786</c:v>
                </c:pt>
                <c:pt idx="1816" formatCode="d\-mmm\-yy">
                  <c:v>43789</c:v>
                </c:pt>
                <c:pt idx="1817" formatCode="d\-mmm\-yy">
                  <c:v>43792</c:v>
                </c:pt>
                <c:pt idx="1818" formatCode="d\-mmm\-yy">
                  <c:v>43795</c:v>
                </c:pt>
                <c:pt idx="1819" formatCode="d\-mmm\-yy">
                  <c:v>43798</c:v>
                </c:pt>
                <c:pt idx="1820" formatCode="d\-mmm\-yy">
                  <c:v>43801</c:v>
                </c:pt>
                <c:pt idx="1821" formatCode="d\-mmm\-yy">
                  <c:v>43804</c:v>
                </c:pt>
                <c:pt idx="1822" formatCode="d\-mmm\-yy">
                  <c:v>43807</c:v>
                </c:pt>
                <c:pt idx="1823" formatCode="d\-mmm\-yy">
                  <c:v>43810</c:v>
                </c:pt>
                <c:pt idx="1824" formatCode="d\-mmm\-yy">
                  <c:v>43813</c:v>
                </c:pt>
                <c:pt idx="1825" formatCode="d\-mmm\-yy">
                  <c:v>43816</c:v>
                </c:pt>
                <c:pt idx="1826" formatCode="d\-mmm\-yy">
                  <c:v>43819</c:v>
                </c:pt>
                <c:pt idx="1827" formatCode="d\-mmm\-yy">
                  <c:v>43822</c:v>
                </c:pt>
                <c:pt idx="1828" formatCode="d\-mmm\-yy">
                  <c:v>43825</c:v>
                </c:pt>
                <c:pt idx="1829" formatCode="d\-mmm\-yy">
                  <c:v>43828</c:v>
                </c:pt>
                <c:pt idx="1830" formatCode="d\-mmm\-yy">
                  <c:v>43831</c:v>
                </c:pt>
                <c:pt idx="1831" formatCode="d\-mmm\-yy">
                  <c:v>43834</c:v>
                </c:pt>
                <c:pt idx="1832" formatCode="d\-mmm\-yy">
                  <c:v>43837</c:v>
                </c:pt>
                <c:pt idx="1833" formatCode="d\-mmm\-yy">
                  <c:v>43840</c:v>
                </c:pt>
                <c:pt idx="1834" formatCode="d\-mmm\-yy">
                  <c:v>43843</c:v>
                </c:pt>
                <c:pt idx="1835" formatCode="d\-mmm\-yy">
                  <c:v>43846</c:v>
                </c:pt>
                <c:pt idx="1836" formatCode="d\-mmm\-yy">
                  <c:v>43849</c:v>
                </c:pt>
                <c:pt idx="1837" formatCode="d\-mmm\-yy">
                  <c:v>43852</c:v>
                </c:pt>
                <c:pt idx="1838" formatCode="d\-mmm\-yy">
                  <c:v>43855</c:v>
                </c:pt>
                <c:pt idx="1839" formatCode="d\-mmm\-yy">
                  <c:v>43858</c:v>
                </c:pt>
                <c:pt idx="1840" formatCode="d\-mmm\-yy">
                  <c:v>43861</c:v>
                </c:pt>
                <c:pt idx="1841" formatCode="d\-mmm\-yy">
                  <c:v>43864</c:v>
                </c:pt>
                <c:pt idx="1842" formatCode="d\-mmm\-yy">
                  <c:v>43867</c:v>
                </c:pt>
                <c:pt idx="1843" formatCode="d\-mmm\-yy">
                  <c:v>43870</c:v>
                </c:pt>
                <c:pt idx="1844" formatCode="d\-mmm\-yy">
                  <c:v>43873</c:v>
                </c:pt>
                <c:pt idx="1845" formatCode="d\-mmm\-yy">
                  <c:v>43876</c:v>
                </c:pt>
                <c:pt idx="1846" formatCode="d\-mmm\-yy">
                  <c:v>43879</c:v>
                </c:pt>
                <c:pt idx="1847" formatCode="d\-mmm\-yy">
                  <c:v>43882</c:v>
                </c:pt>
                <c:pt idx="1848" formatCode="d\-mmm\-yy">
                  <c:v>43885</c:v>
                </c:pt>
                <c:pt idx="1849" formatCode="d\-mmm\-yy">
                  <c:v>43888</c:v>
                </c:pt>
                <c:pt idx="1850" formatCode="d\-mmm\-yy">
                  <c:v>43891</c:v>
                </c:pt>
                <c:pt idx="1851" formatCode="d\-mmm\-yy">
                  <c:v>43894</c:v>
                </c:pt>
                <c:pt idx="1852" formatCode="d\-mmm\-yy">
                  <c:v>43897</c:v>
                </c:pt>
                <c:pt idx="1853" formatCode="d\-mmm\-yy">
                  <c:v>43900</c:v>
                </c:pt>
                <c:pt idx="1854" formatCode="d\-mmm\-yy">
                  <c:v>43903</c:v>
                </c:pt>
                <c:pt idx="1855" formatCode="d\-mmm\-yy">
                  <c:v>43906</c:v>
                </c:pt>
                <c:pt idx="1856" formatCode="d\-mmm\-yy">
                  <c:v>43909</c:v>
                </c:pt>
                <c:pt idx="1857" formatCode="d\-mmm\-yy">
                  <c:v>43912</c:v>
                </c:pt>
                <c:pt idx="1858" formatCode="d\-mmm\-yy">
                  <c:v>43915</c:v>
                </c:pt>
                <c:pt idx="1859" formatCode="d\-mmm\-yy">
                  <c:v>43918</c:v>
                </c:pt>
                <c:pt idx="1860" formatCode="d\-mmm\-yy">
                  <c:v>43921</c:v>
                </c:pt>
                <c:pt idx="1861" formatCode="d\-mmm\-yy">
                  <c:v>43924</c:v>
                </c:pt>
                <c:pt idx="1862" formatCode="d\-mmm\-yy">
                  <c:v>43927</c:v>
                </c:pt>
                <c:pt idx="1863" formatCode="d\-mmm\-yy">
                  <c:v>43930</c:v>
                </c:pt>
                <c:pt idx="1864" formatCode="d\-mmm\-yy">
                  <c:v>43933</c:v>
                </c:pt>
                <c:pt idx="1865" formatCode="d\-mmm\-yy">
                  <c:v>43936</c:v>
                </c:pt>
                <c:pt idx="1866" formatCode="d\-mmm\-yy">
                  <c:v>43939</c:v>
                </c:pt>
                <c:pt idx="1867" formatCode="d\-mmm\-yy">
                  <c:v>43942</c:v>
                </c:pt>
                <c:pt idx="1868" formatCode="d\-mmm\-yy">
                  <c:v>43945</c:v>
                </c:pt>
                <c:pt idx="1869" formatCode="d\-mmm\-yy">
                  <c:v>43948</c:v>
                </c:pt>
                <c:pt idx="1870" formatCode="d\-mmm\-yy">
                  <c:v>43951</c:v>
                </c:pt>
                <c:pt idx="1871" formatCode="d\-mmm\-yy">
                  <c:v>43954</c:v>
                </c:pt>
                <c:pt idx="1872" formatCode="d\-mmm\-yy">
                  <c:v>43957</c:v>
                </c:pt>
                <c:pt idx="1873" formatCode="d\-mmm\-yy">
                  <c:v>43960</c:v>
                </c:pt>
                <c:pt idx="1874" formatCode="d\-mmm\-yy">
                  <c:v>43963</c:v>
                </c:pt>
                <c:pt idx="1875" formatCode="d\-mmm\-yy">
                  <c:v>43966</c:v>
                </c:pt>
                <c:pt idx="1876" formatCode="d\-mmm\-yy">
                  <c:v>43969</c:v>
                </c:pt>
                <c:pt idx="1877" formatCode="d\-mmm\-yy">
                  <c:v>43972</c:v>
                </c:pt>
                <c:pt idx="1878" formatCode="d\-mmm\-yy">
                  <c:v>43975</c:v>
                </c:pt>
                <c:pt idx="1879" formatCode="d\-mmm\-yy">
                  <c:v>43978</c:v>
                </c:pt>
                <c:pt idx="1880" formatCode="d\-mmm\-yy">
                  <c:v>43981</c:v>
                </c:pt>
                <c:pt idx="1881" formatCode="d\-mmm\-yy">
                  <c:v>43984</c:v>
                </c:pt>
                <c:pt idx="1882" formatCode="d\-mmm\-yy">
                  <c:v>43987</c:v>
                </c:pt>
                <c:pt idx="1883" formatCode="d\-mmm\-yy">
                  <c:v>43990</c:v>
                </c:pt>
                <c:pt idx="1884" formatCode="d\-mmm\-yy">
                  <c:v>43993</c:v>
                </c:pt>
                <c:pt idx="1885" formatCode="d\-mmm\-yy">
                  <c:v>43996</c:v>
                </c:pt>
                <c:pt idx="1886" formatCode="d\-mmm\-yy">
                  <c:v>43999</c:v>
                </c:pt>
                <c:pt idx="1887" formatCode="d\-mmm\-yy">
                  <c:v>44002</c:v>
                </c:pt>
                <c:pt idx="1888" formatCode="d\-mmm\-yy">
                  <c:v>44005</c:v>
                </c:pt>
                <c:pt idx="1889" formatCode="d\-mmm\-yy">
                  <c:v>44008</c:v>
                </c:pt>
                <c:pt idx="1890" formatCode="d\-mmm\-yy">
                  <c:v>44011</c:v>
                </c:pt>
                <c:pt idx="1891" formatCode="d\-mmm\-yy">
                  <c:v>44014</c:v>
                </c:pt>
                <c:pt idx="1892" formatCode="d\-mmm\-yy">
                  <c:v>44017</c:v>
                </c:pt>
                <c:pt idx="1893" formatCode="d\-mmm\-yy">
                  <c:v>44020</c:v>
                </c:pt>
                <c:pt idx="1894" formatCode="d\-mmm\-yy">
                  <c:v>44023</c:v>
                </c:pt>
                <c:pt idx="1895" formatCode="d\-mmm\-yy">
                  <c:v>44026</c:v>
                </c:pt>
                <c:pt idx="1896" formatCode="d\-mmm\-yy">
                  <c:v>44029</c:v>
                </c:pt>
                <c:pt idx="1897" formatCode="d\-mmm\-yy">
                  <c:v>44032</c:v>
                </c:pt>
                <c:pt idx="1898" formatCode="d\-mmm\-yy">
                  <c:v>44035</c:v>
                </c:pt>
                <c:pt idx="1899" formatCode="d\-mmm\-yy">
                  <c:v>44038</c:v>
                </c:pt>
                <c:pt idx="1900" formatCode="d\-mmm\-yy">
                  <c:v>44041</c:v>
                </c:pt>
                <c:pt idx="1901" formatCode="d\-mmm\-yy">
                  <c:v>44044</c:v>
                </c:pt>
                <c:pt idx="1902" formatCode="d\-mmm\-yy">
                  <c:v>44047</c:v>
                </c:pt>
                <c:pt idx="1903" formatCode="d\-mmm\-yy">
                  <c:v>44050</c:v>
                </c:pt>
                <c:pt idx="1904" formatCode="d\-mmm\-yy">
                  <c:v>44053</c:v>
                </c:pt>
                <c:pt idx="1905" formatCode="d\-mmm\-yy">
                  <c:v>44056</c:v>
                </c:pt>
                <c:pt idx="1906" formatCode="d\-mmm\-yy">
                  <c:v>44059</c:v>
                </c:pt>
                <c:pt idx="1907" formatCode="d\-mmm\-yy">
                  <c:v>44062</c:v>
                </c:pt>
                <c:pt idx="1908" formatCode="d\-mmm\-yy">
                  <c:v>44065</c:v>
                </c:pt>
                <c:pt idx="1909" formatCode="d\-mmm\-yy">
                  <c:v>44068</c:v>
                </c:pt>
                <c:pt idx="1910" formatCode="d\-mmm\-yy">
                  <c:v>44071</c:v>
                </c:pt>
                <c:pt idx="1911" formatCode="d\-mmm\-yy">
                  <c:v>44074</c:v>
                </c:pt>
                <c:pt idx="1912" formatCode="d\-mmm\-yy">
                  <c:v>44077</c:v>
                </c:pt>
                <c:pt idx="1913" formatCode="d\-mmm\-yy">
                  <c:v>44080</c:v>
                </c:pt>
                <c:pt idx="1914" formatCode="d\-mmm\-yy">
                  <c:v>44083</c:v>
                </c:pt>
                <c:pt idx="1915" formatCode="d\-mmm\-yy">
                  <c:v>44086</c:v>
                </c:pt>
                <c:pt idx="1916" formatCode="d\-mmm\-yy">
                  <c:v>44089</c:v>
                </c:pt>
                <c:pt idx="1917" formatCode="d\-mmm\-yy">
                  <c:v>44092</c:v>
                </c:pt>
                <c:pt idx="1918" formatCode="d\-mmm\-yy">
                  <c:v>44095</c:v>
                </c:pt>
                <c:pt idx="1919" formatCode="d\-mmm\-yy">
                  <c:v>44098</c:v>
                </c:pt>
                <c:pt idx="1920" formatCode="d\-mmm\-yy">
                  <c:v>44101</c:v>
                </c:pt>
                <c:pt idx="1921" formatCode="d\-mmm\-yy">
                  <c:v>44104</c:v>
                </c:pt>
                <c:pt idx="1922" formatCode="d\-mmm\-yy">
                  <c:v>44107</c:v>
                </c:pt>
                <c:pt idx="1923" formatCode="d\-mmm\-yy">
                  <c:v>44110</c:v>
                </c:pt>
                <c:pt idx="1924" formatCode="d\-mmm\-yy">
                  <c:v>44113</c:v>
                </c:pt>
                <c:pt idx="1925" formatCode="d\-mmm\-yy">
                  <c:v>44116</c:v>
                </c:pt>
                <c:pt idx="1926" formatCode="d\-mmm\-yy">
                  <c:v>44119</c:v>
                </c:pt>
                <c:pt idx="1927" formatCode="d\-mmm\-yy">
                  <c:v>44122</c:v>
                </c:pt>
                <c:pt idx="1928" formatCode="d\-mmm\-yy">
                  <c:v>44125</c:v>
                </c:pt>
                <c:pt idx="1929" formatCode="d\-mmm\-yy">
                  <c:v>44128</c:v>
                </c:pt>
                <c:pt idx="1930" formatCode="d\-mmm\-yy">
                  <c:v>44131</c:v>
                </c:pt>
                <c:pt idx="1931" formatCode="d\-mmm\-yy">
                  <c:v>44134</c:v>
                </c:pt>
                <c:pt idx="1932" formatCode="d\-mmm\-yy">
                  <c:v>44137</c:v>
                </c:pt>
                <c:pt idx="1933" formatCode="d\-mmm\-yy">
                  <c:v>44140</c:v>
                </c:pt>
                <c:pt idx="1934" formatCode="d\-mmm\-yy">
                  <c:v>44143</c:v>
                </c:pt>
                <c:pt idx="1935" formatCode="d\-mmm\-yy">
                  <c:v>44146</c:v>
                </c:pt>
                <c:pt idx="1936" formatCode="d\-mmm\-yy">
                  <c:v>44149</c:v>
                </c:pt>
                <c:pt idx="1937" formatCode="d\-mmm\-yy">
                  <c:v>44152</c:v>
                </c:pt>
                <c:pt idx="1938" formatCode="d\-mmm\-yy">
                  <c:v>44155</c:v>
                </c:pt>
                <c:pt idx="1939" formatCode="d\-mmm\-yy">
                  <c:v>44158</c:v>
                </c:pt>
                <c:pt idx="1940" formatCode="d\-mmm\-yy">
                  <c:v>44161</c:v>
                </c:pt>
                <c:pt idx="1941" formatCode="d\-mmm\-yy">
                  <c:v>44164</c:v>
                </c:pt>
                <c:pt idx="1942" formatCode="d\-mmm\-yy">
                  <c:v>44167</c:v>
                </c:pt>
                <c:pt idx="1943" formatCode="d\-mmm\-yy">
                  <c:v>44170</c:v>
                </c:pt>
                <c:pt idx="1944" formatCode="d\-mmm\-yy">
                  <c:v>44173</c:v>
                </c:pt>
                <c:pt idx="1945" formatCode="d\-mmm\-yy">
                  <c:v>44176</c:v>
                </c:pt>
                <c:pt idx="1946" formatCode="d\-mmm\-yy">
                  <c:v>44179</c:v>
                </c:pt>
                <c:pt idx="1947" formatCode="d\-mmm\-yy">
                  <c:v>44182</c:v>
                </c:pt>
                <c:pt idx="1948" formatCode="d\-mmm\-yy">
                  <c:v>44185</c:v>
                </c:pt>
                <c:pt idx="1949" formatCode="d\-mmm\-yy">
                  <c:v>44188</c:v>
                </c:pt>
                <c:pt idx="1950" formatCode="d\-mmm\-yy">
                  <c:v>44191</c:v>
                </c:pt>
                <c:pt idx="1951" formatCode="d\-mmm\-yy">
                  <c:v>44194</c:v>
                </c:pt>
                <c:pt idx="1952" formatCode="d\-mmm\-yy">
                  <c:v>44197</c:v>
                </c:pt>
                <c:pt idx="1953" formatCode="d\-mmm\-yy">
                  <c:v>44200</c:v>
                </c:pt>
                <c:pt idx="1954" formatCode="d\-mmm\-yy">
                  <c:v>44203</c:v>
                </c:pt>
                <c:pt idx="1955" formatCode="d\-mmm\-yy">
                  <c:v>44206</c:v>
                </c:pt>
                <c:pt idx="1956" formatCode="d\-mmm\-yy">
                  <c:v>44209</c:v>
                </c:pt>
                <c:pt idx="1957" formatCode="d\-mmm\-yy">
                  <c:v>44212</c:v>
                </c:pt>
                <c:pt idx="1958" formatCode="d\-mmm\-yy">
                  <c:v>44215</c:v>
                </c:pt>
                <c:pt idx="1959" formatCode="d\-mmm\-yy">
                  <c:v>44218</c:v>
                </c:pt>
                <c:pt idx="1960" formatCode="d\-mmm\-yy">
                  <c:v>44221</c:v>
                </c:pt>
                <c:pt idx="1961" formatCode="d\-mmm\-yy">
                  <c:v>44224</c:v>
                </c:pt>
                <c:pt idx="1962" formatCode="d\-mmm\-yy">
                  <c:v>44227</c:v>
                </c:pt>
                <c:pt idx="1963" formatCode="d\-mmm\-yy">
                  <c:v>44230</c:v>
                </c:pt>
                <c:pt idx="1964" formatCode="d\-mmm\-yy">
                  <c:v>44233</c:v>
                </c:pt>
                <c:pt idx="1965" formatCode="d\-mmm\-yy">
                  <c:v>44236</c:v>
                </c:pt>
                <c:pt idx="1966" formatCode="d\-mmm\-yy">
                  <c:v>44239</c:v>
                </c:pt>
                <c:pt idx="1967" formatCode="d\-mmm\-yy">
                  <c:v>44242</c:v>
                </c:pt>
                <c:pt idx="1968" formatCode="d\-mmm\-yy">
                  <c:v>44245</c:v>
                </c:pt>
                <c:pt idx="1969" formatCode="d\-mmm\-yy">
                  <c:v>44248</c:v>
                </c:pt>
                <c:pt idx="1970" formatCode="d\-mmm\-yy">
                  <c:v>44251</c:v>
                </c:pt>
                <c:pt idx="1971" formatCode="d\-mmm\-yy">
                  <c:v>44254</c:v>
                </c:pt>
                <c:pt idx="1972" formatCode="d\-mmm\-yy">
                  <c:v>44257</c:v>
                </c:pt>
                <c:pt idx="1973" formatCode="d\-mmm\-yy">
                  <c:v>44260</c:v>
                </c:pt>
                <c:pt idx="1974" formatCode="d\-mmm\-yy">
                  <c:v>44263</c:v>
                </c:pt>
                <c:pt idx="1975" formatCode="d\-mmm\-yy">
                  <c:v>44266</c:v>
                </c:pt>
                <c:pt idx="1976" formatCode="d\-mmm\-yy">
                  <c:v>44269</c:v>
                </c:pt>
                <c:pt idx="1977" formatCode="d\-mmm\-yy">
                  <c:v>44272</c:v>
                </c:pt>
                <c:pt idx="1978" formatCode="d\-mmm\-yy">
                  <c:v>44275</c:v>
                </c:pt>
                <c:pt idx="1979" formatCode="d\-mmm\-yy">
                  <c:v>44278</c:v>
                </c:pt>
                <c:pt idx="1980" formatCode="d\-mmm\-yy">
                  <c:v>44281</c:v>
                </c:pt>
                <c:pt idx="1981" formatCode="d\-mmm\-yy">
                  <c:v>44284</c:v>
                </c:pt>
                <c:pt idx="1982" formatCode="d\-mmm\-yy">
                  <c:v>44287</c:v>
                </c:pt>
                <c:pt idx="1983" formatCode="d\-mmm\-yy">
                  <c:v>44290</c:v>
                </c:pt>
                <c:pt idx="1984" formatCode="d\-mmm\-yy">
                  <c:v>44293</c:v>
                </c:pt>
                <c:pt idx="1985" formatCode="d\-mmm\-yy">
                  <c:v>44296</c:v>
                </c:pt>
                <c:pt idx="1986" formatCode="d\-mmm\-yy">
                  <c:v>44299</c:v>
                </c:pt>
                <c:pt idx="1987" formatCode="d\-mmm\-yy">
                  <c:v>44302</c:v>
                </c:pt>
                <c:pt idx="1988" formatCode="d\-mmm\-yy">
                  <c:v>44305</c:v>
                </c:pt>
                <c:pt idx="1989" formatCode="d\-mmm\-yy">
                  <c:v>44308</c:v>
                </c:pt>
                <c:pt idx="1990" formatCode="d\-mmm\-yy">
                  <c:v>44311</c:v>
                </c:pt>
                <c:pt idx="1991" formatCode="d\-mmm\-yy">
                  <c:v>44314</c:v>
                </c:pt>
                <c:pt idx="1992" formatCode="d\-mmm\-yy">
                  <c:v>44317</c:v>
                </c:pt>
                <c:pt idx="1993" formatCode="d\-mmm\-yy">
                  <c:v>44320</c:v>
                </c:pt>
                <c:pt idx="1994" formatCode="d\-mmm\-yy">
                  <c:v>44323</c:v>
                </c:pt>
                <c:pt idx="1995" formatCode="d\-mmm\-yy">
                  <c:v>44326</c:v>
                </c:pt>
                <c:pt idx="1996" formatCode="d\-mmm\-yy">
                  <c:v>44329</c:v>
                </c:pt>
                <c:pt idx="1997" formatCode="d\-mmm\-yy">
                  <c:v>44332</c:v>
                </c:pt>
                <c:pt idx="1998" formatCode="d\-mmm\-yy">
                  <c:v>44335</c:v>
                </c:pt>
                <c:pt idx="1999" formatCode="d\-mmm\-yy">
                  <c:v>44338</c:v>
                </c:pt>
                <c:pt idx="2000" formatCode="d\-mmm\-yy">
                  <c:v>44341</c:v>
                </c:pt>
                <c:pt idx="2001" formatCode="d\-mmm\-yy">
                  <c:v>44344</c:v>
                </c:pt>
                <c:pt idx="2002" formatCode="d\-mmm\-yy">
                  <c:v>44347</c:v>
                </c:pt>
                <c:pt idx="2003" formatCode="d\-mmm\-yy">
                  <c:v>44350</c:v>
                </c:pt>
                <c:pt idx="2004" formatCode="d\-mmm\-yy">
                  <c:v>44353</c:v>
                </c:pt>
                <c:pt idx="2005" formatCode="d\-mmm\-yy">
                  <c:v>44356</c:v>
                </c:pt>
                <c:pt idx="2006" formatCode="d\-mmm\-yy">
                  <c:v>44359</c:v>
                </c:pt>
                <c:pt idx="2007" formatCode="d\-mmm\-yy">
                  <c:v>44362</c:v>
                </c:pt>
                <c:pt idx="2008" formatCode="d\-mmm\-yy">
                  <c:v>44365</c:v>
                </c:pt>
                <c:pt idx="2009" formatCode="d\-mmm\-yy">
                  <c:v>44368</c:v>
                </c:pt>
                <c:pt idx="2010" formatCode="d\-mmm\-yy">
                  <c:v>44371</c:v>
                </c:pt>
                <c:pt idx="2011" formatCode="d\-mmm\-yy">
                  <c:v>44374</c:v>
                </c:pt>
                <c:pt idx="2012" formatCode="d\-mmm\-yy">
                  <c:v>44377</c:v>
                </c:pt>
                <c:pt idx="2013" formatCode="d\-mmm\-yy">
                  <c:v>44380</c:v>
                </c:pt>
                <c:pt idx="2014" formatCode="d\-mmm\-yy">
                  <c:v>44383</c:v>
                </c:pt>
                <c:pt idx="2015" formatCode="d\-mmm\-yy">
                  <c:v>44386</c:v>
                </c:pt>
                <c:pt idx="2016" formatCode="d\-mmm\-yy">
                  <c:v>44389</c:v>
                </c:pt>
                <c:pt idx="2017" formatCode="d\-mmm\-yy">
                  <c:v>44392</c:v>
                </c:pt>
                <c:pt idx="2018" formatCode="d\-mmm\-yy">
                  <c:v>44395</c:v>
                </c:pt>
                <c:pt idx="2019" formatCode="d\-mmm\-yy">
                  <c:v>44398</c:v>
                </c:pt>
                <c:pt idx="2020" formatCode="d\-mmm\-yy">
                  <c:v>44401</c:v>
                </c:pt>
                <c:pt idx="2021" formatCode="d\-mmm\-yy">
                  <c:v>44404</c:v>
                </c:pt>
                <c:pt idx="2022" formatCode="d\-mmm\-yy">
                  <c:v>44407</c:v>
                </c:pt>
                <c:pt idx="2023" formatCode="d\-mmm\-yy">
                  <c:v>44410</c:v>
                </c:pt>
                <c:pt idx="2024" formatCode="d\-mmm\-yy">
                  <c:v>44413</c:v>
                </c:pt>
                <c:pt idx="2025" formatCode="d\-mmm\-yy">
                  <c:v>44416</c:v>
                </c:pt>
                <c:pt idx="2026" formatCode="d\-mmm\-yy">
                  <c:v>44419</c:v>
                </c:pt>
                <c:pt idx="2027" formatCode="d\-mmm\-yy">
                  <c:v>44422</c:v>
                </c:pt>
                <c:pt idx="2028" formatCode="d\-mmm\-yy">
                  <c:v>44425</c:v>
                </c:pt>
                <c:pt idx="2029" formatCode="d\-mmm\-yy">
                  <c:v>44428</c:v>
                </c:pt>
                <c:pt idx="2030" formatCode="d\-mmm\-yy">
                  <c:v>44431</c:v>
                </c:pt>
                <c:pt idx="2031" formatCode="d\-mmm\-yy">
                  <c:v>44434</c:v>
                </c:pt>
                <c:pt idx="2032" formatCode="d\-mmm\-yy">
                  <c:v>44437</c:v>
                </c:pt>
                <c:pt idx="2033" formatCode="d\-mmm\-yy">
                  <c:v>44440</c:v>
                </c:pt>
                <c:pt idx="2034" formatCode="d\-mmm\-yy">
                  <c:v>44443</c:v>
                </c:pt>
                <c:pt idx="2035" formatCode="d\-mmm\-yy">
                  <c:v>44446</c:v>
                </c:pt>
                <c:pt idx="2036" formatCode="d\-mmm\-yy">
                  <c:v>44449</c:v>
                </c:pt>
                <c:pt idx="2037" formatCode="d\-mmm\-yy">
                  <c:v>44452</c:v>
                </c:pt>
                <c:pt idx="2038" formatCode="d\-mmm\-yy">
                  <c:v>44455</c:v>
                </c:pt>
                <c:pt idx="2039" formatCode="d\-mmm\-yy">
                  <c:v>44458</c:v>
                </c:pt>
                <c:pt idx="2040" formatCode="d\-mmm\-yy">
                  <c:v>44461</c:v>
                </c:pt>
                <c:pt idx="2041" formatCode="d\-mmm\-yy">
                  <c:v>44464</c:v>
                </c:pt>
                <c:pt idx="2042" formatCode="d\-mmm\-yy">
                  <c:v>44467</c:v>
                </c:pt>
                <c:pt idx="2043" formatCode="d\-mmm\-yy">
                  <c:v>44470</c:v>
                </c:pt>
                <c:pt idx="2044" formatCode="d\-mmm\-yy">
                  <c:v>44473</c:v>
                </c:pt>
                <c:pt idx="2045" formatCode="d\-mmm\-yy">
                  <c:v>44476</c:v>
                </c:pt>
                <c:pt idx="2046" formatCode="d\-mmm\-yy">
                  <c:v>44479</c:v>
                </c:pt>
                <c:pt idx="2047" formatCode="d\-mmm\-yy">
                  <c:v>44482</c:v>
                </c:pt>
                <c:pt idx="2048" formatCode="d\-mmm\-yy">
                  <c:v>44485</c:v>
                </c:pt>
                <c:pt idx="2049" formatCode="d\-mmm\-yy">
                  <c:v>44488</c:v>
                </c:pt>
                <c:pt idx="2050" formatCode="d\-mmm\-yy">
                  <c:v>44491</c:v>
                </c:pt>
                <c:pt idx="2051" formatCode="d\-mmm\-yy">
                  <c:v>44494</c:v>
                </c:pt>
                <c:pt idx="2052" formatCode="d\-mmm\-yy">
                  <c:v>44497</c:v>
                </c:pt>
                <c:pt idx="2053" formatCode="d\-mmm\-yy">
                  <c:v>44500</c:v>
                </c:pt>
                <c:pt idx="2054" formatCode="d\-mmm\-yy">
                  <c:v>44503</c:v>
                </c:pt>
                <c:pt idx="2055" formatCode="d\-mmm\-yy">
                  <c:v>44506</c:v>
                </c:pt>
                <c:pt idx="2056" formatCode="d\-mmm\-yy">
                  <c:v>44509</c:v>
                </c:pt>
                <c:pt idx="2057" formatCode="d\-mmm\-yy">
                  <c:v>44512</c:v>
                </c:pt>
                <c:pt idx="2058" formatCode="d\-mmm\-yy">
                  <c:v>44515</c:v>
                </c:pt>
                <c:pt idx="2059" formatCode="d\-mmm\-yy">
                  <c:v>44518</c:v>
                </c:pt>
                <c:pt idx="2060" formatCode="d\-mmm\-yy">
                  <c:v>44521</c:v>
                </c:pt>
                <c:pt idx="2061" formatCode="d\-mmm\-yy">
                  <c:v>44524</c:v>
                </c:pt>
                <c:pt idx="2062" formatCode="d\-mmm\-yy">
                  <c:v>44527</c:v>
                </c:pt>
                <c:pt idx="2063" formatCode="d\-mmm\-yy">
                  <c:v>44530</c:v>
                </c:pt>
                <c:pt idx="2064" formatCode="d\-mmm\-yy">
                  <c:v>44533</c:v>
                </c:pt>
                <c:pt idx="2065" formatCode="d\-mmm\-yy">
                  <c:v>44536</c:v>
                </c:pt>
                <c:pt idx="2066" formatCode="d\-mmm\-yy">
                  <c:v>44539</c:v>
                </c:pt>
                <c:pt idx="2067" formatCode="d\-mmm\-yy">
                  <c:v>44542</c:v>
                </c:pt>
                <c:pt idx="2068" formatCode="d\-mmm\-yy">
                  <c:v>44545</c:v>
                </c:pt>
                <c:pt idx="2069" formatCode="d\-mmm\-yy">
                  <c:v>44548</c:v>
                </c:pt>
                <c:pt idx="2070" formatCode="d\-mmm\-yy">
                  <c:v>44551</c:v>
                </c:pt>
                <c:pt idx="2071" formatCode="d\-mmm\-yy">
                  <c:v>44554</c:v>
                </c:pt>
                <c:pt idx="2072" formatCode="d\-mmm\-yy">
                  <c:v>44557</c:v>
                </c:pt>
                <c:pt idx="2073" formatCode="d\-mmm\-yy">
                  <c:v>44560</c:v>
                </c:pt>
                <c:pt idx="2074" formatCode="d\-mmm\-yy">
                  <c:v>44563</c:v>
                </c:pt>
                <c:pt idx="2075" formatCode="d\-mmm\-yy">
                  <c:v>44566</c:v>
                </c:pt>
                <c:pt idx="2076" formatCode="d\-mmm\-yy">
                  <c:v>44569</c:v>
                </c:pt>
                <c:pt idx="2077" formatCode="d\-mmm\-yy">
                  <c:v>44572</c:v>
                </c:pt>
                <c:pt idx="2078" formatCode="d\-mmm\-yy">
                  <c:v>44575</c:v>
                </c:pt>
                <c:pt idx="2079" formatCode="d\-mmm\-yy">
                  <c:v>44578</c:v>
                </c:pt>
                <c:pt idx="2080" formatCode="d\-mmm\-yy">
                  <c:v>44581</c:v>
                </c:pt>
                <c:pt idx="2081" formatCode="d\-mmm\-yy">
                  <c:v>44584</c:v>
                </c:pt>
                <c:pt idx="2082" formatCode="d\-mmm\-yy">
                  <c:v>44587</c:v>
                </c:pt>
                <c:pt idx="2083" formatCode="d\-mmm\-yy">
                  <c:v>44590</c:v>
                </c:pt>
                <c:pt idx="2084" formatCode="d\-mmm\-yy">
                  <c:v>44593</c:v>
                </c:pt>
                <c:pt idx="2085" formatCode="d\-mmm\-yy">
                  <c:v>44596</c:v>
                </c:pt>
                <c:pt idx="2086" formatCode="d\-mmm\-yy">
                  <c:v>44599</c:v>
                </c:pt>
                <c:pt idx="2087" formatCode="d\-mmm\-yy">
                  <c:v>44602</c:v>
                </c:pt>
                <c:pt idx="2088" formatCode="d\-mmm\-yy">
                  <c:v>44605</c:v>
                </c:pt>
                <c:pt idx="2089" formatCode="d\-mmm\-yy">
                  <c:v>44608</c:v>
                </c:pt>
                <c:pt idx="2090" formatCode="d\-mmm\-yy">
                  <c:v>44611</c:v>
                </c:pt>
                <c:pt idx="2091" formatCode="d\-mmm\-yy">
                  <c:v>44614</c:v>
                </c:pt>
                <c:pt idx="2092" formatCode="d\-mmm\-yy">
                  <c:v>44617</c:v>
                </c:pt>
                <c:pt idx="2093" formatCode="d\-mmm\-yy">
                  <c:v>44620</c:v>
                </c:pt>
                <c:pt idx="2094" formatCode="d\-mmm\-yy">
                  <c:v>44623</c:v>
                </c:pt>
                <c:pt idx="2095" formatCode="d\-mmm\-yy">
                  <c:v>44626</c:v>
                </c:pt>
                <c:pt idx="2096" formatCode="d\-mmm\-yy">
                  <c:v>44629</c:v>
                </c:pt>
                <c:pt idx="2097" formatCode="d\-mmm\-yy">
                  <c:v>44632</c:v>
                </c:pt>
                <c:pt idx="2098" formatCode="d\-mmm\-yy">
                  <c:v>44635</c:v>
                </c:pt>
                <c:pt idx="2099" formatCode="d\-mmm\-yy">
                  <c:v>44638</c:v>
                </c:pt>
                <c:pt idx="2100" formatCode="d\-mmm\-yy">
                  <c:v>44641</c:v>
                </c:pt>
                <c:pt idx="2101" formatCode="d\-mmm\-yy">
                  <c:v>44644</c:v>
                </c:pt>
                <c:pt idx="2102" formatCode="d\-mmm\-yy">
                  <c:v>44647</c:v>
                </c:pt>
                <c:pt idx="2103" formatCode="d\-mmm\-yy">
                  <c:v>44650</c:v>
                </c:pt>
                <c:pt idx="2104" formatCode="d\-mmm\-yy">
                  <c:v>44653</c:v>
                </c:pt>
                <c:pt idx="2105" formatCode="d\-mmm\-yy">
                  <c:v>44656</c:v>
                </c:pt>
                <c:pt idx="2106" formatCode="d\-mmm\-yy">
                  <c:v>44659</c:v>
                </c:pt>
                <c:pt idx="2107" formatCode="d\-mmm\-yy">
                  <c:v>44662</c:v>
                </c:pt>
                <c:pt idx="2108" formatCode="d\-mmm\-yy">
                  <c:v>44665</c:v>
                </c:pt>
                <c:pt idx="2109" formatCode="d\-mmm\-yy">
                  <c:v>44668</c:v>
                </c:pt>
                <c:pt idx="2110" formatCode="d\-mmm\-yy">
                  <c:v>44671</c:v>
                </c:pt>
                <c:pt idx="2111" formatCode="d\-mmm\-yy">
                  <c:v>44674</c:v>
                </c:pt>
                <c:pt idx="2112" formatCode="d\-mmm\-yy">
                  <c:v>44677</c:v>
                </c:pt>
                <c:pt idx="2113" formatCode="d\-mmm\-yy">
                  <c:v>44680</c:v>
                </c:pt>
                <c:pt idx="2114" formatCode="d\-mmm\-yy">
                  <c:v>44683</c:v>
                </c:pt>
                <c:pt idx="2115" formatCode="d\-mmm\-yy">
                  <c:v>44686</c:v>
                </c:pt>
                <c:pt idx="2116" formatCode="d\-mmm\-yy">
                  <c:v>44689</c:v>
                </c:pt>
                <c:pt idx="2117" formatCode="d\-mmm\-yy">
                  <c:v>44692</c:v>
                </c:pt>
                <c:pt idx="2118" formatCode="d\-mmm\-yy">
                  <c:v>44695</c:v>
                </c:pt>
                <c:pt idx="2119" formatCode="d\-mmm\-yy">
                  <c:v>44698</c:v>
                </c:pt>
                <c:pt idx="2120" formatCode="d\-mmm\-yy">
                  <c:v>44701</c:v>
                </c:pt>
                <c:pt idx="2121" formatCode="d\-mmm\-yy">
                  <c:v>44704</c:v>
                </c:pt>
                <c:pt idx="2122" formatCode="d\-mmm\-yy">
                  <c:v>44707</c:v>
                </c:pt>
                <c:pt idx="2123" formatCode="d\-mmm\-yy">
                  <c:v>44710</c:v>
                </c:pt>
                <c:pt idx="2124" formatCode="d\-mmm\-yy">
                  <c:v>44713</c:v>
                </c:pt>
                <c:pt idx="2125" formatCode="d\-mmm\-yy">
                  <c:v>44716</c:v>
                </c:pt>
                <c:pt idx="2126" formatCode="d\-mmm\-yy">
                  <c:v>44719</c:v>
                </c:pt>
                <c:pt idx="2127" formatCode="d\-mmm\-yy">
                  <c:v>44722</c:v>
                </c:pt>
                <c:pt idx="2128" formatCode="d\-mmm\-yy">
                  <c:v>44725</c:v>
                </c:pt>
                <c:pt idx="2129" formatCode="d\-mmm\-yy">
                  <c:v>44728</c:v>
                </c:pt>
                <c:pt idx="2130" formatCode="d\-mmm\-yy">
                  <c:v>44731</c:v>
                </c:pt>
                <c:pt idx="2131" formatCode="d\-mmm\-yy">
                  <c:v>44734</c:v>
                </c:pt>
                <c:pt idx="2132" formatCode="d\-mmm\-yy">
                  <c:v>44737</c:v>
                </c:pt>
                <c:pt idx="2133" formatCode="d\-mmm\-yy">
                  <c:v>44740</c:v>
                </c:pt>
                <c:pt idx="2134" formatCode="d\-mmm\-yy">
                  <c:v>44743</c:v>
                </c:pt>
                <c:pt idx="2135" formatCode="d\-mmm\-yy">
                  <c:v>44746</c:v>
                </c:pt>
                <c:pt idx="2136" formatCode="d\-mmm\-yy">
                  <c:v>44749</c:v>
                </c:pt>
                <c:pt idx="2137" formatCode="d\-mmm\-yy">
                  <c:v>44752</c:v>
                </c:pt>
                <c:pt idx="2138" formatCode="d\-mmm\-yy">
                  <c:v>44755</c:v>
                </c:pt>
                <c:pt idx="2139" formatCode="d\-mmm\-yy">
                  <c:v>44758</c:v>
                </c:pt>
                <c:pt idx="2140" formatCode="d\-mmm\-yy">
                  <c:v>44761</c:v>
                </c:pt>
                <c:pt idx="2141" formatCode="d\-mmm\-yy">
                  <c:v>44764</c:v>
                </c:pt>
                <c:pt idx="2142" formatCode="d\-mmm\-yy">
                  <c:v>44767</c:v>
                </c:pt>
                <c:pt idx="2143" formatCode="d\-mmm\-yy">
                  <c:v>44770</c:v>
                </c:pt>
                <c:pt idx="2144" formatCode="d\-mmm\-yy">
                  <c:v>44773</c:v>
                </c:pt>
                <c:pt idx="2145" formatCode="d\-mmm\-yy">
                  <c:v>44776</c:v>
                </c:pt>
                <c:pt idx="2146" formatCode="d\-mmm\-yy">
                  <c:v>44779</c:v>
                </c:pt>
                <c:pt idx="2147" formatCode="d\-mmm\-yy">
                  <c:v>44782</c:v>
                </c:pt>
                <c:pt idx="2148" formatCode="d\-mmm\-yy">
                  <c:v>44785</c:v>
                </c:pt>
                <c:pt idx="2149" formatCode="d\-mmm\-yy">
                  <c:v>44788</c:v>
                </c:pt>
                <c:pt idx="2150" formatCode="d\-mmm\-yy">
                  <c:v>44791</c:v>
                </c:pt>
                <c:pt idx="2151" formatCode="d\-mmm\-yy">
                  <c:v>44794</c:v>
                </c:pt>
                <c:pt idx="2152" formatCode="d\-mmm\-yy">
                  <c:v>44797</c:v>
                </c:pt>
                <c:pt idx="2153" formatCode="d\-mmm\-yy">
                  <c:v>44800</c:v>
                </c:pt>
                <c:pt idx="2154" formatCode="d\-mmm\-yy">
                  <c:v>44803</c:v>
                </c:pt>
                <c:pt idx="2155" formatCode="d\-mmm\-yy">
                  <c:v>44806</c:v>
                </c:pt>
                <c:pt idx="2156" formatCode="d\-mmm\-yy">
                  <c:v>44809</c:v>
                </c:pt>
                <c:pt idx="2157" formatCode="d\-mmm\-yy">
                  <c:v>44812</c:v>
                </c:pt>
                <c:pt idx="2158" formatCode="d\-mmm\-yy">
                  <c:v>44815</c:v>
                </c:pt>
                <c:pt idx="2159" formatCode="d\-mmm\-yy">
                  <c:v>44818</c:v>
                </c:pt>
                <c:pt idx="2160" formatCode="d\-mmm\-yy">
                  <c:v>44821</c:v>
                </c:pt>
                <c:pt idx="2161" formatCode="d\-mmm\-yy">
                  <c:v>44824</c:v>
                </c:pt>
                <c:pt idx="2162" formatCode="d\-mmm\-yy">
                  <c:v>44827</c:v>
                </c:pt>
                <c:pt idx="2163" formatCode="d\-mmm\-yy">
                  <c:v>44830</c:v>
                </c:pt>
                <c:pt idx="2164" formatCode="d\-mmm\-yy">
                  <c:v>44833</c:v>
                </c:pt>
                <c:pt idx="2165" formatCode="d\-mmm\-yy">
                  <c:v>44836</c:v>
                </c:pt>
                <c:pt idx="2166" formatCode="d\-mmm\-yy">
                  <c:v>44839</c:v>
                </c:pt>
                <c:pt idx="2167" formatCode="d\-mmm\-yy">
                  <c:v>44842</c:v>
                </c:pt>
                <c:pt idx="2168" formatCode="d\-mmm\-yy">
                  <c:v>44845</c:v>
                </c:pt>
                <c:pt idx="2169" formatCode="d\-mmm\-yy">
                  <c:v>44848</c:v>
                </c:pt>
                <c:pt idx="2170" formatCode="d\-mmm\-yy">
                  <c:v>44851</c:v>
                </c:pt>
                <c:pt idx="2171" formatCode="d\-mmm\-yy">
                  <c:v>44854</c:v>
                </c:pt>
                <c:pt idx="2172" formatCode="d\-mmm\-yy">
                  <c:v>44857</c:v>
                </c:pt>
                <c:pt idx="2173" formatCode="d\-mmm\-yy">
                  <c:v>44860</c:v>
                </c:pt>
                <c:pt idx="2174" formatCode="d\-mmm\-yy">
                  <c:v>44863</c:v>
                </c:pt>
                <c:pt idx="2175" formatCode="d\-mmm\-yy">
                  <c:v>44866</c:v>
                </c:pt>
                <c:pt idx="2176" formatCode="d\-mmm\-yy">
                  <c:v>44869</c:v>
                </c:pt>
                <c:pt idx="2177" formatCode="d\-mmm\-yy">
                  <c:v>44872</c:v>
                </c:pt>
                <c:pt idx="2178" formatCode="d\-mmm\-yy">
                  <c:v>44875</c:v>
                </c:pt>
                <c:pt idx="2179" formatCode="d\-mmm\-yy">
                  <c:v>44878</c:v>
                </c:pt>
                <c:pt idx="2180" formatCode="d\-mmm\-yy">
                  <c:v>44881</c:v>
                </c:pt>
                <c:pt idx="2181" formatCode="d\-mmm\-yy">
                  <c:v>44884</c:v>
                </c:pt>
                <c:pt idx="2182" formatCode="d\-mmm\-yy">
                  <c:v>44887</c:v>
                </c:pt>
                <c:pt idx="2183" formatCode="d\-mmm\-yy">
                  <c:v>44890</c:v>
                </c:pt>
                <c:pt idx="2184" formatCode="d\-mmm\-yy">
                  <c:v>44893</c:v>
                </c:pt>
                <c:pt idx="2185" formatCode="d\-mmm\-yy">
                  <c:v>44896</c:v>
                </c:pt>
                <c:pt idx="2186" formatCode="d\-mmm\-yy">
                  <c:v>44899</c:v>
                </c:pt>
                <c:pt idx="2187" formatCode="d\-mmm\-yy">
                  <c:v>44902</c:v>
                </c:pt>
                <c:pt idx="2188" formatCode="d\-mmm\-yy">
                  <c:v>44905</c:v>
                </c:pt>
                <c:pt idx="2189" formatCode="d\-mmm\-yy">
                  <c:v>44908</c:v>
                </c:pt>
                <c:pt idx="2190" formatCode="d\-mmm\-yy">
                  <c:v>44911</c:v>
                </c:pt>
                <c:pt idx="2191" formatCode="d\-mmm\-yy">
                  <c:v>44914</c:v>
                </c:pt>
                <c:pt idx="2192" formatCode="d\-mmm\-yy">
                  <c:v>44917</c:v>
                </c:pt>
                <c:pt idx="2193" formatCode="d\-mmm\-yy">
                  <c:v>44920</c:v>
                </c:pt>
                <c:pt idx="2194" formatCode="d\-mmm\-yy">
                  <c:v>44923</c:v>
                </c:pt>
                <c:pt idx="2195" formatCode="d\-mmm\-yy">
                  <c:v>44926</c:v>
                </c:pt>
                <c:pt idx="2196" formatCode="d\-mmm\-yy">
                  <c:v>44929</c:v>
                </c:pt>
                <c:pt idx="2197" formatCode="d\-mmm\-yy">
                  <c:v>44932</c:v>
                </c:pt>
                <c:pt idx="2198" formatCode="d\-mmm\-yy">
                  <c:v>44935</c:v>
                </c:pt>
                <c:pt idx="2199" formatCode="d\-mmm\-yy">
                  <c:v>44938</c:v>
                </c:pt>
                <c:pt idx="2200" formatCode="d\-mmm\-yy">
                  <c:v>44941</c:v>
                </c:pt>
                <c:pt idx="2201" formatCode="d\-mmm\-yy">
                  <c:v>44944</c:v>
                </c:pt>
                <c:pt idx="2202" formatCode="d\-mmm\-yy">
                  <c:v>44947</c:v>
                </c:pt>
                <c:pt idx="2203" formatCode="d\-mmm\-yy">
                  <c:v>44950</c:v>
                </c:pt>
                <c:pt idx="2204" formatCode="d\-mmm\-yy">
                  <c:v>44953</c:v>
                </c:pt>
                <c:pt idx="2205" formatCode="d\-mmm\-yy">
                  <c:v>44956</c:v>
                </c:pt>
                <c:pt idx="2206" formatCode="d\-mmm\-yy">
                  <c:v>44959</c:v>
                </c:pt>
                <c:pt idx="2207" formatCode="d\-mmm\-yy">
                  <c:v>44962</c:v>
                </c:pt>
                <c:pt idx="2208" formatCode="d\-mmm\-yy">
                  <c:v>44965</c:v>
                </c:pt>
                <c:pt idx="2209" formatCode="d\-mmm\-yy">
                  <c:v>44968</c:v>
                </c:pt>
                <c:pt idx="2210" formatCode="d\-mmm\-yy">
                  <c:v>44971</c:v>
                </c:pt>
                <c:pt idx="2211" formatCode="d\-mmm\-yy">
                  <c:v>44974</c:v>
                </c:pt>
                <c:pt idx="2212" formatCode="d\-mmm\-yy">
                  <c:v>44977</c:v>
                </c:pt>
                <c:pt idx="2213" formatCode="d\-mmm\-yy">
                  <c:v>44980</c:v>
                </c:pt>
                <c:pt idx="2214" formatCode="d\-mmm\-yy">
                  <c:v>44983</c:v>
                </c:pt>
                <c:pt idx="2215" formatCode="d\-mmm\-yy">
                  <c:v>44986</c:v>
                </c:pt>
                <c:pt idx="2216" formatCode="d\-mmm\-yy">
                  <c:v>44989</c:v>
                </c:pt>
                <c:pt idx="2217" formatCode="d\-mmm\-yy">
                  <c:v>44992</c:v>
                </c:pt>
                <c:pt idx="2218" formatCode="d\-mmm\-yy">
                  <c:v>44995</c:v>
                </c:pt>
                <c:pt idx="2219" formatCode="d\-mmm\-yy">
                  <c:v>44998</c:v>
                </c:pt>
                <c:pt idx="2220" formatCode="d\-mmm\-yy">
                  <c:v>45001</c:v>
                </c:pt>
                <c:pt idx="2221" formatCode="d\-mmm\-yy">
                  <c:v>45004</c:v>
                </c:pt>
                <c:pt idx="2222" formatCode="d\-mmm\-yy">
                  <c:v>45007</c:v>
                </c:pt>
                <c:pt idx="2223" formatCode="d\-mmm\-yy">
                  <c:v>45010</c:v>
                </c:pt>
                <c:pt idx="2224" formatCode="d\-mmm\-yy">
                  <c:v>45013</c:v>
                </c:pt>
                <c:pt idx="2225" formatCode="d\-mmm\-yy">
                  <c:v>45016</c:v>
                </c:pt>
                <c:pt idx="2226" formatCode="d\-mmm\-yy">
                  <c:v>45019</c:v>
                </c:pt>
                <c:pt idx="2227" formatCode="d\-mmm\-yy">
                  <c:v>45022</c:v>
                </c:pt>
                <c:pt idx="2228" formatCode="d\-mmm\-yy">
                  <c:v>45025</c:v>
                </c:pt>
                <c:pt idx="2229" formatCode="d\-mmm\-yy">
                  <c:v>45028</c:v>
                </c:pt>
                <c:pt idx="2230" formatCode="d\-mmm\-yy">
                  <c:v>45031</c:v>
                </c:pt>
                <c:pt idx="2231" formatCode="d\-mmm\-yy">
                  <c:v>45034</c:v>
                </c:pt>
                <c:pt idx="2232" formatCode="d\-mmm\-yy">
                  <c:v>45037</c:v>
                </c:pt>
                <c:pt idx="2233" formatCode="d\-mmm\-yy">
                  <c:v>45040</c:v>
                </c:pt>
                <c:pt idx="2234" formatCode="d\-mmm\-yy">
                  <c:v>45043</c:v>
                </c:pt>
                <c:pt idx="2235" formatCode="d\-mmm\-yy">
                  <c:v>45046</c:v>
                </c:pt>
                <c:pt idx="2236" formatCode="d\-mmm\-yy">
                  <c:v>45049</c:v>
                </c:pt>
                <c:pt idx="2237" formatCode="d\-mmm\-yy">
                  <c:v>45052</c:v>
                </c:pt>
                <c:pt idx="2238" formatCode="d\-mmm\-yy">
                  <c:v>45055</c:v>
                </c:pt>
                <c:pt idx="2239" formatCode="d\-mmm\-yy">
                  <c:v>45058</c:v>
                </c:pt>
                <c:pt idx="2240" formatCode="d\-mmm\-yy">
                  <c:v>45061</c:v>
                </c:pt>
                <c:pt idx="2241" formatCode="d\-mmm\-yy">
                  <c:v>45064</c:v>
                </c:pt>
                <c:pt idx="2242" formatCode="d\-mmm\-yy">
                  <c:v>45067</c:v>
                </c:pt>
                <c:pt idx="2243" formatCode="d\-mmm\-yy">
                  <c:v>45070</c:v>
                </c:pt>
                <c:pt idx="2244" formatCode="d\-mmm\-yy">
                  <c:v>45073</c:v>
                </c:pt>
                <c:pt idx="2245" formatCode="d\-mmm\-yy">
                  <c:v>45076</c:v>
                </c:pt>
                <c:pt idx="2246" formatCode="d\-mmm\-yy">
                  <c:v>45079</c:v>
                </c:pt>
                <c:pt idx="2247" formatCode="d\-mmm\-yy">
                  <c:v>45082</c:v>
                </c:pt>
                <c:pt idx="2248" formatCode="d\-mmm\-yy">
                  <c:v>45085</c:v>
                </c:pt>
                <c:pt idx="2249" formatCode="d\-mmm\-yy">
                  <c:v>45088</c:v>
                </c:pt>
                <c:pt idx="2250" formatCode="d\-mmm\-yy">
                  <c:v>45091</c:v>
                </c:pt>
                <c:pt idx="2251" formatCode="d\-mmm\-yy">
                  <c:v>45094</c:v>
                </c:pt>
                <c:pt idx="2252" formatCode="d\-mmm\-yy">
                  <c:v>45097</c:v>
                </c:pt>
                <c:pt idx="2253" formatCode="d\-mmm\-yy">
                  <c:v>45100</c:v>
                </c:pt>
                <c:pt idx="2254" formatCode="d\-mmm\-yy">
                  <c:v>45103</c:v>
                </c:pt>
                <c:pt idx="2255" formatCode="d\-mmm\-yy">
                  <c:v>45106</c:v>
                </c:pt>
                <c:pt idx="2256" formatCode="d\-mmm\-yy">
                  <c:v>45079</c:v>
                </c:pt>
                <c:pt idx="2257" formatCode="d\-mmm\-yy">
                  <c:v>45082</c:v>
                </c:pt>
                <c:pt idx="2258" formatCode="d\-mmm\-yy">
                  <c:v>45085</c:v>
                </c:pt>
                <c:pt idx="2259" formatCode="d\-mmm\-yy">
                  <c:v>45088</c:v>
                </c:pt>
                <c:pt idx="2260" formatCode="d\-mmm\-yy">
                  <c:v>45091</c:v>
                </c:pt>
                <c:pt idx="2261" formatCode="d\-mmm\-yy">
                  <c:v>45094</c:v>
                </c:pt>
                <c:pt idx="2262" formatCode="d\-mmm\-yy">
                  <c:v>45097</c:v>
                </c:pt>
                <c:pt idx="2263" formatCode="d\-mmm\-yy">
                  <c:v>45100</c:v>
                </c:pt>
                <c:pt idx="2264" formatCode="d\-mmm\-yy">
                  <c:v>45103</c:v>
                </c:pt>
                <c:pt idx="2265" formatCode="d\-mmm\-yy">
                  <c:v>45106</c:v>
                </c:pt>
                <c:pt idx="2266" formatCode="d\-mmm\-yy">
                  <c:v>45109</c:v>
                </c:pt>
                <c:pt idx="2267" formatCode="d\-mmm\-yy">
                  <c:v>45112</c:v>
                </c:pt>
                <c:pt idx="2268" formatCode="d\-mmm\-yy">
                  <c:v>45115</c:v>
                </c:pt>
                <c:pt idx="2269" formatCode="d\-mmm\-yy">
                  <c:v>45118</c:v>
                </c:pt>
                <c:pt idx="2270" formatCode="d\-mmm\-yy">
                  <c:v>45121</c:v>
                </c:pt>
                <c:pt idx="2271" formatCode="d\-mmm\-yy">
                  <c:v>45124</c:v>
                </c:pt>
                <c:pt idx="2272" formatCode="d\-mmm\-yy">
                  <c:v>45127</c:v>
                </c:pt>
                <c:pt idx="2273" formatCode="d\-mmm\-yy">
                  <c:v>45130</c:v>
                </c:pt>
                <c:pt idx="2274" formatCode="d\-mmm\-yy">
                  <c:v>45133</c:v>
                </c:pt>
                <c:pt idx="2275" formatCode="d\-mmm\-yy">
                  <c:v>45136</c:v>
                </c:pt>
                <c:pt idx="2276" formatCode="d\-mmm\-yy">
                  <c:v>45139</c:v>
                </c:pt>
                <c:pt idx="2277" formatCode="d\-mmm\-yy">
                  <c:v>45142</c:v>
                </c:pt>
                <c:pt idx="2278" formatCode="d\-mmm\-yy">
                  <c:v>45145</c:v>
                </c:pt>
                <c:pt idx="2279" formatCode="d\-mmm\-yy">
                  <c:v>45148</c:v>
                </c:pt>
                <c:pt idx="2280" formatCode="d\-mmm\-yy">
                  <c:v>45151</c:v>
                </c:pt>
                <c:pt idx="2281" formatCode="d\-mmm\-yy">
                  <c:v>45154</c:v>
                </c:pt>
                <c:pt idx="2282" formatCode="d\-mmm\-yy">
                  <c:v>45157</c:v>
                </c:pt>
                <c:pt idx="2283" formatCode="d\-mmm\-yy">
                  <c:v>45160</c:v>
                </c:pt>
                <c:pt idx="2284" formatCode="d\-mmm\-yy">
                  <c:v>45163</c:v>
                </c:pt>
                <c:pt idx="2285" formatCode="d\-mmm\-yy">
                  <c:v>45166</c:v>
                </c:pt>
                <c:pt idx="2286" formatCode="d\-mmm\-yy">
                  <c:v>45169</c:v>
                </c:pt>
                <c:pt idx="2287" formatCode="d\-mmm\-yy">
                  <c:v>45172</c:v>
                </c:pt>
                <c:pt idx="2288" formatCode="d\-mmm\-yy">
                  <c:v>45175</c:v>
                </c:pt>
                <c:pt idx="2289" formatCode="d\-mmm\-yy">
                  <c:v>45178</c:v>
                </c:pt>
                <c:pt idx="2290" formatCode="d\-mmm\-yy">
                  <c:v>45181</c:v>
                </c:pt>
                <c:pt idx="2291" formatCode="d\-mmm\-yy">
                  <c:v>45184</c:v>
                </c:pt>
                <c:pt idx="2292" formatCode="d\-mmm\-yy">
                  <c:v>45187</c:v>
                </c:pt>
                <c:pt idx="2293">
                  <c:v>45190</c:v>
                </c:pt>
                <c:pt idx="2294">
                  <c:v>45193</c:v>
                </c:pt>
                <c:pt idx="2295">
                  <c:v>45196</c:v>
                </c:pt>
                <c:pt idx="2296">
                  <c:v>45199</c:v>
                </c:pt>
                <c:pt idx="2297">
                  <c:v>45202</c:v>
                </c:pt>
                <c:pt idx="2298">
                  <c:v>45205</c:v>
                </c:pt>
                <c:pt idx="2299">
                  <c:v>45208</c:v>
                </c:pt>
                <c:pt idx="2300">
                  <c:v>45211</c:v>
                </c:pt>
                <c:pt idx="2301">
                  <c:v>45214</c:v>
                </c:pt>
                <c:pt idx="2302">
                  <c:v>45217</c:v>
                </c:pt>
                <c:pt idx="2303">
                  <c:v>45220</c:v>
                </c:pt>
                <c:pt idx="2304">
                  <c:v>45223</c:v>
                </c:pt>
                <c:pt idx="2305">
                  <c:v>45226</c:v>
                </c:pt>
                <c:pt idx="2306">
                  <c:v>45229</c:v>
                </c:pt>
                <c:pt idx="2307">
                  <c:v>45232</c:v>
                </c:pt>
                <c:pt idx="2308">
                  <c:v>45235</c:v>
                </c:pt>
                <c:pt idx="2309">
                  <c:v>45238</c:v>
                </c:pt>
                <c:pt idx="2310">
                  <c:v>45241</c:v>
                </c:pt>
                <c:pt idx="2311">
                  <c:v>45244</c:v>
                </c:pt>
                <c:pt idx="2312">
                  <c:v>45247</c:v>
                </c:pt>
                <c:pt idx="2313">
                  <c:v>45250</c:v>
                </c:pt>
                <c:pt idx="2314">
                  <c:v>45253</c:v>
                </c:pt>
                <c:pt idx="2315">
                  <c:v>45256</c:v>
                </c:pt>
                <c:pt idx="2316">
                  <c:v>45259</c:v>
                </c:pt>
                <c:pt idx="2317">
                  <c:v>45262</c:v>
                </c:pt>
                <c:pt idx="2318">
                  <c:v>45265</c:v>
                </c:pt>
                <c:pt idx="2319">
                  <c:v>45268</c:v>
                </c:pt>
                <c:pt idx="2320">
                  <c:v>45271</c:v>
                </c:pt>
                <c:pt idx="2321">
                  <c:v>45274</c:v>
                </c:pt>
                <c:pt idx="2322">
                  <c:v>45277</c:v>
                </c:pt>
                <c:pt idx="2323">
                  <c:v>45280</c:v>
                </c:pt>
                <c:pt idx="2324">
                  <c:v>45283</c:v>
                </c:pt>
                <c:pt idx="2325">
                  <c:v>45286</c:v>
                </c:pt>
                <c:pt idx="2326">
                  <c:v>45289</c:v>
                </c:pt>
                <c:pt idx="2327">
                  <c:v>45292</c:v>
                </c:pt>
                <c:pt idx="2328">
                  <c:v>45295</c:v>
                </c:pt>
                <c:pt idx="2329">
                  <c:v>45298</c:v>
                </c:pt>
                <c:pt idx="2330">
                  <c:v>45301</c:v>
                </c:pt>
                <c:pt idx="2331">
                  <c:v>45304</c:v>
                </c:pt>
                <c:pt idx="2332">
                  <c:v>45307</c:v>
                </c:pt>
                <c:pt idx="2333">
                  <c:v>45310</c:v>
                </c:pt>
                <c:pt idx="2334">
                  <c:v>45313</c:v>
                </c:pt>
                <c:pt idx="2335">
                  <c:v>45316</c:v>
                </c:pt>
                <c:pt idx="2336">
                  <c:v>45319</c:v>
                </c:pt>
                <c:pt idx="2337">
                  <c:v>45322</c:v>
                </c:pt>
                <c:pt idx="2338">
                  <c:v>45325</c:v>
                </c:pt>
                <c:pt idx="2339">
                  <c:v>45328</c:v>
                </c:pt>
                <c:pt idx="2340">
                  <c:v>45331</c:v>
                </c:pt>
                <c:pt idx="2341">
                  <c:v>45334</c:v>
                </c:pt>
                <c:pt idx="2342">
                  <c:v>45337</c:v>
                </c:pt>
                <c:pt idx="2343">
                  <c:v>45340</c:v>
                </c:pt>
                <c:pt idx="2344">
                  <c:v>45343</c:v>
                </c:pt>
                <c:pt idx="2345">
                  <c:v>45346</c:v>
                </c:pt>
                <c:pt idx="2346">
                  <c:v>45349</c:v>
                </c:pt>
                <c:pt idx="2347">
                  <c:v>45352</c:v>
                </c:pt>
                <c:pt idx="2348">
                  <c:v>45355</c:v>
                </c:pt>
                <c:pt idx="2349">
                  <c:v>45358</c:v>
                </c:pt>
                <c:pt idx="2350">
                  <c:v>45361</c:v>
                </c:pt>
                <c:pt idx="2351">
                  <c:v>45364</c:v>
                </c:pt>
                <c:pt idx="2352">
                  <c:v>45367</c:v>
                </c:pt>
                <c:pt idx="2353">
                  <c:v>45370</c:v>
                </c:pt>
                <c:pt idx="2354">
                  <c:v>45373</c:v>
                </c:pt>
                <c:pt idx="2355">
                  <c:v>45376</c:v>
                </c:pt>
                <c:pt idx="2356">
                  <c:v>45379</c:v>
                </c:pt>
                <c:pt idx="2357">
                  <c:v>45382</c:v>
                </c:pt>
                <c:pt idx="2358">
                  <c:v>45385</c:v>
                </c:pt>
                <c:pt idx="2359">
                  <c:v>45388</c:v>
                </c:pt>
                <c:pt idx="2360">
                  <c:v>45391</c:v>
                </c:pt>
                <c:pt idx="2361">
                  <c:v>45394</c:v>
                </c:pt>
                <c:pt idx="2362">
                  <c:v>45397</c:v>
                </c:pt>
                <c:pt idx="2363">
                  <c:v>45400</c:v>
                </c:pt>
                <c:pt idx="2364">
                  <c:v>45403</c:v>
                </c:pt>
                <c:pt idx="2365">
                  <c:v>45406</c:v>
                </c:pt>
                <c:pt idx="2366">
                  <c:v>45409</c:v>
                </c:pt>
                <c:pt idx="2367">
                  <c:v>45412</c:v>
                </c:pt>
                <c:pt idx="2368">
                  <c:v>45415</c:v>
                </c:pt>
                <c:pt idx="2369">
                  <c:v>45418</c:v>
                </c:pt>
                <c:pt idx="2370">
                  <c:v>45421</c:v>
                </c:pt>
                <c:pt idx="2371">
                  <c:v>45424</c:v>
                </c:pt>
                <c:pt idx="2372">
                  <c:v>45427</c:v>
                </c:pt>
                <c:pt idx="2373">
                  <c:v>45430</c:v>
                </c:pt>
                <c:pt idx="2374">
                  <c:v>45433</c:v>
                </c:pt>
                <c:pt idx="2375">
                  <c:v>45436</c:v>
                </c:pt>
                <c:pt idx="2376">
                  <c:v>45439</c:v>
                </c:pt>
                <c:pt idx="2377">
                  <c:v>45442</c:v>
                </c:pt>
                <c:pt idx="2378">
                  <c:v>45445</c:v>
                </c:pt>
                <c:pt idx="2379">
                  <c:v>45448</c:v>
                </c:pt>
                <c:pt idx="2380">
                  <c:v>45451</c:v>
                </c:pt>
                <c:pt idx="2381">
                  <c:v>45454</c:v>
                </c:pt>
                <c:pt idx="2382">
                  <c:v>45457</c:v>
                </c:pt>
                <c:pt idx="2383">
                  <c:v>45460</c:v>
                </c:pt>
                <c:pt idx="2384">
                  <c:v>45463</c:v>
                </c:pt>
                <c:pt idx="2385">
                  <c:v>45466</c:v>
                </c:pt>
                <c:pt idx="2386">
                  <c:v>45469</c:v>
                </c:pt>
                <c:pt idx="2387">
                  <c:v>45472</c:v>
                </c:pt>
                <c:pt idx="2388">
                  <c:v>45475</c:v>
                </c:pt>
                <c:pt idx="2389">
                  <c:v>45478</c:v>
                </c:pt>
                <c:pt idx="2390">
                  <c:v>45481</c:v>
                </c:pt>
                <c:pt idx="2391">
                  <c:v>45484</c:v>
                </c:pt>
                <c:pt idx="2392">
                  <c:v>45487</c:v>
                </c:pt>
                <c:pt idx="2393">
                  <c:v>45490</c:v>
                </c:pt>
                <c:pt idx="2394">
                  <c:v>45493</c:v>
                </c:pt>
                <c:pt idx="2395">
                  <c:v>45496</c:v>
                </c:pt>
                <c:pt idx="2396">
                  <c:v>45499</c:v>
                </c:pt>
                <c:pt idx="2397">
                  <c:v>45502</c:v>
                </c:pt>
                <c:pt idx="2398">
                  <c:v>45505</c:v>
                </c:pt>
                <c:pt idx="2399">
                  <c:v>45508</c:v>
                </c:pt>
                <c:pt idx="2400">
                  <c:v>45511</c:v>
                </c:pt>
                <c:pt idx="2401">
                  <c:v>45514</c:v>
                </c:pt>
                <c:pt idx="2402">
                  <c:v>45517</c:v>
                </c:pt>
                <c:pt idx="2403">
                  <c:v>45520</c:v>
                </c:pt>
                <c:pt idx="2404">
                  <c:v>45523</c:v>
                </c:pt>
                <c:pt idx="2405">
                  <c:v>45526</c:v>
                </c:pt>
                <c:pt idx="2406">
                  <c:v>45529</c:v>
                </c:pt>
                <c:pt idx="2407">
                  <c:v>45532</c:v>
                </c:pt>
                <c:pt idx="2408">
                  <c:v>45535</c:v>
                </c:pt>
                <c:pt idx="2409">
                  <c:v>45538</c:v>
                </c:pt>
                <c:pt idx="2410">
                  <c:v>45541</c:v>
                </c:pt>
                <c:pt idx="2411">
                  <c:v>45544</c:v>
                </c:pt>
                <c:pt idx="2412">
                  <c:v>45547</c:v>
                </c:pt>
                <c:pt idx="2413">
                  <c:v>45550</c:v>
                </c:pt>
                <c:pt idx="2414">
                  <c:v>45553</c:v>
                </c:pt>
                <c:pt idx="2415">
                  <c:v>45556</c:v>
                </c:pt>
                <c:pt idx="2416">
                  <c:v>45559</c:v>
                </c:pt>
                <c:pt idx="2417">
                  <c:v>45562</c:v>
                </c:pt>
                <c:pt idx="2418">
                  <c:v>45565</c:v>
                </c:pt>
                <c:pt idx="2419">
                  <c:v>45568</c:v>
                </c:pt>
                <c:pt idx="2420">
                  <c:v>45571</c:v>
                </c:pt>
                <c:pt idx="2421">
                  <c:v>45574</c:v>
                </c:pt>
                <c:pt idx="2422">
                  <c:v>45577</c:v>
                </c:pt>
                <c:pt idx="2423">
                  <c:v>45580</c:v>
                </c:pt>
                <c:pt idx="2424">
                  <c:v>45583</c:v>
                </c:pt>
                <c:pt idx="2425">
                  <c:v>45586</c:v>
                </c:pt>
                <c:pt idx="2426">
                  <c:v>45589</c:v>
                </c:pt>
                <c:pt idx="2427">
                  <c:v>45592</c:v>
                </c:pt>
                <c:pt idx="2428">
                  <c:v>45595</c:v>
                </c:pt>
                <c:pt idx="2429">
                  <c:v>45598</c:v>
                </c:pt>
                <c:pt idx="2430">
                  <c:v>45601</c:v>
                </c:pt>
                <c:pt idx="2431">
                  <c:v>45604</c:v>
                </c:pt>
                <c:pt idx="2432">
                  <c:v>45607</c:v>
                </c:pt>
                <c:pt idx="2433">
                  <c:v>45610</c:v>
                </c:pt>
                <c:pt idx="2434">
                  <c:v>45613</c:v>
                </c:pt>
                <c:pt idx="2435">
                  <c:v>45616</c:v>
                </c:pt>
                <c:pt idx="2436">
                  <c:v>45619</c:v>
                </c:pt>
                <c:pt idx="2437">
                  <c:v>45622</c:v>
                </c:pt>
                <c:pt idx="2438">
                  <c:v>45625</c:v>
                </c:pt>
                <c:pt idx="2439">
                  <c:v>45628</c:v>
                </c:pt>
                <c:pt idx="2440">
                  <c:v>45631</c:v>
                </c:pt>
                <c:pt idx="2441">
                  <c:v>45634</c:v>
                </c:pt>
                <c:pt idx="2442">
                  <c:v>45637</c:v>
                </c:pt>
                <c:pt idx="2443">
                  <c:v>45640</c:v>
                </c:pt>
                <c:pt idx="2444">
                  <c:v>45643</c:v>
                </c:pt>
                <c:pt idx="2445">
                  <c:v>45646</c:v>
                </c:pt>
                <c:pt idx="2446">
                  <c:v>45649</c:v>
                </c:pt>
                <c:pt idx="2447">
                  <c:v>45652</c:v>
                </c:pt>
                <c:pt idx="2448">
                  <c:v>45655</c:v>
                </c:pt>
                <c:pt idx="2449">
                  <c:v>45658</c:v>
                </c:pt>
                <c:pt idx="2450">
                  <c:v>45661</c:v>
                </c:pt>
                <c:pt idx="2451">
                  <c:v>45664</c:v>
                </c:pt>
                <c:pt idx="2452">
                  <c:v>45667</c:v>
                </c:pt>
                <c:pt idx="2453">
                  <c:v>45670</c:v>
                </c:pt>
                <c:pt idx="2454">
                  <c:v>45673</c:v>
                </c:pt>
                <c:pt idx="2455">
                  <c:v>45676</c:v>
                </c:pt>
                <c:pt idx="2456">
                  <c:v>45679</c:v>
                </c:pt>
                <c:pt idx="2457">
                  <c:v>45682</c:v>
                </c:pt>
                <c:pt idx="2458">
                  <c:v>45685</c:v>
                </c:pt>
                <c:pt idx="2459">
                  <c:v>45688</c:v>
                </c:pt>
                <c:pt idx="2460">
                  <c:v>45691</c:v>
                </c:pt>
                <c:pt idx="2461">
                  <c:v>45694</c:v>
                </c:pt>
                <c:pt idx="2462">
                  <c:v>45697</c:v>
                </c:pt>
                <c:pt idx="2463">
                  <c:v>45700</c:v>
                </c:pt>
                <c:pt idx="2464">
                  <c:v>45703</c:v>
                </c:pt>
                <c:pt idx="2465">
                  <c:v>45706</c:v>
                </c:pt>
                <c:pt idx="2466">
                  <c:v>45709</c:v>
                </c:pt>
                <c:pt idx="2467">
                  <c:v>45712</c:v>
                </c:pt>
                <c:pt idx="2468">
                  <c:v>45715</c:v>
                </c:pt>
                <c:pt idx="2469">
                  <c:v>45718</c:v>
                </c:pt>
                <c:pt idx="2470">
                  <c:v>45721</c:v>
                </c:pt>
                <c:pt idx="2471">
                  <c:v>45724</c:v>
                </c:pt>
                <c:pt idx="2472">
                  <c:v>45727</c:v>
                </c:pt>
                <c:pt idx="2473">
                  <c:v>45730</c:v>
                </c:pt>
                <c:pt idx="2474">
                  <c:v>45733</c:v>
                </c:pt>
                <c:pt idx="2475">
                  <c:v>45736</c:v>
                </c:pt>
                <c:pt idx="2476">
                  <c:v>45739</c:v>
                </c:pt>
                <c:pt idx="2477">
                  <c:v>45742</c:v>
                </c:pt>
                <c:pt idx="2478">
                  <c:v>45745</c:v>
                </c:pt>
                <c:pt idx="2479">
                  <c:v>45748</c:v>
                </c:pt>
                <c:pt idx="2480">
                  <c:v>45751</c:v>
                </c:pt>
                <c:pt idx="2481">
                  <c:v>45754</c:v>
                </c:pt>
                <c:pt idx="2482">
                  <c:v>45757</c:v>
                </c:pt>
                <c:pt idx="2483">
                  <c:v>45760</c:v>
                </c:pt>
                <c:pt idx="2484">
                  <c:v>45763</c:v>
                </c:pt>
                <c:pt idx="2485">
                  <c:v>45766</c:v>
                </c:pt>
                <c:pt idx="2486">
                  <c:v>45769</c:v>
                </c:pt>
                <c:pt idx="2487">
                  <c:v>45772</c:v>
                </c:pt>
                <c:pt idx="2488">
                  <c:v>45775</c:v>
                </c:pt>
                <c:pt idx="2489">
                  <c:v>45778</c:v>
                </c:pt>
                <c:pt idx="2490">
                  <c:v>45781</c:v>
                </c:pt>
                <c:pt idx="2491">
                  <c:v>45784</c:v>
                </c:pt>
                <c:pt idx="2492">
                  <c:v>45787</c:v>
                </c:pt>
                <c:pt idx="2493">
                  <c:v>45790</c:v>
                </c:pt>
                <c:pt idx="2494">
                  <c:v>45793</c:v>
                </c:pt>
                <c:pt idx="2495">
                  <c:v>45796</c:v>
                </c:pt>
                <c:pt idx="2496">
                  <c:v>45799</c:v>
                </c:pt>
                <c:pt idx="2497">
                  <c:v>45802</c:v>
                </c:pt>
                <c:pt idx="2498">
                  <c:v>45805</c:v>
                </c:pt>
                <c:pt idx="2499">
                  <c:v>45808</c:v>
                </c:pt>
                <c:pt idx="2500">
                  <c:v>45811</c:v>
                </c:pt>
                <c:pt idx="2501">
                  <c:v>45814</c:v>
                </c:pt>
                <c:pt idx="2502">
                  <c:v>45817</c:v>
                </c:pt>
                <c:pt idx="2503">
                  <c:v>45820</c:v>
                </c:pt>
                <c:pt idx="2504">
                  <c:v>45823</c:v>
                </c:pt>
                <c:pt idx="2505">
                  <c:v>45826</c:v>
                </c:pt>
                <c:pt idx="2506">
                  <c:v>45829</c:v>
                </c:pt>
                <c:pt idx="2507">
                  <c:v>45832</c:v>
                </c:pt>
                <c:pt idx="2508">
                  <c:v>45835</c:v>
                </c:pt>
                <c:pt idx="2509">
                  <c:v>45838</c:v>
                </c:pt>
              </c:numCache>
            </c:numRef>
          </c:xVal>
          <c:yVal>
            <c:numRef>
              <c:f>Caimanes!$W$2:$W$2511</c:f>
              <c:numCache>
                <c:formatCode>General</c:formatCode>
                <c:ptCount val="2510"/>
                <c:pt idx="25" formatCode="0">
                  <c:v>3.0107325525833524</c:v>
                </c:pt>
                <c:pt idx="26" formatCode="0">
                  <c:v>25.376226593860334</c:v>
                </c:pt>
                <c:pt idx="27" formatCode="0">
                  <c:v>27.9430074108691</c:v>
                </c:pt>
                <c:pt idx="28" formatCode="0">
                  <c:v>27.08060382454995</c:v>
                </c:pt>
                <c:pt idx="30" formatCode="0">
                  <c:v>37.351173571342066</c:v>
                </c:pt>
                <c:pt idx="31" formatCode="0">
                  <c:v>40.847490013878208</c:v>
                </c:pt>
                <c:pt idx="33" formatCode="0">
                  <c:v>25.195828181436415</c:v>
                </c:pt>
                <c:pt idx="34" formatCode="0">
                  <c:v>26.816020443579934</c:v>
                </c:pt>
                <c:pt idx="35" formatCode="0">
                  <c:v>31.406039844249921</c:v>
                </c:pt>
                <c:pt idx="36" formatCode="0">
                  <c:v>26.34390412113709</c:v>
                </c:pt>
                <c:pt idx="37" formatCode="0">
                  <c:v>26.604055008522934</c:v>
                </c:pt>
                <c:pt idx="38" formatCode="0">
                  <c:v>28.656050936954873</c:v>
                </c:pt>
                <c:pt idx="39" formatCode="0">
                  <c:v>27.123763478858621</c:v>
                </c:pt>
                <c:pt idx="40" formatCode="0">
                  <c:v>46.680695344179803</c:v>
                </c:pt>
                <c:pt idx="41" formatCode="0">
                  <c:v>20.262171218536441</c:v>
                </c:pt>
                <c:pt idx="42" formatCode="0">
                  <c:v>31.440008920240519</c:v>
                </c:pt>
                <c:pt idx="43" formatCode="0">
                  <c:v>24.400729011862378</c:v>
                </c:pt>
                <c:pt idx="44" formatCode="0">
                  <c:v>27.11378484069974</c:v>
                </c:pt>
                <c:pt idx="45" formatCode="0">
                  <c:v>25.63765005749196</c:v>
                </c:pt>
                <c:pt idx="46" formatCode="0">
                  <c:v>20.883608112145865</c:v>
                </c:pt>
                <c:pt idx="47" formatCode="0">
                  <c:v>6</c:v>
                </c:pt>
                <c:pt idx="48" formatCode="0">
                  <c:v>6.7371195735757006</c:v>
                </c:pt>
                <c:pt idx="49" formatCode="0">
                  <c:v>23.345475572573989</c:v>
                </c:pt>
                <c:pt idx="50" formatCode="0">
                  <c:v>14.827304526337555</c:v>
                </c:pt>
                <c:pt idx="51" formatCode="0">
                  <c:v>10.669887777890931</c:v>
                </c:pt>
                <c:pt idx="52" formatCode="0">
                  <c:v>22.087274879419191</c:v>
                </c:pt>
                <c:pt idx="53" formatCode="0">
                  <c:v>27.272142532718558</c:v>
                </c:pt>
                <c:pt idx="54" formatCode="0">
                  <c:v>13.97517694354554</c:v>
                </c:pt>
                <c:pt idx="55" formatCode="0">
                  <c:v>37.496021946114389</c:v>
                </c:pt>
                <c:pt idx="56" formatCode="0">
                  <c:v>29.810361432983029</c:v>
                </c:pt>
                <c:pt idx="57" formatCode="0">
                  <c:v>35.512197008082452</c:v>
                </c:pt>
                <c:pt idx="58" formatCode="0">
                  <c:v>30.966658431116219</c:v>
                </c:pt>
                <c:pt idx="59" formatCode="0">
                  <c:v>30.22400006834307</c:v>
                </c:pt>
                <c:pt idx="60" formatCode="0">
                  <c:v>25.029279569998025</c:v>
                </c:pt>
                <c:pt idx="61" formatCode="0">
                  <c:v>27.031531506689234</c:v>
                </c:pt>
                <c:pt idx="62" formatCode="0">
                  <c:v>25.351447063870769</c:v>
                </c:pt>
                <c:pt idx="65" formatCode="0">
                  <c:v>30.456844179026639</c:v>
                </c:pt>
                <c:pt idx="66" formatCode="0">
                  <c:v>30.935657987898161</c:v>
                </c:pt>
                <c:pt idx="67" formatCode="0">
                  <c:v>18.857102898723152</c:v>
                </c:pt>
                <c:pt idx="68" formatCode="0">
                  <c:v>23.830269504171337</c:v>
                </c:pt>
                <c:pt idx="69" formatCode="0">
                  <c:v>22.912094599833928</c:v>
                </c:pt>
                <c:pt idx="70" formatCode="0">
                  <c:v>13.473352443327245</c:v>
                </c:pt>
                <c:pt idx="71" formatCode="0">
                  <c:v>28.391075578641921</c:v>
                </c:pt>
                <c:pt idx="72" formatCode="0">
                  <c:v>29.316756203137459</c:v>
                </c:pt>
                <c:pt idx="73" formatCode="0">
                  <c:v>18.364363852230486</c:v>
                </c:pt>
                <c:pt idx="76" formatCode="0">
                  <c:v>36.312396371228942</c:v>
                </c:pt>
                <c:pt idx="77" formatCode="0">
                  <c:v>33.439805826019395</c:v>
                </c:pt>
                <c:pt idx="78" formatCode="0">
                  <c:v>26.058424022969643</c:v>
                </c:pt>
                <c:pt idx="79" formatCode="0">
                  <c:v>25.713119319660596</c:v>
                </c:pt>
                <c:pt idx="80" formatCode="0">
                  <c:v>18.396182834711396</c:v>
                </c:pt>
                <c:pt idx="81" formatCode="0">
                  <c:v>24.296744455428264</c:v>
                </c:pt>
                <c:pt idx="82" formatCode="0">
                  <c:v>11.53755522009368</c:v>
                </c:pt>
                <c:pt idx="83" formatCode="0">
                  <c:v>12.597776232464604</c:v>
                </c:pt>
                <c:pt idx="84" formatCode="0">
                  <c:v>9.7488124667085927</c:v>
                </c:pt>
                <c:pt idx="85" formatCode="0">
                  <c:v>17.152390899588461</c:v>
                </c:pt>
                <c:pt idx="86" formatCode="0">
                  <c:v>13.685909389775823</c:v>
                </c:pt>
                <c:pt idx="87" formatCode="0">
                  <c:v>12.577614251677018</c:v>
                </c:pt>
                <c:pt idx="88" formatCode="0">
                  <c:v>15.970880925932454</c:v>
                </c:pt>
                <c:pt idx="89" formatCode="0">
                  <c:v>18.150822274905295</c:v>
                </c:pt>
                <c:pt idx="90" formatCode="0">
                  <c:v>15.641648848475787</c:v>
                </c:pt>
                <c:pt idx="91" formatCode="0">
                  <c:v>16.57193190568481</c:v>
                </c:pt>
                <c:pt idx="92" formatCode="0">
                  <c:v>15.788094614821675</c:v>
                </c:pt>
                <c:pt idx="93" formatCode="0">
                  <c:v>23.480912153421805</c:v>
                </c:pt>
                <c:pt idx="94" formatCode="0">
                  <c:v>15.017277594590896</c:v>
                </c:pt>
                <c:pt idx="95" formatCode="0">
                  <c:v>24.17511631843519</c:v>
                </c:pt>
                <c:pt idx="96" formatCode="0">
                  <c:v>26.434010227389489</c:v>
                </c:pt>
                <c:pt idx="97" formatCode="0">
                  <c:v>38.944626939871746</c:v>
                </c:pt>
                <c:pt idx="98" formatCode="0">
                  <c:v>30.775183418319227</c:v>
                </c:pt>
                <c:pt idx="99" formatCode="0">
                  <c:v>33.65344757011367</c:v>
                </c:pt>
                <c:pt idx="100" formatCode="0">
                  <c:v>27.120465500519956</c:v>
                </c:pt>
                <c:pt idx="101" formatCode="0">
                  <c:v>23.562196256947637</c:v>
                </c:pt>
                <c:pt idx="102" formatCode="0">
                  <c:v>36.264807928826848</c:v>
                </c:pt>
                <c:pt idx="103" formatCode="0">
                  <c:v>25.841375522507732</c:v>
                </c:pt>
                <c:pt idx="104" formatCode="0">
                  <c:v>22.268954635010669</c:v>
                </c:pt>
                <c:pt idx="105" formatCode="0">
                  <c:v>27.060117875942431</c:v>
                </c:pt>
                <c:pt idx="106" formatCode="0">
                  <c:v>34.651786178061535</c:v>
                </c:pt>
                <c:pt idx="107" formatCode="0">
                  <c:v>42.714296223701723</c:v>
                </c:pt>
                <c:pt idx="108" formatCode="0">
                  <c:v>43.340839904854619</c:v>
                </c:pt>
                <c:pt idx="109" formatCode="0">
                  <c:v>26.461376660205069</c:v>
                </c:pt>
                <c:pt idx="110" formatCode="0">
                  <c:v>24.217289095922382</c:v>
                </c:pt>
                <c:pt idx="111" formatCode="0">
                  <c:v>32.531519197565309</c:v>
                </c:pt>
                <c:pt idx="112" formatCode="0">
                  <c:v>29.356048718863661</c:v>
                </c:pt>
                <c:pt idx="113" formatCode="0">
                  <c:v>31.981703353248466</c:v>
                </c:pt>
                <c:pt idx="114" formatCode="0">
                  <c:v>17.697773988873415</c:v>
                </c:pt>
                <c:pt idx="115" formatCode="0">
                  <c:v>39.936403350833103</c:v>
                </c:pt>
                <c:pt idx="116" formatCode="0">
                  <c:v>25.087561248965592</c:v>
                </c:pt>
                <c:pt idx="117" formatCode="0">
                  <c:v>15.491808009818744</c:v>
                </c:pt>
                <c:pt idx="118" formatCode="0">
                  <c:v>46.292603800085892</c:v>
                </c:pt>
                <c:pt idx="119" formatCode="0">
                  <c:v>38.962131061668813</c:v>
                </c:pt>
                <c:pt idx="120" formatCode="0">
                  <c:v>30.451141116446109</c:v>
                </c:pt>
                <c:pt idx="121" formatCode="0">
                  <c:v>39.154133825017944</c:v>
                </c:pt>
                <c:pt idx="122" formatCode="0">
                  <c:v>34.31274549208208</c:v>
                </c:pt>
                <c:pt idx="123" formatCode="0">
                  <c:v>38.638370974104056</c:v>
                </c:pt>
                <c:pt idx="124" formatCode="0">
                  <c:v>44.683155923956086</c:v>
                </c:pt>
                <c:pt idx="125" formatCode="0">
                  <c:v>43.96573444192483</c:v>
                </c:pt>
                <c:pt idx="126" formatCode="0">
                  <c:v>46</c:v>
                </c:pt>
                <c:pt idx="127" formatCode="0">
                  <c:v>31</c:v>
                </c:pt>
                <c:pt idx="128" formatCode="0">
                  <c:v>42</c:v>
                </c:pt>
                <c:pt idx="129" formatCode="0">
                  <c:v>49</c:v>
                </c:pt>
                <c:pt idx="130" formatCode="0">
                  <c:v>52</c:v>
                </c:pt>
                <c:pt idx="131" formatCode="0">
                  <c:v>45</c:v>
                </c:pt>
                <c:pt idx="132" formatCode="0">
                  <c:v>53</c:v>
                </c:pt>
                <c:pt idx="133" formatCode="0">
                  <c:v>42</c:v>
                </c:pt>
                <c:pt idx="134" formatCode="0">
                  <c:v>61</c:v>
                </c:pt>
                <c:pt idx="135" formatCode="0">
                  <c:v>56</c:v>
                </c:pt>
                <c:pt idx="136" formatCode="0">
                  <c:v>57</c:v>
                </c:pt>
                <c:pt idx="137" formatCode="0">
                  <c:v>78</c:v>
                </c:pt>
                <c:pt idx="138" formatCode="0">
                  <c:v>84</c:v>
                </c:pt>
                <c:pt idx="139" formatCode="0">
                  <c:v>76</c:v>
                </c:pt>
                <c:pt idx="140" formatCode="0">
                  <c:v>35</c:v>
                </c:pt>
                <c:pt idx="141" formatCode="0">
                  <c:v>41</c:v>
                </c:pt>
                <c:pt idx="142" formatCode="0">
                  <c:v>26</c:v>
                </c:pt>
                <c:pt idx="143" formatCode="0">
                  <c:v>66</c:v>
                </c:pt>
                <c:pt idx="144" formatCode="0">
                  <c:v>56</c:v>
                </c:pt>
                <c:pt idx="145" formatCode="0">
                  <c:v>58</c:v>
                </c:pt>
                <c:pt idx="146" formatCode="0">
                  <c:v>31</c:v>
                </c:pt>
                <c:pt idx="147" formatCode="0">
                  <c:v>32</c:v>
                </c:pt>
                <c:pt idx="148" formatCode="0">
                  <c:v>41</c:v>
                </c:pt>
                <c:pt idx="149" formatCode="0">
                  <c:v>36</c:v>
                </c:pt>
                <c:pt idx="150" formatCode="0">
                  <c:v>45</c:v>
                </c:pt>
                <c:pt idx="151" formatCode="0">
                  <c:v>57</c:v>
                </c:pt>
                <c:pt idx="152" formatCode="0">
                  <c:v>53</c:v>
                </c:pt>
                <c:pt idx="153" formatCode="0">
                  <c:v>59</c:v>
                </c:pt>
                <c:pt idx="154" formatCode="0">
                  <c:v>80</c:v>
                </c:pt>
                <c:pt idx="155" formatCode="0">
                  <c:v>70</c:v>
                </c:pt>
                <c:pt idx="157" formatCode="0">
                  <c:v>67</c:v>
                </c:pt>
                <c:pt idx="158" formatCode="0">
                  <c:v>64</c:v>
                </c:pt>
                <c:pt idx="159" formatCode="0">
                  <c:v>76</c:v>
                </c:pt>
                <c:pt idx="160" formatCode="0">
                  <c:v>21</c:v>
                </c:pt>
                <c:pt idx="161" formatCode="0">
                  <c:v>28</c:v>
                </c:pt>
                <c:pt idx="162" formatCode="0">
                  <c:v>43</c:v>
                </c:pt>
                <c:pt idx="163" formatCode="0">
                  <c:v>31</c:v>
                </c:pt>
                <c:pt idx="164" formatCode="0">
                  <c:v>12</c:v>
                </c:pt>
                <c:pt idx="165" formatCode="0">
                  <c:v>22</c:v>
                </c:pt>
                <c:pt idx="166" formatCode="0">
                  <c:v>51</c:v>
                </c:pt>
                <c:pt idx="168" formatCode="0">
                  <c:v>18</c:v>
                </c:pt>
                <c:pt idx="169" formatCode="0">
                  <c:v>38</c:v>
                </c:pt>
                <c:pt idx="170" formatCode="0">
                  <c:v>49</c:v>
                </c:pt>
                <c:pt idx="171" formatCode="0">
                  <c:v>40</c:v>
                </c:pt>
                <c:pt idx="172" formatCode="0">
                  <c:v>38</c:v>
                </c:pt>
                <c:pt idx="173" formatCode="0">
                  <c:v>99</c:v>
                </c:pt>
                <c:pt idx="174" formatCode="0">
                  <c:v>84</c:v>
                </c:pt>
                <c:pt idx="175" formatCode="0">
                  <c:v>111</c:v>
                </c:pt>
                <c:pt idx="176" formatCode="0">
                  <c:v>62</c:v>
                </c:pt>
                <c:pt idx="177" formatCode="0">
                  <c:v>54</c:v>
                </c:pt>
                <c:pt idx="178" formatCode="0">
                  <c:v>64</c:v>
                </c:pt>
                <c:pt idx="179" formatCode="0">
                  <c:v>49</c:v>
                </c:pt>
                <c:pt idx="180" formatCode="0">
                  <c:v>38</c:v>
                </c:pt>
                <c:pt idx="181" formatCode="0">
                  <c:v>23</c:v>
                </c:pt>
                <c:pt idx="182" formatCode="0">
                  <c:v>43</c:v>
                </c:pt>
                <c:pt idx="183" formatCode="0">
                  <c:v>23</c:v>
                </c:pt>
                <c:pt idx="184" formatCode="0">
                  <c:v>17</c:v>
                </c:pt>
                <c:pt idx="185" formatCode="0">
                  <c:v>26</c:v>
                </c:pt>
                <c:pt idx="186" formatCode="0">
                  <c:v>45</c:v>
                </c:pt>
                <c:pt idx="187" formatCode="0">
                  <c:v>57</c:v>
                </c:pt>
                <c:pt idx="188" formatCode="0">
                  <c:v>31.716940244353342</c:v>
                </c:pt>
                <c:pt idx="189" formatCode="0">
                  <c:v>28.571508837903298</c:v>
                </c:pt>
                <c:pt idx="190" formatCode="0">
                  <c:v>35.016543986394588</c:v>
                </c:pt>
                <c:pt idx="191" formatCode="0">
                  <c:v>37.124141553594029</c:v>
                </c:pt>
                <c:pt idx="192" formatCode="0">
                  <c:v>31.917332286020134</c:v>
                </c:pt>
                <c:pt idx="193" formatCode="0">
                  <c:v>25.814662576473189</c:v>
                </c:pt>
                <c:pt idx="194" formatCode="0">
                  <c:v>23.432564663452343</c:v>
                </c:pt>
                <c:pt idx="195" formatCode="0">
                  <c:v>28.25877632996237</c:v>
                </c:pt>
                <c:pt idx="196" formatCode="0">
                  <c:v>16.671334627310024</c:v>
                </c:pt>
                <c:pt idx="197" formatCode="0">
                  <c:v>20.455168293577735</c:v>
                </c:pt>
                <c:pt idx="198" formatCode="0">
                  <c:v>25.00403444506334</c:v>
                </c:pt>
                <c:pt idx="199" formatCode="0">
                  <c:v>25.32299843402421</c:v>
                </c:pt>
                <c:pt idx="200" formatCode="0">
                  <c:v>11.832081456291109</c:v>
                </c:pt>
                <c:pt idx="201" formatCode="0">
                  <c:v>23.33692934717245</c:v>
                </c:pt>
                <c:pt idx="202" formatCode="0">
                  <c:v>31.412735160733092</c:v>
                </c:pt>
                <c:pt idx="203" formatCode="0">
                  <c:v>18.690651303948599</c:v>
                </c:pt>
                <c:pt idx="204" formatCode="0">
                  <c:v>35.855232214938695</c:v>
                </c:pt>
                <c:pt idx="205" formatCode="0">
                  <c:v>38.441840308667935</c:v>
                </c:pt>
                <c:pt idx="206" formatCode="0">
                  <c:v>22.623920501680121</c:v>
                </c:pt>
                <c:pt idx="207" formatCode="0">
                  <c:v>47.483030928925594</c:v>
                </c:pt>
                <c:pt idx="208" formatCode="0">
                  <c:v>37.121201496628331</c:v>
                </c:pt>
                <c:pt idx="210" formatCode="0">
                  <c:v>60.509423011758805</c:v>
                </c:pt>
                <c:pt idx="211" formatCode="0">
                  <c:v>39.367324753912271</c:v>
                </c:pt>
                <c:pt idx="212" formatCode="0">
                  <c:v>46.207262690342816</c:v>
                </c:pt>
                <c:pt idx="213" formatCode="0">
                  <c:v>42.756137690618701</c:v>
                </c:pt>
                <c:pt idx="214" formatCode="0">
                  <c:v>45.875061744108223</c:v>
                </c:pt>
                <c:pt idx="215" formatCode="0">
                  <c:v>32.31302102963091</c:v>
                </c:pt>
                <c:pt idx="216" formatCode="0">
                  <c:v>21.883374005072582</c:v>
                </c:pt>
                <c:pt idx="217" formatCode="0">
                  <c:v>51.609045231546084</c:v>
                </c:pt>
                <c:pt idx="218" formatCode="0">
                  <c:v>39.461676896132602</c:v>
                </c:pt>
                <c:pt idx="219">
                  <c:v>33</c:v>
                </c:pt>
                <c:pt idx="220" formatCode="0">
                  <c:v>17.630351085053235</c:v>
                </c:pt>
                <c:pt idx="221" formatCode="0">
                  <c:v>24.981039272501796</c:v>
                </c:pt>
                <c:pt idx="222" formatCode="0">
                  <c:v>48.870824754966257</c:v>
                </c:pt>
                <c:pt idx="223" formatCode="0">
                  <c:v>15.805507483866336</c:v>
                </c:pt>
                <c:pt idx="224" formatCode="0">
                  <c:v>23.603034257480378</c:v>
                </c:pt>
                <c:pt idx="225" formatCode="0">
                  <c:v>23.687874958120677</c:v>
                </c:pt>
                <c:pt idx="226" formatCode="0">
                  <c:v>36.311982719892384</c:v>
                </c:pt>
                <c:pt idx="227" formatCode="0">
                  <c:v>14.916041252839978</c:v>
                </c:pt>
                <c:pt idx="228" formatCode="0">
                  <c:v>21.585045803500154</c:v>
                </c:pt>
                <c:pt idx="229" formatCode="0">
                  <c:v>26.416332712283914</c:v>
                </c:pt>
                <c:pt idx="230" formatCode="0">
                  <c:v>37.76897775924219</c:v>
                </c:pt>
                <c:pt idx="231" formatCode="0">
                  <c:v>28.832567842990503</c:v>
                </c:pt>
                <c:pt idx="232" formatCode="0">
                  <c:v>42.589743409914675</c:v>
                </c:pt>
                <c:pt idx="233" formatCode="0">
                  <c:v>48.229807053350441</c:v>
                </c:pt>
                <c:pt idx="234" formatCode="0">
                  <c:v>55.250376668230153</c:v>
                </c:pt>
                <c:pt idx="235" formatCode="0">
                  <c:v>43.571571398423416</c:v>
                </c:pt>
                <c:pt idx="236" formatCode="0">
                  <c:v>48.722667882435232</c:v>
                </c:pt>
                <c:pt idx="237" formatCode="0">
                  <c:v>54.541885893375074</c:v>
                </c:pt>
                <c:pt idx="238" formatCode="0">
                  <c:v>41.190451432474774</c:v>
                </c:pt>
                <c:pt idx="239" formatCode="0">
                  <c:v>70.967957780827561</c:v>
                </c:pt>
                <c:pt idx="240" formatCode="0">
                  <c:v>58.956392108887641</c:v>
                </c:pt>
                <c:pt idx="241" formatCode="0">
                  <c:v>62.099943876959792</c:v>
                </c:pt>
                <c:pt idx="242" formatCode="0">
                  <c:v>58.817453493411392</c:v>
                </c:pt>
                <c:pt idx="243" formatCode="0">
                  <c:v>40.644335356054086</c:v>
                </c:pt>
                <c:pt idx="244" formatCode="0">
                  <c:v>51.510527510102484</c:v>
                </c:pt>
                <c:pt idx="245" formatCode="0">
                  <c:v>48.291223062261793</c:v>
                </c:pt>
                <c:pt idx="246" formatCode="0">
                  <c:v>64.667351619511479</c:v>
                </c:pt>
                <c:pt idx="247" formatCode="0">
                  <c:v>40.970065667611131</c:v>
                </c:pt>
                <c:pt idx="248" formatCode="0">
                  <c:v>46.803260584233442</c:v>
                </c:pt>
                <c:pt idx="249" formatCode="0">
                  <c:v>60.997281317550424</c:v>
                </c:pt>
                <c:pt idx="250" formatCode="0">
                  <c:v>22</c:v>
                </c:pt>
                <c:pt idx="251" formatCode="0">
                  <c:v>41</c:v>
                </c:pt>
                <c:pt idx="252" formatCode="0">
                  <c:v>36</c:v>
                </c:pt>
                <c:pt idx="253" formatCode="0">
                  <c:v>22</c:v>
                </c:pt>
                <c:pt idx="254" formatCode="0">
                  <c:v>37</c:v>
                </c:pt>
                <c:pt idx="255" formatCode="0">
                  <c:v>56</c:v>
                </c:pt>
                <c:pt idx="256" formatCode="0">
                  <c:v>57</c:v>
                </c:pt>
                <c:pt idx="257" formatCode="0">
                  <c:v>49</c:v>
                </c:pt>
                <c:pt idx="258" formatCode="0">
                  <c:v>46</c:v>
                </c:pt>
                <c:pt idx="259" formatCode="0">
                  <c:v>38</c:v>
                </c:pt>
                <c:pt idx="260" formatCode="0">
                  <c:v>57</c:v>
                </c:pt>
                <c:pt idx="261" formatCode="0">
                  <c:v>51</c:v>
                </c:pt>
                <c:pt idx="262" formatCode="0">
                  <c:v>50</c:v>
                </c:pt>
                <c:pt idx="263" formatCode="0">
                  <c:v>59</c:v>
                </c:pt>
                <c:pt idx="264" formatCode="0">
                  <c:v>43</c:v>
                </c:pt>
                <c:pt idx="265" formatCode="0">
                  <c:v>27</c:v>
                </c:pt>
                <c:pt idx="266" formatCode="0">
                  <c:v>60</c:v>
                </c:pt>
                <c:pt idx="267" formatCode="0">
                  <c:v>23</c:v>
                </c:pt>
                <c:pt idx="268" formatCode="0">
                  <c:v>48</c:v>
                </c:pt>
                <c:pt idx="269" formatCode="0">
                  <c:v>47</c:v>
                </c:pt>
                <c:pt idx="270" formatCode="0">
                  <c:v>48</c:v>
                </c:pt>
                <c:pt idx="271" formatCode="0">
                  <c:v>41</c:v>
                </c:pt>
                <c:pt idx="272" formatCode="0">
                  <c:v>40</c:v>
                </c:pt>
                <c:pt idx="273" formatCode="0">
                  <c:v>37</c:v>
                </c:pt>
                <c:pt idx="274" formatCode="0">
                  <c:v>51</c:v>
                </c:pt>
                <c:pt idx="275" formatCode="0">
                  <c:v>54</c:v>
                </c:pt>
                <c:pt idx="276" formatCode="0">
                  <c:v>56</c:v>
                </c:pt>
                <c:pt idx="277" formatCode="0">
                  <c:v>51</c:v>
                </c:pt>
                <c:pt idx="278" formatCode="0">
                  <c:v>57</c:v>
                </c:pt>
                <c:pt idx="279" formatCode="0">
                  <c:v>32</c:v>
                </c:pt>
                <c:pt idx="280" formatCode="0">
                  <c:v>41</c:v>
                </c:pt>
                <c:pt idx="281" formatCode="0">
                  <c:v>44</c:v>
                </c:pt>
                <c:pt idx="282" formatCode="0">
                  <c:v>53</c:v>
                </c:pt>
                <c:pt idx="283" formatCode="0">
                  <c:v>10</c:v>
                </c:pt>
                <c:pt idx="284" formatCode="0">
                  <c:v>48</c:v>
                </c:pt>
                <c:pt idx="285" formatCode="0">
                  <c:v>18</c:v>
                </c:pt>
                <c:pt idx="286" formatCode="0">
                  <c:v>37</c:v>
                </c:pt>
                <c:pt idx="287" formatCode="0">
                  <c:v>25</c:v>
                </c:pt>
                <c:pt idx="288" formatCode="0">
                  <c:v>38</c:v>
                </c:pt>
                <c:pt idx="289" formatCode="0">
                  <c:v>51</c:v>
                </c:pt>
                <c:pt idx="290" formatCode="0">
                  <c:v>50</c:v>
                </c:pt>
                <c:pt idx="291" formatCode="0">
                  <c:v>47</c:v>
                </c:pt>
                <c:pt idx="292" formatCode="0">
                  <c:v>55</c:v>
                </c:pt>
                <c:pt idx="293" formatCode="0">
                  <c:v>43</c:v>
                </c:pt>
                <c:pt idx="294" formatCode="0">
                  <c:v>63</c:v>
                </c:pt>
                <c:pt idx="295" formatCode="0">
                  <c:v>66</c:v>
                </c:pt>
                <c:pt idx="296" formatCode="0">
                  <c:v>44</c:v>
                </c:pt>
                <c:pt idx="297" formatCode="0">
                  <c:v>46</c:v>
                </c:pt>
                <c:pt idx="298" formatCode="0">
                  <c:v>55</c:v>
                </c:pt>
                <c:pt idx="299" formatCode="0">
                  <c:v>32</c:v>
                </c:pt>
                <c:pt idx="300" formatCode="0">
                  <c:v>44</c:v>
                </c:pt>
                <c:pt idx="301" formatCode="0">
                  <c:v>41</c:v>
                </c:pt>
                <c:pt idx="302" formatCode="0">
                  <c:v>36</c:v>
                </c:pt>
                <c:pt idx="303" formatCode="0">
                  <c:v>49</c:v>
                </c:pt>
                <c:pt idx="304" formatCode="0">
                  <c:v>21</c:v>
                </c:pt>
                <c:pt idx="305" formatCode="0">
                  <c:v>40</c:v>
                </c:pt>
                <c:pt idx="306" formatCode="0">
                  <c:v>38</c:v>
                </c:pt>
                <c:pt idx="307" formatCode="0">
                  <c:v>42</c:v>
                </c:pt>
                <c:pt idx="308" formatCode="0">
                  <c:v>25</c:v>
                </c:pt>
                <c:pt idx="309" formatCode="0">
                  <c:v>30</c:v>
                </c:pt>
                <c:pt idx="311" formatCode="0">
                  <c:v>35.885123637425139</c:v>
                </c:pt>
                <c:pt idx="312" formatCode="0">
                  <c:v>22.325707284859277</c:v>
                </c:pt>
                <c:pt idx="313" formatCode="0">
                  <c:v>38.526776734096998</c:v>
                </c:pt>
                <c:pt idx="314" formatCode="0">
                  <c:v>22.432085944783225</c:v>
                </c:pt>
                <c:pt idx="315" formatCode="0">
                  <c:v>26.009591320263734</c:v>
                </c:pt>
                <c:pt idx="316" formatCode="0">
                  <c:v>15.119886234515105</c:v>
                </c:pt>
                <c:pt idx="317" formatCode="0">
                  <c:v>6.4315095307017174</c:v>
                </c:pt>
                <c:pt idx="318" formatCode="0">
                  <c:v>20.282314446703502</c:v>
                </c:pt>
                <c:pt idx="319" formatCode="0">
                  <c:v>5</c:v>
                </c:pt>
                <c:pt idx="320" formatCode="0">
                  <c:v>27.16554592703136</c:v>
                </c:pt>
                <c:pt idx="321" formatCode="0">
                  <c:v>28.976582322167005</c:v>
                </c:pt>
                <c:pt idx="322" formatCode="0">
                  <c:v>5</c:v>
                </c:pt>
                <c:pt idx="323" formatCode="0">
                  <c:v>12.471851200294729</c:v>
                </c:pt>
                <c:pt idx="324" formatCode="0">
                  <c:v>31.560663458232398</c:v>
                </c:pt>
                <c:pt idx="325" formatCode="0">
                  <c:v>35.152483259944816</c:v>
                </c:pt>
                <c:pt idx="326" formatCode="0">
                  <c:v>31.049727437352864</c:v>
                </c:pt>
                <c:pt idx="327" formatCode="0">
                  <c:v>37.57802222652532</c:v>
                </c:pt>
                <c:pt idx="328" formatCode="0">
                  <c:v>22.299011950494609</c:v>
                </c:pt>
                <c:pt idx="329" formatCode="0">
                  <c:v>47.396478730860956</c:v>
                </c:pt>
                <c:pt idx="330" formatCode="0">
                  <c:v>44.109476902105555</c:v>
                </c:pt>
                <c:pt idx="331" formatCode="0">
                  <c:v>26.353508396110175</c:v>
                </c:pt>
                <c:pt idx="332" formatCode="0">
                  <c:v>22.178562490719795</c:v>
                </c:pt>
                <c:pt idx="333" formatCode="0">
                  <c:v>42.772851096962157</c:v>
                </c:pt>
                <c:pt idx="334" formatCode="0">
                  <c:v>30.13024922592006</c:v>
                </c:pt>
                <c:pt idx="335" formatCode="0">
                  <c:v>41.438294743736385</c:v>
                </c:pt>
                <c:pt idx="336" formatCode="0">
                  <c:v>31.473626733064151</c:v>
                </c:pt>
                <c:pt idx="337" formatCode="0">
                  <c:v>41.716584435637891</c:v>
                </c:pt>
                <c:pt idx="338" formatCode="0">
                  <c:v>46.375351496766179</c:v>
                </c:pt>
                <c:pt idx="339" formatCode="0">
                  <c:v>39.198974508323339</c:v>
                </c:pt>
                <c:pt idx="340" formatCode="0">
                  <c:v>36.175342720526366</c:v>
                </c:pt>
                <c:pt idx="341" formatCode="0">
                  <c:v>41.321003839138733</c:v>
                </c:pt>
                <c:pt idx="342" formatCode="0">
                  <c:v>45.580025372401735</c:v>
                </c:pt>
                <c:pt idx="343" formatCode="0">
                  <c:v>44.168402171069516</c:v>
                </c:pt>
                <c:pt idx="344" formatCode="0">
                  <c:v>16.576959553508463</c:v>
                </c:pt>
                <c:pt idx="345" formatCode="0">
                  <c:v>39.684350037769576</c:v>
                </c:pt>
                <c:pt idx="346" formatCode="0">
                  <c:v>30.325885874744088</c:v>
                </c:pt>
                <c:pt idx="347" formatCode="0">
                  <c:v>28.485605735199311</c:v>
                </c:pt>
                <c:pt idx="348" formatCode="0">
                  <c:v>55.898104444731175</c:v>
                </c:pt>
                <c:pt idx="349" formatCode="0">
                  <c:v>21.614927279984212</c:v>
                </c:pt>
                <c:pt idx="350" formatCode="0">
                  <c:v>54.654077381325585</c:v>
                </c:pt>
                <c:pt idx="351" formatCode="0">
                  <c:v>58.927289368769202</c:v>
                </c:pt>
                <c:pt idx="352" formatCode="0">
                  <c:v>44.995108989873543</c:v>
                </c:pt>
                <c:pt idx="353" formatCode="0">
                  <c:v>39.07492917212452</c:v>
                </c:pt>
                <c:pt idx="354" formatCode="0">
                  <c:v>49.628382548820262</c:v>
                </c:pt>
                <c:pt idx="355" formatCode="0">
                  <c:v>31.190230534890329</c:v>
                </c:pt>
                <c:pt idx="356" formatCode="0">
                  <c:v>63.481368229866021</c:v>
                </c:pt>
                <c:pt idx="357" formatCode="0">
                  <c:v>50.125647619847925</c:v>
                </c:pt>
                <c:pt idx="358" formatCode="0">
                  <c:v>23.65078718113676</c:v>
                </c:pt>
                <c:pt idx="359" formatCode="0">
                  <c:v>31.272672779516096</c:v>
                </c:pt>
                <c:pt idx="361" formatCode="0">
                  <c:v>75.086284807217339</c:v>
                </c:pt>
                <c:pt idx="362" formatCode="0">
                  <c:v>15.84050100242508</c:v>
                </c:pt>
                <c:pt idx="363" formatCode="0">
                  <c:v>66.964454707435948</c:v>
                </c:pt>
                <c:pt idx="364" formatCode="0">
                  <c:v>72.341511411432549</c:v>
                </c:pt>
                <c:pt idx="365" formatCode="0">
                  <c:v>50.450015841427529</c:v>
                </c:pt>
                <c:pt idx="366" formatCode="0">
                  <c:v>69.160121351909396</c:v>
                </c:pt>
                <c:pt idx="367" formatCode="0">
                  <c:v>78.114132531431295</c:v>
                </c:pt>
                <c:pt idx="368" formatCode="0">
                  <c:v>96.860755420359808</c:v>
                </c:pt>
                <c:pt idx="369" formatCode="0">
                  <c:v>94.576741715565035</c:v>
                </c:pt>
                <c:pt idx="370" formatCode="0">
                  <c:v>95.893939575295931</c:v>
                </c:pt>
                <c:pt idx="371" formatCode="0">
                  <c:v>104.25511831568926</c:v>
                </c:pt>
                <c:pt idx="372" formatCode="0">
                  <c:v>97.958914944256804</c:v>
                </c:pt>
                <c:pt idx="373" formatCode="0">
                  <c:v>105.68014643709445</c:v>
                </c:pt>
                <c:pt idx="374" formatCode="0">
                  <c:v>69.540571582199092</c:v>
                </c:pt>
                <c:pt idx="375" formatCode="0">
                  <c:v>107.7986222665574</c:v>
                </c:pt>
                <c:pt idx="376" formatCode="0">
                  <c:v>73.385861888747527</c:v>
                </c:pt>
                <c:pt idx="377" formatCode="0">
                  <c:v>86.391926707575024</c:v>
                </c:pt>
                <c:pt idx="378" formatCode="0">
                  <c:v>76.038733542236116</c:v>
                </c:pt>
                <c:pt idx="379" formatCode="0">
                  <c:v>62.00415689031103</c:v>
                </c:pt>
                <c:pt idx="380" formatCode="0">
                  <c:v>93.477211396958694</c:v>
                </c:pt>
                <c:pt idx="381" formatCode="0">
                  <c:v>65.582873695776115</c:v>
                </c:pt>
                <c:pt idx="382" formatCode="0">
                  <c:v>87.492225549008822</c:v>
                </c:pt>
                <c:pt idx="383" formatCode="0">
                  <c:v>80.306996434857624</c:v>
                </c:pt>
                <c:pt idx="384" formatCode="0">
                  <c:v>72.721866557784281</c:v>
                </c:pt>
                <c:pt idx="385" formatCode="0">
                  <c:v>70.297900472956528</c:v>
                </c:pt>
                <c:pt idx="386" formatCode="0">
                  <c:v>112.93599363373902</c:v>
                </c:pt>
                <c:pt idx="387" formatCode="0">
                  <c:v>78.668069069526297</c:v>
                </c:pt>
                <c:pt idx="388" formatCode="0">
                  <c:v>64.126857451908947</c:v>
                </c:pt>
                <c:pt idx="389" formatCode="0">
                  <c:v>72.812834584104905</c:v>
                </c:pt>
                <c:pt idx="390" formatCode="0">
                  <c:v>48.844536184869042</c:v>
                </c:pt>
                <c:pt idx="391" formatCode="0">
                  <c:v>105.44174433755549</c:v>
                </c:pt>
                <c:pt idx="392" formatCode="0">
                  <c:v>42.853824916760779</c:v>
                </c:pt>
                <c:pt idx="393" formatCode="0">
                  <c:v>62.023757735181235</c:v>
                </c:pt>
                <c:pt idx="394" formatCode="0">
                  <c:v>56.525256791545814</c:v>
                </c:pt>
                <c:pt idx="395" formatCode="0">
                  <c:v>54.42688790663189</c:v>
                </c:pt>
                <c:pt idx="396" formatCode="0">
                  <c:v>90.133738968400209</c:v>
                </c:pt>
                <c:pt idx="397" formatCode="0">
                  <c:v>36.226938746720343</c:v>
                </c:pt>
                <c:pt idx="398" formatCode="0">
                  <c:v>98.187040445863431</c:v>
                </c:pt>
                <c:pt idx="399" formatCode="0">
                  <c:v>85.953940988757111</c:v>
                </c:pt>
                <c:pt idx="400" formatCode="0">
                  <c:v>103.50231343503384</c:v>
                </c:pt>
                <c:pt idx="401" formatCode="0">
                  <c:v>86.300156622491855</c:v>
                </c:pt>
                <c:pt idx="402" formatCode="0">
                  <c:v>86.978196688110543</c:v>
                </c:pt>
                <c:pt idx="403" formatCode="0">
                  <c:v>101.24492735168003</c:v>
                </c:pt>
                <c:pt idx="404" formatCode="0">
                  <c:v>66.814515636427117</c:v>
                </c:pt>
                <c:pt idx="405" formatCode="0">
                  <c:v>67.11443577805835</c:v>
                </c:pt>
                <c:pt idx="406" formatCode="0">
                  <c:v>73.793081335939291</c:v>
                </c:pt>
                <c:pt idx="407" formatCode="0">
                  <c:v>98.37473631626888</c:v>
                </c:pt>
                <c:pt idx="408" formatCode="0">
                  <c:v>58.009697658393527</c:v>
                </c:pt>
                <c:pt idx="409" formatCode="0">
                  <c:v>45.52656125165543</c:v>
                </c:pt>
                <c:pt idx="410" formatCode="0">
                  <c:v>35.280608590208573</c:v>
                </c:pt>
                <c:pt idx="411" formatCode="0">
                  <c:v>63.493655828350398</c:v>
                </c:pt>
                <c:pt idx="412" formatCode="0">
                  <c:v>68.71340601895669</c:v>
                </c:pt>
                <c:pt idx="413" formatCode="0">
                  <c:v>74.483074077007103</c:v>
                </c:pt>
                <c:pt idx="414" formatCode="0">
                  <c:v>61.931443402698598</c:v>
                </c:pt>
                <c:pt idx="415" formatCode="0">
                  <c:v>101.63746476334207</c:v>
                </c:pt>
                <c:pt idx="416" formatCode="0">
                  <c:v>45.611355391548031</c:v>
                </c:pt>
                <c:pt idx="417" formatCode="0">
                  <c:v>35.799770513116016</c:v>
                </c:pt>
                <c:pt idx="418" formatCode="0">
                  <c:v>29.645007081168689</c:v>
                </c:pt>
                <c:pt idx="419" formatCode="0">
                  <c:v>59.473890383898457</c:v>
                </c:pt>
                <c:pt idx="420" formatCode="0">
                  <c:v>35.974485724131341</c:v>
                </c:pt>
                <c:pt idx="423" formatCode="0">
                  <c:v>28.047655975365355</c:v>
                </c:pt>
                <c:pt idx="424" formatCode="0">
                  <c:v>16.545540145567571</c:v>
                </c:pt>
                <c:pt idx="425" formatCode="0">
                  <c:v>34.631775128555596</c:v>
                </c:pt>
                <c:pt idx="426" formatCode="0">
                  <c:v>10.65511171032073</c:v>
                </c:pt>
                <c:pt idx="427" formatCode="0">
                  <c:v>23.271512544511314</c:v>
                </c:pt>
                <c:pt idx="428" formatCode="0">
                  <c:v>38.311647481038904</c:v>
                </c:pt>
                <c:pt idx="429" formatCode="0">
                  <c:v>30.305814386286272</c:v>
                </c:pt>
                <c:pt idx="430" formatCode="0">
                  <c:v>26.364085778084799</c:v>
                </c:pt>
                <c:pt idx="431" formatCode="0">
                  <c:v>34.399994322980341</c:v>
                </c:pt>
                <c:pt idx="432" formatCode="0">
                  <c:v>46.21250628826445</c:v>
                </c:pt>
                <c:pt idx="433" formatCode="0">
                  <c:v>51.549541839023362</c:v>
                </c:pt>
                <c:pt idx="434" formatCode="0">
                  <c:v>29.03528537529504</c:v>
                </c:pt>
                <c:pt idx="435" formatCode="0">
                  <c:v>19.065423044588126</c:v>
                </c:pt>
                <c:pt idx="436" formatCode="0">
                  <c:v>27.300644609313984</c:v>
                </c:pt>
                <c:pt idx="437" formatCode="0">
                  <c:v>39.864166706854903</c:v>
                </c:pt>
                <c:pt idx="438" formatCode="0">
                  <c:v>56.101192106035704</c:v>
                </c:pt>
                <c:pt idx="439" formatCode="0">
                  <c:v>42.797764656482769</c:v>
                </c:pt>
                <c:pt idx="440" formatCode="0">
                  <c:v>41.397063542972788</c:v>
                </c:pt>
                <c:pt idx="441" formatCode="0">
                  <c:v>26.291102571529922</c:v>
                </c:pt>
                <c:pt idx="442" formatCode="0">
                  <c:v>54.988088423232782</c:v>
                </c:pt>
                <c:pt idx="443" formatCode="0">
                  <c:v>24.923321558392221</c:v>
                </c:pt>
                <c:pt idx="444" formatCode="0">
                  <c:v>16.510407900441113</c:v>
                </c:pt>
                <c:pt idx="445" formatCode="0">
                  <c:v>27.452466645542287</c:v>
                </c:pt>
                <c:pt idx="446" formatCode="0">
                  <c:v>29.740252414435179</c:v>
                </c:pt>
                <c:pt idx="447" formatCode="0">
                  <c:v>26.670029804323331</c:v>
                </c:pt>
                <c:pt idx="448" formatCode="0">
                  <c:v>29.401291800731105</c:v>
                </c:pt>
                <c:pt idx="449" formatCode="0">
                  <c:v>32.710196593599896</c:v>
                </c:pt>
                <c:pt idx="451" formatCode="0">
                  <c:v>24.896025023642807</c:v>
                </c:pt>
                <c:pt idx="453" formatCode="0">
                  <c:v>26.453636831019455</c:v>
                </c:pt>
                <c:pt idx="454" formatCode="0">
                  <c:v>51.467152312013503</c:v>
                </c:pt>
                <c:pt idx="455" formatCode="0">
                  <c:v>32.756366610168079</c:v>
                </c:pt>
                <c:pt idx="456" formatCode="0">
                  <c:v>49.410332693020834</c:v>
                </c:pt>
                <c:pt idx="457" formatCode="0">
                  <c:v>34.786367727202638</c:v>
                </c:pt>
                <c:pt idx="458" formatCode="0">
                  <c:v>22.035899784820391</c:v>
                </c:pt>
                <c:pt idx="459" formatCode="0">
                  <c:v>12.771863061995161</c:v>
                </c:pt>
                <c:pt idx="461" formatCode="0">
                  <c:v>49.863049477182706</c:v>
                </c:pt>
                <c:pt idx="462" formatCode="0">
                  <c:v>7.6078645875567261</c:v>
                </c:pt>
                <c:pt idx="463" formatCode="0">
                  <c:v>6</c:v>
                </c:pt>
                <c:pt idx="464" formatCode="0">
                  <c:v>7.2962833847597395</c:v>
                </c:pt>
                <c:pt idx="465" formatCode="0">
                  <c:v>18.594770793913721</c:v>
                </c:pt>
                <c:pt idx="466" formatCode="0">
                  <c:v>43.879496330010305</c:v>
                </c:pt>
                <c:pt idx="467" formatCode="0">
                  <c:v>28.271619062554809</c:v>
                </c:pt>
                <c:pt idx="468" formatCode="0">
                  <c:v>44.994932999685957</c:v>
                </c:pt>
                <c:pt idx="469" formatCode="0">
                  <c:v>18.755342160929942</c:v>
                </c:pt>
                <c:pt idx="470" formatCode="0">
                  <c:v>51.202715412157389</c:v>
                </c:pt>
                <c:pt idx="471" formatCode="0">
                  <c:v>40.844287719518391</c:v>
                </c:pt>
                <c:pt idx="472" formatCode="0">
                  <c:v>46.013839448198517</c:v>
                </c:pt>
                <c:pt idx="473" formatCode="0">
                  <c:v>42.260915111988517</c:v>
                </c:pt>
                <c:pt idx="474" formatCode="0">
                  <c:v>64.943414008447292</c:v>
                </c:pt>
                <c:pt idx="475" formatCode="0">
                  <c:v>30.654416650336326</c:v>
                </c:pt>
                <c:pt idx="476" formatCode="0">
                  <c:v>48.188009924288068</c:v>
                </c:pt>
                <c:pt idx="477" formatCode="0">
                  <c:v>49.563421031506401</c:v>
                </c:pt>
                <c:pt idx="478" formatCode="0">
                  <c:v>51.743973228600737</c:v>
                </c:pt>
                <c:pt idx="479" formatCode="0">
                  <c:v>45.232446623706132</c:v>
                </c:pt>
                <c:pt idx="480" formatCode="0">
                  <c:v>27.20825108361641</c:v>
                </c:pt>
                <c:pt idx="481" formatCode="0">
                  <c:v>43.032820104662676</c:v>
                </c:pt>
                <c:pt idx="482" formatCode="0">
                  <c:v>40.211274377813361</c:v>
                </c:pt>
                <c:pt idx="483" formatCode="0">
                  <c:v>37.959033245223125</c:v>
                </c:pt>
                <c:pt idx="484" formatCode="0">
                  <c:v>42.993778650810235</c:v>
                </c:pt>
                <c:pt idx="485" formatCode="0">
                  <c:v>30.157601812957576</c:v>
                </c:pt>
                <c:pt idx="486" formatCode="0">
                  <c:v>10.426417889125922</c:v>
                </c:pt>
                <c:pt idx="487" formatCode="0">
                  <c:v>24.480714235366122</c:v>
                </c:pt>
                <c:pt idx="488" formatCode="0">
                  <c:v>38.460548664499427</c:v>
                </c:pt>
                <c:pt idx="489" formatCode="0">
                  <c:v>21.954243977811306</c:v>
                </c:pt>
                <c:pt idx="490" formatCode="0">
                  <c:v>29</c:v>
                </c:pt>
                <c:pt idx="491" formatCode="0">
                  <c:v>19.044536292423771</c:v>
                </c:pt>
                <c:pt idx="492" formatCode="0">
                  <c:v>27.889980160755847</c:v>
                </c:pt>
                <c:pt idx="493" formatCode="0">
                  <c:v>28.747622746859797</c:v>
                </c:pt>
                <c:pt idx="494" formatCode="0">
                  <c:v>33.310309515016186</c:v>
                </c:pt>
                <c:pt idx="495" formatCode="0">
                  <c:v>50.574291488703423</c:v>
                </c:pt>
                <c:pt idx="496" formatCode="0">
                  <c:v>48.377378587726355</c:v>
                </c:pt>
                <c:pt idx="497" formatCode="0">
                  <c:v>53.749500889312479</c:v>
                </c:pt>
                <c:pt idx="498" formatCode="0">
                  <c:v>42.095998662790834</c:v>
                </c:pt>
                <c:pt idx="499" formatCode="0">
                  <c:v>5</c:v>
                </c:pt>
                <c:pt idx="500" formatCode="0">
                  <c:v>40.183855105050895</c:v>
                </c:pt>
                <c:pt idx="501" formatCode="0">
                  <c:v>46.488663178413738</c:v>
                </c:pt>
                <c:pt idx="502" formatCode="0">
                  <c:v>49.03161263951516</c:v>
                </c:pt>
                <c:pt idx="503" formatCode="0">
                  <c:v>62.790081618019883</c:v>
                </c:pt>
                <c:pt idx="504" formatCode="0">
                  <c:v>46.968751098739347</c:v>
                </c:pt>
                <c:pt idx="505" formatCode="0">
                  <c:v>89.685936401865661</c:v>
                </c:pt>
                <c:pt idx="506" formatCode="0">
                  <c:v>46.063292179257658</c:v>
                </c:pt>
                <c:pt idx="507" formatCode="0">
                  <c:v>95.85479938735125</c:v>
                </c:pt>
                <c:pt idx="508" formatCode="0">
                  <c:v>71.767972416310883</c:v>
                </c:pt>
                <c:pt idx="509" formatCode="0">
                  <c:v>25.491456440152351</c:v>
                </c:pt>
                <c:pt idx="510" formatCode="0">
                  <c:v>27.167605816358225</c:v>
                </c:pt>
                <c:pt idx="511" formatCode="0">
                  <c:v>37</c:v>
                </c:pt>
                <c:pt idx="512" formatCode="0">
                  <c:v>37.511763369439286</c:v>
                </c:pt>
                <c:pt idx="513" formatCode="0">
                  <c:v>36.63430907731928</c:v>
                </c:pt>
                <c:pt idx="514" formatCode="0">
                  <c:v>32.704808066145219</c:v>
                </c:pt>
                <c:pt idx="515" formatCode="0">
                  <c:v>47</c:v>
                </c:pt>
                <c:pt idx="516" formatCode="0">
                  <c:v>25.807547366625599</c:v>
                </c:pt>
                <c:pt idx="517" formatCode="0">
                  <c:v>41</c:v>
                </c:pt>
                <c:pt idx="518" formatCode="0">
                  <c:v>33</c:v>
                </c:pt>
                <c:pt idx="519" formatCode="0">
                  <c:v>35</c:v>
                </c:pt>
                <c:pt idx="520" formatCode="0">
                  <c:v>38.386076678740949</c:v>
                </c:pt>
                <c:pt idx="521" formatCode="0">
                  <c:v>5.7790986120550301</c:v>
                </c:pt>
                <c:pt idx="522" formatCode="0">
                  <c:v>38.951500419008852</c:v>
                </c:pt>
                <c:pt idx="523" formatCode="0">
                  <c:v>60</c:v>
                </c:pt>
                <c:pt idx="524" formatCode="0">
                  <c:v>50.897458751522556</c:v>
                </c:pt>
                <c:pt idx="525" formatCode="0">
                  <c:v>51.318803899435565</c:v>
                </c:pt>
                <c:pt idx="526" formatCode="0">
                  <c:v>32.98410364779788</c:v>
                </c:pt>
                <c:pt idx="527" formatCode="0">
                  <c:v>54.589064461988841</c:v>
                </c:pt>
                <c:pt idx="528" formatCode="0">
                  <c:v>60.373476868024639</c:v>
                </c:pt>
                <c:pt idx="529" formatCode="0">
                  <c:v>69.025394171947397</c:v>
                </c:pt>
                <c:pt idx="530" formatCode="0">
                  <c:v>26.582227273982305</c:v>
                </c:pt>
                <c:pt idx="531" formatCode="0">
                  <c:v>44.696373252282498</c:v>
                </c:pt>
                <c:pt idx="532" formatCode="0">
                  <c:v>77</c:v>
                </c:pt>
                <c:pt idx="533" formatCode="0">
                  <c:v>53</c:v>
                </c:pt>
                <c:pt idx="534" formatCode="0">
                  <c:v>46</c:v>
                </c:pt>
                <c:pt idx="535" formatCode="0">
                  <c:v>33</c:v>
                </c:pt>
                <c:pt idx="536" formatCode="0">
                  <c:v>44</c:v>
                </c:pt>
                <c:pt idx="537" formatCode="0">
                  <c:v>83.363339483690552</c:v>
                </c:pt>
                <c:pt idx="538" formatCode="0">
                  <c:v>77.442974922347489</c:v>
                </c:pt>
                <c:pt idx="539" formatCode="0">
                  <c:v>50.470862046381278</c:v>
                </c:pt>
                <c:pt idx="540" formatCode="0">
                  <c:v>29.269862274599308</c:v>
                </c:pt>
                <c:pt idx="541" formatCode="0">
                  <c:v>72.301257073219844</c:v>
                </c:pt>
                <c:pt idx="542" formatCode="0">
                  <c:v>61.395637124583395</c:v>
                </c:pt>
                <c:pt idx="543" formatCode="0">
                  <c:v>28.06931981630531</c:v>
                </c:pt>
                <c:pt idx="544" formatCode="0">
                  <c:v>63.443423169746026</c:v>
                </c:pt>
                <c:pt idx="545" formatCode="0">
                  <c:v>51.997488822342781</c:v>
                </c:pt>
                <c:pt idx="546" formatCode="0">
                  <c:v>20.2508053350316</c:v>
                </c:pt>
                <c:pt idx="547" formatCode="0">
                  <c:v>38.494892467471253</c:v>
                </c:pt>
                <c:pt idx="548" formatCode="0">
                  <c:v>25.086048208216074</c:v>
                </c:pt>
                <c:pt idx="549" formatCode="0">
                  <c:v>28.115911402591397</c:v>
                </c:pt>
                <c:pt idx="550" formatCode="0">
                  <c:v>28.384864755757764</c:v>
                </c:pt>
                <c:pt idx="551" formatCode="0">
                  <c:v>37.940846806700122</c:v>
                </c:pt>
                <c:pt idx="552" formatCode="0">
                  <c:v>24.5258793467743</c:v>
                </c:pt>
                <c:pt idx="553" formatCode="0">
                  <c:v>30.484340222174367</c:v>
                </c:pt>
                <c:pt idx="554" formatCode="0">
                  <c:v>18.991568685661115</c:v>
                </c:pt>
                <c:pt idx="555" formatCode="0">
                  <c:v>24</c:v>
                </c:pt>
                <c:pt idx="556" formatCode="0">
                  <c:v>18</c:v>
                </c:pt>
                <c:pt idx="557" formatCode="0">
                  <c:v>8.7994030965049497</c:v>
                </c:pt>
                <c:pt idx="558" formatCode="0">
                  <c:v>8.7040968273731689</c:v>
                </c:pt>
                <c:pt idx="559" formatCode="0">
                  <c:v>11.073373019888193</c:v>
                </c:pt>
                <c:pt idx="560" formatCode="0">
                  <c:v>19.278742894281137</c:v>
                </c:pt>
                <c:pt idx="561" formatCode="0">
                  <c:v>25.304297462315052</c:v>
                </c:pt>
                <c:pt idx="565" formatCode="0">
                  <c:v>31.821190953175368</c:v>
                </c:pt>
                <c:pt idx="566" formatCode="0">
                  <c:v>47.659125360375469</c:v>
                </c:pt>
                <c:pt idx="567" formatCode="0">
                  <c:v>36.896526289122058</c:v>
                </c:pt>
                <c:pt idx="568" formatCode="0">
                  <c:v>38.490159663521275</c:v>
                </c:pt>
                <c:pt idx="569" formatCode="0">
                  <c:v>36.698572820087463</c:v>
                </c:pt>
                <c:pt idx="570" formatCode="0">
                  <c:v>50.024003579079029</c:v>
                </c:pt>
                <c:pt idx="571" formatCode="0">
                  <c:v>29.622120942011275</c:v>
                </c:pt>
                <c:pt idx="572" formatCode="0">
                  <c:v>36.709339263148372</c:v>
                </c:pt>
                <c:pt idx="573" formatCode="0">
                  <c:v>35</c:v>
                </c:pt>
                <c:pt idx="574" formatCode="0">
                  <c:v>37.618585972281757</c:v>
                </c:pt>
                <c:pt idx="575" formatCode="0">
                  <c:v>52.303920064785153</c:v>
                </c:pt>
                <c:pt idx="576" formatCode="0">
                  <c:v>48.72482479625301</c:v>
                </c:pt>
                <c:pt idx="577" formatCode="0">
                  <c:v>38.804108763550374</c:v>
                </c:pt>
                <c:pt idx="578" formatCode="0">
                  <c:v>44.63730787388949</c:v>
                </c:pt>
                <c:pt idx="579" formatCode="0">
                  <c:v>34.991537857082783</c:v>
                </c:pt>
                <c:pt idx="580" formatCode="0">
                  <c:v>30.507062788751426</c:v>
                </c:pt>
                <c:pt idx="581" formatCode="0">
                  <c:v>22.835212378172944</c:v>
                </c:pt>
                <c:pt idx="583" formatCode="0">
                  <c:v>35.915303234333386</c:v>
                </c:pt>
                <c:pt idx="584" formatCode="0">
                  <c:v>52.919662082237501</c:v>
                </c:pt>
                <c:pt idx="585" formatCode="0">
                  <c:v>44.348205945394248</c:v>
                </c:pt>
                <c:pt idx="586" formatCode="0">
                  <c:v>43.889085245707079</c:v>
                </c:pt>
                <c:pt idx="587" formatCode="0">
                  <c:v>59.207412263625066</c:v>
                </c:pt>
                <c:pt idx="588" formatCode="0">
                  <c:v>60.253142633229274</c:v>
                </c:pt>
                <c:pt idx="589" formatCode="0">
                  <c:v>62.16192180568688</c:v>
                </c:pt>
                <c:pt idx="590" formatCode="0">
                  <c:v>56.895884465987983</c:v>
                </c:pt>
                <c:pt idx="591" formatCode="0">
                  <c:v>69.139794333794086</c:v>
                </c:pt>
                <c:pt idx="592" formatCode="0">
                  <c:v>27.831632203027826</c:v>
                </c:pt>
                <c:pt idx="593" formatCode="0">
                  <c:v>41.970813526765895</c:v>
                </c:pt>
                <c:pt idx="594" formatCode="0">
                  <c:v>44.361893671310796</c:v>
                </c:pt>
                <c:pt idx="595" formatCode="0">
                  <c:v>33.137263066947249</c:v>
                </c:pt>
                <c:pt idx="596" formatCode="0">
                  <c:v>65.095956506538016</c:v>
                </c:pt>
                <c:pt idx="597" formatCode="0">
                  <c:v>55.511903594031843</c:v>
                </c:pt>
                <c:pt idx="598" formatCode="0">
                  <c:v>28.224643081964146</c:v>
                </c:pt>
                <c:pt idx="599" formatCode="0">
                  <c:v>36.484187687058927</c:v>
                </c:pt>
                <c:pt idx="600" formatCode="0">
                  <c:v>34.570719752550751</c:v>
                </c:pt>
                <c:pt idx="601" formatCode="0">
                  <c:v>51.44848378912755</c:v>
                </c:pt>
                <c:pt idx="602" formatCode="0">
                  <c:v>37.672937896773327</c:v>
                </c:pt>
                <c:pt idx="603" formatCode="0">
                  <c:v>69.283050633017297</c:v>
                </c:pt>
                <c:pt idx="604" formatCode="0">
                  <c:v>33.902516862420974</c:v>
                </c:pt>
                <c:pt idx="605" formatCode="0">
                  <c:v>40.243345281440646</c:v>
                </c:pt>
                <c:pt idx="606" formatCode="0">
                  <c:v>37.528843097012249</c:v>
                </c:pt>
                <c:pt idx="607" formatCode="0">
                  <c:v>44.968881363136305</c:v>
                </c:pt>
                <c:pt idx="608" formatCode="0">
                  <c:v>36.810586887589849</c:v>
                </c:pt>
                <c:pt idx="609" formatCode="0">
                  <c:v>47</c:v>
                </c:pt>
                <c:pt idx="610" formatCode="0">
                  <c:v>29</c:v>
                </c:pt>
                <c:pt idx="611" formatCode="0">
                  <c:v>41.746345527645843</c:v>
                </c:pt>
                <c:pt idx="612" formatCode="0">
                  <c:v>48.583564076401416</c:v>
                </c:pt>
                <c:pt idx="613" formatCode="0">
                  <c:v>53.940029804889292</c:v>
                </c:pt>
                <c:pt idx="614" formatCode="0">
                  <c:v>29.811243503854605</c:v>
                </c:pt>
                <c:pt idx="615" formatCode="0">
                  <c:v>43.916607523067832</c:v>
                </c:pt>
                <c:pt idx="616" formatCode="0">
                  <c:v>33.309996641475436</c:v>
                </c:pt>
                <c:pt idx="617" formatCode="0">
                  <c:v>58.151869672279418</c:v>
                </c:pt>
                <c:pt idx="618" formatCode="0">
                  <c:v>45.709975482129117</c:v>
                </c:pt>
                <c:pt idx="619" formatCode="0">
                  <c:v>41.819390424373204</c:v>
                </c:pt>
                <c:pt idx="620" formatCode="0">
                  <c:v>54.445400885047341</c:v>
                </c:pt>
                <c:pt idx="621" formatCode="0">
                  <c:v>46.368632115464649</c:v>
                </c:pt>
                <c:pt idx="622" formatCode="0">
                  <c:v>50.059446748529311</c:v>
                </c:pt>
                <c:pt idx="623" formatCode="0">
                  <c:v>66.658745007892378</c:v>
                </c:pt>
                <c:pt idx="624" formatCode="0">
                  <c:v>56.195391458552557</c:v>
                </c:pt>
                <c:pt idx="625" formatCode="0">
                  <c:v>41.711577805304678</c:v>
                </c:pt>
                <c:pt idx="626" formatCode="0">
                  <c:v>62.161678823543426</c:v>
                </c:pt>
                <c:pt idx="627" formatCode="0">
                  <c:v>59.676338888487201</c:v>
                </c:pt>
                <c:pt idx="628" formatCode="0">
                  <c:v>67.104658856588998</c:v>
                </c:pt>
                <c:pt idx="629" formatCode="0">
                  <c:v>44.226448811092709</c:v>
                </c:pt>
                <c:pt idx="630" formatCode="0">
                  <c:v>40.918738663530547</c:v>
                </c:pt>
                <c:pt idx="631" formatCode="0">
                  <c:v>45</c:v>
                </c:pt>
                <c:pt idx="633" formatCode="0">
                  <c:v>39</c:v>
                </c:pt>
                <c:pt idx="634" formatCode="0">
                  <c:v>45.578629065225329</c:v>
                </c:pt>
                <c:pt idx="635" formatCode="0">
                  <c:v>52.708033340387935</c:v>
                </c:pt>
                <c:pt idx="636" formatCode="0">
                  <c:v>40</c:v>
                </c:pt>
                <c:pt idx="637" formatCode="0">
                  <c:v>67.016984068586524</c:v>
                </c:pt>
                <c:pt idx="638" formatCode="0">
                  <c:v>44.936636007159215</c:v>
                </c:pt>
                <c:pt idx="639" formatCode="0">
                  <c:v>44.289901391879873</c:v>
                </c:pt>
                <c:pt idx="640" formatCode="0">
                  <c:v>48.372912362626074</c:v>
                </c:pt>
                <c:pt idx="641" formatCode="0">
                  <c:v>50.651214219719101</c:v>
                </c:pt>
                <c:pt idx="642" formatCode="0">
                  <c:v>64.903376439657976</c:v>
                </c:pt>
                <c:pt idx="643" formatCode="0">
                  <c:v>49.178636671653173</c:v>
                </c:pt>
                <c:pt idx="644" formatCode="0">
                  <c:v>49.0045235837717</c:v>
                </c:pt>
                <c:pt idx="645" formatCode="0">
                  <c:v>63.414267163372777</c:v>
                </c:pt>
                <c:pt idx="646" formatCode="0">
                  <c:v>51.877677329629662</c:v>
                </c:pt>
                <c:pt idx="647" formatCode="0">
                  <c:v>56.907745092467813</c:v>
                </c:pt>
                <c:pt idx="648" formatCode="0">
                  <c:v>32.097623966912664</c:v>
                </c:pt>
                <c:pt idx="649" formatCode="0">
                  <c:v>57.437494126714107</c:v>
                </c:pt>
                <c:pt idx="650" formatCode="0">
                  <c:v>67.396925679999384</c:v>
                </c:pt>
                <c:pt idx="651" formatCode="0">
                  <c:v>46.310910281756257</c:v>
                </c:pt>
                <c:pt idx="652" formatCode="0">
                  <c:v>66.384389707342237</c:v>
                </c:pt>
                <c:pt idx="653" formatCode="0">
                  <c:v>43.592327609056902</c:v>
                </c:pt>
                <c:pt idx="654" formatCode="0">
                  <c:v>27.996860181932089</c:v>
                </c:pt>
                <c:pt idx="655" formatCode="0">
                  <c:v>74.214904299764626</c:v>
                </c:pt>
                <c:pt idx="656" formatCode="0">
                  <c:v>62.34772449962243</c:v>
                </c:pt>
                <c:pt idx="657" formatCode="0">
                  <c:v>33.26941014544326</c:v>
                </c:pt>
                <c:pt idx="658" formatCode="0">
                  <c:v>46.800842982652014</c:v>
                </c:pt>
                <c:pt idx="659" formatCode="0">
                  <c:v>55.85650625911223</c:v>
                </c:pt>
                <c:pt idx="660" formatCode="0">
                  <c:v>24.588934064472426</c:v>
                </c:pt>
                <c:pt idx="661" formatCode="0">
                  <c:v>52.707614486628799</c:v>
                </c:pt>
                <c:pt idx="662" formatCode="0">
                  <c:v>41.642460457844955</c:v>
                </c:pt>
                <c:pt idx="663" formatCode="0">
                  <c:v>42.107650694275058</c:v>
                </c:pt>
                <c:pt idx="664" formatCode="0">
                  <c:v>53.45002739715374</c:v>
                </c:pt>
                <c:pt idx="665" formatCode="0">
                  <c:v>45.80068125367243</c:v>
                </c:pt>
                <c:pt idx="666" formatCode="0">
                  <c:v>38.736495188047449</c:v>
                </c:pt>
                <c:pt idx="667" formatCode="0">
                  <c:v>45.669216335256777</c:v>
                </c:pt>
                <c:pt idx="668" formatCode="0">
                  <c:v>12.939663163025044</c:v>
                </c:pt>
                <c:pt idx="669" formatCode="0">
                  <c:v>7.1952351588155636</c:v>
                </c:pt>
                <c:pt idx="670" formatCode="0">
                  <c:v>19.509839567603343</c:v>
                </c:pt>
                <c:pt idx="671" formatCode="0">
                  <c:v>19.476119295448829</c:v>
                </c:pt>
                <c:pt idx="672" formatCode="0">
                  <c:v>7.367239332802562</c:v>
                </c:pt>
                <c:pt idx="673" formatCode="0">
                  <c:v>32.750995389622254</c:v>
                </c:pt>
                <c:pt idx="674" formatCode="0">
                  <c:v>35.108440744158891</c:v>
                </c:pt>
                <c:pt idx="675" formatCode="0">
                  <c:v>5</c:v>
                </c:pt>
                <c:pt idx="676" formatCode="0">
                  <c:v>5.6549574814613965</c:v>
                </c:pt>
                <c:pt idx="677" formatCode="0">
                  <c:v>6.7526685327521676</c:v>
                </c:pt>
                <c:pt idx="679" formatCode="0">
                  <c:v>20.130095794087762</c:v>
                </c:pt>
                <c:pt idx="680" formatCode="0">
                  <c:v>5</c:v>
                </c:pt>
                <c:pt idx="681" formatCode="0">
                  <c:v>7.721883805867475</c:v>
                </c:pt>
                <c:pt idx="682" formatCode="0">
                  <c:v>5</c:v>
                </c:pt>
                <c:pt idx="683" formatCode="0">
                  <c:v>7.450614246654454</c:v>
                </c:pt>
                <c:pt idx="684" formatCode="0">
                  <c:v>5</c:v>
                </c:pt>
                <c:pt idx="685" formatCode="0">
                  <c:v>4.8634805449095193</c:v>
                </c:pt>
                <c:pt idx="686" formatCode="0">
                  <c:v>19.635086153235424</c:v>
                </c:pt>
                <c:pt idx="687" formatCode="0">
                  <c:v>7</c:v>
                </c:pt>
                <c:pt idx="688" formatCode="0">
                  <c:v>19</c:v>
                </c:pt>
                <c:pt idx="689" formatCode="0">
                  <c:v>28</c:v>
                </c:pt>
                <c:pt idx="690" formatCode="0">
                  <c:v>29</c:v>
                </c:pt>
                <c:pt idx="691" formatCode="0">
                  <c:v>12.439691204700281</c:v>
                </c:pt>
                <c:pt idx="692" formatCode="0">
                  <c:v>8.5943666262427989</c:v>
                </c:pt>
                <c:pt idx="693" formatCode="0">
                  <c:v>11.657803818148988</c:v>
                </c:pt>
                <c:pt idx="694" formatCode="0">
                  <c:v>5</c:v>
                </c:pt>
                <c:pt idx="695" formatCode="0">
                  <c:v>9.6817699700546633</c:v>
                </c:pt>
                <c:pt idx="696" formatCode="0">
                  <c:v>12.012914352109952</c:v>
                </c:pt>
                <c:pt idx="697" formatCode="0">
                  <c:v>5.6054537394074533</c:v>
                </c:pt>
                <c:pt idx="698" formatCode="0">
                  <c:v>9.4318585579539533</c:v>
                </c:pt>
                <c:pt idx="699" formatCode="0">
                  <c:v>24.0477293506096</c:v>
                </c:pt>
                <c:pt idx="700" formatCode="0">
                  <c:v>33.102462356413604</c:v>
                </c:pt>
                <c:pt idx="701" formatCode="0">
                  <c:v>33.524688332253625</c:v>
                </c:pt>
                <c:pt idx="702" formatCode="0">
                  <c:v>37.758860676893363</c:v>
                </c:pt>
                <c:pt idx="703" formatCode="0">
                  <c:v>36.63514401234152</c:v>
                </c:pt>
                <c:pt idx="704" formatCode="0">
                  <c:v>79.775791744146588</c:v>
                </c:pt>
                <c:pt idx="705" formatCode="0">
                  <c:v>51.482794566198464</c:v>
                </c:pt>
                <c:pt idx="706" formatCode="0">
                  <c:v>70.944600664830659</c:v>
                </c:pt>
                <c:pt idx="707" formatCode="0">
                  <c:v>44.348075903199366</c:v>
                </c:pt>
                <c:pt idx="708" formatCode="0">
                  <c:v>51.201123201702465</c:v>
                </c:pt>
                <c:pt idx="709" formatCode="0">
                  <c:v>58.38077312545753</c:v>
                </c:pt>
                <c:pt idx="710" formatCode="0">
                  <c:v>60.489652885017534</c:v>
                </c:pt>
                <c:pt idx="711" formatCode="0">
                  <c:v>51.994718368043443</c:v>
                </c:pt>
                <c:pt idx="712" formatCode="0">
                  <c:v>39.564647448897624</c:v>
                </c:pt>
                <c:pt idx="713" formatCode="0">
                  <c:v>29</c:v>
                </c:pt>
                <c:pt idx="714" formatCode="0">
                  <c:v>66.221434368682708</c:v>
                </c:pt>
                <c:pt idx="715" formatCode="0">
                  <c:v>48.340644523846194</c:v>
                </c:pt>
                <c:pt idx="716" formatCode="0">
                  <c:v>20.449430672105134</c:v>
                </c:pt>
                <c:pt idx="717" formatCode="0">
                  <c:v>49.453678070670719</c:v>
                </c:pt>
                <c:pt idx="718" formatCode="0">
                  <c:v>40.525261609874391</c:v>
                </c:pt>
                <c:pt idx="719" formatCode="0">
                  <c:v>46.441460798919266</c:v>
                </c:pt>
                <c:pt idx="720" formatCode="0">
                  <c:v>43.374845744548665</c:v>
                </c:pt>
                <c:pt idx="721" formatCode="0">
                  <c:v>34.238546633672101</c:v>
                </c:pt>
                <c:pt idx="722" formatCode="0">
                  <c:v>36.546192178417435</c:v>
                </c:pt>
                <c:pt idx="723" formatCode="0">
                  <c:v>42.402243401915577</c:v>
                </c:pt>
                <c:pt idx="724" formatCode="0">
                  <c:v>35.425586510841725</c:v>
                </c:pt>
                <c:pt idx="725" formatCode="0">
                  <c:v>45.331840581266064</c:v>
                </c:pt>
                <c:pt idx="726" formatCode="0">
                  <c:v>40.132158181805529</c:v>
                </c:pt>
                <c:pt idx="727" formatCode="0">
                  <c:v>42.065869787949048</c:v>
                </c:pt>
                <c:pt idx="728" formatCode="0">
                  <c:v>77.298791115617334</c:v>
                </c:pt>
                <c:pt idx="729" formatCode="0">
                  <c:v>56.001033498135577</c:v>
                </c:pt>
                <c:pt idx="730" formatCode="0">
                  <c:v>39.511246095060166</c:v>
                </c:pt>
                <c:pt idx="731" formatCode="0">
                  <c:v>37.492663816926203</c:v>
                </c:pt>
                <c:pt idx="732" formatCode="0">
                  <c:v>51.75019819000655</c:v>
                </c:pt>
                <c:pt idx="733" formatCode="0">
                  <c:v>39.385614151991902</c:v>
                </c:pt>
                <c:pt idx="734" formatCode="0">
                  <c:v>38.876483570238115</c:v>
                </c:pt>
                <c:pt idx="735">
                  <c:v>26</c:v>
                </c:pt>
                <c:pt idx="736">
                  <c:v>38</c:v>
                </c:pt>
                <c:pt idx="737">
                  <c:v>40</c:v>
                </c:pt>
                <c:pt idx="738">
                  <c:v>47</c:v>
                </c:pt>
                <c:pt idx="739">
                  <c:v>47</c:v>
                </c:pt>
                <c:pt idx="740">
                  <c:v>62</c:v>
                </c:pt>
                <c:pt idx="741">
                  <c:v>53</c:v>
                </c:pt>
                <c:pt idx="742">
                  <c:v>32</c:v>
                </c:pt>
                <c:pt idx="743">
                  <c:v>43</c:v>
                </c:pt>
                <c:pt idx="746">
                  <c:v>55</c:v>
                </c:pt>
                <c:pt idx="747">
                  <c:v>43</c:v>
                </c:pt>
                <c:pt idx="748">
                  <c:v>15</c:v>
                </c:pt>
                <c:pt idx="749">
                  <c:v>42</c:v>
                </c:pt>
                <c:pt idx="750">
                  <c:v>46</c:v>
                </c:pt>
                <c:pt idx="751">
                  <c:v>22</c:v>
                </c:pt>
                <c:pt idx="752">
                  <c:v>29</c:v>
                </c:pt>
                <c:pt idx="753">
                  <c:v>45</c:v>
                </c:pt>
                <c:pt idx="754">
                  <c:v>47</c:v>
                </c:pt>
                <c:pt idx="755">
                  <c:v>62</c:v>
                </c:pt>
                <c:pt idx="756">
                  <c:v>37</c:v>
                </c:pt>
                <c:pt idx="757">
                  <c:v>40</c:v>
                </c:pt>
                <c:pt idx="758">
                  <c:v>46</c:v>
                </c:pt>
                <c:pt idx="759">
                  <c:v>41</c:v>
                </c:pt>
                <c:pt idx="760">
                  <c:v>58</c:v>
                </c:pt>
                <c:pt idx="761">
                  <c:v>32</c:v>
                </c:pt>
                <c:pt idx="762">
                  <c:v>25</c:v>
                </c:pt>
                <c:pt idx="763">
                  <c:v>54</c:v>
                </c:pt>
                <c:pt idx="764">
                  <c:v>58</c:v>
                </c:pt>
                <c:pt idx="765">
                  <c:v>59</c:v>
                </c:pt>
                <c:pt idx="766">
                  <c:v>36</c:v>
                </c:pt>
                <c:pt idx="767">
                  <c:v>27</c:v>
                </c:pt>
                <c:pt idx="768">
                  <c:v>25</c:v>
                </c:pt>
                <c:pt idx="770">
                  <c:v>55</c:v>
                </c:pt>
                <c:pt idx="771">
                  <c:v>39</c:v>
                </c:pt>
                <c:pt idx="772">
                  <c:v>60</c:v>
                </c:pt>
                <c:pt idx="773">
                  <c:v>36</c:v>
                </c:pt>
                <c:pt idx="774">
                  <c:v>30</c:v>
                </c:pt>
                <c:pt idx="775">
                  <c:v>63</c:v>
                </c:pt>
                <c:pt idx="776">
                  <c:v>35</c:v>
                </c:pt>
                <c:pt idx="777">
                  <c:v>48</c:v>
                </c:pt>
                <c:pt idx="778">
                  <c:v>92</c:v>
                </c:pt>
                <c:pt idx="779">
                  <c:v>40</c:v>
                </c:pt>
                <c:pt idx="780">
                  <c:v>37</c:v>
                </c:pt>
                <c:pt idx="781">
                  <c:v>22</c:v>
                </c:pt>
                <c:pt idx="782">
                  <c:v>23</c:v>
                </c:pt>
                <c:pt idx="783">
                  <c:v>49</c:v>
                </c:pt>
                <c:pt idx="784">
                  <c:v>62</c:v>
                </c:pt>
                <c:pt idx="785">
                  <c:v>38</c:v>
                </c:pt>
                <c:pt idx="786">
                  <c:v>25</c:v>
                </c:pt>
                <c:pt idx="787">
                  <c:v>15</c:v>
                </c:pt>
                <c:pt idx="788">
                  <c:v>27</c:v>
                </c:pt>
                <c:pt idx="789">
                  <c:v>23</c:v>
                </c:pt>
                <c:pt idx="790">
                  <c:v>29</c:v>
                </c:pt>
                <c:pt idx="791">
                  <c:v>10</c:v>
                </c:pt>
                <c:pt idx="792">
                  <c:v>21</c:v>
                </c:pt>
                <c:pt idx="793">
                  <c:v>28</c:v>
                </c:pt>
                <c:pt idx="794">
                  <c:v>21</c:v>
                </c:pt>
                <c:pt idx="795">
                  <c:v>34</c:v>
                </c:pt>
                <c:pt idx="796">
                  <c:v>29</c:v>
                </c:pt>
                <c:pt idx="797">
                  <c:v>34</c:v>
                </c:pt>
                <c:pt idx="798">
                  <c:v>14</c:v>
                </c:pt>
                <c:pt idx="799">
                  <c:v>17</c:v>
                </c:pt>
                <c:pt idx="800">
                  <c:v>10</c:v>
                </c:pt>
                <c:pt idx="801">
                  <c:v>18</c:v>
                </c:pt>
                <c:pt idx="802">
                  <c:v>18</c:v>
                </c:pt>
                <c:pt idx="803">
                  <c:v>22</c:v>
                </c:pt>
                <c:pt idx="804">
                  <c:v>11</c:v>
                </c:pt>
                <c:pt idx="805">
                  <c:v>11</c:v>
                </c:pt>
                <c:pt idx="806">
                  <c:v>22</c:v>
                </c:pt>
                <c:pt idx="807">
                  <c:v>18</c:v>
                </c:pt>
                <c:pt idx="808">
                  <c:v>19</c:v>
                </c:pt>
                <c:pt idx="809">
                  <c:v>16</c:v>
                </c:pt>
                <c:pt idx="810">
                  <c:v>7</c:v>
                </c:pt>
                <c:pt idx="811">
                  <c:v>15</c:v>
                </c:pt>
                <c:pt idx="812">
                  <c:v>19</c:v>
                </c:pt>
                <c:pt idx="813">
                  <c:v>18</c:v>
                </c:pt>
                <c:pt idx="814">
                  <c:v>9</c:v>
                </c:pt>
                <c:pt idx="815">
                  <c:v>14</c:v>
                </c:pt>
                <c:pt idx="816">
                  <c:v>17</c:v>
                </c:pt>
                <c:pt idx="817">
                  <c:v>32</c:v>
                </c:pt>
                <c:pt idx="818">
                  <c:v>20</c:v>
                </c:pt>
                <c:pt idx="819">
                  <c:v>40</c:v>
                </c:pt>
                <c:pt idx="820">
                  <c:v>20</c:v>
                </c:pt>
                <c:pt idx="821">
                  <c:v>31</c:v>
                </c:pt>
                <c:pt idx="822">
                  <c:v>26</c:v>
                </c:pt>
                <c:pt idx="823" formatCode="0">
                  <c:v>30</c:v>
                </c:pt>
                <c:pt idx="824" formatCode="0">
                  <c:v>57</c:v>
                </c:pt>
                <c:pt idx="825" formatCode="0">
                  <c:v>45</c:v>
                </c:pt>
                <c:pt idx="826" formatCode="0">
                  <c:v>36</c:v>
                </c:pt>
                <c:pt idx="827" formatCode="0">
                  <c:v>28</c:v>
                </c:pt>
                <c:pt idx="828" formatCode="0">
                  <c:v>39</c:v>
                </c:pt>
                <c:pt idx="829" formatCode="0">
                  <c:v>26</c:v>
                </c:pt>
                <c:pt idx="830" formatCode="0">
                  <c:v>34</c:v>
                </c:pt>
                <c:pt idx="831" formatCode="0">
                  <c:v>33</c:v>
                </c:pt>
                <c:pt idx="832" formatCode="0">
                  <c:v>24</c:v>
                </c:pt>
                <c:pt idx="833" formatCode="0">
                  <c:v>39</c:v>
                </c:pt>
                <c:pt idx="834" formatCode="0">
                  <c:v>55</c:v>
                </c:pt>
                <c:pt idx="835" formatCode="0">
                  <c:v>66</c:v>
                </c:pt>
                <c:pt idx="836" formatCode="0">
                  <c:v>91</c:v>
                </c:pt>
                <c:pt idx="837" formatCode="0">
                  <c:v>43</c:v>
                </c:pt>
                <c:pt idx="838" formatCode="0">
                  <c:v>25</c:v>
                </c:pt>
                <c:pt idx="839" formatCode="0">
                  <c:v>50</c:v>
                </c:pt>
                <c:pt idx="840" formatCode="0">
                  <c:v>41</c:v>
                </c:pt>
                <c:pt idx="841" formatCode="0">
                  <c:v>31</c:v>
                </c:pt>
                <c:pt idx="842" formatCode="0">
                  <c:v>44</c:v>
                </c:pt>
                <c:pt idx="843" formatCode="0">
                  <c:v>29</c:v>
                </c:pt>
                <c:pt idx="844" formatCode="0">
                  <c:v>32</c:v>
                </c:pt>
                <c:pt idx="845" formatCode="0">
                  <c:v>50</c:v>
                </c:pt>
                <c:pt idx="846" formatCode="0">
                  <c:v>40</c:v>
                </c:pt>
                <c:pt idx="847" formatCode="0">
                  <c:v>34</c:v>
                </c:pt>
                <c:pt idx="848" formatCode="0">
                  <c:v>45</c:v>
                </c:pt>
                <c:pt idx="849" formatCode="0">
                  <c:v>32</c:v>
                </c:pt>
                <c:pt idx="850" formatCode="0">
                  <c:v>37</c:v>
                </c:pt>
                <c:pt idx="851" formatCode="0">
                  <c:v>36</c:v>
                </c:pt>
                <c:pt idx="852" formatCode="0">
                  <c:v>44</c:v>
                </c:pt>
                <c:pt idx="853" formatCode="0">
                  <c:v>53</c:v>
                </c:pt>
                <c:pt idx="854" formatCode="0">
                  <c:v>46</c:v>
                </c:pt>
                <c:pt idx="855" formatCode="0">
                  <c:v>31</c:v>
                </c:pt>
                <c:pt idx="856" formatCode="0">
                  <c:v>49</c:v>
                </c:pt>
                <c:pt idx="857" formatCode="0">
                  <c:v>48</c:v>
                </c:pt>
                <c:pt idx="858" formatCode="0">
                  <c:v>29</c:v>
                </c:pt>
                <c:pt idx="859" formatCode="0">
                  <c:v>36</c:v>
                </c:pt>
                <c:pt idx="860" formatCode="0">
                  <c:v>44</c:v>
                </c:pt>
                <c:pt idx="861" formatCode="0">
                  <c:v>41</c:v>
                </c:pt>
                <c:pt idx="862" formatCode="0">
                  <c:v>35</c:v>
                </c:pt>
                <c:pt idx="863" formatCode="0">
                  <c:v>33</c:v>
                </c:pt>
                <c:pt idx="864" formatCode="0">
                  <c:v>47</c:v>
                </c:pt>
                <c:pt idx="865" formatCode="0">
                  <c:v>37</c:v>
                </c:pt>
                <c:pt idx="866" formatCode="0">
                  <c:v>46</c:v>
                </c:pt>
                <c:pt idx="867" formatCode="0">
                  <c:v>48.602628684035963</c:v>
                </c:pt>
                <c:pt idx="868" formatCode="0">
                  <c:v>51.656609710322826</c:v>
                </c:pt>
                <c:pt idx="869" formatCode="0">
                  <c:v>71.993163603747476</c:v>
                </c:pt>
                <c:pt idx="870" formatCode="0">
                  <c:v>40.944432608523755</c:v>
                </c:pt>
                <c:pt idx="871" formatCode="0">
                  <c:v>40.17294298401707</c:v>
                </c:pt>
                <c:pt idx="872" formatCode="0">
                  <c:v>32.732303839632053</c:v>
                </c:pt>
                <c:pt idx="873" formatCode="0">
                  <c:v>46.010009176131085</c:v>
                </c:pt>
                <c:pt idx="874" formatCode="0">
                  <c:v>39.396454902828147</c:v>
                </c:pt>
                <c:pt idx="875" formatCode="0">
                  <c:v>57.505142613809397</c:v>
                </c:pt>
                <c:pt idx="876" formatCode="0">
                  <c:v>65.688702386616256</c:v>
                </c:pt>
                <c:pt idx="877" formatCode="0">
                  <c:v>46.564734740297936</c:v>
                </c:pt>
                <c:pt idx="878" formatCode="0">
                  <c:v>68.403872866469925</c:v>
                </c:pt>
                <c:pt idx="879" formatCode="0">
                  <c:v>40.130874355535155</c:v>
                </c:pt>
                <c:pt idx="880" formatCode="0">
                  <c:v>53.518360494983064</c:v>
                </c:pt>
                <c:pt idx="881" formatCode="0">
                  <c:v>35.867130959159255</c:v>
                </c:pt>
                <c:pt idx="882" formatCode="0">
                  <c:v>46.065399645829068</c:v>
                </c:pt>
                <c:pt idx="883" formatCode="0">
                  <c:v>51.112028053053756</c:v>
                </c:pt>
                <c:pt idx="884" formatCode="0">
                  <c:v>43.02226436315199</c:v>
                </c:pt>
                <c:pt idx="885" formatCode="0">
                  <c:v>54.849015521206184</c:v>
                </c:pt>
                <c:pt idx="886" formatCode="0">
                  <c:v>47.850075601292502</c:v>
                </c:pt>
                <c:pt idx="887" formatCode="0">
                  <c:v>28.412231492593421</c:v>
                </c:pt>
                <c:pt idx="888" formatCode="0">
                  <c:v>65.05213497208598</c:v>
                </c:pt>
                <c:pt idx="889" formatCode="0">
                  <c:v>26.881063154629789</c:v>
                </c:pt>
                <c:pt idx="890" formatCode="0">
                  <c:v>41.562281972916828</c:v>
                </c:pt>
                <c:pt idx="891" formatCode="0">
                  <c:v>36.497049728179618</c:v>
                </c:pt>
                <c:pt idx="892" formatCode="0">
                  <c:v>50.332161030478865</c:v>
                </c:pt>
                <c:pt idx="893" formatCode="0">
                  <c:v>49.986102659837101</c:v>
                </c:pt>
                <c:pt idx="894" formatCode="0">
                  <c:v>35.206009793030489</c:v>
                </c:pt>
                <c:pt idx="895" formatCode="0">
                  <c:v>23.01392622414533</c:v>
                </c:pt>
                <c:pt idx="896" formatCode="0">
                  <c:v>48.651219892394778</c:v>
                </c:pt>
                <c:pt idx="897" formatCode="0">
                  <c:v>64.094233657863015</c:v>
                </c:pt>
                <c:pt idx="898" formatCode="0">
                  <c:v>23.163668812255317</c:v>
                </c:pt>
                <c:pt idx="899" formatCode="0">
                  <c:v>26.175720697567126</c:v>
                </c:pt>
                <c:pt idx="900" formatCode="0">
                  <c:v>40.780441126773901</c:v>
                </c:pt>
                <c:pt idx="901" formatCode="0">
                  <c:v>36.646008976594985</c:v>
                </c:pt>
                <c:pt idx="902" formatCode="0">
                  <c:v>47.07282057396408</c:v>
                </c:pt>
                <c:pt idx="903" formatCode="0">
                  <c:v>48.420693306807635</c:v>
                </c:pt>
                <c:pt idx="904" formatCode="0">
                  <c:v>50.206924518711901</c:v>
                </c:pt>
                <c:pt idx="905" formatCode="0">
                  <c:v>23.094708217253064</c:v>
                </c:pt>
                <c:pt idx="906" formatCode="0">
                  <c:v>26.549552600163697</c:v>
                </c:pt>
                <c:pt idx="907" formatCode="0">
                  <c:v>21.609947771780213</c:v>
                </c:pt>
                <c:pt idx="908" formatCode="0">
                  <c:v>29.204147743255572</c:v>
                </c:pt>
                <c:pt idx="909" formatCode="0">
                  <c:v>37.248329101533955</c:v>
                </c:pt>
                <c:pt idx="910" formatCode="0">
                  <c:v>24.503703252305328</c:v>
                </c:pt>
                <c:pt idx="911" formatCode="0">
                  <c:v>34.228104709454641</c:v>
                </c:pt>
                <c:pt idx="912" formatCode="0">
                  <c:v>12.484353823159607</c:v>
                </c:pt>
                <c:pt idx="913" formatCode="0">
                  <c:v>9.2327126276289242</c:v>
                </c:pt>
                <c:pt idx="914" formatCode="0">
                  <c:v>22.928465541229976</c:v>
                </c:pt>
                <c:pt idx="915" formatCode="0">
                  <c:v>24.798907190522158</c:v>
                </c:pt>
                <c:pt idx="917" formatCode="0">
                  <c:v>13</c:v>
                </c:pt>
                <c:pt idx="918" formatCode="0">
                  <c:v>17</c:v>
                </c:pt>
                <c:pt idx="919" formatCode="0">
                  <c:v>23</c:v>
                </c:pt>
                <c:pt idx="920" formatCode="0">
                  <c:v>29</c:v>
                </c:pt>
                <c:pt idx="921" formatCode="0">
                  <c:v>26</c:v>
                </c:pt>
                <c:pt idx="922" formatCode="0">
                  <c:v>29</c:v>
                </c:pt>
                <c:pt idx="923" formatCode="0">
                  <c:v>38</c:v>
                </c:pt>
                <c:pt idx="924" formatCode="0">
                  <c:v>26</c:v>
                </c:pt>
                <c:pt idx="925" formatCode="0">
                  <c:v>34</c:v>
                </c:pt>
                <c:pt idx="926" formatCode="0">
                  <c:v>30</c:v>
                </c:pt>
                <c:pt idx="927" formatCode="0">
                  <c:v>29</c:v>
                </c:pt>
                <c:pt idx="928" formatCode="0">
                  <c:v>14</c:v>
                </c:pt>
                <c:pt idx="929" formatCode="0">
                  <c:v>26</c:v>
                </c:pt>
                <c:pt idx="930" formatCode="0">
                  <c:v>24</c:v>
                </c:pt>
                <c:pt idx="931" formatCode="0">
                  <c:v>38</c:v>
                </c:pt>
                <c:pt idx="932" formatCode="0">
                  <c:v>8</c:v>
                </c:pt>
                <c:pt idx="933" formatCode="0">
                  <c:v>15</c:v>
                </c:pt>
                <c:pt idx="934" formatCode="0">
                  <c:v>9</c:v>
                </c:pt>
                <c:pt idx="935" formatCode="0">
                  <c:v>21</c:v>
                </c:pt>
                <c:pt idx="936" formatCode="0">
                  <c:v>27</c:v>
                </c:pt>
                <c:pt idx="937" formatCode="0">
                  <c:v>38</c:v>
                </c:pt>
                <c:pt idx="938" formatCode="0">
                  <c:v>17</c:v>
                </c:pt>
                <c:pt idx="939" formatCode="0">
                  <c:v>17</c:v>
                </c:pt>
                <c:pt idx="940" formatCode="0">
                  <c:v>21</c:v>
                </c:pt>
                <c:pt idx="941" formatCode="0">
                  <c:v>39</c:v>
                </c:pt>
                <c:pt idx="942" formatCode="0">
                  <c:v>29</c:v>
                </c:pt>
                <c:pt idx="943" formatCode="0">
                  <c:v>24</c:v>
                </c:pt>
                <c:pt idx="944" formatCode="0">
                  <c:v>52</c:v>
                </c:pt>
                <c:pt idx="945" formatCode="0">
                  <c:v>27</c:v>
                </c:pt>
                <c:pt idx="946" formatCode="0">
                  <c:v>12</c:v>
                </c:pt>
                <c:pt idx="947" formatCode="0">
                  <c:v>21</c:v>
                </c:pt>
                <c:pt idx="948" formatCode="0">
                  <c:v>33</c:v>
                </c:pt>
                <c:pt idx="949" formatCode="0">
                  <c:v>17</c:v>
                </c:pt>
                <c:pt idx="950" formatCode="0">
                  <c:v>17</c:v>
                </c:pt>
                <c:pt idx="951" formatCode="0">
                  <c:v>12</c:v>
                </c:pt>
                <c:pt idx="952" formatCode="0">
                  <c:v>25</c:v>
                </c:pt>
                <c:pt idx="953" formatCode="0">
                  <c:v>20</c:v>
                </c:pt>
                <c:pt idx="954" formatCode="0">
                  <c:v>10</c:v>
                </c:pt>
                <c:pt idx="955" formatCode="0">
                  <c:v>27</c:v>
                </c:pt>
                <c:pt idx="956" formatCode="0">
                  <c:v>28</c:v>
                </c:pt>
                <c:pt idx="957" formatCode="0">
                  <c:v>27</c:v>
                </c:pt>
                <c:pt idx="958" formatCode="0">
                  <c:v>35</c:v>
                </c:pt>
                <c:pt idx="959" formatCode="0">
                  <c:v>34</c:v>
                </c:pt>
                <c:pt idx="960" formatCode="0">
                  <c:v>24</c:v>
                </c:pt>
                <c:pt idx="961" formatCode="0">
                  <c:v>30</c:v>
                </c:pt>
                <c:pt idx="962" formatCode="0">
                  <c:v>31</c:v>
                </c:pt>
                <c:pt idx="963" formatCode="0">
                  <c:v>22</c:v>
                </c:pt>
                <c:pt idx="964" formatCode="0">
                  <c:v>27</c:v>
                </c:pt>
                <c:pt idx="965" formatCode="0">
                  <c:v>46</c:v>
                </c:pt>
                <c:pt idx="966" formatCode="0">
                  <c:v>55</c:v>
                </c:pt>
                <c:pt idx="967" formatCode="0">
                  <c:v>23</c:v>
                </c:pt>
                <c:pt idx="968" formatCode="0">
                  <c:v>31</c:v>
                </c:pt>
                <c:pt idx="969" formatCode="0">
                  <c:v>35</c:v>
                </c:pt>
                <c:pt idx="970" formatCode="0">
                  <c:v>80</c:v>
                </c:pt>
                <c:pt idx="971" formatCode="0">
                  <c:v>10</c:v>
                </c:pt>
                <c:pt idx="972" formatCode="0">
                  <c:v>41</c:v>
                </c:pt>
                <c:pt idx="973" formatCode="0">
                  <c:v>48</c:v>
                </c:pt>
                <c:pt idx="974" formatCode="0">
                  <c:v>28</c:v>
                </c:pt>
                <c:pt idx="975" formatCode="0">
                  <c:v>31</c:v>
                </c:pt>
                <c:pt idx="976" formatCode="0">
                  <c:v>57</c:v>
                </c:pt>
                <c:pt idx="977" formatCode="0">
                  <c:v>50</c:v>
                </c:pt>
                <c:pt idx="978" formatCode="0">
                  <c:v>46</c:v>
                </c:pt>
                <c:pt idx="979" formatCode="0">
                  <c:v>67</c:v>
                </c:pt>
                <c:pt idx="980" formatCode="0">
                  <c:v>56</c:v>
                </c:pt>
                <c:pt idx="981" formatCode="0">
                  <c:v>52</c:v>
                </c:pt>
                <c:pt idx="982" formatCode="0">
                  <c:v>30</c:v>
                </c:pt>
                <c:pt idx="983" formatCode="0">
                  <c:v>48</c:v>
                </c:pt>
                <c:pt idx="984" formatCode="0">
                  <c:v>39</c:v>
                </c:pt>
                <c:pt idx="985" formatCode="0">
                  <c:v>46</c:v>
                </c:pt>
                <c:pt idx="986" formatCode="0">
                  <c:v>30</c:v>
                </c:pt>
                <c:pt idx="987" formatCode="0">
                  <c:v>37</c:v>
                </c:pt>
                <c:pt idx="988" formatCode="0">
                  <c:v>38</c:v>
                </c:pt>
                <c:pt idx="989" formatCode="0">
                  <c:v>41</c:v>
                </c:pt>
                <c:pt idx="990" formatCode="0">
                  <c:v>35</c:v>
                </c:pt>
                <c:pt idx="991" formatCode="0">
                  <c:v>38</c:v>
                </c:pt>
                <c:pt idx="992" formatCode="0">
                  <c:v>90</c:v>
                </c:pt>
                <c:pt idx="993" formatCode="0">
                  <c:v>82</c:v>
                </c:pt>
                <c:pt idx="994" formatCode="0">
                  <c:v>75</c:v>
                </c:pt>
                <c:pt idx="995" formatCode="0">
                  <c:v>66</c:v>
                </c:pt>
                <c:pt idx="996" formatCode="0">
                  <c:v>56</c:v>
                </c:pt>
                <c:pt idx="997" formatCode="0">
                  <c:v>42</c:v>
                </c:pt>
                <c:pt idx="998" formatCode="0">
                  <c:v>55</c:v>
                </c:pt>
                <c:pt idx="999" formatCode="0">
                  <c:v>29</c:v>
                </c:pt>
                <c:pt idx="1000" formatCode="0">
                  <c:v>62</c:v>
                </c:pt>
                <c:pt idx="1001" formatCode="0">
                  <c:v>47</c:v>
                </c:pt>
                <c:pt idx="1002" formatCode="0">
                  <c:v>63</c:v>
                </c:pt>
                <c:pt idx="1003" formatCode="0">
                  <c:v>53</c:v>
                </c:pt>
                <c:pt idx="1004" formatCode="0">
                  <c:v>54</c:v>
                </c:pt>
                <c:pt idx="1005" formatCode="0">
                  <c:v>47</c:v>
                </c:pt>
                <c:pt idx="1006" formatCode="0">
                  <c:v>85</c:v>
                </c:pt>
                <c:pt idx="1007" formatCode="0">
                  <c:v>38</c:v>
                </c:pt>
                <c:pt idx="1009" formatCode="0">
                  <c:v>40</c:v>
                </c:pt>
                <c:pt idx="1010" formatCode="0">
                  <c:v>57</c:v>
                </c:pt>
                <c:pt idx="1011" formatCode="0">
                  <c:v>46</c:v>
                </c:pt>
                <c:pt idx="1012" formatCode="0">
                  <c:v>74</c:v>
                </c:pt>
                <c:pt idx="1013" formatCode="0">
                  <c:v>69</c:v>
                </c:pt>
                <c:pt idx="1014" formatCode="0">
                  <c:v>30</c:v>
                </c:pt>
                <c:pt idx="1015" formatCode="0">
                  <c:v>51</c:v>
                </c:pt>
                <c:pt idx="1016" formatCode="0">
                  <c:v>28</c:v>
                </c:pt>
                <c:pt idx="1017" formatCode="0">
                  <c:v>53</c:v>
                </c:pt>
                <c:pt idx="1018" formatCode="0">
                  <c:v>34</c:v>
                </c:pt>
                <c:pt idx="1019" formatCode="0">
                  <c:v>19</c:v>
                </c:pt>
                <c:pt idx="1020" formatCode="0">
                  <c:v>38</c:v>
                </c:pt>
                <c:pt idx="1021" formatCode="0">
                  <c:v>29</c:v>
                </c:pt>
                <c:pt idx="1022" formatCode="0">
                  <c:v>38</c:v>
                </c:pt>
                <c:pt idx="1023" formatCode="0">
                  <c:v>47</c:v>
                </c:pt>
                <c:pt idx="1024" formatCode="0">
                  <c:v>17</c:v>
                </c:pt>
                <c:pt idx="1025" formatCode="0">
                  <c:v>32</c:v>
                </c:pt>
                <c:pt idx="1026" formatCode="0">
                  <c:v>26</c:v>
                </c:pt>
                <c:pt idx="1027" formatCode="0">
                  <c:v>12</c:v>
                </c:pt>
                <c:pt idx="1028" formatCode="0">
                  <c:v>18</c:v>
                </c:pt>
                <c:pt idx="1029" formatCode="0">
                  <c:v>20</c:v>
                </c:pt>
                <c:pt idx="1030" formatCode="0">
                  <c:v>28</c:v>
                </c:pt>
                <c:pt idx="1031" formatCode="0">
                  <c:v>26</c:v>
                </c:pt>
                <c:pt idx="1032" formatCode="0">
                  <c:v>17</c:v>
                </c:pt>
                <c:pt idx="1033" formatCode="0">
                  <c:v>26</c:v>
                </c:pt>
                <c:pt idx="1034" formatCode="0">
                  <c:v>29</c:v>
                </c:pt>
                <c:pt idx="1035" formatCode="0">
                  <c:v>27</c:v>
                </c:pt>
                <c:pt idx="1036" formatCode="0">
                  <c:v>11</c:v>
                </c:pt>
                <c:pt idx="1037" formatCode="0">
                  <c:v>20</c:v>
                </c:pt>
                <c:pt idx="1038" formatCode="0">
                  <c:v>16</c:v>
                </c:pt>
                <c:pt idx="1039" formatCode="0">
                  <c:v>20</c:v>
                </c:pt>
                <c:pt idx="1040" formatCode="0">
                  <c:v>22</c:v>
                </c:pt>
                <c:pt idx="1041" formatCode="0">
                  <c:v>14</c:v>
                </c:pt>
                <c:pt idx="1042" formatCode="0">
                  <c:v>15</c:v>
                </c:pt>
                <c:pt idx="1043" formatCode="0">
                  <c:v>40</c:v>
                </c:pt>
                <c:pt idx="1044" formatCode="0">
                  <c:v>23</c:v>
                </c:pt>
                <c:pt idx="1045" formatCode="0">
                  <c:v>14</c:v>
                </c:pt>
                <c:pt idx="1046" formatCode="0">
                  <c:v>40</c:v>
                </c:pt>
                <c:pt idx="1047" formatCode="0">
                  <c:v>23</c:v>
                </c:pt>
                <c:pt idx="1048" formatCode="0">
                  <c:v>16</c:v>
                </c:pt>
                <c:pt idx="1049" formatCode="0">
                  <c:v>30</c:v>
                </c:pt>
                <c:pt idx="1050" formatCode="0">
                  <c:v>38</c:v>
                </c:pt>
                <c:pt idx="1051" formatCode="0">
                  <c:v>10</c:v>
                </c:pt>
                <c:pt idx="1052" formatCode="0">
                  <c:v>20</c:v>
                </c:pt>
                <c:pt idx="1053" formatCode="0">
                  <c:v>29</c:v>
                </c:pt>
                <c:pt idx="1054" formatCode="0">
                  <c:v>34</c:v>
                </c:pt>
                <c:pt idx="1055" formatCode="0">
                  <c:v>26</c:v>
                </c:pt>
                <c:pt idx="1056" formatCode="0">
                  <c:v>31</c:v>
                </c:pt>
                <c:pt idx="1057" formatCode="0">
                  <c:v>41</c:v>
                </c:pt>
                <c:pt idx="1058" formatCode="0">
                  <c:v>29</c:v>
                </c:pt>
                <c:pt idx="1059" formatCode="0">
                  <c:v>30</c:v>
                </c:pt>
                <c:pt idx="1060" formatCode="0">
                  <c:v>32</c:v>
                </c:pt>
                <c:pt idx="1061" formatCode="0">
                  <c:v>38</c:v>
                </c:pt>
                <c:pt idx="1062" formatCode="0">
                  <c:v>34</c:v>
                </c:pt>
                <c:pt idx="1063" formatCode="0">
                  <c:v>50</c:v>
                </c:pt>
                <c:pt idx="1064" formatCode="0">
                  <c:v>35</c:v>
                </c:pt>
                <c:pt idx="1065" formatCode="0">
                  <c:v>73</c:v>
                </c:pt>
                <c:pt idx="1066" formatCode="0">
                  <c:v>35</c:v>
                </c:pt>
                <c:pt idx="1067" formatCode="0">
                  <c:v>43</c:v>
                </c:pt>
                <c:pt idx="1068" formatCode="0">
                  <c:v>48</c:v>
                </c:pt>
                <c:pt idx="1069" formatCode="0">
                  <c:v>37</c:v>
                </c:pt>
                <c:pt idx="1070" formatCode="0">
                  <c:v>59</c:v>
                </c:pt>
                <c:pt idx="1071" formatCode="0">
                  <c:v>43</c:v>
                </c:pt>
                <c:pt idx="1072" formatCode="0">
                  <c:v>67</c:v>
                </c:pt>
                <c:pt idx="1073" formatCode="0">
                  <c:v>19</c:v>
                </c:pt>
                <c:pt idx="1074" formatCode="0">
                  <c:v>33</c:v>
                </c:pt>
                <c:pt idx="1075" formatCode="0">
                  <c:v>22</c:v>
                </c:pt>
                <c:pt idx="1076" formatCode="0">
                  <c:v>20</c:v>
                </c:pt>
                <c:pt idx="1077" formatCode="0">
                  <c:v>20</c:v>
                </c:pt>
                <c:pt idx="1078" formatCode="0">
                  <c:v>29</c:v>
                </c:pt>
                <c:pt idx="1079" formatCode="0">
                  <c:v>14</c:v>
                </c:pt>
                <c:pt idx="1080" formatCode="0">
                  <c:v>45</c:v>
                </c:pt>
                <c:pt idx="1081" formatCode="0">
                  <c:v>37</c:v>
                </c:pt>
                <c:pt idx="1082" formatCode="0">
                  <c:v>46</c:v>
                </c:pt>
                <c:pt idx="1083" formatCode="0">
                  <c:v>78</c:v>
                </c:pt>
                <c:pt idx="1084" formatCode="0">
                  <c:v>55</c:v>
                </c:pt>
                <c:pt idx="1085" formatCode="0">
                  <c:v>22</c:v>
                </c:pt>
                <c:pt idx="1086" formatCode="0">
                  <c:v>69</c:v>
                </c:pt>
                <c:pt idx="1087" formatCode="0">
                  <c:v>34</c:v>
                </c:pt>
                <c:pt idx="1088" formatCode="0">
                  <c:v>53</c:v>
                </c:pt>
                <c:pt idx="1089" formatCode="0">
                  <c:v>41</c:v>
                </c:pt>
                <c:pt idx="1090" formatCode="0">
                  <c:v>81</c:v>
                </c:pt>
                <c:pt idx="1091" formatCode="0">
                  <c:v>41</c:v>
                </c:pt>
                <c:pt idx="1092" formatCode="0">
                  <c:v>36</c:v>
                </c:pt>
                <c:pt idx="1093" formatCode="0">
                  <c:v>32</c:v>
                </c:pt>
                <c:pt idx="1094" formatCode="0">
                  <c:v>29</c:v>
                </c:pt>
                <c:pt idx="1095" formatCode="0">
                  <c:v>32</c:v>
                </c:pt>
                <c:pt idx="1096" formatCode="0">
                  <c:v>14</c:v>
                </c:pt>
                <c:pt idx="1097" formatCode="0">
                  <c:v>28</c:v>
                </c:pt>
                <c:pt idx="1098" formatCode="0">
                  <c:v>40</c:v>
                </c:pt>
                <c:pt idx="1099" formatCode="0">
                  <c:v>64</c:v>
                </c:pt>
                <c:pt idx="1100" formatCode="0">
                  <c:v>51</c:v>
                </c:pt>
                <c:pt idx="1101" formatCode="0">
                  <c:v>61</c:v>
                </c:pt>
                <c:pt idx="1102" formatCode="0">
                  <c:v>54</c:v>
                </c:pt>
                <c:pt idx="1103" formatCode="0">
                  <c:v>66</c:v>
                </c:pt>
                <c:pt idx="1104" formatCode="0">
                  <c:v>48</c:v>
                </c:pt>
                <c:pt idx="1105" formatCode="0">
                  <c:v>45</c:v>
                </c:pt>
                <c:pt idx="1106" formatCode="0">
                  <c:v>32</c:v>
                </c:pt>
                <c:pt idx="1107" formatCode="0">
                  <c:v>37</c:v>
                </c:pt>
                <c:pt idx="1108" formatCode="0">
                  <c:v>38</c:v>
                </c:pt>
                <c:pt idx="1109" formatCode="0">
                  <c:v>49</c:v>
                </c:pt>
                <c:pt idx="1110" formatCode="0">
                  <c:v>41</c:v>
                </c:pt>
                <c:pt idx="1111" formatCode="0">
                  <c:v>42</c:v>
                </c:pt>
                <c:pt idx="1112" formatCode="0">
                  <c:v>51</c:v>
                </c:pt>
                <c:pt idx="1113" formatCode="0">
                  <c:v>31</c:v>
                </c:pt>
                <c:pt idx="1114" formatCode="0">
                  <c:v>33</c:v>
                </c:pt>
                <c:pt idx="1116" formatCode="0">
                  <c:v>36</c:v>
                </c:pt>
                <c:pt idx="1117" formatCode="0">
                  <c:v>63</c:v>
                </c:pt>
                <c:pt idx="1118" formatCode="0">
                  <c:v>33</c:v>
                </c:pt>
                <c:pt idx="1119" formatCode="0">
                  <c:v>32</c:v>
                </c:pt>
                <c:pt idx="1120" formatCode="0">
                  <c:v>36</c:v>
                </c:pt>
                <c:pt idx="1121" formatCode="0">
                  <c:v>59</c:v>
                </c:pt>
                <c:pt idx="1122" formatCode="0">
                  <c:v>46</c:v>
                </c:pt>
                <c:pt idx="1123" formatCode="0">
                  <c:v>38</c:v>
                </c:pt>
                <c:pt idx="1124" formatCode="0">
                  <c:v>34</c:v>
                </c:pt>
                <c:pt idx="1125" formatCode="0">
                  <c:v>40</c:v>
                </c:pt>
                <c:pt idx="1126" formatCode="0">
                  <c:v>65</c:v>
                </c:pt>
                <c:pt idx="1127" formatCode="0">
                  <c:v>22</c:v>
                </c:pt>
                <c:pt idx="1128" formatCode="0">
                  <c:v>26</c:v>
                </c:pt>
                <c:pt idx="1129" formatCode="0">
                  <c:v>25</c:v>
                </c:pt>
                <c:pt idx="1130" formatCode="0">
                  <c:v>37</c:v>
                </c:pt>
                <c:pt idx="1131" formatCode="0">
                  <c:v>32</c:v>
                </c:pt>
                <c:pt idx="1132" formatCode="0">
                  <c:v>41</c:v>
                </c:pt>
                <c:pt idx="1133" formatCode="0">
                  <c:v>45</c:v>
                </c:pt>
                <c:pt idx="1134" formatCode="0">
                  <c:v>56</c:v>
                </c:pt>
                <c:pt idx="1135" formatCode="0">
                  <c:v>73</c:v>
                </c:pt>
                <c:pt idx="1136" formatCode="0">
                  <c:v>60</c:v>
                </c:pt>
                <c:pt idx="1137" formatCode="0">
                  <c:v>22</c:v>
                </c:pt>
                <c:pt idx="1138" formatCode="0">
                  <c:v>13</c:v>
                </c:pt>
                <c:pt idx="1139" formatCode="0">
                  <c:v>39</c:v>
                </c:pt>
                <c:pt idx="1140" formatCode="0">
                  <c:v>28</c:v>
                </c:pt>
                <c:pt idx="1141" formatCode="0">
                  <c:v>26</c:v>
                </c:pt>
                <c:pt idx="1142" formatCode="0">
                  <c:v>42</c:v>
                </c:pt>
                <c:pt idx="1143" formatCode="0">
                  <c:v>9</c:v>
                </c:pt>
                <c:pt idx="1144" formatCode="0">
                  <c:v>43</c:v>
                </c:pt>
                <c:pt idx="1145" formatCode="0">
                  <c:v>31</c:v>
                </c:pt>
                <c:pt idx="1146" formatCode="0">
                  <c:v>22</c:v>
                </c:pt>
                <c:pt idx="1147" formatCode="0">
                  <c:v>19</c:v>
                </c:pt>
                <c:pt idx="1148" formatCode="0">
                  <c:v>31</c:v>
                </c:pt>
                <c:pt idx="1149" formatCode="0">
                  <c:v>33</c:v>
                </c:pt>
                <c:pt idx="1150" formatCode="0">
                  <c:v>30</c:v>
                </c:pt>
                <c:pt idx="1151" formatCode="0">
                  <c:v>7</c:v>
                </c:pt>
                <c:pt idx="1152" formatCode="0">
                  <c:v>8</c:v>
                </c:pt>
                <c:pt idx="1153" formatCode="0">
                  <c:v>15</c:v>
                </c:pt>
                <c:pt idx="1154" formatCode="0">
                  <c:v>12</c:v>
                </c:pt>
                <c:pt idx="1155" formatCode="0">
                  <c:v>19</c:v>
                </c:pt>
                <c:pt idx="1156" formatCode="0">
                  <c:v>11</c:v>
                </c:pt>
                <c:pt idx="1157" formatCode="0">
                  <c:v>21</c:v>
                </c:pt>
                <c:pt idx="1158" formatCode="0">
                  <c:v>24</c:v>
                </c:pt>
                <c:pt idx="1159" formatCode="0">
                  <c:v>23</c:v>
                </c:pt>
                <c:pt idx="1160" formatCode="0">
                  <c:v>22</c:v>
                </c:pt>
                <c:pt idx="1161" formatCode="0">
                  <c:v>16</c:v>
                </c:pt>
                <c:pt idx="1162" formatCode="0">
                  <c:v>23</c:v>
                </c:pt>
                <c:pt idx="1163" formatCode="0">
                  <c:v>18</c:v>
                </c:pt>
                <c:pt idx="1164" formatCode="0">
                  <c:v>23</c:v>
                </c:pt>
                <c:pt idx="1165" formatCode="0">
                  <c:v>15</c:v>
                </c:pt>
                <c:pt idx="1166" formatCode="0">
                  <c:v>14</c:v>
                </c:pt>
                <c:pt idx="1167" formatCode="0">
                  <c:v>18</c:v>
                </c:pt>
                <c:pt idx="1168" formatCode="0">
                  <c:v>29</c:v>
                </c:pt>
                <c:pt idx="1169" formatCode="0">
                  <c:v>21</c:v>
                </c:pt>
                <c:pt idx="1170" formatCode="0">
                  <c:v>20</c:v>
                </c:pt>
                <c:pt idx="1171" formatCode="0">
                  <c:v>15</c:v>
                </c:pt>
                <c:pt idx="1172" formatCode="0">
                  <c:v>13</c:v>
                </c:pt>
                <c:pt idx="1173" formatCode="0">
                  <c:v>16</c:v>
                </c:pt>
                <c:pt idx="1174" formatCode="0">
                  <c:v>22</c:v>
                </c:pt>
                <c:pt idx="1175" formatCode="0">
                  <c:v>23</c:v>
                </c:pt>
                <c:pt idx="1176" formatCode="0">
                  <c:v>25</c:v>
                </c:pt>
                <c:pt idx="1177" formatCode="0">
                  <c:v>16</c:v>
                </c:pt>
                <c:pt idx="1178" formatCode="0">
                  <c:v>6</c:v>
                </c:pt>
                <c:pt idx="1179" formatCode="0">
                  <c:v>19</c:v>
                </c:pt>
                <c:pt idx="1180" formatCode="0">
                  <c:v>12</c:v>
                </c:pt>
                <c:pt idx="1181" formatCode="0">
                  <c:v>11</c:v>
                </c:pt>
                <c:pt idx="1182" formatCode="0">
                  <c:v>7</c:v>
                </c:pt>
                <c:pt idx="1183" formatCode="0">
                  <c:v>16</c:v>
                </c:pt>
                <c:pt idx="1184" formatCode="0">
                  <c:v>27</c:v>
                </c:pt>
                <c:pt idx="1185" formatCode="0">
                  <c:v>13</c:v>
                </c:pt>
                <c:pt idx="1186" formatCode="0">
                  <c:v>12</c:v>
                </c:pt>
                <c:pt idx="1187" formatCode="0">
                  <c:v>22</c:v>
                </c:pt>
                <c:pt idx="1188" formatCode="0">
                  <c:v>19</c:v>
                </c:pt>
                <c:pt idx="1189" formatCode="0">
                  <c:v>20</c:v>
                </c:pt>
                <c:pt idx="1190" formatCode="0">
                  <c:v>16</c:v>
                </c:pt>
                <c:pt idx="1191" formatCode="0">
                  <c:v>25</c:v>
                </c:pt>
                <c:pt idx="1192" formatCode="0">
                  <c:v>25</c:v>
                </c:pt>
                <c:pt idx="1193" formatCode="0">
                  <c:v>20</c:v>
                </c:pt>
                <c:pt idx="1194" formatCode="0">
                  <c:v>36</c:v>
                </c:pt>
                <c:pt idx="1195" formatCode="0">
                  <c:v>47</c:v>
                </c:pt>
                <c:pt idx="1196" formatCode="0">
                  <c:v>25</c:v>
                </c:pt>
                <c:pt idx="1197" formatCode="0">
                  <c:v>29</c:v>
                </c:pt>
                <c:pt idx="1198" formatCode="0">
                  <c:v>25</c:v>
                </c:pt>
                <c:pt idx="1199" formatCode="0">
                  <c:v>17</c:v>
                </c:pt>
                <c:pt idx="1200" formatCode="0">
                  <c:v>24</c:v>
                </c:pt>
                <c:pt idx="1201" formatCode="0">
                  <c:v>31</c:v>
                </c:pt>
                <c:pt idx="1202" formatCode="0">
                  <c:v>43</c:v>
                </c:pt>
                <c:pt idx="1203" formatCode="0">
                  <c:v>32</c:v>
                </c:pt>
                <c:pt idx="1204" formatCode="0">
                  <c:v>25</c:v>
                </c:pt>
                <c:pt idx="1205" formatCode="0">
                  <c:v>47</c:v>
                </c:pt>
                <c:pt idx="1206" formatCode="0">
                  <c:v>32</c:v>
                </c:pt>
                <c:pt idx="1207" formatCode="0">
                  <c:v>30</c:v>
                </c:pt>
                <c:pt idx="1208" formatCode="0">
                  <c:v>33</c:v>
                </c:pt>
                <c:pt idx="1209" formatCode="0">
                  <c:v>34</c:v>
                </c:pt>
                <c:pt idx="1210" formatCode="0">
                  <c:v>36</c:v>
                </c:pt>
                <c:pt idx="1211" formatCode="0">
                  <c:v>51</c:v>
                </c:pt>
                <c:pt idx="1212" formatCode="0">
                  <c:v>34</c:v>
                </c:pt>
                <c:pt idx="1213" formatCode="0">
                  <c:v>36</c:v>
                </c:pt>
                <c:pt idx="1214" formatCode="0">
                  <c:v>25</c:v>
                </c:pt>
                <c:pt idx="1215" formatCode="0">
                  <c:v>40</c:v>
                </c:pt>
                <c:pt idx="1216" formatCode="0">
                  <c:v>29</c:v>
                </c:pt>
                <c:pt idx="1217" formatCode="0">
                  <c:v>32</c:v>
                </c:pt>
                <c:pt idx="1218" formatCode="0">
                  <c:v>44</c:v>
                </c:pt>
                <c:pt idx="1219" formatCode="0">
                  <c:v>42</c:v>
                </c:pt>
                <c:pt idx="1220" formatCode="0">
                  <c:v>23</c:v>
                </c:pt>
                <c:pt idx="1221" formatCode="0">
                  <c:v>31</c:v>
                </c:pt>
                <c:pt idx="1222" formatCode="0">
                  <c:v>43</c:v>
                </c:pt>
                <c:pt idx="1223" formatCode="0">
                  <c:v>36</c:v>
                </c:pt>
                <c:pt idx="1224" formatCode="0">
                  <c:v>64</c:v>
                </c:pt>
                <c:pt idx="1225" formatCode="0">
                  <c:v>43</c:v>
                </c:pt>
                <c:pt idx="1226" formatCode="0">
                  <c:v>28</c:v>
                </c:pt>
                <c:pt idx="1227" formatCode="0">
                  <c:v>20</c:v>
                </c:pt>
                <c:pt idx="1228" formatCode="0">
                  <c:v>26</c:v>
                </c:pt>
                <c:pt idx="1229" formatCode="0">
                  <c:v>31</c:v>
                </c:pt>
                <c:pt idx="1230" formatCode="0">
                  <c:v>39</c:v>
                </c:pt>
                <c:pt idx="1231" formatCode="0">
                  <c:v>37</c:v>
                </c:pt>
                <c:pt idx="1232" formatCode="0">
                  <c:v>34</c:v>
                </c:pt>
                <c:pt idx="1233" formatCode="0">
                  <c:v>34</c:v>
                </c:pt>
                <c:pt idx="1234" formatCode="0">
                  <c:v>23</c:v>
                </c:pt>
                <c:pt idx="1235" formatCode="0">
                  <c:v>63</c:v>
                </c:pt>
                <c:pt idx="1236" formatCode="0">
                  <c:v>38</c:v>
                </c:pt>
                <c:pt idx="1237" formatCode="0">
                  <c:v>41</c:v>
                </c:pt>
                <c:pt idx="1238" formatCode="0">
                  <c:v>61</c:v>
                </c:pt>
                <c:pt idx="1239" formatCode="0">
                  <c:v>43</c:v>
                </c:pt>
                <c:pt idx="1240" formatCode="0">
                  <c:v>21</c:v>
                </c:pt>
                <c:pt idx="1245" formatCode="0">
                  <c:v>45</c:v>
                </c:pt>
                <c:pt idx="1246" formatCode="0">
                  <c:v>73</c:v>
                </c:pt>
                <c:pt idx="1247" formatCode="0">
                  <c:v>43</c:v>
                </c:pt>
                <c:pt idx="1248" formatCode="0">
                  <c:v>29</c:v>
                </c:pt>
                <c:pt idx="1249" formatCode="0">
                  <c:v>11</c:v>
                </c:pt>
                <c:pt idx="1250" formatCode="0">
                  <c:v>23</c:v>
                </c:pt>
                <c:pt idx="1251" formatCode="0">
                  <c:v>42</c:v>
                </c:pt>
                <c:pt idx="1252" formatCode="0">
                  <c:v>27</c:v>
                </c:pt>
                <c:pt idx="1253" formatCode="0">
                  <c:v>18</c:v>
                </c:pt>
                <c:pt idx="1254" formatCode="0">
                  <c:v>43</c:v>
                </c:pt>
                <c:pt idx="1255" formatCode="0">
                  <c:v>34</c:v>
                </c:pt>
                <c:pt idx="1256" formatCode="0">
                  <c:v>28</c:v>
                </c:pt>
                <c:pt idx="1257" formatCode="0">
                  <c:v>55</c:v>
                </c:pt>
                <c:pt idx="1258" formatCode="0">
                  <c:v>38</c:v>
                </c:pt>
                <c:pt idx="1259" formatCode="0">
                  <c:v>74</c:v>
                </c:pt>
                <c:pt idx="1260" formatCode="0">
                  <c:v>48</c:v>
                </c:pt>
                <c:pt idx="1261" formatCode="0">
                  <c:v>85</c:v>
                </c:pt>
                <c:pt idx="1262" formatCode="0">
                  <c:v>36</c:v>
                </c:pt>
                <c:pt idx="1263" formatCode="0">
                  <c:v>81</c:v>
                </c:pt>
                <c:pt idx="1264" formatCode="0">
                  <c:v>45</c:v>
                </c:pt>
                <c:pt idx="1265" formatCode="0">
                  <c:v>60</c:v>
                </c:pt>
                <c:pt idx="1266" formatCode="0">
                  <c:v>34</c:v>
                </c:pt>
                <c:pt idx="1267" formatCode="0">
                  <c:v>37</c:v>
                </c:pt>
                <c:pt idx="1268" formatCode="0">
                  <c:v>18</c:v>
                </c:pt>
                <c:pt idx="1269" formatCode="0">
                  <c:v>30</c:v>
                </c:pt>
                <c:pt idx="1270" formatCode="0">
                  <c:v>42</c:v>
                </c:pt>
                <c:pt idx="1271" formatCode="0">
                  <c:v>25</c:v>
                </c:pt>
                <c:pt idx="1272" formatCode="0">
                  <c:v>50</c:v>
                </c:pt>
                <c:pt idx="1273" formatCode="0">
                  <c:v>32</c:v>
                </c:pt>
                <c:pt idx="1274" formatCode="0">
                  <c:v>27</c:v>
                </c:pt>
                <c:pt idx="1275" formatCode="0">
                  <c:v>30</c:v>
                </c:pt>
                <c:pt idx="1276" formatCode="0">
                  <c:v>26</c:v>
                </c:pt>
                <c:pt idx="1277" formatCode="0">
                  <c:v>33</c:v>
                </c:pt>
                <c:pt idx="1278" formatCode="0">
                  <c:v>50</c:v>
                </c:pt>
                <c:pt idx="1279" formatCode="0">
                  <c:v>27</c:v>
                </c:pt>
                <c:pt idx="1280" formatCode="0">
                  <c:v>30</c:v>
                </c:pt>
                <c:pt idx="1281" formatCode="0">
                  <c:v>39</c:v>
                </c:pt>
                <c:pt idx="1282" formatCode="0">
                  <c:v>46</c:v>
                </c:pt>
                <c:pt idx="1283" formatCode="0">
                  <c:v>27</c:v>
                </c:pt>
                <c:pt idx="1284" formatCode="0">
                  <c:v>18</c:v>
                </c:pt>
                <c:pt idx="1285" formatCode="0">
                  <c:v>22</c:v>
                </c:pt>
                <c:pt idx="1286" formatCode="0">
                  <c:v>14</c:v>
                </c:pt>
                <c:pt idx="1287" formatCode="0">
                  <c:v>20</c:v>
                </c:pt>
                <c:pt idx="1288" formatCode="0">
                  <c:v>14</c:v>
                </c:pt>
                <c:pt idx="1289" formatCode="0">
                  <c:v>23</c:v>
                </c:pt>
                <c:pt idx="1290" formatCode="0">
                  <c:v>19</c:v>
                </c:pt>
                <c:pt idx="1291" formatCode="0">
                  <c:v>24</c:v>
                </c:pt>
                <c:pt idx="1292" formatCode="0">
                  <c:v>10</c:v>
                </c:pt>
                <c:pt idx="1293" formatCode="0">
                  <c:v>23</c:v>
                </c:pt>
                <c:pt idx="1294" formatCode="0">
                  <c:v>6</c:v>
                </c:pt>
                <c:pt idx="1296" formatCode="0">
                  <c:v>13</c:v>
                </c:pt>
                <c:pt idx="1297" formatCode="0">
                  <c:v>12</c:v>
                </c:pt>
                <c:pt idx="1298" formatCode="0">
                  <c:v>26</c:v>
                </c:pt>
                <c:pt idx="1299" formatCode="0">
                  <c:v>17</c:v>
                </c:pt>
                <c:pt idx="1300" formatCode="0">
                  <c:v>18</c:v>
                </c:pt>
                <c:pt idx="1301" formatCode="0">
                  <c:v>19</c:v>
                </c:pt>
                <c:pt idx="1302" formatCode="0">
                  <c:v>21</c:v>
                </c:pt>
                <c:pt idx="1303" formatCode="0">
                  <c:v>32</c:v>
                </c:pt>
                <c:pt idx="1304" formatCode="0">
                  <c:v>12</c:v>
                </c:pt>
                <c:pt idx="1305" formatCode="0">
                  <c:v>13</c:v>
                </c:pt>
                <c:pt idx="1306" formatCode="0">
                  <c:v>14</c:v>
                </c:pt>
                <c:pt idx="1307" formatCode="0">
                  <c:v>13</c:v>
                </c:pt>
                <c:pt idx="1309" formatCode="0">
                  <c:v>19</c:v>
                </c:pt>
                <c:pt idx="1310" formatCode="0">
                  <c:v>5</c:v>
                </c:pt>
                <c:pt idx="1311" formatCode="0">
                  <c:v>11</c:v>
                </c:pt>
                <c:pt idx="1312" formatCode="0">
                  <c:v>14</c:v>
                </c:pt>
                <c:pt idx="1313" formatCode="0">
                  <c:v>8</c:v>
                </c:pt>
                <c:pt idx="1314" formatCode="0">
                  <c:v>15</c:v>
                </c:pt>
                <c:pt idx="1315" formatCode="0">
                  <c:v>15</c:v>
                </c:pt>
                <c:pt idx="1316" formatCode="0">
                  <c:v>16</c:v>
                </c:pt>
                <c:pt idx="1317" formatCode="0">
                  <c:v>7</c:v>
                </c:pt>
                <c:pt idx="1318" formatCode="0">
                  <c:v>11</c:v>
                </c:pt>
                <c:pt idx="1319" formatCode="0">
                  <c:v>12</c:v>
                </c:pt>
                <c:pt idx="1320" formatCode="0">
                  <c:v>5</c:v>
                </c:pt>
                <c:pt idx="1321" formatCode="0">
                  <c:v>9</c:v>
                </c:pt>
                <c:pt idx="1322" formatCode="0">
                  <c:v>21</c:v>
                </c:pt>
                <c:pt idx="1323" formatCode="0">
                  <c:v>21</c:v>
                </c:pt>
                <c:pt idx="1324" formatCode="0">
                  <c:v>24</c:v>
                </c:pt>
                <c:pt idx="1325" formatCode="0">
                  <c:v>11</c:v>
                </c:pt>
                <c:pt idx="1326" formatCode="0">
                  <c:v>16</c:v>
                </c:pt>
                <c:pt idx="1327" formatCode="0">
                  <c:v>27</c:v>
                </c:pt>
                <c:pt idx="1328" formatCode="0">
                  <c:v>22</c:v>
                </c:pt>
                <c:pt idx="1329" formatCode="0">
                  <c:v>34</c:v>
                </c:pt>
                <c:pt idx="1330" formatCode="0">
                  <c:v>18</c:v>
                </c:pt>
                <c:pt idx="1331" formatCode="0">
                  <c:v>26</c:v>
                </c:pt>
                <c:pt idx="1332" formatCode="0">
                  <c:v>35</c:v>
                </c:pt>
                <c:pt idx="1333" formatCode="0">
                  <c:v>21</c:v>
                </c:pt>
                <c:pt idx="1334" formatCode="0">
                  <c:v>19</c:v>
                </c:pt>
                <c:pt idx="1335" formatCode="0">
                  <c:v>30</c:v>
                </c:pt>
                <c:pt idx="1336" formatCode="0">
                  <c:v>32</c:v>
                </c:pt>
                <c:pt idx="1337" formatCode="0">
                  <c:v>32</c:v>
                </c:pt>
                <c:pt idx="1338" formatCode="0">
                  <c:v>16</c:v>
                </c:pt>
                <c:pt idx="1339" formatCode="0">
                  <c:v>19</c:v>
                </c:pt>
                <c:pt idx="1340" formatCode="0">
                  <c:v>32</c:v>
                </c:pt>
                <c:pt idx="1341" formatCode="0">
                  <c:v>21</c:v>
                </c:pt>
                <c:pt idx="1342" formatCode="0">
                  <c:v>25</c:v>
                </c:pt>
                <c:pt idx="1343" formatCode="0">
                  <c:v>25.873257973671627</c:v>
                </c:pt>
                <c:pt idx="1344" formatCode="0">
                  <c:v>22.179395674399451</c:v>
                </c:pt>
                <c:pt idx="1345" formatCode="0">
                  <c:v>20.429451681999385</c:v>
                </c:pt>
                <c:pt idx="1346" formatCode="0">
                  <c:v>20.09361063822335</c:v>
                </c:pt>
                <c:pt idx="1347" formatCode="0">
                  <c:v>33.530238297687063</c:v>
                </c:pt>
                <c:pt idx="1348" formatCode="0">
                  <c:v>35.502976710400894</c:v>
                </c:pt>
                <c:pt idx="1349" formatCode="0">
                  <c:v>29.974305786817709</c:v>
                </c:pt>
                <c:pt idx="1350" formatCode="0">
                  <c:v>31.901846470389508</c:v>
                </c:pt>
                <c:pt idx="1351" formatCode="0">
                  <c:v>19.441779403267084</c:v>
                </c:pt>
                <c:pt idx="1352" formatCode="0">
                  <c:v>20.313939990569406</c:v>
                </c:pt>
                <c:pt idx="1353" formatCode="0">
                  <c:v>23.845797198094701</c:v>
                </c:pt>
                <c:pt idx="1354" formatCode="0">
                  <c:v>23.029554760488551</c:v>
                </c:pt>
                <c:pt idx="1355" formatCode="0">
                  <c:v>30.603445764606867</c:v>
                </c:pt>
                <c:pt idx="1356" formatCode="0">
                  <c:v>34.535643568024732</c:v>
                </c:pt>
                <c:pt idx="1357" formatCode="0">
                  <c:v>26.385637698275236</c:v>
                </c:pt>
                <c:pt idx="1358" formatCode="0">
                  <c:v>39.021590152483334</c:v>
                </c:pt>
                <c:pt idx="1359" formatCode="0">
                  <c:v>21.157714145004388</c:v>
                </c:pt>
                <c:pt idx="1360" formatCode="0">
                  <c:v>21.556946627371342</c:v>
                </c:pt>
                <c:pt idx="1361" formatCode="0">
                  <c:v>31.694685179476796</c:v>
                </c:pt>
                <c:pt idx="1362" formatCode="0">
                  <c:v>44.86483612250742</c:v>
                </c:pt>
                <c:pt idx="1363" formatCode="0">
                  <c:v>60.245272980171571</c:v>
                </c:pt>
                <c:pt idx="1364" formatCode="0">
                  <c:v>19.559539263527036</c:v>
                </c:pt>
                <c:pt idx="1365" formatCode="0">
                  <c:v>19.386320623763847</c:v>
                </c:pt>
                <c:pt idx="1366" formatCode="0">
                  <c:v>23.332091261269351</c:v>
                </c:pt>
                <c:pt idx="1367" formatCode="0">
                  <c:v>25.465172416952257</c:v>
                </c:pt>
                <c:pt idx="1368" formatCode="0">
                  <c:v>23.496496712727794</c:v>
                </c:pt>
                <c:pt idx="1369" formatCode="0">
                  <c:v>29.691673240409024</c:v>
                </c:pt>
                <c:pt idx="1370" formatCode="0">
                  <c:v>30.579071358267765</c:v>
                </c:pt>
                <c:pt idx="1371" formatCode="0">
                  <c:v>31.896267495945668</c:v>
                </c:pt>
                <c:pt idx="1372" formatCode="0">
                  <c:v>22.194642760911744</c:v>
                </c:pt>
                <c:pt idx="1373" formatCode="0">
                  <c:v>27.499406277943546</c:v>
                </c:pt>
                <c:pt idx="1374" formatCode="0">
                  <c:v>9.4106125748076597</c:v>
                </c:pt>
                <c:pt idx="1375" formatCode="0">
                  <c:v>11.762996344941834</c:v>
                </c:pt>
                <c:pt idx="1376" formatCode="0">
                  <c:v>17.00237833006814</c:v>
                </c:pt>
                <c:pt idx="1377" formatCode="0">
                  <c:v>14.588933701762331</c:v>
                </c:pt>
                <c:pt idx="1378" formatCode="0">
                  <c:v>11.996334740520158</c:v>
                </c:pt>
                <c:pt idx="1380" formatCode="0">
                  <c:v>15.192444731892474</c:v>
                </c:pt>
                <c:pt idx="1381" formatCode="0">
                  <c:v>4.7023855821318969</c:v>
                </c:pt>
                <c:pt idx="1382" formatCode="0">
                  <c:v>22.452156159132073</c:v>
                </c:pt>
                <c:pt idx="1383" formatCode="0">
                  <c:v>27.017337536077306</c:v>
                </c:pt>
                <c:pt idx="1384" formatCode="0">
                  <c:v>23.166174169151073</c:v>
                </c:pt>
                <c:pt idx="1385" formatCode="0">
                  <c:v>25.043770712202836</c:v>
                </c:pt>
                <c:pt idx="1386" formatCode="0">
                  <c:v>14.827143488372997</c:v>
                </c:pt>
                <c:pt idx="1387" formatCode="0">
                  <c:v>8.3844450969023807</c:v>
                </c:pt>
                <c:pt idx="1388" formatCode="0">
                  <c:v>7.2982436033953322</c:v>
                </c:pt>
                <c:pt idx="1389" formatCode="0">
                  <c:v>9.2162891430502203</c:v>
                </c:pt>
                <c:pt idx="1390" formatCode="0">
                  <c:v>9.369438098897712</c:v>
                </c:pt>
                <c:pt idx="1391" formatCode="0">
                  <c:v>24.287134045333254</c:v>
                </c:pt>
                <c:pt idx="1392" formatCode="0">
                  <c:v>25.18477695982229</c:v>
                </c:pt>
                <c:pt idx="1393" formatCode="0">
                  <c:v>10.606498566018619</c:v>
                </c:pt>
                <c:pt idx="1394" formatCode="0">
                  <c:v>12.862223043904967</c:v>
                </c:pt>
                <c:pt idx="1395" formatCode="0">
                  <c:v>11.70529565244904</c:v>
                </c:pt>
                <c:pt idx="1396" formatCode="0">
                  <c:v>18.676151208729859</c:v>
                </c:pt>
                <c:pt idx="1397" formatCode="0">
                  <c:v>18.564609310862853</c:v>
                </c:pt>
                <c:pt idx="1398" formatCode="0">
                  <c:v>25.351975503423628</c:v>
                </c:pt>
                <c:pt idx="1399" formatCode="0">
                  <c:v>24.327479367233938</c:v>
                </c:pt>
                <c:pt idx="1400" formatCode="0">
                  <c:v>13.812700406107332</c:v>
                </c:pt>
                <c:pt idx="1401" formatCode="0">
                  <c:v>29.607432014531209</c:v>
                </c:pt>
                <c:pt idx="1402" formatCode="0">
                  <c:v>20.472370447807027</c:v>
                </c:pt>
                <c:pt idx="1403" formatCode="0">
                  <c:v>25.668109336562058</c:v>
                </c:pt>
                <c:pt idx="1404" formatCode="0">
                  <c:v>14.336162226391096</c:v>
                </c:pt>
                <c:pt idx="1405" formatCode="0">
                  <c:v>10.484832770609025</c:v>
                </c:pt>
                <c:pt idx="1406" formatCode="0">
                  <c:v>20.244976183727921</c:v>
                </c:pt>
                <c:pt idx="1407" formatCode="0">
                  <c:v>6.7611433737776352</c:v>
                </c:pt>
                <c:pt idx="1408" formatCode="0">
                  <c:v>10.077133269921045</c:v>
                </c:pt>
                <c:pt idx="1409" formatCode="0">
                  <c:v>13.52181801639356</c:v>
                </c:pt>
                <c:pt idx="1410" formatCode="0">
                  <c:v>18.146455762775126</c:v>
                </c:pt>
                <c:pt idx="1411" formatCode="0">
                  <c:v>21.335730457465225</c:v>
                </c:pt>
                <c:pt idx="1412" formatCode="0">
                  <c:v>9.2523047474676936</c:v>
                </c:pt>
                <c:pt idx="1413" formatCode="0">
                  <c:v>13.885012019707526</c:v>
                </c:pt>
                <c:pt idx="1414" formatCode="0">
                  <c:v>13.577630196789205</c:v>
                </c:pt>
                <c:pt idx="1415" formatCode="0">
                  <c:v>18.310507784391064</c:v>
                </c:pt>
                <c:pt idx="1416" formatCode="0">
                  <c:v>24.905727543351286</c:v>
                </c:pt>
                <c:pt idx="1417" formatCode="0">
                  <c:v>17.681521938441222</c:v>
                </c:pt>
                <c:pt idx="1418" formatCode="0">
                  <c:v>32.99822601232902</c:v>
                </c:pt>
                <c:pt idx="1419" formatCode="0">
                  <c:v>15.652636230451586</c:v>
                </c:pt>
                <c:pt idx="1420" formatCode="0">
                  <c:v>24.002972149363561</c:v>
                </c:pt>
                <c:pt idx="1421" formatCode="0">
                  <c:v>35.703831239582229</c:v>
                </c:pt>
                <c:pt idx="1422" formatCode="0">
                  <c:v>21.679747336003775</c:v>
                </c:pt>
                <c:pt idx="1423" formatCode="0">
                  <c:v>12.030957654729809</c:v>
                </c:pt>
                <c:pt idx="1424" formatCode="0">
                  <c:v>22.520513160668379</c:v>
                </c:pt>
                <c:pt idx="1425" formatCode="0">
                  <c:v>25.875854958047004</c:v>
                </c:pt>
                <c:pt idx="1426" formatCode="0">
                  <c:v>35.877722344481221</c:v>
                </c:pt>
                <c:pt idx="1427" formatCode="0">
                  <c:v>43.746387853334788</c:v>
                </c:pt>
                <c:pt idx="1428" formatCode="0">
                  <c:v>17.325590484557281</c:v>
                </c:pt>
                <c:pt idx="1429" formatCode="0">
                  <c:v>29.564949486737682</c:v>
                </c:pt>
                <c:pt idx="1430" formatCode="0">
                  <c:v>31.873218414787946</c:v>
                </c:pt>
                <c:pt idx="1431" formatCode="0">
                  <c:v>16.215139417663256</c:v>
                </c:pt>
                <c:pt idx="1432" formatCode="0">
                  <c:v>27.852962235098808</c:v>
                </c:pt>
                <c:pt idx="1433" formatCode="0">
                  <c:v>23.301254371416615</c:v>
                </c:pt>
                <c:pt idx="1434" formatCode="0">
                  <c:v>28.460265778798959</c:v>
                </c:pt>
                <c:pt idx="1435" formatCode="0">
                  <c:v>12.613813894263732</c:v>
                </c:pt>
                <c:pt idx="1436" formatCode="0">
                  <c:v>43.889135582876534</c:v>
                </c:pt>
                <c:pt idx="1437" formatCode="0">
                  <c:v>33.098832454741228</c:v>
                </c:pt>
                <c:pt idx="1438" formatCode="0">
                  <c:v>39.647278999252045</c:v>
                </c:pt>
                <c:pt idx="1439" formatCode="0">
                  <c:v>14.032191510253512</c:v>
                </c:pt>
                <c:pt idx="1441" formatCode="0">
                  <c:v>25.249814200182808</c:v>
                </c:pt>
                <c:pt idx="1442" formatCode="0">
                  <c:v>14.050190887207126</c:v>
                </c:pt>
                <c:pt idx="1443" formatCode="0">
                  <c:v>27.278394688502495</c:v>
                </c:pt>
                <c:pt idx="1444" formatCode="0">
                  <c:v>10.713823638498827</c:v>
                </c:pt>
                <c:pt idx="1445" formatCode="0">
                  <c:v>36.103839771523212</c:v>
                </c:pt>
                <c:pt idx="1446" formatCode="0">
                  <c:v>22.326229715006896</c:v>
                </c:pt>
                <c:pt idx="1447" formatCode="0">
                  <c:v>22.485305033732093</c:v>
                </c:pt>
                <c:pt idx="1448" formatCode="0">
                  <c:v>49.823321588637071</c:v>
                </c:pt>
                <c:pt idx="1449" formatCode="0">
                  <c:v>32.062211498928313</c:v>
                </c:pt>
                <c:pt idx="1450" formatCode="0">
                  <c:v>43.938179013086263</c:v>
                </c:pt>
                <c:pt idx="1451" formatCode="0">
                  <c:v>24.523686600109727</c:v>
                </c:pt>
                <c:pt idx="1452" formatCode="0">
                  <c:v>23.372207677849037</c:v>
                </c:pt>
                <c:pt idx="1453" formatCode="0">
                  <c:v>19.428962088266722</c:v>
                </c:pt>
                <c:pt idx="1454" formatCode="0">
                  <c:v>47.608527856416522</c:v>
                </c:pt>
                <c:pt idx="1455" formatCode="0">
                  <c:v>29.7992783170934</c:v>
                </c:pt>
                <c:pt idx="1456" formatCode="0">
                  <c:v>34.567650786150779</c:v>
                </c:pt>
                <c:pt idx="1457" formatCode="0">
                  <c:v>32.074978048754865</c:v>
                </c:pt>
                <c:pt idx="1458" formatCode="0">
                  <c:v>34.909080830338411</c:v>
                </c:pt>
                <c:pt idx="1459" formatCode="0">
                  <c:v>62.921787300837572</c:v>
                </c:pt>
                <c:pt idx="1460" formatCode="0">
                  <c:v>27.472749921387834</c:v>
                </c:pt>
                <c:pt idx="1461" formatCode="0">
                  <c:v>29.466617289191277</c:v>
                </c:pt>
                <c:pt idx="1462" formatCode="0">
                  <c:v>37.067353903914807</c:v>
                </c:pt>
                <c:pt idx="1463" formatCode="0">
                  <c:v>15.106230460625396</c:v>
                </c:pt>
                <c:pt idx="1464" formatCode="0">
                  <c:v>36.425518912483234</c:v>
                </c:pt>
                <c:pt idx="1465" formatCode="0">
                  <c:v>22</c:v>
                </c:pt>
                <c:pt idx="1466" formatCode="0">
                  <c:v>55</c:v>
                </c:pt>
                <c:pt idx="1467" formatCode="0">
                  <c:v>38</c:v>
                </c:pt>
                <c:pt idx="1468" formatCode="0">
                  <c:v>39</c:v>
                </c:pt>
                <c:pt idx="1469" formatCode="0">
                  <c:v>38</c:v>
                </c:pt>
                <c:pt idx="1470" formatCode="0">
                  <c:v>42</c:v>
                </c:pt>
                <c:pt idx="1471" formatCode="0">
                  <c:v>52</c:v>
                </c:pt>
                <c:pt idx="1472" formatCode="0">
                  <c:v>52.671782680338318</c:v>
                </c:pt>
                <c:pt idx="1473" formatCode="0">
                  <c:v>202.383560191584</c:v>
                </c:pt>
                <c:pt idx="1474" formatCode="0">
                  <c:v>74</c:v>
                </c:pt>
                <c:pt idx="1475" formatCode="0">
                  <c:v>49</c:v>
                </c:pt>
                <c:pt idx="1476" formatCode="0">
                  <c:v>29</c:v>
                </c:pt>
                <c:pt idx="1477" formatCode="0">
                  <c:v>52</c:v>
                </c:pt>
                <c:pt idx="1478" formatCode="0">
                  <c:v>57</c:v>
                </c:pt>
                <c:pt idx="1479" formatCode="0">
                  <c:v>46</c:v>
                </c:pt>
                <c:pt idx="1480" formatCode="0">
                  <c:v>49</c:v>
                </c:pt>
                <c:pt idx="1481" formatCode="0">
                  <c:v>43</c:v>
                </c:pt>
                <c:pt idx="1482" formatCode="0">
                  <c:v>52</c:v>
                </c:pt>
                <c:pt idx="1483" formatCode="0">
                  <c:v>33</c:v>
                </c:pt>
                <c:pt idx="1484" formatCode="0">
                  <c:v>36</c:v>
                </c:pt>
                <c:pt idx="1485" formatCode="0">
                  <c:v>30</c:v>
                </c:pt>
                <c:pt idx="1486" formatCode="0">
                  <c:v>46</c:v>
                </c:pt>
                <c:pt idx="1487" formatCode="0">
                  <c:v>44</c:v>
                </c:pt>
                <c:pt idx="1488" formatCode="0">
                  <c:v>50</c:v>
                </c:pt>
                <c:pt idx="1489" formatCode="0">
                  <c:v>31</c:v>
                </c:pt>
                <c:pt idx="1490" formatCode="0">
                  <c:v>46</c:v>
                </c:pt>
                <c:pt idx="1491" formatCode="0">
                  <c:v>36</c:v>
                </c:pt>
                <c:pt idx="1492" formatCode="0">
                  <c:v>21</c:v>
                </c:pt>
                <c:pt idx="1493" formatCode="0">
                  <c:v>29</c:v>
                </c:pt>
                <c:pt idx="1494" formatCode="0">
                  <c:v>21</c:v>
                </c:pt>
                <c:pt idx="1495" formatCode="0">
                  <c:v>35</c:v>
                </c:pt>
                <c:pt idx="1496" formatCode="0">
                  <c:v>29</c:v>
                </c:pt>
                <c:pt idx="1497" formatCode="0">
                  <c:v>26</c:v>
                </c:pt>
                <c:pt idx="1498" formatCode="0">
                  <c:v>55</c:v>
                </c:pt>
                <c:pt idx="1499" formatCode="0">
                  <c:v>34</c:v>
                </c:pt>
                <c:pt idx="1500" formatCode="0">
                  <c:v>35</c:v>
                </c:pt>
                <c:pt idx="1501" formatCode="0">
                  <c:v>17</c:v>
                </c:pt>
                <c:pt idx="1502" formatCode="0">
                  <c:v>33</c:v>
                </c:pt>
                <c:pt idx="1503" formatCode="0">
                  <c:v>33</c:v>
                </c:pt>
                <c:pt idx="1504" formatCode="0">
                  <c:v>71</c:v>
                </c:pt>
                <c:pt idx="1505" formatCode="0">
                  <c:v>28</c:v>
                </c:pt>
                <c:pt idx="1506" formatCode="0">
                  <c:v>49</c:v>
                </c:pt>
                <c:pt idx="1507" formatCode="0">
                  <c:v>28</c:v>
                </c:pt>
                <c:pt idx="1508" formatCode="0">
                  <c:v>18</c:v>
                </c:pt>
                <c:pt idx="1509" formatCode="0">
                  <c:v>12</c:v>
                </c:pt>
                <c:pt idx="1510" formatCode="0">
                  <c:v>16</c:v>
                </c:pt>
                <c:pt idx="1511" formatCode="0">
                  <c:v>11</c:v>
                </c:pt>
                <c:pt idx="1512" formatCode="0">
                  <c:v>20</c:v>
                </c:pt>
                <c:pt idx="1513" formatCode="0">
                  <c:v>10</c:v>
                </c:pt>
                <c:pt idx="1515" formatCode="0">
                  <c:v>32</c:v>
                </c:pt>
                <c:pt idx="1516" formatCode="0">
                  <c:v>22</c:v>
                </c:pt>
                <c:pt idx="1517" formatCode="0">
                  <c:v>27</c:v>
                </c:pt>
                <c:pt idx="1518" formatCode="0">
                  <c:v>24</c:v>
                </c:pt>
                <c:pt idx="1519" formatCode="0">
                  <c:v>20</c:v>
                </c:pt>
                <c:pt idx="1520" formatCode="0">
                  <c:v>15</c:v>
                </c:pt>
                <c:pt idx="1521" formatCode="0">
                  <c:v>8</c:v>
                </c:pt>
                <c:pt idx="1522" formatCode="0">
                  <c:v>20</c:v>
                </c:pt>
                <c:pt idx="1523" formatCode="0">
                  <c:v>14</c:v>
                </c:pt>
                <c:pt idx="1524" formatCode="0">
                  <c:v>9</c:v>
                </c:pt>
                <c:pt idx="1525" formatCode="0">
                  <c:v>9</c:v>
                </c:pt>
                <c:pt idx="1526" formatCode="0">
                  <c:v>7</c:v>
                </c:pt>
                <c:pt idx="1527" formatCode="0">
                  <c:v>17</c:v>
                </c:pt>
                <c:pt idx="1528" formatCode="0">
                  <c:v>14</c:v>
                </c:pt>
                <c:pt idx="1529" formatCode="0">
                  <c:v>15</c:v>
                </c:pt>
                <c:pt idx="1530" formatCode="0">
                  <c:v>6</c:v>
                </c:pt>
                <c:pt idx="1531" formatCode="0">
                  <c:v>13</c:v>
                </c:pt>
                <c:pt idx="1532" formatCode="0">
                  <c:v>15</c:v>
                </c:pt>
                <c:pt idx="1533" formatCode="0">
                  <c:v>14</c:v>
                </c:pt>
                <c:pt idx="1534" formatCode="0">
                  <c:v>13</c:v>
                </c:pt>
                <c:pt idx="1535" formatCode="0">
                  <c:v>15</c:v>
                </c:pt>
                <c:pt idx="1536" formatCode="0">
                  <c:v>18</c:v>
                </c:pt>
                <c:pt idx="1537" formatCode="0">
                  <c:v>17</c:v>
                </c:pt>
                <c:pt idx="1538" formatCode="0">
                  <c:v>21</c:v>
                </c:pt>
                <c:pt idx="1539" formatCode="0">
                  <c:v>5</c:v>
                </c:pt>
                <c:pt idx="1540" formatCode="0">
                  <c:v>14</c:v>
                </c:pt>
                <c:pt idx="1541" formatCode="0">
                  <c:v>21</c:v>
                </c:pt>
                <c:pt idx="1542" formatCode="0">
                  <c:v>17</c:v>
                </c:pt>
                <c:pt idx="1543" formatCode="0">
                  <c:v>19</c:v>
                </c:pt>
                <c:pt idx="1546" formatCode="0">
                  <c:v>17</c:v>
                </c:pt>
                <c:pt idx="1547" formatCode="0">
                  <c:v>20</c:v>
                </c:pt>
                <c:pt idx="1548" formatCode="0">
                  <c:v>19</c:v>
                </c:pt>
                <c:pt idx="1549" formatCode="0">
                  <c:v>9</c:v>
                </c:pt>
                <c:pt idx="1550" formatCode="0">
                  <c:v>15</c:v>
                </c:pt>
                <c:pt idx="1551" formatCode="0">
                  <c:v>30</c:v>
                </c:pt>
                <c:pt idx="1552" formatCode="0">
                  <c:v>21</c:v>
                </c:pt>
                <c:pt idx="1553" formatCode="0">
                  <c:v>27</c:v>
                </c:pt>
                <c:pt idx="1554" formatCode="0">
                  <c:v>25</c:v>
                </c:pt>
                <c:pt idx="1555" formatCode="0">
                  <c:v>24</c:v>
                </c:pt>
                <c:pt idx="1556" formatCode="0">
                  <c:v>7</c:v>
                </c:pt>
                <c:pt idx="1557" formatCode="0">
                  <c:v>14</c:v>
                </c:pt>
                <c:pt idx="1558" formatCode="0">
                  <c:v>5</c:v>
                </c:pt>
                <c:pt idx="1559" formatCode="0">
                  <c:v>16</c:v>
                </c:pt>
                <c:pt idx="1560" formatCode="0">
                  <c:v>22</c:v>
                </c:pt>
                <c:pt idx="1561" formatCode="0">
                  <c:v>20</c:v>
                </c:pt>
                <c:pt idx="1562" formatCode="0">
                  <c:v>35</c:v>
                </c:pt>
                <c:pt idx="1563" formatCode="0">
                  <c:v>27</c:v>
                </c:pt>
                <c:pt idx="1564" formatCode="0">
                  <c:v>24</c:v>
                </c:pt>
                <c:pt idx="1565" formatCode="0">
                  <c:v>14</c:v>
                </c:pt>
                <c:pt idx="1566" formatCode="0">
                  <c:v>25</c:v>
                </c:pt>
                <c:pt idx="1567" formatCode="0">
                  <c:v>28</c:v>
                </c:pt>
                <c:pt idx="1568" formatCode="0">
                  <c:v>10</c:v>
                </c:pt>
                <c:pt idx="1569" formatCode="0">
                  <c:v>34</c:v>
                </c:pt>
                <c:pt idx="1570" formatCode="0">
                  <c:v>25</c:v>
                </c:pt>
                <c:pt idx="1571" formatCode="0">
                  <c:v>27</c:v>
                </c:pt>
                <c:pt idx="1572" formatCode="0">
                  <c:v>34</c:v>
                </c:pt>
                <c:pt idx="1573" formatCode="0">
                  <c:v>45</c:v>
                </c:pt>
                <c:pt idx="1574" formatCode="0">
                  <c:v>22</c:v>
                </c:pt>
                <c:pt idx="1575" formatCode="0">
                  <c:v>31</c:v>
                </c:pt>
                <c:pt idx="1576" formatCode="0">
                  <c:v>29</c:v>
                </c:pt>
                <c:pt idx="1577" formatCode="0">
                  <c:v>21</c:v>
                </c:pt>
                <c:pt idx="1578" formatCode="0">
                  <c:v>33</c:v>
                </c:pt>
                <c:pt idx="1579" formatCode="0">
                  <c:v>42</c:v>
                </c:pt>
                <c:pt idx="1580" formatCode="0">
                  <c:v>33</c:v>
                </c:pt>
                <c:pt idx="1581" formatCode="0">
                  <c:v>48</c:v>
                </c:pt>
                <c:pt idx="1582" formatCode="0">
                  <c:v>37</c:v>
                </c:pt>
                <c:pt idx="1583" formatCode="0">
                  <c:v>29</c:v>
                </c:pt>
                <c:pt idx="1584" formatCode="0">
                  <c:v>41</c:v>
                </c:pt>
                <c:pt idx="1585" formatCode="0">
                  <c:v>44</c:v>
                </c:pt>
                <c:pt idx="1586" formatCode="0">
                  <c:v>28</c:v>
                </c:pt>
                <c:pt idx="1587" formatCode="0">
                  <c:v>32</c:v>
                </c:pt>
                <c:pt idx="1588" formatCode="0">
                  <c:v>19</c:v>
                </c:pt>
                <c:pt idx="1589" formatCode="0">
                  <c:v>42</c:v>
                </c:pt>
                <c:pt idx="1590" formatCode="0">
                  <c:v>28</c:v>
                </c:pt>
                <c:pt idx="1591" formatCode="0">
                  <c:v>22</c:v>
                </c:pt>
                <c:pt idx="1593" formatCode="0">
                  <c:v>29</c:v>
                </c:pt>
                <c:pt idx="1594" formatCode="0">
                  <c:v>24</c:v>
                </c:pt>
                <c:pt idx="1595" formatCode="0">
                  <c:v>38</c:v>
                </c:pt>
                <c:pt idx="1596" formatCode="0">
                  <c:v>50</c:v>
                </c:pt>
                <c:pt idx="1597" formatCode="0">
                  <c:v>43</c:v>
                </c:pt>
                <c:pt idx="1598" formatCode="0">
                  <c:v>34</c:v>
                </c:pt>
                <c:pt idx="1599" formatCode="0">
                  <c:v>21</c:v>
                </c:pt>
                <c:pt idx="1600" formatCode="0">
                  <c:v>51</c:v>
                </c:pt>
                <c:pt idx="1601" formatCode="0">
                  <c:v>40</c:v>
                </c:pt>
                <c:pt idx="1602" formatCode="0">
                  <c:v>30</c:v>
                </c:pt>
                <c:pt idx="1603" formatCode="0">
                  <c:v>25</c:v>
                </c:pt>
                <c:pt idx="1604" formatCode="0">
                  <c:v>35</c:v>
                </c:pt>
                <c:pt idx="1605" formatCode="0">
                  <c:v>18</c:v>
                </c:pt>
                <c:pt idx="1606" formatCode="0">
                  <c:v>24</c:v>
                </c:pt>
                <c:pt idx="1607" formatCode="0">
                  <c:v>23</c:v>
                </c:pt>
                <c:pt idx="1608" formatCode="0">
                  <c:v>48</c:v>
                </c:pt>
                <c:pt idx="1609" formatCode="0">
                  <c:v>35</c:v>
                </c:pt>
                <c:pt idx="1610" formatCode="0">
                  <c:v>71</c:v>
                </c:pt>
                <c:pt idx="1611" formatCode="0">
                  <c:v>65</c:v>
                </c:pt>
                <c:pt idx="1612" formatCode="0">
                  <c:v>29</c:v>
                </c:pt>
                <c:pt idx="1613" formatCode="0">
                  <c:v>29</c:v>
                </c:pt>
                <c:pt idx="1614" formatCode="0">
                  <c:v>42</c:v>
                </c:pt>
                <c:pt idx="1615" formatCode="0">
                  <c:v>41</c:v>
                </c:pt>
                <c:pt idx="1616" formatCode="0">
                  <c:v>52</c:v>
                </c:pt>
                <c:pt idx="1617" formatCode="0">
                  <c:v>18</c:v>
                </c:pt>
                <c:pt idx="1618" formatCode="0">
                  <c:v>24</c:v>
                </c:pt>
                <c:pt idx="1619" formatCode="0">
                  <c:v>35</c:v>
                </c:pt>
                <c:pt idx="1620" formatCode="0">
                  <c:v>20</c:v>
                </c:pt>
                <c:pt idx="1621" formatCode="0">
                  <c:v>26</c:v>
                </c:pt>
                <c:pt idx="1622" formatCode="0">
                  <c:v>36</c:v>
                </c:pt>
                <c:pt idx="1623" formatCode="0">
                  <c:v>43</c:v>
                </c:pt>
                <c:pt idx="1624" formatCode="0">
                  <c:v>47</c:v>
                </c:pt>
                <c:pt idx="1625" formatCode="0">
                  <c:v>38</c:v>
                </c:pt>
                <c:pt idx="1626" formatCode="0">
                  <c:v>28</c:v>
                </c:pt>
                <c:pt idx="1627" formatCode="0">
                  <c:v>41</c:v>
                </c:pt>
                <c:pt idx="1628" formatCode="0">
                  <c:v>35</c:v>
                </c:pt>
                <c:pt idx="1629" formatCode="0">
                  <c:v>17</c:v>
                </c:pt>
                <c:pt idx="1630" formatCode="0">
                  <c:v>57</c:v>
                </c:pt>
                <c:pt idx="1631" formatCode="0">
                  <c:v>27</c:v>
                </c:pt>
                <c:pt idx="1632" formatCode="0">
                  <c:v>35</c:v>
                </c:pt>
                <c:pt idx="1633" formatCode="0">
                  <c:v>120</c:v>
                </c:pt>
                <c:pt idx="1634" formatCode="0">
                  <c:v>55</c:v>
                </c:pt>
                <c:pt idx="1635" formatCode="0">
                  <c:v>41</c:v>
                </c:pt>
                <c:pt idx="1636" formatCode="0">
                  <c:v>25</c:v>
                </c:pt>
                <c:pt idx="1637" formatCode="0">
                  <c:v>10</c:v>
                </c:pt>
                <c:pt idx="1638" formatCode="0">
                  <c:v>31</c:v>
                </c:pt>
                <c:pt idx="1639" formatCode="0">
                  <c:v>33</c:v>
                </c:pt>
                <c:pt idx="1640" formatCode="0">
                  <c:v>5</c:v>
                </c:pt>
                <c:pt idx="1641" formatCode="0">
                  <c:v>20</c:v>
                </c:pt>
                <c:pt idx="1642" formatCode="0">
                  <c:v>24</c:v>
                </c:pt>
                <c:pt idx="1643" formatCode="0">
                  <c:v>9</c:v>
                </c:pt>
                <c:pt idx="1644" formatCode="0">
                  <c:v>33</c:v>
                </c:pt>
                <c:pt idx="1645" formatCode="0">
                  <c:v>7</c:v>
                </c:pt>
                <c:pt idx="1646" formatCode="0">
                  <c:v>19</c:v>
                </c:pt>
                <c:pt idx="1647" formatCode="0">
                  <c:v>12</c:v>
                </c:pt>
                <c:pt idx="1648" formatCode="0">
                  <c:v>8</c:v>
                </c:pt>
                <c:pt idx="1649" formatCode="0">
                  <c:v>14</c:v>
                </c:pt>
                <c:pt idx="1650" formatCode="0">
                  <c:v>5</c:v>
                </c:pt>
                <c:pt idx="1651" formatCode="0">
                  <c:v>25</c:v>
                </c:pt>
                <c:pt idx="1652" formatCode="0">
                  <c:v>15</c:v>
                </c:pt>
                <c:pt idx="1653" formatCode="0">
                  <c:v>32</c:v>
                </c:pt>
                <c:pt idx="1654" formatCode="0">
                  <c:v>27</c:v>
                </c:pt>
                <c:pt idx="1655" formatCode="0">
                  <c:v>24</c:v>
                </c:pt>
                <c:pt idx="1656" formatCode="0">
                  <c:v>6</c:v>
                </c:pt>
                <c:pt idx="1657" formatCode="0">
                  <c:v>24</c:v>
                </c:pt>
                <c:pt idx="1659" formatCode="0">
                  <c:v>26</c:v>
                </c:pt>
                <c:pt idx="1660" formatCode="0">
                  <c:v>22</c:v>
                </c:pt>
                <c:pt idx="1661" formatCode="0">
                  <c:v>19</c:v>
                </c:pt>
                <c:pt idx="1662" formatCode="0">
                  <c:v>54</c:v>
                </c:pt>
                <c:pt idx="1663" formatCode="0">
                  <c:v>30</c:v>
                </c:pt>
                <c:pt idx="1664" formatCode="0">
                  <c:v>22</c:v>
                </c:pt>
                <c:pt idx="1665" formatCode="0">
                  <c:v>32</c:v>
                </c:pt>
                <c:pt idx="1666" formatCode="0">
                  <c:v>13</c:v>
                </c:pt>
                <c:pt idx="1667" formatCode="0">
                  <c:v>21</c:v>
                </c:pt>
                <c:pt idx="1668" formatCode="0">
                  <c:v>31</c:v>
                </c:pt>
                <c:pt idx="1669" formatCode="0">
                  <c:v>19</c:v>
                </c:pt>
                <c:pt idx="1670" formatCode="0">
                  <c:v>29</c:v>
                </c:pt>
                <c:pt idx="1671" formatCode="0">
                  <c:v>26</c:v>
                </c:pt>
                <c:pt idx="1672" formatCode="0">
                  <c:v>9</c:v>
                </c:pt>
                <c:pt idx="1673" formatCode="0">
                  <c:v>27</c:v>
                </c:pt>
                <c:pt idx="1674" formatCode="0">
                  <c:v>11</c:v>
                </c:pt>
                <c:pt idx="1675" formatCode="0">
                  <c:v>24</c:v>
                </c:pt>
                <c:pt idx="1676" formatCode="0">
                  <c:v>26</c:v>
                </c:pt>
                <c:pt idx="1677" formatCode="0">
                  <c:v>10</c:v>
                </c:pt>
                <c:pt idx="1678" formatCode="0">
                  <c:v>35</c:v>
                </c:pt>
                <c:pt idx="1679" formatCode="0">
                  <c:v>26</c:v>
                </c:pt>
                <c:pt idx="1680" formatCode="0">
                  <c:v>25</c:v>
                </c:pt>
                <c:pt idx="1681" formatCode="0">
                  <c:v>31</c:v>
                </c:pt>
                <c:pt idx="1682" formatCode="0">
                  <c:v>40</c:v>
                </c:pt>
                <c:pt idx="1683" formatCode="0">
                  <c:v>21</c:v>
                </c:pt>
                <c:pt idx="1684" formatCode="0">
                  <c:v>27</c:v>
                </c:pt>
                <c:pt idx="1685" formatCode="0">
                  <c:v>37</c:v>
                </c:pt>
                <c:pt idx="1686" formatCode="0">
                  <c:v>34</c:v>
                </c:pt>
                <c:pt idx="1687" formatCode="0">
                  <c:v>22</c:v>
                </c:pt>
                <c:pt idx="1688" formatCode="0">
                  <c:v>39</c:v>
                </c:pt>
                <c:pt idx="1689" formatCode="0">
                  <c:v>29</c:v>
                </c:pt>
                <c:pt idx="1690" formatCode="0">
                  <c:v>42</c:v>
                </c:pt>
                <c:pt idx="1691" formatCode="0">
                  <c:v>32</c:v>
                </c:pt>
                <c:pt idx="1692" formatCode="0">
                  <c:v>24</c:v>
                </c:pt>
                <c:pt idx="1693" formatCode="0">
                  <c:v>34</c:v>
                </c:pt>
                <c:pt idx="1694" formatCode="0">
                  <c:v>53</c:v>
                </c:pt>
                <c:pt idx="1695" formatCode="0">
                  <c:v>18</c:v>
                </c:pt>
                <c:pt idx="1696" formatCode="0">
                  <c:v>55</c:v>
                </c:pt>
                <c:pt idx="1697" formatCode="0">
                  <c:v>35</c:v>
                </c:pt>
                <c:pt idx="1698" formatCode="0">
                  <c:v>40</c:v>
                </c:pt>
                <c:pt idx="1699" formatCode="0">
                  <c:v>17</c:v>
                </c:pt>
                <c:pt idx="1700" formatCode="0">
                  <c:v>28</c:v>
                </c:pt>
                <c:pt idx="1701" formatCode="0">
                  <c:v>38</c:v>
                </c:pt>
                <c:pt idx="1702" formatCode="0">
                  <c:v>23</c:v>
                </c:pt>
                <c:pt idx="1703" formatCode="0">
                  <c:v>50</c:v>
                </c:pt>
                <c:pt idx="1704" formatCode="0">
                  <c:v>41</c:v>
                </c:pt>
                <c:pt idx="1705" formatCode="0">
                  <c:v>29</c:v>
                </c:pt>
                <c:pt idx="1706" formatCode="0">
                  <c:v>27.241553580802581</c:v>
                </c:pt>
                <c:pt idx="1707" formatCode="0">
                  <c:v>29.663105209964765</c:v>
                </c:pt>
                <c:pt idx="1708" formatCode="0">
                  <c:v>48</c:v>
                </c:pt>
                <c:pt idx="1709" formatCode="0">
                  <c:v>70</c:v>
                </c:pt>
                <c:pt idx="1710" formatCode="0">
                  <c:v>41</c:v>
                </c:pt>
                <c:pt idx="1711" formatCode="0">
                  <c:v>23</c:v>
                </c:pt>
                <c:pt idx="1712" formatCode="0">
                  <c:v>37</c:v>
                </c:pt>
                <c:pt idx="1713" formatCode="0">
                  <c:v>36</c:v>
                </c:pt>
                <c:pt idx="1714" formatCode="0">
                  <c:v>49</c:v>
                </c:pt>
                <c:pt idx="1715" formatCode="0">
                  <c:v>35</c:v>
                </c:pt>
                <c:pt idx="1716" formatCode="0">
                  <c:v>39</c:v>
                </c:pt>
                <c:pt idx="1717" formatCode="0">
                  <c:v>32</c:v>
                </c:pt>
                <c:pt idx="1718" formatCode="0">
                  <c:v>38</c:v>
                </c:pt>
                <c:pt idx="1719" formatCode="0">
                  <c:v>47</c:v>
                </c:pt>
                <c:pt idx="1720" formatCode="0">
                  <c:v>26</c:v>
                </c:pt>
                <c:pt idx="1721" formatCode="0">
                  <c:v>38</c:v>
                </c:pt>
                <c:pt idx="1722" formatCode="0">
                  <c:v>34</c:v>
                </c:pt>
                <c:pt idx="1723" formatCode="0">
                  <c:v>56</c:v>
                </c:pt>
                <c:pt idx="1724" formatCode="0">
                  <c:v>50</c:v>
                </c:pt>
                <c:pt idx="1725" formatCode="0">
                  <c:v>23</c:v>
                </c:pt>
                <c:pt idx="1726" formatCode="0">
                  <c:v>32</c:v>
                </c:pt>
                <c:pt idx="1727" formatCode="0">
                  <c:v>45</c:v>
                </c:pt>
                <c:pt idx="1728" formatCode="0">
                  <c:v>27</c:v>
                </c:pt>
                <c:pt idx="1729" formatCode="0">
                  <c:v>32</c:v>
                </c:pt>
                <c:pt idx="1730" formatCode="0">
                  <c:v>29</c:v>
                </c:pt>
                <c:pt idx="1731" formatCode="0">
                  <c:v>42</c:v>
                </c:pt>
                <c:pt idx="1732" formatCode="0">
                  <c:v>23</c:v>
                </c:pt>
                <c:pt idx="1733" formatCode="0">
                  <c:v>38</c:v>
                </c:pt>
                <c:pt idx="1734" formatCode="0">
                  <c:v>66</c:v>
                </c:pt>
                <c:pt idx="1735" formatCode="0">
                  <c:v>53</c:v>
                </c:pt>
                <c:pt idx="1736" formatCode="0">
                  <c:v>23</c:v>
                </c:pt>
                <c:pt idx="1737" formatCode="0">
                  <c:v>29</c:v>
                </c:pt>
                <c:pt idx="1738" formatCode="0">
                  <c:v>16</c:v>
                </c:pt>
                <c:pt idx="1739" formatCode="0">
                  <c:v>18</c:v>
                </c:pt>
                <c:pt idx="1740" formatCode="0">
                  <c:v>54</c:v>
                </c:pt>
                <c:pt idx="1741" formatCode="0">
                  <c:v>20</c:v>
                </c:pt>
                <c:pt idx="1742" formatCode="0">
                  <c:v>15</c:v>
                </c:pt>
                <c:pt idx="1743" formatCode="0">
                  <c:v>51</c:v>
                </c:pt>
                <c:pt idx="1744" formatCode="0">
                  <c:v>30</c:v>
                </c:pt>
                <c:pt idx="1745" formatCode="0">
                  <c:v>33</c:v>
                </c:pt>
                <c:pt idx="1746" formatCode="0">
                  <c:v>25</c:v>
                </c:pt>
                <c:pt idx="1747" formatCode="0">
                  <c:v>25</c:v>
                </c:pt>
                <c:pt idx="1748" formatCode="0">
                  <c:v>44</c:v>
                </c:pt>
                <c:pt idx="1749" formatCode="0">
                  <c:v>30</c:v>
                </c:pt>
                <c:pt idx="1750" formatCode="0">
                  <c:v>27</c:v>
                </c:pt>
                <c:pt idx="1751" formatCode="0">
                  <c:v>15</c:v>
                </c:pt>
                <c:pt idx="1752" formatCode="0">
                  <c:v>42</c:v>
                </c:pt>
                <c:pt idx="1754" formatCode="0">
                  <c:v>31</c:v>
                </c:pt>
                <c:pt idx="1755" formatCode="0">
                  <c:v>28</c:v>
                </c:pt>
                <c:pt idx="1756" formatCode="0">
                  <c:v>65</c:v>
                </c:pt>
                <c:pt idx="1757" formatCode="0">
                  <c:v>26</c:v>
                </c:pt>
                <c:pt idx="1758" formatCode="0">
                  <c:v>9</c:v>
                </c:pt>
                <c:pt idx="1759" formatCode="0">
                  <c:v>35</c:v>
                </c:pt>
                <c:pt idx="1760" formatCode="0">
                  <c:v>35</c:v>
                </c:pt>
                <c:pt idx="1761" formatCode="0">
                  <c:v>48</c:v>
                </c:pt>
                <c:pt idx="1762" formatCode="0">
                  <c:v>28</c:v>
                </c:pt>
                <c:pt idx="1763" formatCode="0">
                  <c:v>7</c:v>
                </c:pt>
                <c:pt idx="1764" formatCode="0">
                  <c:v>14</c:v>
                </c:pt>
                <c:pt idx="1765" formatCode="0">
                  <c:v>34</c:v>
                </c:pt>
                <c:pt idx="1766" formatCode="0">
                  <c:v>36</c:v>
                </c:pt>
                <c:pt idx="1767" formatCode="0">
                  <c:v>24</c:v>
                </c:pt>
                <c:pt idx="1768" formatCode="0">
                  <c:v>8</c:v>
                </c:pt>
                <c:pt idx="1769" formatCode="0">
                  <c:v>18</c:v>
                </c:pt>
                <c:pt idx="1770" formatCode="0">
                  <c:v>34</c:v>
                </c:pt>
                <c:pt idx="1771" formatCode="0">
                  <c:v>16</c:v>
                </c:pt>
                <c:pt idx="1772" formatCode="0">
                  <c:v>18</c:v>
                </c:pt>
                <c:pt idx="1773" formatCode="0">
                  <c:v>28</c:v>
                </c:pt>
                <c:pt idx="1774" formatCode="0">
                  <c:v>22</c:v>
                </c:pt>
                <c:pt idx="1775" formatCode="0">
                  <c:v>33</c:v>
                </c:pt>
                <c:pt idx="1776" formatCode="0">
                  <c:v>17</c:v>
                </c:pt>
                <c:pt idx="1777" formatCode="0">
                  <c:v>20</c:v>
                </c:pt>
                <c:pt idx="1778" formatCode="0">
                  <c:v>29</c:v>
                </c:pt>
                <c:pt idx="1779" formatCode="0">
                  <c:v>24</c:v>
                </c:pt>
                <c:pt idx="1780" formatCode="0">
                  <c:v>52</c:v>
                </c:pt>
                <c:pt idx="1781" formatCode="0">
                  <c:v>24</c:v>
                </c:pt>
                <c:pt idx="1782" formatCode="0">
                  <c:v>31</c:v>
                </c:pt>
                <c:pt idx="1783" formatCode="0">
                  <c:v>52</c:v>
                </c:pt>
                <c:pt idx="1784" formatCode="0">
                  <c:v>13</c:v>
                </c:pt>
                <c:pt idx="1785" formatCode="0">
                  <c:v>27</c:v>
                </c:pt>
                <c:pt idx="1786" formatCode="0">
                  <c:v>37</c:v>
                </c:pt>
                <c:pt idx="1787" formatCode="0">
                  <c:v>46</c:v>
                </c:pt>
                <c:pt idx="1788" formatCode="0">
                  <c:v>39</c:v>
                </c:pt>
                <c:pt idx="1789" formatCode="0">
                  <c:v>37</c:v>
                </c:pt>
                <c:pt idx="1790" formatCode="0">
                  <c:v>39</c:v>
                </c:pt>
                <c:pt idx="1791" formatCode="0">
                  <c:v>24</c:v>
                </c:pt>
                <c:pt idx="1792" formatCode="0">
                  <c:v>14</c:v>
                </c:pt>
                <c:pt idx="1793" formatCode="0">
                  <c:v>38</c:v>
                </c:pt>
                <c:pt idx="1794" formatCode="0">
                  <c:v>45</c:v>
                </c:pt>
                <c:pt idx="1795" formatCode="0">
                  <c:v>30</c:v>
                </c:pt>
                <c:pt idx="1796" formatCode="0">
                  <c:v>65</c:v>
                </c:pt>
                <c:pt idx="1797" formatCode="0">
                  <c:v>27</c:v>
                </c:pt>
                <c:pt idx="1798" formatCode="0">
                  <c:v>22</c:v>
                </c:pt>
                <c:pt idx="1799" formatCode="0">
                  <c:v>17</c:v>
                </c:pt>
                <c:pt idx="1800" formatCode="0">
                  <c:v>25</c:v>
                </c:pt>
                <c:pt idx="1801" formatCode="0">
                  <c:v>53</c:v>
                </c:pt>
                <c:pt idx="1802" formatCode="0">
                  <c:v>101</c:v>
                </c:pt>
                <c:pt idx="1803" formatCode="0">
                  <c:v>42</c:v>
                </c:pt>
                <c:pt idx="1804" formatCode="0">
                  <c:v>33</c:v>
                </c:pt>
                <c:pt idx="1805" formatCode="0">
                  <c:v>42</c:v>
                </c:pt>
                <c:pt idx="1807" formatCode="0">
                  <c:v>39</c:v>
                </c:pt>
                <c:pt idx="1808" formatCode="0">
                  <c:v>25</c:v>
                </c:pt>
                <c:pt idx="1809" formatCode="0">
                  <c:v>42</c:v>
                </c:pt>
                <c:pt idx="1810" formatCode="0">
                  <c:v>42</c:v>
                </c:pt>
                <c:pt idx="1811" formatCode="0">
                  <c:v>52</c:v>
                </c:pt>
                <c:pt idx="1812" formatCode="0">
                  <c:v>37</c:v>
                </c:pt>
                <c:pt idx="1813" formatCode="0">
                  <c:v>26</c:v>
                </c:pt>
                <c:pt idx="1814" formatCode="0">
                  <c:v>39</c:v>
                </c:pt>
                <c:pt idx="1815" formatCode="0">
                  <c:v>46</c:v>
                </c:pt>
                <c:pt idx="1816" formatCode="0">
                  <c:v>35</c:v>
                </c:pt>
                <c:pt idx="1817" formatCode="0">
                  <c:v>36</c:v>
                </c:pt>
                <c:pt idx="1818" formatCode="0">
                  <c:v>45</c:v>
                </c:pt>
                <c:pt idx="1819" formatCode="0">
                  <c:v>31</c:v>
                </c:pt>
                <c:pt idx="1820" formatCode="0">
                  <c:v>35</c:v>
                </c:pt>
                <c:pt idx="1821" formatCode="0">
                  <c:v>54</c:v>
                </c:pt>
                <c:pt idx="1822" formatCode="0">
                  <c:v>39</c:v>
                </c:pt>
                <c:pt idx="1823" formatCode="0">
                  <c:v>40</c:v>
                </c:pt>
                <c:pt idx="1824" formatCode="0">
                  <c:v>44</c:v>
                </c:pt>
                <c:pt idx="1825" formatCode="0">
                  <c:v>47</c:v>
                </c:pt>
                <c:pt idx="1826" formatCode="0">
                  <c:v>39</c:v>
                </c:pt>
                <c:pt idx="1827" formatCode="0">
                  <c:v>62</c:v>
                </c:pt>
                <c:pt idx="1828" formatCode="0">
                  <c:v>41</c:v>
                </c:pt>
                <c:pt idx="1829" formatCode="0">
                  <c:v>54</c:v>
                </c:pt>
                <c:pt idx="1830" formatCode="0">
                  <c:v>30</c:v>
                </c:pt>
                <c:pt idx="1831" formatCode="0">
                  <c:v>30</c:v>
                </c:pt>
                <c:pt idx="1833" formatCode="0">
                  <c:v>40</c:v>
                </c:pt>
                <c:pt idx="1834" formatCode="0">
                  <c:v>31</c:v>
                </c:pt>
                <c:pt idx="1835" formatCode="0">
                  <c:v>54</c:v>
                </c:pt>
                <c:pt idx="1836" formatCode="0">
                  <c:v>41</c:v>
                </c:pt>
                <c:pt idx="1837" formatCode="0">
                  <c:v>34</c:v>
                </c:pt>
                <c:pt idx="1839" formatCode="0">
                  <c:v>38</c:v>
                </c:pt>
                <c:pt idx="1840" formatCode="0">
                  <c:v>42</c:v>
                </c:pt>
                <c:pt idx="1841" formatCode="0">
                  <c:v>43</c:v>
                </c:pt>
                <c:pt idx="1842" formatCode="0">
                  <c:v>44</c:v>
                </c:pt>
                <c:pt idx="1843" formatCode="0">
                  <c:v>49</c:v>
                </c:pt>
                <c:pt idx="1844" formatCode="0">
                  <c:v>36</c:v>
                </c:pt>
                <c:pt idx="1845" formatCode="0">
                  <c:v>54</c:v>
                </c:pt>
                <c:pt idx="1846" formatCode="0">
                  <c:v>83</c:v>
                </c:pt>
                <c:pt idx="1847" formatCode="0">
                  <c:v>31</c:v>
                </c:pt>
                <c:pt idx="1848" formatCode="0">
                  <c:v>45</c:v>
                </c:pt>
                <c:pt idx="1849" formatCode="0">
                  <c:v>45</c:v>
                </c:pt>
                <c:pt idx="1850" formatCode="0">
                  <c:v>30</c:v>
                </c:pt>
                <c:pt idx="1851" formatCode="0">
                  <c:v>29</c:v>
                </c:pt>
                <c:pt idx="1852" formatCode="0">
                  <c:v>34</c:v>
                </c:pt>
                <c:pt idx="1853" formatCode="0">
                  <c:v>39</c:v>
                </c:pt>
                <c:pt idx="1854" formatCode="0">
                  <c:v>26</c:v>
                </c:pt>
                <c:pt idx="1855" formatCode="0">
                  <c:v>36</c:v>
                </c:pt>
                <c:pt idx="1856" formatCode="0">
                  <c:v>28</c:v>
                </c:pt>
                <c:pt idx="1857" formatCode="0">
                  <c:v>26</c:v>
                </c:pt>
                <c:pt idx="1858" formatCode="0">
                  <c:v>17</c:v>
                </c:pt>
                <c:pt idx="1859" formatCode="0">
                  <c:v>14</c:v>
                </c:pt>
                <c:pt idx="1860" formatCode="0">
                  <c:v>41</c:v>
                </c:pt>
                <c:pt idx="1861" formatCode="0">
                  <c:v>31</c:v>
                </c:pt>
                <c:pt idx="1862" formatCode="0">
                  <c:v>49</c:v>
                </c:pt>
                <c:pt idx="1863" formatCode="0">
                  <c:v>18</c:v>
                </c:pt>
                <c:pt idx="1864" formatCode="0">
                  <c:v>30</c:v>
                </c:pt>
                <c:pt idx="1865" formatCode="0">
                  <c:v>27</c:v>
                </c:pt>
                <c:pt idx="1866" formatCode="0">
                  <c:v>42</c:v>
                </c:pt>
                <c:pt idx="1867" formatCode="0">
                  <c:v>35</c:v>
                </c:pt>
                <c:pt idx="1868" formatCode="0">
                  <c:v>16</c:v>
                </c:pt>
                <c:pt idx="1869" formatCode="0">
                  <c:v>22</c:v>
                </c:pt>
                <c:pt idx="1870" formatCode="0">
                  <c:v>31</c:v>
                </c:pt>
                <c:pt idx="1871" formatCode="0">
                  <c:v>41</c:v>
                </c:pt>
                <c:pt idx="1872" formatCode="0">
                  <c:v>28</c:v>
                </c:pt>
                <c:pt idx="1873" formatCode="0">
                  <c:v>21</c:v>
                </c:pt>
                <c:pt idx="1874" formatCode="0">
                  <c:v>30</c:v>
                </c:pt>
                <c:pt idx="1875" formatCode="0">
                  <c:v>68</c:v>
                </c:pt>
                <c:pt idx="1876" formatCode="0">
                  <c:v>20</c:v>
                </c:pt>
                <c:pt idx="1877" formatCode="0">
                  <c:v>24</c:v>
                </c:pt>
                <c:pt idx="1878" formatCode="0">
                  <c:v>89</c:v>
                </c:pt>
                <c:pt idx="1879" formatCode="0">
                  <c:v>18</c:v>
                </c:pt>
                <c:pt idx="1880" formatCode="0">
                  <c:v>34</c:v>
                </c:pt>
                <c:pt idx="1881" formatCode="0">
                  <c:v>25</c:v>
                </c:pt>
                <c:pt idx="1882" formatCode="0">
                  <c:v>16</c:v>
                </c:pt>
                <c:pt idx="1883" formatCode="0">
                  <c:v>18</c:v>
                </c:pt>
                <c:pt idx="1884" formatCode="0">
                  <c:v>17</c:v>
                </c:pt>
                <c:pt idx="1885" formatCode="0">
                  <c:v>21</c:v>
                </c:pt>
                <c:pt idx="1886" formatCode="0">
                  <c:v>11</c:v>
                </c:pt>
                <c:pt idx="1887" formatCode="0">
                  <c:v>17</c:v>
                </c:pt>
                <c:pt idx="1888" formatCode="0">
                  <c:v>10</c:v>
                </c:pt>
                <c:pt idx="1889" formatCode="0">
                  <c:v>19</c:v>
                </c:pt>
                <c:pt idx="1890" formatCode="0">
                  <c:v>10</c:v>
                </c:pt>
                <c:pt idx="1891" formatCode="0">
                  <c:v>12.625843105473459</c:v>
                </c:pt>
                <c:pt idx="1892" formatCode="0">
                  <c:v>12.148988229739238</c:v>
                </c:pt>
                <c:pt idx="1893" formatCode="0">
                  <c:v>14.062145222499542</c:v>
                </c:pt>
                <c:pt idx="1894" formatCode="0">
                  <c:v>17.885139935652219</c:v>
                </c:pt>
                <c:pt idx="1895" formatCode="0">
                  <c:v>22.120023087125048</c:v>
                </c:pt>
                <c:pt idx="1896" formatCode="0">
                  <c:v>16.540599225519085</c:v>
                </c:pt>
                <c:pt idx="1897" formatCode="0">
                  <c:v>15.097056020383027</c:v>
                </c:pt>
                <c:pt idx="1898" formatCode="0">
                  <c:v>8.6715829991042046</c:v>
                </c:pt>
                <c:pt idx="1899" formatCode="0">
                  <c:v>17.900945114103656</c:v>
                </c:pt>
                <c:pt idx="1900" formatCode="0">
                  <c:v>23.024111224200489</c:v>
                </c:pt>
                <c:pt idx="1901" formatCode="0">
                  <c:v>21.801359098860065</c:v>
                </c:pt>
                <c:pt idx="1902" formatCode="0">
                  <c:v>20.645492414692644</c:v>
                </c:pt>
                <c:pt idx="1903" formatCode="0">
                  <c:v>23.328570477777102</c:v>
                </c:pt>
                <c:pt idx="1904" formatCode="0">
                  <c:v>21.224065054524363</c:v>
                </c:pt>
                <c:pt idx="1905" formatCode="0">
                  <c:v>21.10278468278397</c:v>
                </c:pt>
                <c:pt idx="1906" formatCode="0">
                  <c:v>25.054648824351148</c:v>
                </c:pt>
                <c:pt idx="1907" formatCode="0">
                  <c:v>22.433889029364344</c:v>
                </c:pt>
                <c:pt idx="1908" formatCode="0">
                  <c:v>17.625501570055647</c:v>
                </c:pt>
                <c:pt idx="1909" formatCode="0">
                  <c:v>23.246965130276593</c:v>
                </c:pt>
                <c:pt idx="1910" formatCode="0">
                  <c:v>20.071901522993038</c:v>
                </c:pt>
                <c:pt idx="1911" formatCode="0">
                  <c:v>18.851243120955914</c:v>
                </c:pt>
                <c:pt idx="1912" formatCode="0">
                  <c:v>17.606176392686827</c:v>
                </c:pt>
                <c:pt idx="1913" formatCode="0">
                  <c:v>23.791986205386689</c:v>
                </c:pt>
                <c:pt idx="1914" formatCode="0">
                  <c:v>16.094130914546113</c:v>
                </c:pt>
                <c:pt idx="1915" formatCode="0">
                  <c:v>33.095825602468913</c:v>
                </c:pt>
                <c:pt idx="1916" formatCode="0">
                  <c:v>15.126062889611124</c:v>
                </c:pt>
                <c:pt idx="1917" formatCode="0">
                  <c:v>33.398346860260965</c:v>
                </c:pt>
                <c:pt idx="1918" formatCode="0">
                  <c:v>23.112624095325877</c:v>
                </c:pt>
                <c:pt idx="1919" formatCode="0">
                  <c:v>28.467992871853749</c:v>
                </c:pt>
                <c:pt idx="1921" formatCode="0">
                  <c:v>17.82924893427608</c:v>
                </c:pt>
                <c:pt idx="1922" formatCode="0">
                  <c:v>18.508696337594365</c:v>
                </c:pt>
                <c:pt idx="1923" formatCode="0">
                  <c:v>26.816327190755757</c:v>
                </c:pt>
                <c:pt idx="1924" formatCode="0">
                  <c:v>33.288567081625182</c:v>
                </c:pt>
                <c:pt idx="1925" formatCode="0">
                  <c:v>30.293970577433839</c:v>
                </c:pt>
                <c:pt idx="1926" formatCode="0">
                  <c:v>23.044449714730398</c:v>
                </c:pt>
                <c:pt idx="1927" formatCode="0">
                  <c:v>17.068530187950202</c:v>
                </c:pt>
                <c:pt idx="1928" formatCode="0">
                  <c:v>18.074413936458178</c:v>
                </c:pt>
                <c:pt idx="1929" formatCode="0">
                  <c:v>16.066145721295978</c:v>
                </c:pt>
                <c:pt idx="1930" formatCode="0">
                  <c:v>14.05787750613432</c:v>
                </c:pt>
                <c:pt idx="1931" formatCode="0">
                  <c:v>27.845057987933934</c:v>
                </c:pt>
                <c:pt idx="1932" formatCode="0">
                  <c:v>19.022840330548156</c:v>
                </c:pt>
                <c:pt idx="1933" formatCode="0">
                  <c:v>31.623178298692782</c:v>
                </c:pt>
                <c:pt idx="1934" formatCode="0">
                  <c:v>17.314794997687581</c:v>
                </c:pt>
                <c:pt idx="1935" formatCode="0">
                  <c:v>14.3503792833849</c:v>
                </c:pt>
                <c:pt idx="1936" formatCode="0">
                  <c:v>25.379648704605888</c:v>
                </c:pt>
                <c:pt idx="1937" formatCode="0">
                  <c:v>14.879198496517809</c:v>
                </c:pt>
                <c:pt idx="1938" formatCode="0">
                  <c:v>15.285407695674575</c:v>
                </c:pt>
                <c:pt idx="1939" formatCode="0">
                  <c:v>21.055802568740731</c:v>
                </c:pt>
                <c:pt idx="1940" formatCode="0">
                  <c:v>50.091551307460414</c:v>
                </c:pt>
                <c:pt idx="1941" formatCode="0">
                  <c:v>27.654725579345975</c:v>
                </c:pt>
                <c:pt idx="1942" formatCode="0">
                  <c:v>31.203736016455284</c:v>
                </c:pt>
                <c:pt idx="1943" formatCode="0">
                  <c:v>35.250871482241799</c:v>
                </c:pt>
                <c:pt idx="1944" formatCode="0">
                  <c:v>26.054258641739455</c:v>
                </c:pt>
                <c:pt idx="1945" formatCode="0">
                  <c:v>33.216989068197464</c:v>
                </c:pt>
                <c:pt idx="1946" formatCode="0">
                  <c:v>39.477783829777636</c:v>
                </c:pt>
                <c:pt idx="1947" formatCode="0">
                  <c:v>37.858819078578243</c:v>
                </c:pt>
                <c:pt idx="1948" formatCode="0">
                  <c:v>26.913899996924481</c:v>
                </c:pt>
                <c:pt idx="1949" formatCode="0">
                  <c:v>22.996266777206952</c:v>
                </c:pt>
                <c:pt idx="1950" formatCode="0">
                  <c:v>24.871938215811969</c:v>
                </c:pt>
                <c:pt idx="1951" formatCode="0">
                  <c:v>21.561418711412635</c:v>
                </c:pt>
                <c:pt idx="1952" formatCode="0">
                  <c:v>21</c:v>
                </c:pt>
                <c:pt idx="1953" formatCode="0">
                  <c:v>36</c:v>
                </c:pt>
                <c:pt idx="1954" formatCode="0">
                  <c:v>34</c:v>
                </c:pt>
                <c:pt idx="1955" formatCode="0">
                  <c:v>27</c:v>
                </c:pt>
                <c:pt idx="1956" formatCode="0">
                  <c:v>40</c:v>
                </c:pt>
                <c:pt idx="1957" formatCode="0">
                  <c:v>33</c:v>
                </c:pt>
                <c:pt idx="1958" formatCode="0">
                  <c:v>26</c:v>
                </c:pt>
                <c:pt idx="1959" formatCode="0">
                  <c:v>23</c:v>
                </c:pt>
                <c:pt idx="1960" formatCode="0">
                  <c:v>23</c:v>
                </c:pt>
                <c:pt idx="1961" formatCode="0">
                  <c:v>33</c:v>
                </c:pt>
                <c:pt idx="1962" formatCode="0">
                  <c:v>8</c:v>
                </c:pt>
                <c:pt idx="1963" formatCode="0">
                  <c:v>26</c:v>
                </c:pt>
                <c:pt idx="1964" formatCode="0">
                  <c:v>17</c:v>
                </c:pt>
                <c:pt idx="1965" formatCode="0">
                  <c:v>26</c:v>
                </c:pt>
                <c:pt idx="1966" formatCode="0">
                  <c:v>24</c:v>
                </c:pt>
                <c:pt idx="1967" formatCode="0">
                  <c:v>18</c:v>
                </c:pt>
                <c:pt idx="1968" formatCode="0">
                  <c:v>32</c:v>
                </c:pt>
                <c:pt idx="1969" formatCode="0">
                  <c:v>34</c:v>
                </c:pt>
                <c:pt idx="1970" formatCode="0">
                  <c:v>28</c:v>
                </c:pt>
                <c:pt idx="1971" formatCode="0">
                  <c:v>21</c:v>
                </c:pt>
                <c:pt idx="1972" formatCode="0">
                  <c:v>17</c:v>
                </c:pt>
                <c:pt idx="1973" formatCode="0">
                  <c:v>18</c:v>
                </c:pt>
                <c:pt idx="1974" formatCode="0">
                  <c:v>27</c:v>
                </c:pt>
                <c:pt idx="1975" formatCode="0">
                  <c:v>30</c:v>
                </c:pt>
                <c:pt idx="1976" formatCode="0">
                  <c:v>26</c:v>
                </c:pt>
                <c:pt idx="1977" formatCode="0">
                  <c:v>15</c:v>
                </c:pt>
                <c:pt idx="1978" formatCode="0">
                  <c:v>20</c:v>
                </c:pt>
                <c:pt idx="1979" formatCode="0">
                  <c:v>29</c:v>
                </c:pt>
                <c:pt idx="1980" formatCode="0">
                  <c:v>43</c:v>
                </c:pt>
                <c:pt idx="1981" formatCode="0">
                  <c:v>21</c:v>
                </c:pt>
                <c:pt idx="1982" formatCode="0">
                  <c:v>24</c:v>
                </c:pt>
                <c:pt idx="1983" formatCode="0">
                  <c:v>15</c:v>
                </c:pt>
                <c:pt idx="1984" formatCode="0">
                  <c:v>21</c:v>
                </c:pt>
                <c:pt idx="1985" formatCode="0">
                  <c:v>25</c:v>
                </c:pt>
                <c:pt idx="1986" formatCode="0">
                  <c:v>39</c:v>
                </c:pt>
                <c:pt idx="1987" formatCode="0">
                  <c:v>29</c:v>
                </c:pt>
                <c:pt idx="1988" formatCode="0">
                  <c:v>19</c:v>
                </c:pt>
                <c:pt idx="1989" formatCode="0">
                  <c:v>8</c:v>
                </c:pt>
                <c:pt idx="1991" formatCode="0">
                  <c:v>16</c:v>
                </c:pt>
                <c:pt idx="1992" formatCode="0">
                  <c:v>17</c:v>
                </c:pt>
                <c:pt idx="1993" formatCode="0">
                  <c:v>11</c:v>
                </c:pt>
                <c:pt idx="1994" formatCode="0">
                  <c:v>21</c:v>
                </c:pt>
                <c:pt idx="1995" formatCode="0">
                  <c:v>28</c:v>
                </c:pt>
                <c:pt idx="1996" formatCode="0">
                  <c:v>32</c:v>
                </c:pt>
                <c:pt idx="1997" formatCode="0">
                  <c:v>36</c:v>
                </c:pt>
                <c:pt idx="1998" formatCode="0">
                  <c:v>16</c:v>
                </c:pt>
                <c:pt idx="1999" formatCode="0">
                  <c:v>13</c:v>
                </c:pt>
                <c:pt idx="2000" formatCode="0">
                  <c:v>29</c:v>
                </c:pt>
                <c:pt idx="2001" formatCode="0">
                  <c:v>20</c:v>
                </c:pt>
                <c:pt idx="2002" formatCode="0">
                  <c:v>35</c:v>
                </c:pt>
                <c:pt idx="2003" formatCode="0">
                  <c:v>33</c:v>
                </c:pt>
                <c:pt idx="2004" formatCode="0">
                  <c:v>21</c:v>
                </c:pt>
                <c:pt idx="2005" formatCode="0">
                  <c:v>20</c:v>
                </c:pt>
                <c:pt idx="2006" formatCode="0">
                  <c:v>37</c:v>
                </c:pt>
                <c:pt idx="2007" formatCode="0">
                  <c:v>12</c:v>
                </c:pt>
                <c:pt idx="2008" formatCode="0">
                  <c:v>15</c:v>
                </c:pt>
                <c:pt idx="2009" formatCode="0">
                  <c:v>23</c:v>
                </c:pt>
                <c:pt idx="2010" formatCode="0">
                  <c:v>10</c:v>
                </c:pt>
                <c:pt idx="2011" formatCode="0">
                  <c:v>15</c:v>
                </c:pt>
                <c:pt idx="2012" formatCode="0">
                  <c:v>22</c:v>
                </c:pt>
                <c:pt idx="2013" formatCode="0">
                  <c:v>23</c:v>
                </c:pt>
                <c:pt idx="2014" formatCode="0">
                  <c:v>12</c:v>
                </c:pt>
                <c:pt idx="2015" formatCode="0">
                  <c:v>15</c:v>
                </c:pt>
                <c:pt idx="2016" formatCode="0">
                  <c:v>12</c:v>
                </c:pt>
                <c:pt idx="2017" formatCode="0">
                  <c:v>27</c:v>
                </c:pt>
                <c:pt idx="2018" formatCode="0">
                  <c:v>26</c:v>
                </c:pt>
                <c:pt idx="2019" formatCode="0">
                  <c:v>24</c:v>
                </c:pt>
                <c:pt idx="2020" formatCode="0">
                  <c:v>15</c:v>
                </c:pt>
                <c:pt idx="2021" formatCode="0">
                  <c:v>19</c:v>
                </c:pt>
                <c:pt idx="2022" formatCode="0">
                  <c:v>28</c:v>
                </c:pt>
                <c:pt idx="2023" formatCode="0">
                  <c:v>30</c:v>
                </c:pt>
                <c:pt idx="2024" formatCode="0">
                  <c:v>17</c:v>
                </c:pt>
                <c:pt idx="2025" formatCode="0">
                  <c:v>11</c:v>
                </c:pt>
                <c:pt idx="2026" formatCode="0">
                  <c:v>28</c:v>
                </c:pt>
                <c:pt idx="2027" formatCode="0">
                  <c:v>40</c:v>
                </c:pt>
                <c:pt idx="2028" formatCode="0">
                  <c:v>12</c:v>
                </c:pt>
                <c:pt idx="2029" formatCode="0">
                  <c:v>6</c:v>
                </c:pt>
                <c:pt idx="2030" formatCode="0">
                  <c:v>13</c:v>
                </c:pt>
                <c:pt idx="2031" formatCode="0">
                  <c:v>16</c:v>
                </c:pt>
                <c:pt idx="2032" formatCode="0">
                  <c:v>19</c:v>
                </c:pt>
                <c:pt idx="2033" formatCode="0">
                  <c:v>21</c:v>
                </c:pt>
                <c:pt idx="2034" formatCode="0">
                  <c:v>17</c:v>
                </c:pt>
                <c:pt idx="2035" formatCode="0">
                  <c:v>14</c:v>
                </c:pt>
                <c:pt idx="2036" formatCode="0">
                  <c:v>24</c:v>
                </c:pt>
                <c:pt idx="2037" formatCode="0">
                  <c:v>10</c:v>
                </c:pt>
                <c:pt idx="2038" formatCode="0">
                  <c:v>24</c:v>
                </c:pt>
                <c:pt idx="2039" formatCode="0">
                  <c:v>19</c:v>
                </c:pt>
                <c:pt idx="2040" formatCode="0">
                  <c:v>22</c:v>
                </c:pt>
                <c:pt idx="2041" formatCode="0">
                  <c:v>22</c:v>
                </c:pt>
                <c:pt idx="2042" formatCode="0">
                  <c:v>34</c:v>
                </c:pt>
                <c:pt idx="2043" formatCode="0">
                  <c:v>28</c:v>
                </c:pt>
                <c:pt idx="2044" formatCode="0">
                  <c:v>31</c:v>
                </c:pt>
                <c:pt idx="2045" formatCode="0">
                  <c:v>22</c:v>
                </c:pt>
                <c:pt idx="2046" formatCode="0">
                  <c:v>17</c:v>
                </c:pt>
                <c:pt idx="2047" formatCode="0">
                  <c:v>15</c:v>
                </c:pt>
                <c:pt idx="2048" formatCode="0">
                  <c:v>34</c:v>
                </c:pt>
                <c:pt idx="2049" formatCode="0">
                  <c:v>26</c:v>
                </c:pt>
                <c:pt idx="2050" formatCode="0">
                  <c:v>31</c:v>
                </c:pt>
                <c:pt idx="2051" formatCode="0">
                  <c:v>42</c:v>
                </c:pt>
                <c:pt idx="2052" formatCode="0">
                  <c:v>27</c:v>
                </c:pt>
                <c:pt idx="2053" formatCode="0">
                  <c:v>25</c:v>
                </c:pt>
                <c:pt idx="2054" formatCode="0">
                  <c:v>24</c:v>
                </c:pt>
                <c:pt idx="2055" formatCode="0">
                  <c:v>28</c:v>
                </c:pt>
                <c:pt idx="2056" formatCode="0">
                  <c:v>15</c:v>
                </c:pt>
                <c:pt idx="2057" formatCode="0">
                  <c:v>22</c:v>
                </c:pt>
                <c:pt idx="2058" formatCode="0">
                  <c:v>31</c:v>
                </c:pt>
                <c:pt idx="2059" formatCode="0">
                  <c:v>32</c:v>
                </c:pt>
                <c:pt idx="2060" formatCode="0">
                  <c:v>22</c:v>
                </c:pt>
                <c:pt idx="2061" formatCode="0">
                  <c:v>18</c:v>
                </c:pt>
                <c:pt idx="2062" formatCode="0">
                  <c:v>19</c:v>
                </c:pt>
                <c:pt idx="2063" formatCode="0">
                  <c:v>31</c:v>
                </c:pt>
                <c:pt idx="2064" formatCode="0">
                  <c:v>31</c:v>
                </c:pt>
                <c:pt idx="2065" formatCode="0">
                  <c:v>28</c:v>
                </c:pt>
                <c:pt idx="2066" formatCode="0">
                  <c:v>24</c:v>
                </c:pt>
                <c:pt idx="2067" formatCode="0">
                  <c:v>24</c:v>
                </c:pt>
                <c:pt idx="2068" formatCode="0">
                  <c:v>30</c:v>
                </c:pt>
                <c:pt idx="2069" formatCode="0">
                  <c:v>25</c:v>
                </c:pt>
                <c:pt idx="2070" formatCode="0">
                  <c:v>23</c:v>
                </c:pt>
                <c:pt idx="2071" formatCode="0">
                  <c:v>29</c:v>
                </c:pt>
                <c:pt idx="2072" formatCode="0">
                  <c:v>28</c:v>
                </c:pt>
                <c:pt idx="2073" formatCode="0">
                  <c:v>32</c:v>
                </c:pt>
                <c:pt idx="2074" formatCode="0">
                  <c:v>25</c:v>
                </c:pt>
                <c:pt idx="2075" formatCode="0">
                  <c:v>61</c:v>
                </c:pt>
                <c:pt idx="2076" formatCode="0">
                  <c:v>20</c:v>
                </c:pt>
                <c:pt idx="2077" formatCode="0">
                  <c:v>23</c:v>
                </c:pt>
                <c:pt idx="2078" formatCode="0">
                  <c:v>24</c:v>
                </c:pt>
                <c:pt idx="2079" formatCode="0">
                  <c:v>27</c:v>
                </c:pt>
                <c:pt idx="2080" formatCode="0">
                  <c:v>36</c:v>
                </c:pt>
                <c:pt idx="2082" formatCode="0">
                  <c:v>26</c:v>
                </c:pt>
                <c:pt idx="2083" formatCode="0">
                  <c:v>31</c:v>
                </c:pt>
                <c:pt idx="2084" formatCode="0">
                  <c:v>32</c:v>
                </c:pt>
                <c:pt idx="2085" formatCode="0">
                  <c:v>22</c:v>
                </c:pt>
                <c:pt idx="2086" formatCode="0">
                  <c:v>25</c:v>
                </c:pt>
                <c:pt idx="2087" formatCode="0">
                  <c:v>19</c:v>
                </c:pt>
                <c:pt idx="2088" formatCode="0">
                  <c:v>33</c:v>
                </c:pt>
                <c:pt idx="2089" formatCode="0">
                  <c:v>43</c:v>
                </c:pt>
                <c:pt idx="2090" formatCode="0">
                  <c:v>44</c:v>
                </c:pt>
                <c:pt idx="2091" formatCode="0">
                  <c:v>21</c:v>
                </c:pt>
                <c:pt idx="2092" formatCode="0">
                  <c:v>39</c:v>
                </c:pt>
                <c:pt idx="2093" formatCode="0">
                  <c:v>43</c:v>
                </c:pt>
                <c:pt idx="2094" formatCode="0">
                  <c:v>40</c:v>
                </c:pt>
                <c:pt idx="2095" formatCode="0">
                  <c:v>32</c:v>
                </c:pt>
                <c:pt idx="2096" formatCode="0">
                  <c:v>69</c:v>
                </c:pt>
                <c:pt idx="2097" formatCode="0">
                  <c:v>26</c:v>
                </c:pt>
                <c:pt idx="2098" formatCode="0">
                  <c:v>28</c:v>
                </c:pt>
                <c:pt idx="2099" formatCode="0">
                  <c:v>30</c:v>
                </c:pt>
                <c:pt idx="2100" formatCode="0">
                  <c:v>26</c:v>
                </c:pt>
                <c:pt idx="2101" formatCode="0">
                  <c:v>45</c:v>
                </c:pt>
                <c:pt idx="2102" formatCode="0">
                  <c:v>30</c:v>
                </c:pt>
                <c:pt idx="2103" formatCode="0">
                  <c:v>50</c:v>
                </c:pt>
                <c:pt idx="2104" formatCode="0">
                  <c:v>22</c:v>
                </c:pt>
                <c:pt idx="2105" formatCode="0">
                  <c:v>41</c:v>
                </c:pt>
                <c:pt idx="2106" formatCode="0">
                  <c:v>34</c:v>
                </c:pt>
                <c:pt idx="2107" formatCode="0">
                  <c:v>29</c:v>
                </c:pt>
                <c:pt idx="2108" formatCode="0">
                  <c:v>42</c:v>
                </c:pt>
                <c:pt idx="2109" formatCode="0">
                  <c:v>34</c:v>
                </c:pt>
                <c:pt idx="2110" formatCode="0">
                  <c:v>33</c:v>
                </c:pt>
                <c:pt idx="2111" formatCode="0">
                  <c:v>39</c:v>
                </c:pt>
                <c:pt idx="2112" formatCode="0">
                  <c:v>17</c:v>
                </c:pt>
                <c:pt idx="2113" formatCode="0">
                  <c:v>24</c:v>
                </c:pt>
                <c:pt idx="2114" formatCode="0">
                  <c:v>26</c:v>
                </c:pt>
                <c:pt idx="2115" formatCode="0">
                  <c:v>19</c:v>
                </c:pt>
                <c:pt idx="2116" formatCode="0">
                  <c:v>14</c:v>
                </c:pt>
                <c:pt idx="2118" formatCode="0">
                  <c:v>35</c:v>
                </c:pt>
                <c:pt idx="2119" formatCode="0">
                  <c:v>26</c:v>
                </c:pt>
                <c:pt idx="2120" formatCode="0">
                  <c:v>23</c:v>
                </c:pt>
                <c:pt idx="2121" formatCode="0">
                  <c:v>33</c:v>
                </c:pt>
                <c:pt idx="2122" formatCode="0">
                  <c:v>18</c:v>
                </c:pt>
                <c:pt idx="2123" formatCode="0">
                  <c:v>24</c:v>
                </c:pt>
                <c:pt idx="2124" formatCode="0">
                  <c:v>23</c:v>
                </c:pt>
                <c:pt idx="2125" formatCode="0">
                  <c:v>9</c:v>
                </c:pt>
                <c:pt idx="2126" formatCode="0">
                  <c:v>5</c:v>
                </c:pt>
                <c:pt idx="2127" formatCode="0">
                  <c:v>25</c:v>
                </c:pt>
                <c:pt idx="2128" formatCode="0">
                  <c:v>23</c:v>
                </c:pt>
                <c:pt idx="2129" formatCode="0">
                  <c:v>14</c:v>
                </c:pt>
                <c:pt idx="2130" formatCode="0">
                  <c:v>26</c:v>
                </c:pt>
                <c:pt idx="2131" formatCode="0">
                  <c:v>13</c:v>
                </c:pt>
                <c:pt idx="2132" formatCode="0">
                  <c:v>14</c:v>
                </c:pt>
                <c:pt idx="2133" formatCode="0">
                  <c:v>18</c:v>
                </c:pt>
                <c:pt idx="2134" formatCode="0">
                  <c:v>13</c:v>
                </c:pt>
                <c:pt idx="2135" formatCode="0">
                  <c:v>19</c:v>
                </c:pt>
                <c:pt idx="2136" formatCode="0">
                  <c:v>17</c:v>
                </c:pt>
                <c:pt idx="2137" formatCode="0">
                  <c:v>6</c:v>
                </c:pt>
                <c:pt idx="2138" formatCode="0">
                  <c:v>17</c:v>
                </c:pt>
                <c:pt idx="2139" formatCode="0">
                  <c:v>11</c:v>
                </c:pt>
                <c:pt idx="2140" formatCode="0">
                  <c:v>23</c:v>
                </c:pt>
                <c:pt idx="2141" formatCode="0">
                  <c:v>21</c:v>
                </c:pt>
                <c:pt idx="2142" formatCode="0">
                  <c:v>12</c:v>
                </c:pt>
                <c:pt idx="2143" formatCode="0">
                  <c:v>20</c:v>
                </c:pt>
                <c:pt idx="2144" formatCode="0">
                  <c:v>27</c:v>
                </c:pt>
                <c:pt idx="2145" formatCode="0">
                  <c:v>27</c:v>
                </c:pt>
                <c:pt idx="2146" formatCode="0">
                  <c:v>19</c:v>
                </c:pt>
                <c:pt idx="2147" formatCode="0">
                  <c:v>21</c:v>
                </c:pt>
                <c:pt idx="2148" formatCode="0">
                  <c:v>17</c:v>
                </c:pt>
                <c:pt idx="2149" formatCode="0">
                  <c:v>18</c:v>
                </c:pt>
                <c:pt idx="2150" formatCode="0">
                  <c:v>29</c:v>
                </c:pt>
                <c:pt idx="2151" formatCode="0">
                  <c:v>16</c:v>
                </c:pt>
                <c:pt idx="2152" formatCode="0">
                  <c:v>31</c:v>
                </c:pt>
                <c:pt idx="2153" formatCode="0">
                  <c:v>25</c:v>
                </c:pt>
                <c:pt idx="2154" formatCode="0">
                  <c:v>10</c:v>
                </c:pt>
                <c:pt idx="2155" formatCode="0">
                  <c:v>26</c:v>
                </c:pt>
                <c:pt idx="2156" formatCode="0">
                  <c:v>20</c:v>
                </c:pt>
                <c:pt idx="2157" formatCode="0">
                  <c:v>11</c:v>
                </c:pt>
                <c:pt idx="2158" formatCode="0">
                  <c:v>17</c:v>
                </c:pt>
                <c:pt idx="2159" formatCode="0">
                  <c:v>16</c:v>
                </c:pt>
                <c:pt idx="2160" formatCode="0">
                  <c:v>6</c:v>
                </c:pt>
                <c:pt idx="2161" formatCode="0">
                  <c:v>13</c:v>
                </c:pt>
                <c:pt idx="2162" formatCode="0">
                  <c:v>37</c:v>
                </c:pt>
                <c:pt idx="2163" formatCode="0">
                  <c:v>23</c:v>
                </c:pt>
                <c:pt idx="2164" formatCode="0">
                  <c:v>8</c:v>
                </c:pt>
                <c:pt idx="2165" formatCode="0">
                  <c:v>14</c:v>
                </c:pt>
                <c:pt idx="2166" formatCode="0">
                  <c:v>7</c:v>
                </c:pt>
                <c:pt idx="2167" formatCode="0">
                  <c:v>23</c:v>
                </c:pt>
                <c:pt idx="2168" formatCode="0">
                  <c:v>22</c:v>
                </c:pt>
                <c:pt idx="2169" formatCode="0">
                  <c:v>34</c:v>
                </c:pt>
                <c:pt idx="2170" formatCode="0">
                  <c:v>9</c:v>
                </c:pt>
                <c:pt idx="2171" formatCode="0">
                  <c:v>23</c:v>
                </c:pt>
                <c:pt idx="2172" formatCode="0">
                  <c:v>13</c:v>
                </c:pt>
                <c:pt idx="2173" formatCode="0">
                  <c:v>13</c:v>
                </c:pt>
                <c:pt idx="2174" formatCode="0">
                  <c:v>19</c:v>
                </c:pt>
                <c:pt idx="2175" formatCode="0">
                  <c:v>36</c:v>
                </c:pt>
                <c:pt idx="2176" formatCode="0">
                  <c:v>23</c:v>
                </c:pt>
                <c:pt idx="2177" formatCode="0">
                  <c:v>28</c:v>
                </c:pt>
                <c:pt idx="2178" formatCode="0">
                  <c:v>13</c:v>
                </c:pt>
                <c:pt idx="2179" formatCode="0">
                  <c:v>26</c:v>
                </c:pt>
                <c:pt idx="2180" formatCode="0">
                  <c:v>24</c:v>
                </c:pt>
                <c:pt idx="2181" formatCode="0">
                  <c:v>26</c:v>
                </c:pt>
                <c:pt idx="2182" formatCode="0">
                  <c:v>39</c:v>
                </c:pt>
                <c:pt idx="2183" formatCode="0">
                  <c:v>26</c:v>
                </c:pt>
                <c:pt idx="2184" formatCode="0">
                  <c:v>19</c:v>
                </c:pt>
                <c:pt idx="2185" formatCode="0">
                  <c:v>25</c:v>
                </c:pt>
                <c:pt idx="2186" formatCode="0">
                  <c:v>36</c:v>
                </c:pt>
                <c:pt idx="2187" formatCode="0">
                  <c:v>37</c:v>
                </c:pt>
                <c:pt idx="2188" formatCode="0">
                  <c:v>23</c:v>
                </c:pt>
                <c:pt idx="2189" formatCode="0">
                  <c:v>43</c:v>
                </c:pt>
                <c:pt idx="2190" formatCode="0">
                  <c:v>29</c:v>
                </c:pt>
                <c:pt idx="2191" formatCode="0">
                  <c:v>22</c:v>
                </c:pt>
                <c:pt idx="2192" formatCode="0">
                  <c:v>23</c:v>
                </c:pt>
                <c:pt idx="2193" formatCode="0">
                  <c:v>36</c:v>
                </c:pt>
                <c:pt idx="2194" formatCode="0">
                  <c:v>34</c:v>
                </c:pt>
                <c:pt idx="2195" formatCode="0">
                  <c:v>25</c:v>
                </c:pt>
                <c:pt idx="2196" formatCode="0">
                  <c:v>32</c:v>
                </c:pt>
                <c:pt idx="2197" formatCode="0">
                  <c:v>32</c:v>
                </c:pt>
                <c:pt idx="2198" formatCode="0">
                  <c:v>22</c:v>
                </c:pt>
                <c:pt idx="2199" formatCode="0">
                  <c:v>41</c:v>
                </c:pt>
                <c:pt idx="2200" formatCode="0">
                  <c:v>29</c:v>
                </c:pt>
                <c:pt idx="2201" formatCode="0">
                  <c:v>32</c:v>
                </c:pt>
                <c:pt idx="2202" formatCode="0">
                  <c:v>26</c:v>
                </c:pt>
                <c:pt idx="2203" formatCode="0">
                  <c:v>25</c:v>
                </c:pt>
                <c:pt idx="2204" formatCode="0">
                  <c:v>37</c:v>
                </c:pt>
                <c:pt idx="2205" formatCode="0">
                  <c:v>19</c:v>
                </c:pt>
                <c:pt idx="2206" formatCode="0">
                  <c:v>47</c:v>
                </c:pt>
                <c:pt idx="2207" formatCode="0">
                  <c:v>34</c:v>
                </c:pt>
                <c:pt idx="2208" formatCode="0">
                  <c:v>49</c:v>
                </c:pt>
                <c:pt idx="2209" formatCode="0">
                  <c:v>44</c:v>
                </c:pt>
                <c:pt idx="2210" formatCode="0">
                  <c:v>41</c:v>
                </c:pt>
                <c:pt idx="2211" formatCode="0">
                  <c:v>36</c:v>
                </c:pt>
                <c:pt idx="2212" formatCode="0">
                  <c:v>43</c:v>
                </c:pt>
                <c:pt idx="2213" formatCode="0">
                  <c:v>44</c:v>
                </c:pt>
                <c:pt idx="2214" formatCode="0">
                  <c:v>41</c:v>
                </c:pt>
                <c:pt idx="2215" formatCode="0">
                  <c:v>42</c:v>
                </c:pt>
                <c:pt idx="2216" formatCode="0">
                  <c:v>33</c:v>
                </c:pt>
                <c:pt idx="2217" formatCode="0">
                  <c:v>28</c:v>
                </c:pt>
                <c:pt idx="2218" formatCode="0">
                  <c:v>24</c:v>
                </c:pt>
                <c:pt idx="2219" formatCode="0">
                  <c:v>24</c:v>
                </c:pt>
                <c:pt idx="2220" formatCode="0">
                  <c:v>29</c:v>
                </c:pt>
                <c:pt idx="2221" formatCode="0">
                  <c:v>30</c:v>
                </c:pt>
                <c:pt idx="2222" formatCode="0">
                  <c:v>28</c:v>
                </c:pt>
                <c:pt idx="2223" formatCode="0">
                  <c:v>53</c:v>
                </c:pt>
                <c:pt idx="2224" formatCode="0">
                  <c:v>29</c:v>
                </c:pt>
                <c:pt idx="2225" formatCode="0">
                  <c:v>49</c:v>
                </c:pt>
                <c:pt idx="2226" formatCode="0">
                  <c:v>33</c:v>
                </c:pt>
                <c:pt idx="2227" formatCode="0">
                  <c:v>34</c:v>
                </c:pt>
                <c:pt idx="2228" formatCode="0">
                  <c:v>36</c:v>
                </c:pt>
                <c:pt idx="2229" formatCode="0">
                  <c:v>18</c:v>
                </c:pt>
                <c:pt idx="2230" formatCode="0">
                  <c:v>25</c:v>
                </c:pt>
                <c:pt idx="2231" formatCode="0">
                  <c:v>37</c:v>
                </c:pt>
                <c:pt idx="2232" formatCode="0">
                  <c:v>28</c:v>
                </c:pt>
                <c:pt idx="2233" formatCode="0">
                  <c:v>10</c:v>
                </c:pt>
                <c:pt idx="2234" formatCode="0">
                  <c:v>17</c:v>
                </c:pt>
                <c:pt idx="2235" formatCode="0">
                  <c:v>27</c:v>
                </c:pt>
                <c:pt idx="2236" formatCode="0">
                  <c:v>27</c:v>
                </c:pt>
                <c:pt idx="2237" formatCode="0">
                  <c:v>31</c:v>
                </c:pt>
                <c:pt idx="2238" formatCode="0">
                  <c:v>36</c:v>
                </c:pt>
                <c:pt idx="2239" formatCode="0">
                  <c:v>51</c:v>
                </c:pt>
                <c:pt idx="2240" formatCode="0">
                  <c:v>19</c:v>
                </c:pt>
                <c:pt idx="2241" formatCode="0">
                  <c:v>30</c:v>
                </c:pt>
                <c:pt idx="2242" formatCode="0">
                  <c:v>42</c:v>
                </c:pt>
                <c:pt idx="2243" formatCode="0">
                  <c:v>41</c:v>
                </c:pt>
                <c:pt idx="2244" formatCode="0">
                  <c:v>39</c:v>
                </c:pt>
                <c:pt idx="2245" formatCode="0">
                  <c:v>37</c:v>
                </c:pt>
                <c:pt idx="2246" formatCode="0">
                  <c:v>36</c:v>
                </c:pt>
                <c:pt idx="2247" formatCode="0">
                  <c:v>37</c:v>
                </c:pt>
                <c:pt idx="2248" formatCode="0">
                  <c:v>28</c:v>
                </c:pt>
                <c:pt idx="2249" formatCode="0">
                  <c:v>27</c:v>
                </c:pt>
                <c:pt idx="2250" formatCode="0">
                  <c:v>57</c:v>
                </c:pt>
                <c:pt idx="2252" formatCode="0">
                  <c:v>24</c:v>
                </c:pt>
                <c:pt idx="2253" formatCode="0">
                  <c:v>18</c:v>
                </c:pt>
                <c:pt idx="2254" formatCode="0">
                  <c:v>15</c:v>
                </c:pt>
                <c:pt idx="2255" formatCode="0">
                  <c:v>31</c:v>
                </c:pt>
                <c:pt idx="2256" formatCode="0">
                  <c:v>36</c:v>
                </c:pt>
                <c:pt idx="2257" formatCode="0">
                  <c:v>37</c:v>
                </c:pt>
                <c:pt idx="2258" formatCode="0">
                  <c:v>28</c:v>
                </c:pt>
                <c:pt idx="2259" formatCode="0">
                  <c:v>27</c:v>
                </c:pt>
                <c:pt idx="2260" formatCode="0">
                  <c:v>57</c:v>
                </c:pt>
                <c:pt idx="2262" formatCode="0">
                  <c:v>24</c:v>
                </c:pt>
                <c:pt idx="2263" formatCode="0">
                  <c:v>18</c:v>
                </c:pt>
                <c:pt idx="2264" formatCode="0">
                  <c:v>15</c:v>
                </c:pt>
                <c:pt idx="2265" formatCode="0">
                  <c:v>31</c:v>
                </c:pt>
                <c:pt idx="2266" formatCode="0">
                  <c:v>23</c:v>
                </c:pt>
                <c:pt idx="2267" formatCode="0">
                  <c:v>23</c:v>
                </c:pt>
                <c:pt idx="2268" formatCode="0">
                  <c:v>25</c:v>
                </c:pt>
                <c:pt idx="2269" formatCode="0">
                  <c:v>22</c:v>
                </c:pt>
                <c:pt idx="2270" formatCode="0">
                  <c:v>22</c:v>
                </c:pt>
                <c:pt idx="2271" formatCode="0">
                  <c:v>22</c:v>
                </c:pt>
                <c:pt idx="2272" formatCode="0">
                  <c:v>25</c:v>
                </c:pt>
                <c:pt idx="2273" formatCode="0">
                  <c:v>21</c:v>
                </c:pt>
                <c:pt idx="2274" formatCode="0">
                  <c:v>25</c:v>
                </c:pt>
                <c:pt idx="2275" formatCode="0">
                  <c:v>33</c:v>
                </c:pt>
                <c:pt idx="2276" formatCode="0">
                  <c:v>31</c:v>
                </c:pt>
                <c:pt idx="2277" formatCode="0">
                  <c:v>29</c:v>
                </c:pt>
                <c:pt idx="2278" formatCode="0">
                  <c:v>23</c:v>
                </c:pt>
                <c:pt idx="2279" formatCode="0">
                  <c:v>14</c:v>
                </c:pt>
                <c:pt idx="2280" formatCode="0">
                  <c:v>29</c:v>
                </c:pt>
                <c:pt idx="2281" formatCode="0">
                  <c:v>14</c:v>
                </c:pt>
                <c:pt idx="2282" formatCode="0">
                  <c:v>14</c:v>
                </c:pt>
                <c:pt idx="2283" formatCode="0">
                  <c:v>5</c:v>
                </c:pt>
                <c:pt idx="2284" formatCode="0">
                  <c:v>19</c:v>
                </c:pt>
                <c:pt idx="2285" formatCode="0">
                  <c:v>24</c:v>
                </c:pt>
                <c:pt idx="2286" formatCode="0">
                  <c:v>31</c:v>
                </c:pt>
                <c:pt idx="2287" formatCode="0">
                  <c:v>17</c:v>
                </c:pt>
                <c:pt idx="2288" formatCode="0">
                  <c:v>13</c:v>
                </c:pt>
                <c:pt idx="2289" formatCode="0">
                  <c:v>17</c:v>
                </c:pt>
                <c:pt idx="2290" formatCode="0">
                  <c:v>29</c:v>
                </c:pt>
                <c:pt idx="2291" formatCode="0">
                  <c:v>27</c:v>
                </c:pt>
                <c:pt idx="2292" formatCode="0">
                  <c:v>25</c:v>
                </c:pt>
                <c:pt idx="2293" formatCode="0">
                  <c:v>17</c:v>
                </c:pt>
                <c:pt idx="2294" formatCode="0">
                  <c:v>18</c:v>
                </c:pt>
                <c:pt idx="2295" formatCode="0">
                  <c:v>24</c:v>
                </c:pt>
                <c:pt idx="2296" formatCode="0">
                  <c:v>28</c:v>
                </c:pt>
                <c:pt idx="2297" formatCode="0">
                  <c:v>16</c:v>
                </c:pt>
                <c:pt idx="2298" formatCode="0">
                  <c:v>18</c:v>
                </c:pt>
                <c:pt idx="2299" formatCode="0">
                  <c:v>52</c:v>
                </c:pt>
                <c:pt idx="2300" formatCode="0">
                  <c:v>28</c:v>
                </c:pt>
                <c:pt idx="2301" formatCode="0">
                  <c:v>30</c:v>
                </c:pt>
                <c:pt idx="2302" formatCode="0">
                  <c:v>19</c:v>
                </c:pt>
                <c:pt idx="2303" formatCode="0">
                  <c:v>18</c:v>
                </c:pt>
                <c:pt idx="2304" formatCode="0">
                  <c:v>22</c:v>
                </c:pt>
                <c:pt idx="2305" formatCode="0">
                  <c:v>18</c:v>
                </c:pt>
                <c:pt idx="2306" formatCode="0">
                  <c:v>19</c:v>
                </c:pt>
                <c:pt idx="2307" formatCode="0">
                  <c:v>14</c:v>
                </c:pt>
                <c:pt idx="2308" formatCode="0">
                  <c:v>19</c:v>
                </c:pt>
                <c:pt idx="2309" formatCode="0">
                  <c:v>34</c:v>
                </c:pt>
                <c:pt idx="2310" formatCode="0">
                  <c:v>8</c:v>
                </c:pt>
                <c:pt idx="2311" formatCode="0">
                  <c:v>29</c:v>
                </c:pt>
                <c:pt idx="2312" formatCode="0">
                  <c:v>19</c:v>
                </c:pt>
                <c:pt idx="2313" formatCode="0">
                  <c:v>27</c:v>
                </c:pt>
                <c:pt idx="2314" formatCode="0">
                  <c:v>37</c:v>
                </c:pt>
                <c:pt idx="2315" formatCode="0">
                  <c:v>25</c:v>
                </c:pt>
                <c:pt idx="2316" formatCode="0">
                  <c:v>34</c:v>
                </c:pt>
                <c:pt idx="2317" formatCode="0">
                  <c:v>19</c:v>
                </c:pt>
                <c:pt idx="2318" formatCode="0">
                  <c:v>27</c:v>
                </c:pt>
                <c:pt idx="2319" formatCode="0">
                  <c:v>33</c:v>
                </c:pt>
                <c:pt idx="2320" formatCode="0">
                  <c:v>27</c:v>
                </c:pt>
                <c:pt idx="2321" formatCode="0">
                  <c:v>35</c:v>
                </c:pt>
                <c:pt idx="2322" formatCode="0">
                  <c:v>24</c:v>
                </c:pt>
                <c:pt idx="2323" formatCode="0">
                  <c:v>41</c:v>
                </c:pt>
                <c:pt idx="2324" formatCode="0">
                  <c:v>35</c:v>
                </c:pt>
                <c:pt idx="2325" formatCode="0">
                  <c:v>25</c:v>
                </c:pt>
                <c:pt idx="2326" formatCode="0">
                  <c:v>27</c:v>
                </c:pt>
                <c:pt idx="2327" formatCode="0">
                  <c:v>22</c:v>
                </c:pt>
                <c:pt idx="2328" formatCode="0">
                  <c:v>25</c:v>
                </c:pt>
                <c:pt idx="2329" formatCode="0">
                  <c:v>24</c:v>
                </c:pt>
                <c:pt idx="2330" formatCode="0">
                  <c:v>33</c:v>
                </c:pt>
                <c:pt idx="2331" formatCode="0">
                  <c:v>24</c:v>
                </c:pt>
                <c:pt idx="2332" formatCode="0">
                  <c:v>27</c:v>
                </c:pt>
                <c:pt idx="2333" formatCode="0">
                  <c:v>41</c:v>
                </c:pt>
                <c:pt idx="2334" formatCode="0">
                  <c:v>35</c:v>
                </c:pt>
                <c:pt idx="2335" formatCode="0">
                  <c:v>23</c:v>
                </c:pt>
                <c:pt idx="2336" formatCode="0">
                  <c:v>22</c:v>
                </c:pt>
                <c:pt idx="2337" formatCode="0">
                  <c:v>34</c:v>
                </c:pt>
                <c:pt idx="2338" formatCode="0">
                  <c:v>45</c:v>
                </c:pt>
                <c:pt idx="2339" formatCode="0">
                  <c:v>23</c:v>
                </c:pt>
                <c:pt idx="2340" formatCode="0">
                  <c:v>31</c:v>
                </c:pt>
                <c:pt idx="2341" formatCode="0">
                  <c:v>41</c:v>
                </c:pt>
                <c:pt idx="2342" formatCode="0">
                  <c:v>22</c:v>
                </c:pt>
                <c:pt idx="2343" formatCode="0">
                  <c:v>31</c:v>
                </c:pt>
                <c:pt idx="2344" formatCode="0">
                  <c:v>25</c:v>
                </c:pt>
                <c:pt idx="2345" formatCode="0">
                  <c:v>30</c:v>
                </c:pt>
                <c:pt idx="2346" formatCode="0">
                  <c:v>35</c:v>
                </c:pt>
                <c:pt idx="2347" formatCode="0">
                  <c:v>25</c:v>
                </c:pt>
                <c:pt idx="2348" formatCode="0">
                  <c:v>41</c:v>
                </c:pt>
                <c:pt idx="2349" formatCode="0">
                  <c:v>24</c:v>
                </c:pt>
                <c:pt idx="2350" formatCode="0">
                  <c:v>37</c:v>
                </c:pt>
                <c:pt idx="2351" formatCode="0">
                  <c:v>23</c:v>
                </c:pt>
                <c:pt idx="2352" formatCode="0">
                  <c:v>34</c:v>
                </c:pt>
                <c:pt idx="2353" formatCode="0">
                  <c:v>32</c:v>
                </c:pt>
                <c:pt idx="2354" formatCode="0">
                  <c:v>50</c:v>
                </c:pt>
                <c:pt idx="2355" formatCode="0">
                  <c:v>15</c:v>
                </c:pt>
                <c:pt idx="2356" formatCode="0">
                  <c:v>20</c:v>
                </c:pt>
                <c:pt idx="2357" formatCode="0">
                  <c:v>35</c:v>
                </c:pt>
                <c:pt idx="2358" formatCode="0">
                  <c:v>32</c:v>
                </c:pt>
                <c:pt idx="2359" formatCode="0">
                  <c:v>29</c:v>
                </c:pt>
                <c:pt idx="2360" formatCode="0">
                  <c:v>24</c:v>
                </c:pt>
                <c:pt idx="2361" formatCode="0">
                  <c:v>27</c:v>
                </c:pt>
                <c:pt idx="2362" formatCode="0">
                  <c:v>12</c:v>
                </c:pt>
                <c:pt idx="2363" formatCode="0">
                  <c:v>37</c:v>
                </c:pt>
                <c:pt idx="2364" formatCode="0">
                  <c:v>22</c:v>
                </c:pt>
                <c:pt idx="2365" formatCode="0">
                  <c:v>25</c:v>
                </c:pt>
                <c:pt idx="2366" formatCode="0">
                  <c:v>26</c:v>
                </c:pt>
                <c:pt idx="2367" formatCode="0">
                  <c:v>17</c:v>
                </c:pt>
                <c:pt idx="2368" formatCode="0">
                  <c:v>24</c:v>
                </c:pt>
                <c:pt idx="2369" formatCode="0">
                  <c:v>29</c:v>
                </c:pt>
                <c:pt idx="2370" formatCode="0">
                  <c:v>17</c:v>
                </c:pt>
                <c:pt idx="2371" formatCode="0">
                  <c:v>20</c:v>
                </c:pt>
                <c:pt idx="2372" formatCode="0">
                  <c:v>30</c:v>
                </c:pt>
                <c:pt idx="2373" formatCode="0">
                  <c:v>22</c:v>
                </c:pt>
                <c:pt idx="2374" formatCode="0">
                  <c:v>33</c:v>
                </c:pt>
                <c:pt idx="2375" formatCode="0">
                  <c:v>13</c:v>
                </c:pt>
                <c:pt idx="2376" formatCode="0">
                  <c:v>18</c:v>
                </c:pt>
                <c:pt idx="2377" formatCode="0">
                  <c:v>35</c:v>
                </c:pt>
                <c:pt idx="2378" formatCode="0">
                  <c:v>19</c:v>
                </c:pt>
                <c:pt idx="2379" formatCode="0">
                  <c:v>27</c:v>
                </c:pt>
                <c:pt idx="2380" formatCode="0">
                  <c:v>16</c:v>
                </c:pt>
                <c:pt idx="2381" formatCode="0">
                  <c:v>17</c:v>
                </c:pt>
                <c:pt idx="2382" formatCode="0">
                  <c:v>18</c:v>
                </c:pt>
                <c:pt idx="2383" formatCode="0">
                  <c:v>15</c:v>
                </c:pt>
                <c:pt idx="2384" formatCode="0">
                  <c:v>15</c:v>
                </c:pt>
                <c:pt idx="2385" formatCode="0">
                  <c:v>8</c:v>
                </c:pt>
                <c:pt idx="2386" formatCode="0">
                  <c:v>19</c:v>
                </c:pt>
                <c:pt idx="2387" formatCode="0">
                  <c:v>12</c:v>
                </c:pt>
                <c:pt idx="2388" formatCode="0">
                  <c:v>26</c:v>
                </c:pt>
                <c:pt idx="2389" formatCode="0">
                  <c:v>19</c:v>
                </c:pt>
                <c:pt idx="2390" formatCode="0">
                  <c:v>23</c:v>
                </c:pt>
                <c:pt idx="2391" formatCode="0">
                  <c:v>20</c:v>
                </c:pt>
                <c:pt idx="2392" formatCode="0">
                  <c:v>14</c:v>
                </c:pt>
                <c:pt idx="2393" formatCode="0">
                  <c:v>24</c:v>
                </c:pt>
                <c:pt idx="2394" formatCode="0">
                  <c:v>8</c:v>
                </c:pt>
                <c:pt idx="2395" formatCode="0">
                  <c:v>10</c:v>
                </c:pt>
                <c:pt idx="2396" formatCode="0">
                  <c:v>14</c:v>
                </c:pt>
                <c:pt idx="2397" formatCode="0">
                  <c:v>33</c:v>
                </c:pt>
                <c:pt idx="2398" formatCode="0">
                  <c:v>15</c:v>
                </c:pt>
                <c:pt idx="2399" formatCode="0">
                  <c:v>5</c:v>
                </c:pt>
                <c:pt idx="2400" formatCode="0">
                  <c:v>7</c:v>
                </c:pt>
                <c:pt idx="2401" formatCode="0">
                  <c:v>13</c:v>
                </c:pt>
                <c:pt idx="2402" formatCode="0">
                  <c:v>7</c:v>
                </c:pt>
                <c:pt idx="2403" formatCode="0">
                  <c:v>14</c:v>
                </c:pt>
                <c:pt idx="2404" formatCode="0">
                  <c:v>11</c:v>
                </c:pt>
                <c:pt idx="2405" formatCode="0">
                  <c:v>17</c:v>
                </c:pt>
                <c:pt idx="2406" formatCode="0">
                  <c:v>16</c:v>
                </c:pt>
                <c:pt idx="2407" formatCode="0">
                  <c:v>8</c:v>
                </c:pt>
                <c:pt idx="2408" formatCode="0">
                  <c:v>13</c:v>
                </c:pt>
                <c:pt idx="2409" formatCode="0">
                  <c:v>18</c:v>
                </c:pt>
                <c:pt idx="2410" formatCode="0">
                  <c:v>34</c:v>
                </c:pt>
                <c:pt idx="2411" formatCode="0">
                  <c:v>30</c:v>
                </c:pt>
                <c:pt idx="2412" formatCode="0">
                  <c:v>15</c:v>
                </c:pt>
                <c:pt idx="2413" formatCode="0">
                  <c:v>25</c:v>
                </c:pt>
                <c:pt idx="2414" formatCode="0">
                  <c:v>26</c:v>
                </c:pt>
                <c:pt idx="2415" formatCode="0">
                  <c:v>10</c:v>
                </c:pt>
                <c:pt idx="2416" formatCode="0">
                  <c:v>16</c:v>
                </c:pt>
                <c:pt idx="2417" formatCode="0">
                  <c:v>32</c:v>
                </c:pt>
                <c:pt idx="2418" formatCode="0">
                  <c:v>14</c:v>
                </c:pt>
                <c:pt idx="2419" formatCode="0">
                  <c:v>35</c:v>
                </c:pt>
                <c:pt idx="2420" formatCode="0">
                  <c:v>22</c:v>
                </c:pt>
                <c:pt idx="2421" formatCode="0">
                  <c:v>14</c:v>
                </c:pt>
                <c:pt idx="2422" formatCode="0">
                  <c:v>16</c:v>
                </c:pt>
                <c:pt idx="2423" formatCode="0">
                  <c:v>27</c:v>
                </c:pt>
                <c:pt idx="2424" formatCode="0">
                  <c:v>19</c:v>
                </c:pt>
                <c:pt idx="2425" formatCode="0">
                  <c:v>19</c:v>
                </c:pt>
                <c:pt idx="2426" formatCode="0">
                  <c:v>24</c:v>
                </c:pt>
                <c:pt idx="2427" formatCode="0">
                  <c:v>29</c:v>
                </c:pt>
                <c:pt idx="2428" formatCode="0">
                  <c:v>17</c:v>
                </c:pt>
                <c:pt idx="2429" formatCode="0">
                  <c:v>19</c:v>
                </c:pt>
                <c:pt idx="2430" formatCode="0">
                  <c:v>35</c:v>
                </c:pt>
                <c:pt idx="2431" formatCode="0">
                  <c:v>32</c:v>
                </c:pt>
                <c:pt idx="2432" formatCode="0">
                  <c:v>27</c:v>
                </c:pt>
                <c:pt idx="2433" formatCode="0">
                  <c:v>21</c:v>
                </c:pt>
                <c:pt idx="2434" formatCode="0">
                  <c:v>27</c:v>
                </c:pt>
                <c:pt idx="2435" formatCode="0">
                  <c:v>20</c:v>
                </c:pt>
                <c:pt idx="2436" formatCode="0">
                  <c:v>23</c:v>
                </c:pt>
                <c:pt idx="2437" formatCode="0">
                  <c:v>27</c:v>
                </c:pt>
                <c:pt idx="2438" formatCode="0">
                  <c:v>29</c:v>
                </c:pt>
                <c:pt idx="2439" formatCode="0">
                  <c:v>26</c:v>
                </c:pt>
                <c:pt idx="2440" formatCode="0">
                  <c:v>20</c:v>
                </c:pt>
                <c:pt idx="2441" formatCode="0">
                  <c:v>26</c:v>
                </c:pt>
                <c:pt idx="2442" formatCode="0">
                  <c:v>31</c:v>
                </c:pt>
                <c:pt idx="2443" formatCode="0">
                  <c:v>30</c:v>
                </c:pt>
                <c:pt idx="2444" formatCode="0">
                  <c:v>21</c:v>
                </c:pt>
                <c:pt idx="2445" formatCode="0">
                  <c:v>37</c:v>
                </c:pt>
                <c:pt idx="2446" formatCode="0">
                  <c:v>25</c:v>
                </c:pt>
                <c:pt idx="2447" formatCode="0">
                  <c:v>19</c:v>
                </c:pt>
                <c:pt idx="2448" formatCode="0">
                  <c:v>26</c:v>
                </c:pt>
                <c:pt idx="2449" formatCode="0">
                  <c:v>31</c:v>
                </c:pt>
                <c:pt idx="2450" formatCode="0">
                  <c:v>23</c:v>
                </c:pt>
                <c:pt idx="2451" formatCode="0">
                  <c:v>17</c:v>
                </c:pt>
                <c:pt idx="2452" formatCode="0">
                  <c:v>35</c:v>
                </c:pt>
                <c:pt idx="2453" formatCode="0">
                  <c:v>23</c:v>
                </c:pt>
                <c:pt idx="2454" formatCode="0">
                  <c:v>28</c:v>
                </c:pt>
                <c:pt idx="2455" formatCode="0">
                  <c:v>34</c:v>
                </c:pt>
                <c:pt idx="2456" formatCode="0">
                  <c:v>18</c:v>
                </c:pt>
                <c:pt idx="2457" formatCode="0">
                  <c:v>46</c:v>
                </c:pt>
                <c:pt idx="2458" formatCode="0">
                  <c:v>39</c:v>
                </c:pt>
                <c:pt idx="2459" formatCode="0">
                  <c:v>26</c:v>
                </c:pt>
                <c:pt idx="2460" formatCode="0">
                  <c:v>33</c:v>
                </c:pt>
                <c:pt idx="2461" formatCode="0">
                  <c:v>41</c:v>
                </c:pt>
                <c:pt idx="2462" formatCode="0">
                  <c:v>32</c:v>
                </c:pt>
                <c:pt idx="2463" formatCode="0">
                  <c:v>38</c:v>
                </c:pt>
                <c:pt idx="2464" formatCode="0">
                  <c:v>25</c:v>
                </c:pt>
                <c:pt idx="2465" formatCode="0">
                  <c:v>31</c:v>
                </c:pt>
                <c:pt idx="2466" formatCode="0">
                  <c:v>29</c:v>
                </c:pt>
                <c:pt idx="2467" formatCode="0">
                  <c:v>25</c:v>
                </c:pt>
                <c:pt idx="2468" formatCode="0">
                  <c:v>28</c:v>
                </c:pt>
                <c:pt idx="2469" formatCode="0">
                  <c:v>16</c:v>
                </c:pt>
                <c:pt idx="2470" formatCode="0">
                  <c:v>35</c:v>
                </c:pt>
                <c:pt idx="2471" formatCode="0">
                  <c:v>30</c:v>
                </c:pt>
                <c:pt idx="2472" formatCode="0">
                  <c:v>45</c:v>
                </c:pt>
                <c:pt idx="2473" formatCode="0">
                  <c:v>16</c:v>
                </c:pt>
                <c:pt idx="2474" formatCode="0">
                  <c:v>40</c:v>
                </c:pt>
                <c:pt idx="2475" formatCode="0">
                  <c:v>30</c:v>
                </c:pt>
                <c:pt idx="2476" formatCode="0">
                  <c:v>23</c:v>
                </c:pt>
                <c:pt idx="2477" formatCode="0">
                  <c:v>43</c:v>
                </c:pt>
                <c:pt idx="2478" formatCode="0">
                  <c:v>26</c:v>
                </c:pt>
                <c:pt idx="2479" formatCode="0">
                  <c:v>40</c:v>
                </c:pt>
                <c:pt idx="2480" formatCode="0">
                  <c:v>48</c:v>
                </c:pt>
                <c:pt idx="2481" formatCode="0">
                  <c:v>37</c:v>
                </c:pt>
                <c:pt idx="2482" formatCode="0">
                  <c:v>18</c:v>
                </c:pt>
                <c:pt idx="2483" formatCode="0">
                  <c:v>38</c:v>
                </c:pt>
                <c:pt idx="2484" formatCode="0">
                  <c:v>32</c:v>
                </c:pt>
                <c:pt idx="2485" formatCode="0">
                  <c:v>40</c:v>
                </c:pt>
                <c:pt idx="2486" formatCode="0">
                  <c:v>35</c:v>
                </c:pt>
                <c:pt idx="2487" formatCode="0">
                  <c:v>27</c:v>
                </c:pt>
                <c:pt idx="2488" formatCode="0">
                  <c:v>44</c:v>
                </c:pt>
                <c:pt idx="2489" formatCode="0">
                  <c:v>28</c:v>
                </c:pt>
                <c:pt idx="2490" formatCode="0">
                  <c:v>41</c:v>
                </c:pt>
                <c:pt idx="2491" formatCode="0">
                  <c:v>45</c:v>
                </c:pt>
                <c:pt idx="2492" formatCode="0">
                  <c:v>62</c:v>
                </c:pt>
                <c:pt idx="2493" formatCode="0">
                  <c:v>30</c:v>
                </c:pt>
                <c:pt idx="2494" formatCode="0">
                  <c:v>30</c:v>
                </c:pt>
                <c:pt idx="2495" formatCode="0">
                  <c:v>33</c:v>
                </c:pt>
                <c:pt idx="2496" formatCode="0">
                  <c:v>61</c:v>
                </c:pt>
                <c:pt idx="2497" formatCode="0">
                  <c:v>32</c:v>
                </c:pt>
                <c:pt idx="2498" formatCode="0">
                  <c:v>34</c:v>
                </c:pt>
                <c:pt idx="2499" formatCode="0">
                  <c:v>49</c:v>
                </c:pt>
                <c:pt idx="2500" formatCode="0">
                  <c:v>38</c:v>
                </c:pt>
                <c:pt idx="2501" formatCode="0">
                  <c:v>30</c:v>
                </c:pt>
                <c:pt idx="2502" formatCode="0">
                  <c:v>86</c:v>
                </c:pt>
                <c:pt idx="2503" formatCode="0">
                  <c:v>20</c:v>
                </c:pt>
                <c:pt idx="2504" formatCode="0">
                  <c:v>17</c:v>
                </c:pt>
                <c:pt idx="2505" formatCode="0">
                  <c:v>19</c:v>
                </c:pt>
                <c:pt idx="2506" formatCode="0">
                  <c:v>20</c:v>
                </c:pt>
                <c:pt idx="2507" formatCode="0">
                  <c:v>24</c:v>
                </c:pt>
                <c:pt idx="2508" formatCode="0">
                  <c:v>28</c:v>
                </c:pt>
                <c:pt idx="2509" formatCode="0">
                  <c:v>32</c:v>
                </c:pt>
              </c:numCache>
            </c:numRef>
          </c:yVal>
          <c:smooth val="0"/>
          <c:extLst>
            <c:ext xmlns:c16="http://schemas.microsoft.com/office/drawing/2014/chart" uri="{C3380CC4-5D6E-409C-BE32-E72D297353CC}">
              <c16:uniqueId val="{00000001-7237-4531-946B-633F7BA01D2F}"/>
            </c:ext>
          </c:extLst>
        </c:ser>
        <c:ser>
          <c:idx val="2"/>
          <c:order val="2"/>
          <c:tx>
            <c:strRef>
              <c:f>Caimanes!$Y$1</c:f>
              <c:strCache>
                <c:ptCount val="1"/>
                <c:pt idx="0">
                  <c:v>Concentración Promedio Diaria 24hrs PM-10 a = 130 (µg/m3N) D.S N° 12/21</c:v>
                </c:pt>
              </c:strCache>
            </c:strRef>
          </c:tx>
          <c:spPr>
            <a:ln w="47625">
              <a:solidFill>
                <a:schemeClr val="accent2"/>
              </a:solidFill>
            </a:ln>
          </c:spPr>
          <c:marker>
            <c:symbol val="none"/>
          </c:marker>
          <c:xVal>
            <c:numRef>
              <c:f>Caimanes!$V$2:$V$2511</c:f>
              <c:numCache>
                <c:formatCode>dd/mm/yy;@</c:formatCode>
                <c:ptCount val="2510"/>
                <c:pt idx="0">
                  <c:v>38362</c:v>
                </c:pt>
                <c:pt idx="1">
                  <c:v>38368</c:v>
                </c:pt>
                <c:pt idx="2">
                  <c:v>38371</c:v>
                </c:pt>
                <c:pt idx="3">
                  <c:v>38372</c:v>
                </c:pt>
                <c:pt idx="4">
                  <c:v>38373</c:v>
                </c:pt>
                <c:pt idx="5">
                  <c:v>38374</c:v>
                </c:pt>
                <c:pt idx="6">
                  <c:v>38375</c:v>
                </c:pt>
                <c:pt idx="7">
                  <c:v>38376</c:v>
                </c:pt>
                <c:pt idx="8">
                  <c:v>38377</c:v>
                </c:pt>
                <c:pt idx="9">
                  <c:v>38380</c:v>
                </c:pt>
                <c:pt idx="10">
                  <c:v>38383</c:v>
                </c:pt>
                <c:pt idx="11">
                  <c:v>38386</c:v>
                </c:pt>
                <c:pt idx="12">
                  <c:v>38389</c:v>
                </c:pt>
                <c:pt idx="13">
                  <c:v>38392</c:v>
                </c:pt>
                <c:pt idx="14">
                  <c:v>38395</c:v>
                </c:pt>
                <c:pt idx="15">
                  <c:v>38398</c:v>
                </c:pt>
                <c:pt idx="16">
                  <c:v>38401</c:v>
                </c:pt>
                <c:pt idx="17">
                  <c:v>38404</c:v>
                </c:pt>
                <c:pt idx="18">
                  <c:v>38407</c:v>
                </c:pt>
                <c:pt idx="19">
                  <c:v>38410</c:v>
                </c:pt>
                <c:pt idx="20">
                  <c:v>38411</c:v>
                </c:pt>
                <c:pt idx="21">
                  <c:v>38414</c:v>
                </c:pt>
                <c:pt idx="22">
                  <c:v>38417</c:v>
                </c:pt>
                <c:pt idx="23">
                  <c:v>38420</c:v>
                </c:pt>
                <c:pt idx="24">
                  <c:v>38426</c:v>
                </c:pt>
                <c:pt idx="25">
                  <c:v>38427</c:v>
                </c:pt>
                <c:pt idx="26">
                  <c:v>38430</c:v>
                </c:pt>
                <c:pt idx="27">
                  <c:v>38433</c:v>
                </c:pt>
                <c:pt idx="28">
                  <c:v>38436</c:v>
                </c:pt>
                <c:pt idx="29">
                  <c:v>38439</c:v>
                </c:pt>
                <c:pt idx="30">
                  <c:v>38441</c:v>
                </c:pt>
                <c:pt idx="31">
                  <c:v>38444</c:v>
                </c:pt>
                <c:pt idx="32">
                  <c:v>38447</c:v>
                </c:pt>
                <c:pt idx="33">
                  <c:v>38448</c:v>
                </c:pt>
                <c:pt idx="34">
                  <c:v>38450</c:v>
                </c:pt>
                <c:pt idx="35">
                  <c:v>38451</c:v>
                </c:pt>
                <c:pt idx="36">
                  <c:v>38454</c:v>
                </c:pt>
                <c:pt idx="37">
                  <c:v>38457</c:v>
                </c:pt>
                <c:pt idx="38">
                  <c:v>38460</c:v>
                </c:pt>
                <c:pt idx="39">
                  <c:v>38463</c:v>
                </c:pt>
                <c:pt idx="40">
                  <c:v>38466</c:v>
                </c:pt>
                <c:pt idx="41">
                  <c:v>38469</c:v>
                </c:pt>
                <c:pt idx="42">
                  <c:v>38472</c:v>
                </c:pt>
                <c:pt idx="43">
                  <c:v>38475</c:v>
                </c:pt>
                <c:pt idx="44">
                  <c:v>38478</c:v>
                </c:pt>
                <c:pt idx="45">
                  <c:v>38481</c:v>
                </c:pt>
                <c:pt idx="46">
                  <c:v>38484</c:v>
                </c:pt>
                <c:pt idx="47">
                  <c:v>38487</c:v>
                </c:pt>
                <c:pt idx="48">
                  <c:v>38490</c:v>
                </c:pt>
                <c:pt idx="49">
                  <c:v>38493</c:v>
                </c:pt>
                <c:pt idx="50">
                  <c:v>38496</c:v>
                </c:pt>
                <c:pt idx="51">
                  <c:v>38499</c:v>
                </c:pt>
                <c:pt idx="52">
                  <c:v>38502</c:v>
                </c:pt>
                <c:pt idx="53">
                  <c:v>38505</c:v>
                </c:pt>
                <c:pt idx="54">
                  <c:v>38508</c:v>
                </c:pt>
                <c:pt idx="55">
                  <c:v>38511</c:v>
                </c:pt>
                <c:pt idx="56">
                  <c:v>38515</c:v>
                </c:pt>
                <c:pt idx="57">
                  <c:v>38517</c:v>
                </c:pt>
                <c:pt idx="58">
                  <c:v>38520</c:v>
                </c:pt>
                <c:pt idx="59">
                  <c:v>38523</c:v>
                </c:pt>
                <c:pt idx="60">
                  <c:v>38526</c:v>
                </c:pt>
                <c:pt idx="61">
                  <c:v>38529</c:v>
                </c:pt>
                <c:pt idx="62">
                  <c:v>38532</c:v>
                </c:pt>
                <c:pt idx="63">
                  <c:v>38535</c:v>
                </c:pt>
                <c:pt idx="64">
                  <c:v>38538</c:v>
                </c:pt>
                <c:pt idx="65">
                  <c:v>38541</c:v>
                </c:pt>
                <c:pt idx="66">
                  <c:v>38544</c:v>
                </c:pt>
                <c:pt idx="67">
                  <c:v>38547</c:v>
                </c:pt>
                <c:pt idx="68">
                  <c:v>38550</c:v>
                </c:pt>
                <c:pt idx="69">
                  <c:v>38553</c:v>
                </c:pt>
                <c:pt idx="70">
                  <c:v>38556</c:v>
                </c:pt>
                <c:pt idx="71">
                  <c:v>38559</c:v>
                </c:pt>
                <c:pt idx="72">
                  <c:v>38562</c:v>
                </c:pt>
                <c:pt idx="73">
                  <c:v>38565</c:v>
                </c:pt>
                <c:pt idx="74">
                  <c:v>38569</c:v>
                </c:pt>
                <c:pt idx="75">
                  <c:v>38572</c:v>
                </c:pt>
                <c:pt idx="76">
                  <c:v>38575</c:v>
                </c:pt>
                <c:pt idx="77">
                  <c:v>38578</c:v>
                </c:pt>
                <c:pt idx="78">
                  <c:v>38581</c:v>
                </c:pt>
                <c:pt idx="79">
                  <c:v>38584</c:v>
                </c:pt>
                <c:pt idx="80">
                  <c:v>38587</c:v>
                </c:pt>
                <c:pt idx="81">
                  <c:v>38589</c:v>
                </c:pt>
                <c:pt idx="82">
                  <c:v>38591</c:v>
                </c:pt>
                <c:pt idx="83">
                  <c:v>38593</c:v>
                </c:pt>
                <c:pt idx="84">
                  <c:v>38595</c:v>
                </c:pt>
                <c:pt idx="85">
                  <c:v>38597</c:v>
                </c:pt>
                <c:pt idx="86">
                  <c:v>38601</c:v>
                </c:pt>
                <c:pt idx="87">
                  <c:v>38603</c:v>
                </c:pt>
                <c:pt idx="88">
                  <c:v>38606</c:v>
                </c:pt>
                <c:pt idx="89">
                  <c:v>38609</c:v>
                </c:pt>
                <c:pt idx="90">
                  <c:v>38612</c:v>
                </c:pt>
                <c:pt idx="91">
                  <c:v>38615</c:v>
                </c:pt>
                <c:pt idx="92">
                  <c:v>38618</c:v>
                </c:pt>
                <c:pt idx="93">
                  <c:v>38621</c:v>
                </c:pt>
                <c:pt idx="94">
                  <c:v>38624</c:v>
                </c:pt>
                <c:pt idx="95">
                  <c:v>38627</c:v>
                </c:pt>
                <c:pt idx="96">
                  <c:v>38630</c:v>
                </c:pt>
                <c:pt idx="97">
                  <c:v>38633</c:v>
                </c:pt>
                <c:pt idx="98">
                  <c:v>38636</c:v>
                </c:pt>
                <c:pt idx="99">
                  <c:v>38639</c:v>
                </c:pt>
                <c:pt idx="100">
                  <c:v>38642</c:v>
                </c:pt>
                <c:pt idx="101">
                  <c:v>38645</c:v>
                </c:pt>
                <c:pt idx="102">
                  <c:v>38648</c:v>
                </c:pt>
                <c:pt idx="103">
                  <c:v>38651</c:v>
                </c:pt>
                <c:pt idx="104">
                  <c:v>38654</c:v>
                </c:pt>
                <c:pt idx="105">
                  <c:v>38657</c:v>
                </c:pt>
                <c:pt idx="106">
                  <c:v>38660</c:v>
                </c:pt>
                <c:pt idx="107">
                  <c:v>38663</c:v>
                </c:pt>
                <c:pt idx="108">
                  <c:v>38666</c:v>
                </c:pt>
                <c:pt idx="109">
                  <c:v>38669</c:v>
                </c:pt>
                <c:pt idx="110">
                  <c:v>38672</c:v>
                </c:pt>
                <c:pt idx="111">
                  <c:v>38675</c:v>
                </c:pt>
                <c:pt idx="112">
                  <c:v>38678</c:v>
                </c:pt>
                <c:pt idx="113">
                  <c:v>38681</c:v>
                </c:pt>
                <c:pt idx="114">
                  <c:v>38684</c:v>
                </c:pt>
                <c:pt idx="115">
                  <c:v>38687</c:v>
                </c:pt>
                <c:pt idx="116">
                  <c:v>38690</c:v>
                </c:pt>
                <c:pt idx="117">
                  <c:v>38693</c:v>
                </c:pt>
                <c:pt idx="118">
                  <c:v>38696</c:v>
                </c:pt>
                <c:pt idx="119">
                  <c:v>38699</c:v>
                </c:pt>
                <c:pt idx="120">
                  <c:v>38702</c:v>
                </c:pt>
                <c:pt idx="121">
                  <c:v>38705</c:v>
                </c:pt>
                <c:pt idx="122">
                  <c:v>38708</c:v>
                </c:pt>
                <c:pt idx="123">
                  <c:v>38711</c:v>
                </c:pt>
                <c:pt idx="124">
                  <c:v>38714</c:v>
                </c:pt>
                <c:pt idx="125">
                  <c:v>38717</c:v>
                </c:pt>
                <c:pt idx="126">
                  <c:v>38720</c:v>
                </c:pt>
                <c:pt idx="127">
                  <c:v>38723</c:v>
                </c:pt>
                <c:pt idx="128">
                  <c:v>38726</c:v>
                </c:pt>
                <c:pt idx="129">
                  <c:v>38729</c:v>
                </c:pt>
                <c:pt idx="130">
                  <c:v>38732</c:v>
                </c:pt>
                <c:pt idx="131">
                  <c:v>38735</c:v>
                </c:pt>
                <c:pt idx="132">
                  <c:v>38738</c:v>
                </c:pt>
                <c:pt idx="133">
                  <c:v>38741</c:v>
                </c:pt>
                <c:pt idx="134">
                  <c:v>38744</c:v>
                </c:pt>
                <c:pt idx="135">
                  <c:v>38747</c:v>
                </c:pt>
                <c:pt idx="136">
                  <c:v>38750</c:v>
                </c:pt>
                <c:pt idx="137">
                  <c:v>38753</c:v>
                </c:pt>
                <c:pt idx="138">
                  <c:v>38756</c:v>
                </c:pt>
                <c:pt idx="139">
                  <c:v>38759</c:v>
                </c:pt>
                <c:pt idx="140">
                  <c:v>38762</c:v>
                </c:pt>
                <c:pt idx="141">
                  <c:v>38765</c:v>
                </c:pt>
                <c:pt idx="142">
                  <c:v>38768</c:v>
                </c:pt>
                <c:pt idx="143">
                  <c:v>38771</c:v>
                </c:pt>
                <c:pt idx="144">
                  <c:v>38774</c:v>
                </c:pt>
                <c:pt idx="145">
                  <c:v>38777</c:v>
                </c:pt>
                <c:pt idx="146">
                  <c:v>38780</c:v>
                </c:pt>
                <c:pt idx="147">
                  <c:v>38783</c:v>
                </c:pt>
                <c:pt idx="148">
                  <c:v>38786</c:v>
                </c:pt>
                <c:pt idx="149">
                  <c:v>38789</c:v>
                </c:pt>
                <c:pt idx="150">
                  <c:v>38792</c:v>
                </c:pt>
                <c:pt idx="151">
                  <c:v>38795</c:v>
                </c:pt>
                <c:pt idx="152">
                  <c:v>38798</c:v>
                </c:pt>
                <c:pt idx="153">
                  <c:v>38801</c:v>
                </c:pt>
                <c:pt idx="154">
                  <c:v>38804</c:v>
                </c:pt>
                <c:pt idx="155">
                  <c:v>38807</c:v>
                </c:pt>
                <c:pt idx="156">
                  <c:v>38810</c:v>
                </c:pt>
                <c:pt idx="157">
                  <c:v>38813</c:v>
                </c:pt>
                <c:pt idx="158">
                  <c:v>38814</c:v>
                </c:pt>
                <c:pt idx="159">
                  <c:v>38816</c:v>
                </c:pt>
                <c:pt idx="160">
                  <c:v>38819</c:v>
                </c:pt>
                <c:pt idx="161">
                  <c:v>38822</c:v>
                </c:pt>
                <c:pt idx="162">
                  <c:v>38825</c:v>
                </c:pt>
                <c:pt idx="163">
                  <c:v>38828</c:v>
                </c:pt>
                <c:pt idx="164">
                  <c:v>38831</c:v>
                </c:pt>
                <c:pt idx="165">
                  <c:v>38834</c:v>
                </c:pt>
                <c:pt idx="166">
                  <c:v>38837</c:v>
                </c:pt>
                <c:pt idx="167">
                  <c:v>38840</c:v>
                </c:pt>
                <c:pt idx="168">
                  <c:v>38843</c:v>
                </c:pt>
                <c:pt idx="169">
                  <c:v>38844</c:v>
                </c:pt>
                <c:pt idx="170">
                  <c:v>38846</c:v>
                </c:pt>
                <c:pt idx="171">
                  <c:v>38849</c:v>
                </c:pt>
                <c:pt idx="172">
                  <c:v>38852</c:v>
                </c:pt>
                <c:pt idx="173">
                  <c:v>38855</c:v>
                </c:pt>
                <c:pt idx="174">
                  <c:v>38858</c:v>
                </c:pt>
                <c:pt idx="175">
                  <c:v>38861</c:v>
                </c:pt>
                <c:pt idx="176">
                  <c:v>38864</c:v>
                </c:pt>
                <c:pt idx="177">
                  <c:v>38867</c:v>
                </c:pt>
                <c:pt idx="178">
                  <c:v>38870</c:v>
                </c:pt>
                <c:pt idx="179">
                  <c:v>38873</c:v>
                </c:pt>
                <c:pt idx="180">
                  <c:v>38876</c:v>
                </c:pt>
                <c:pt idx="181">
                  <c:v>38879</c:v>
                </c:pt>
                <c:pt idx="182">
                  <c:v>38882</c:v>
                </c:pt>
                <c:pt idx="183">
                  <c:v>38885</c:v>
                </c:pt>
                <c:pt idx="184">
                  <c:v>38888</c:v>
                </c:pt>
                <c:pt idx="185">
                  <c:v>38893</c:v>
                </c:pt>
                <c:pt idx="186">
                  <c:v>38894</c:v>
                </c:pt>
                <c:pt idx="187">
                  <c:v>38897</c:v>
                </c:pt>
                <c:pt idx="188">
                  <c:v>38900</c:v>
                </c:pt>
                <c:pt idx="189">
                  <c:v>38903</c:v>
                </c:pt>
                <c:pt idx="190">
                  <c:v>38906</c:v>
                </c:pt>
                <c:pt idx="191">
                  <c:v>38909</c:v>
                </c:pt>
                <c:pt idx="192">
                  <c:v>38912</c:v>
                </c:pt>
                <c:pt idx="193">
                  <c:v>38915</c:v>
                </c:pt>
                <c:pt idx="194">
                  <c:v>38918</c:v>
                </c:pt>
                <c:pt idx="195">
                  <c:v>38921</c:v>
                </c:pt>
                <c:pt idx="196">
                  <c:v>38924</c:v>
                </c:pt>
                <c:pt idx="197">
                  <c:v>38927</c:v>
                </c:pt>
                <c:pt idx="198">
                  <c:v>38930</c:v>
                </c:pt>
                <c:pt idx="199">
                  <c:v>38934</c:v>
                </c:pt>
                <c:pt idx="200">
                  <c:v>38936</c:v>
                </c:pt>
                <c:pt idx="201">
                  <c:v>38939</c:v>
                </c:pt>
                <c:pt idx="202">
                  <c:v>38943</c:v>
                </c:pt>
                <c:pt idx="203">
                  <c:v>38945</c:v>
                </c:pt>
                <c:pt idx="204">
                  <c:v>38948</c:v>
                </c:pt>
                <c:pt idx="205">
                  <c:v>38951</c:v>
                </c:pt>
                <c:pt idx="206">
                  <c:v>38954</c:v>
                </c:pt>
                <c:pt idx="207">
                  <c:v>38957</c:v>
                </c:pt>
                <c:pt idx="208">
                  <c:v>38960</c:v>
                </c:pt>
                <c:pt idx="209">
                  <c:v>38963</c:v>
                </c:pt>
                <c:pt idx="210">
                  <c:v>38965</c:v>
                </c:pt>
                <c:pt idx="211">
                  <c:v>38966</c:v>
                </c:pt>
                <c:pt idx="212">
                  <c:v>38969</c:v>
                </c:pt>
                <c:pt idx="213">
                  <c:v>38972</c:v>
                </c:pt>
                <c:pt idx="214">
                  <c:v>38975</c:v>
                </c:pt>
                <c:pt idx="215">
                  <c:v>38978</c:v>
                </c:pt>
                <c:pt idx="216">
                  <c:v>38981</c:v>
                </c:pt>
                <c:pt idx="217">
                  <c:v>38984</c:v>
                </c:pt>
                <c:pt idx="218">
                  <c:v>38987</c:v>
                </c:pt>
                <c:pt idx="219">
                  <c:v>38990</c:v>
                </c:pt>
                <c:pt idx="220">
                  <c:v>38994</c:v>
                </c:pt>
                <c:pt idx="221">
                  <c:v>38996</c:v>
                </c:pt>
                <c:pt idx="222">
                  <c:v>38999</c:v>
                </c:pt>
                <c:pt idx="223">
                  <c:v>39002</c:v>
                </c:pt>
                <c:pt idx="224">
                  <c:v>39005</c:v>
                </c:pt>
                <c:pt idx="225">
                  <c:v>39008</c:v>
                </c:pt>
                <c:pt idx="226">
                  <c:v>39011</c:v>
                </c:pt>
                <c:pt idx="227">
                  <c:v>39014</c:v>
                </c:pt>
                <c:pt idx="228">
                  <c:v>39017</c:v>
                </c:pt>
                <c:pt idx="229">
                  <c:v>39020</c:v>
                </c:pt>
                <c:pt idx="230">
                  <c:v>39023</c:v>
                </c:pt>
                <c:pt idx="231">
                  <c:v>39026</c:v>
                </c:pt>
                <c:pt idx="232">
                  <c:v>39029</c:v>
                </c:pt>
                <c:pt idx="233">
                  <c:v>39032</c:v>
                </c:pt>
                <c:pt idx="234">
                  <c:v>39035</c:v>
                </c:pt>
                <c:pt idx="235">
                  <c:v>39038</c:v>
                </c:pt>
                <c:pt idx="236">
                  <c:v>39041</c:v>
                </c:pt>
                <c:pt idx="237">
                  <c:v>39044</c:v>
                </c:pt>
                <c:pt idx="238">
                  <c:v>39047</c:v>
                </c:pt>
                <c:pt idx="239">
                  <c:v>39050</c:v>
                </c:pt>
                <c:pt idx="240">
                  <c:v>39053</c:v>
                </c:pt>
                <c:pt idx="241">
                  <c:v>39056</c:v>
                </c:pt>
                <c:pt idx="242">
                  <c:v>39060</c:v>
                </c:pt>
                <c:pt idx="243">
                  <c:v>39062</c:v>
                </c:pt>
                <c:pt idx="244">
                  <c:v>39065</c:v>
                </c:pt>
                <c:pt idx="245">
                  <c:v>39068</c:v>
                </c:pt>
                <c:pt idx="246">
                  <c:v>39071</c:v>
                </c:pt>
                <c:pt idx="247">
                  <c:v>39074</c:v>
                </c:pt>
                <c:pt idx="248">
                  <c:v>39077</c:v>
                </c:pt>
                <c:pt idx="249">
                  <c:v>39080</c:v>
                </c:pt>
                <c:pt idx="250">
                  <c:v>39083</c:v>
                </c:pt>
                <c:pt idx="251">
                  <c:v>39086</c:v>
                </c:pt>
                <c:pt idx="252">
                  <c:v>39089</c:v>
                </c:pt>
                <c:pt idx="253">
                  <c:v>39092</c:v>
                </c:pt>
                <c:pt idx="254">
                  <c:v>39095</c:v>
                </c:pt>
                <c:pt idx="255">
                  <c:v>39098</c:v>
                </c:pt>
                <c:pt idx="256">
                  <c:v>39101</c:v>
                </c:pt>
                <c:pt idx="257">
                  <c:v>39104</c:v>
                </c:pt>
                <c:pt idx="258">
                  <c:v>39107</c:v>
                </c:pt>
                <c:pt idx="259">
                  <c:v>39110</c:v>
                </c:pt>
                <c:pt idx="260">
                  <c:v>39113</c:v>
                </c:pt>
                <c:pt idx="261">
                  <c:v>39116</c:v>
                </c:pt>
                <c:pt idx="262">
                  <c:v>39119</c:v>
                </c:pt>
                <c:pt idx="263">
                  <c:v>39122</c:v>
                </c:pt>
                <c:pt idx="264">
                  <c:v>39125</c:v>
                </c:pt>
                <c:pt idx="265">
                  <c:v>39128</c:v>
                </c:pt>
                <c:pt idx="266">
                  <c:v>39131</c:v>
                </c:pt>
                <c:pt idx="267">
                  <c:v>39134</c:v>
                </c:pt>
                <c:pt idx="268">
                  <c:v>39137</c:v>
                </c:pt>
                <c:pt idx="269">
                  <c:v>39140</c:v>
                </c:pt>
                <c:pt idx="270">
                  <c:v>39143</c:v>
                </c:pt>
                <c:pt idx="271">
                  <c:v>39146</c:v>
                </c:pt>
                <c:pt idx="272">
                  <c:v>39149</c:v>
                </c:pt>
                <c:pt idx="273">
                  <c:v>39152</c:v>
                </c:pt>
                <c:pt idx="274">
                  <c:v>39155</c:v>
                </c:pt>
                <c:pt idx="275">
                  <c:v>39158</c:v>
                </c:pt>
                <c:pt idx="276">
                  <c:v>39161</c:v>
                </c:pt>
                <c:pt idx="277">
                  <c:v>39164</c:v>
                </c:pt>
                <c:pt idx="278">
                  <c:v>39167</c:v>
                </c:pt>
                <c:pt idx="279">
                  <c:v>39170</c:v>
                </c:pt>
                <c:pt idx="280">
                  <c:v>39173</c:v>
                </c:pt>
                <c:pt idx="281">
                  <c:v>39176</c:v>
                </c:pt>
                <c:pt idx="282">
                  <c:v>39179</c:v>
                </c:pt>
                <c:pt idx="283">
                  <c:v>39182</c:v>
                </c:pt>
                <c:pt idx="284">
                  <c:v>39185</c:v>
                </c:pt>
                <c:pt idx="285">
                  <c:v>39188</c:v>
                </c:pt>
                <c:pt idx="286">
                  <c:v>39191</c:v>
                </c:pt>
                <c:pt idx="287">
                  <c:v>39194</c:v>
                </c:pt>
                <c:pt idx="288">
                  <c:v>39197</c:v>
                </c:pt>
                <c:pt idx="289">
                  <c:v>39200</c:v>
                </c:pt>
                <c:pt idx="290">
                  <c:v>39203</c:v>
                </c:pt>
                <c:pt idx="291">
                  <c:v>39206</c:v>
                </c:pt>
                <c:pt idx="292">
                  <c:v>39212</c:v>
                </c:pt>
                <c:pt idx="293">
                  <c:v>39215</c:v>
                </c:pt>
                <c:pt idx="294">
                  <c:v>39218</c:v>
                </c:pt>
                <c:pt idx="295">
                  <c:v>39221</c:v>
                </c:pt>
                <c:pt idx="296">
                  <c:v>39224</c:v>
                </c:pt>
                <c:pt idx="297">
                  <c:v>39227</c:v>
                </c:pt>
                <c:pt idx="298">
                  <c:v>39230</c:v>
                </c:pt>
                <c:pt idx="299">
                  <c:v>39233</c:v>
                </c:pt>
                <c:pt idx="300">
                  <c:v>39236</c:v>
                </c:pt>
                <c:pt idx="301">
                  <c:v>39239</c:v>
                </c:pt>
                <c:pt idx="302">
                  <c:v>39242</c:v>
                </c:pt>
                <c:pt idx="303">
                  <c:v>39245</c:v>
                </c:pt>
                <c:pt idx="304">
                  <c:v>39248</c:v>
                </c:pt>
                <c:pt idx="305">
                  <c:v>39251</c:v>
                </c:pt>
                <c:pt idx="306">
                  <c:v>39254</c:v>
                </c:pt>
                <c:pt idx="307">
                  <c:v>39257</c:v>
                </c:pt>
                <c:pt idx="308">
                  <c:v>39260</c:v>
                </c:pt>
                <c:pt idx="309">
                  <c:v>39263</c:v>
                </c:pt>
                <c:pt idx="310">
                  <c:v>39266</c:v>
                </c:pt>
                <c:pt idx="311">
                  <c:v>39269</c:v>
                </c:pt>
                <c:pt idx="312">
                  <c:v>39272</c:v>
                </c:pt>
                <c:pt idx="313">
                  <c:v>39275</c:v>
                </c:pt>
                <c:pt idx="314">
                  <c:v>39278</c:v>
                </c:pt>
                <c:pt idx="315">
                  <c:v>39281</c:v>
                </c:pt>
                <c:pt idx="316">
                  <c:v>39284</c:v>
                </c:pt>
                <c:pt idx="317">
                  <c:v>39287</c:v>
                </c:pt>
                <c:pt idx="318">
                  <c:v>39290</c:v>
                </c:pt>
                <c:pt idx="319">
                  <c:v>39293</c:v>
                </c:pt>
                <c:pt idx="320">
                  <c:v>39296</c:v>
                </c:pt>
                <c:pt idx="321">
                  <c:v>39299</c:v>
                </c:pt>
                <c:pt idx="322">
                  <c:v>39303</c:v>
                </c:pt>
                <c:pt idx="323">
                  <c:v>39305</c:v>
                </c:pt>
                <c:pt idx="324">
                  <c:v>39311</c:v>
                </c:pt>
                <c:pt idx="325">
                  <c:v>39314</c:v>
                </c:pt>
                <c:pt idx="326">
                  <c:v>39316</c:v>
                </c:pt>
                <c:pt idx="327">
                  <c:v>39317</c:v>
                </c:pt>
                <c:pt idx="328">
                  <c:v>39320</c:v>
                </c:pt>
                <c:pt idx="329">
                  <c:v>39323</c:v>
                </c:pt>
                <c:pt idx="330">
                  <c:v>39326</c:v>
                </c:pt>
                <c:pt idx="331">
                  <c:v>39329</c:v>
                </c:pt>
                <c:pt idx="332">
                  <c:v>39333</c:v>
                </c:pt>
                <c:pt idx="333">
                  <c:v>39334</c:v>
                </c:pt>
                <c:pt idx="334">
                  <c:v>39337</c:v>
                </c:pt>
                <c:pt idx="335">
                  <c:v>39339</c:v>
                </c:pt>
                <c:pt idx="336">
                  <c:v>39342</c:v>
                </c:pt>
                <c:pt idx="337">
                  <c:v>39346</c:v>
                </c:pt>
                <c:pt idx="338">
                  <c:v>39349</c:v>
                </c:pt>
                <c:pt idx="339">
                  <c:v>39352</c:v>
                </c:pt>
                <c:pt idx="340">
                  <c:v>39358</c:v>
                </c:pt>
                <c:pt idx="341">
                  <c:v>39361</c:v>
                </c:pt>
                <c:pt idx="342">
                  <c:v>39364</c:v>
                </c:pt>
                <c:pt idx="343">
                  <c:v>39367</c:v>
                </c:pt>
                <c:pt idx="344">
                  <c:v>39370</c:v>
                </c:pt>
                <c:pt idx="345">
                  <c:v>39373</c:v>
                </c:pt>
                <c:pt idx="346">
                  <c:v>39376</c:v>
                </c:pt>
                <c:pt idx="347">
                  <c:v>39379</c:v>
                </c:pt>
                <c:pt idx="348">
                  <c:v>39382</c:v>
                </c:pt>
                <c:pt idx="349">
                  <c:v>39385</c:v>
                </c:pt>
                <c:pt idx="350">
                  <c:v>39388</c:v>
                </c:pt>
                <c:pt idx="351">
                  <c:v>39391</c:v>
                </c:pt>
                <c:pt idx="352">
                  <c:v>39394</c:v>
                </c:pt>
                <c:pt idx="353">
                  <c:v>39397</c:v>
                </c:pt>
                <c:pt idx="354">
                  <c:v>39400</c:v>
                </c:pt>
                <c:pt idx="355">
                  <c:v>39403</c:v>
                </c:pt>
                <c:pt idx="356">
                  <c:v>39406</c:v>
                </c:pt>
                <c:pt idx="357">
                  <c:v>39409</c:v>
                </c:pt>
                <c:pt idx="358">
                  <c:v>39412</c:v>
                </c:pt>
                <c:pt idx="359">
                  <c:v>39415</c:v>
                </c:pt>
                <c:pt idx="360">
                  <c:v>39420</c:v>
                </c:pt>
                <c:pt idx="361">
                  <c:v>39421</c:v>
                </c:pt>
                <c:pt idx="362">
                  <c:v>39424</c:v>
                </c:pt>
                <c:pt idx="363">
                  <c:v>39427</c:v>
                </c:pt>
                <c:pt idx="364">
                  <c:v>39430</c:v>
                </c:pt>
                <c:pt idx="365">
                  <c:v>39433</c:v>
                </c:pt>
                <c:pt idx="366">
                  <c:v>39436</c:v>
                </c:pt>
                <c:pt idx="367">
                  <c:v>39439</c:v>
                </c:pt>
                <c:pt idx="368">
                  <c:v>39442</c:v>
                </c:pt>
                <c:pt idx="369">
                  <c:v>39447</c:v>
                </c:pt>
                <c:pt idx="370">
                  <c:v>39449</c:v>
                </c:pt>
                <c:pt idx="371">
                  <c:v>39452</c:v>
                </c:pt>
                <c:pt idx="372">
                  <c:v>39455</c:v>
                </c:pt>
                <c:pt idx="373">
                  <c:v>39458</c:v>
                </c:pt>
                <c:pt idx="374">
                  <c:v>39461</c:v>
                </c:pt>
                <c:pt idx="375">
                  <c:v>39464</c:v>
                </c:pt>
                <c:pt idx="376">
                  <c:v>39467</c:v>
                </c:pt>
                <c:pt idx="377">
                  <c:v>39470</c:v>
                </c:pt>
                <c:pt idx="378">
                  <c:v>39473</c:v>
                </c:pt>
                <c:pt idx="379">
                  <c:v>39476</c:v>
                </c:pt>
                <c:pt idx="380">
                  <c:v>39479</c:v>
                </c:pt>
                <c:pt idx="381">
                  <c:v>39482</c:v>
                </c:pt>
                <c:pt idx="382">
                  <c:v>39485</c:v>
                </c:pt>
                <c:pt idx="383">
                  <c:v>39488</c:v>
                </c:pt>
                <c:pt idx="384">
                  <c:v>39491</c:v>
                </c:pt>
                <c:pt idx="385">
                  <c:v>39494</c:v>
                </c:pt>
                <c:pt idx="386">
                  <c:v>39497</c:v>
                </c:pt>
                <c:pt idx="387">
                  <c:v>39500</c:v>
                </c:pt>
                <c:pt idx="388">
                  <c:v>39503</c:v>
                </c:pt>
                <c:pt idx="389">
                  <c:v>39506</c:v>
                </c:pt>
                <c:pt idx="390">
                  <c:v>39509</c:v>
                </c:pt>
                <c:pt idx="391">
                  <c:v>39512</c:v>
                </c:pt>
                <c:pt idx="392">
                  <c:v>39515</c:v>
                </c:pt>
                <c:pt idx="393">
                  <c:v>39518</c:v>
                </c:pt>
                <c:pt idx="394">
                  <c:v>39521</c:v>
                </c:pt>
                <c:pt idx="395">
                  <c:v>39524</c:v>
                </c:pt>
                <c:pt idx="396">
                  <c:v>39527</c:v>
                </c:pt>
                <c:pt idx="397">
                  <c:v>39530</c:v>
                </c:pt>
                <c:pt idx="398">
                  <c:v>39533</c:v>
                </c:pt>
                <c:pt idx="399">
                  <c:v>39536</c:v>
                </c:pt>
                <c:pt idx="400">
                  <c:v>39539</c:v>
                </c:pt>
                <c:pt idx="401">
                  <c:v>39542</c:v>
                </c:pt>
                <c:pt idx="402">
                  <c:v>39545</c:v>
                </c:pt>
                <c:pt idx="403">
                  <c:v>39548</c:v>
                </c:pt>
                <c:pt idx="404">
                  <c:v>39551</c:v>
                </c:pt>
                <c:pt idx="405">
                  <c:v>39554</c:v>
                </c:pt>
                <c:pt idx="406">
                  <c:v>39557</c:v>
                </c:pt>
                <c:pt idx="407">
                  <c:v>39560</c:v>
                </c:pt>
                <c:pt idx="408">
                  <c:v>39563</c:v>
                </c:pt>
                <c:pt idx="409">
                  <c:v>39566</c:v>
                </c:pt>
                <c:pt idx="410">
                  <c:v>39569</c:v>
                </c:pt>
                <c:pt idx="411">
                  <c:v>39572</c:v>
                </c:pt>
                <c:pt idx="412">
                  <c:v>39575</c:v>
                </c:pt>
                <c:pt idx="413">
                  <c:v>39578</c:v>
                </c:pt>
                <c:pt idx="414">
                  <c:v>39581</c:v>
                </c:pt>
                <c:pt idx="415">
                  <c:v>39584</c:v>
                </c:pt>
                <c:pt idx="416">
                  <c:v>39587</c:v>
                </c:pt>
                <c:pt idx="417">
                  <c:v>39590</c:v>
                </c:pt>
                <c:pt idx="418">
                  <c:v>39593</c:v>
                </c:pt>
                <c:pt idx="419">
                  <c:v>39596</c:v>
                </c:pt>
                <c:pt idx="420">
                  <c:v>39599</c:v>
                </c:pt>
                <c:pt idx="421">
                  <c:v>39602</c:v>
                </c:pt>
                <c:pt idx="422">
                  <c:v>39605</c:v>
                </c:pt>
                <c:pt idx="423">
                  <c:v>39608</c:v>
                </c:pt>
                <c:pt idx="424">
                  <c:v>39612</c:v>
                </c:pt>
                <c:pt idx="425">
                  <c:v>39615</c:v>
                </c:pt>
                <c:pt idx="426">
                  <c:v>39618</c:v>
                </c:pt>
                <c:pt idx="427">
                  <c:v>39621</c:v>
                </c:pt>
                <c:pt idx="428">
                  <c:v>39624</c:v>
                </c:pt>
                <c:pt idx="429">
                  <c:v>39627</c:v>
                </c:pt>
                <c:pt idx="430">
                  <c:v>39630</c:v>
                </c:pt>
                <c:pt idx="431">
                  <c:v>39633</c:v>
                </c:pt>
                <c:pt idx="432">
                  <c:v>39636</c:v>
                </c:pt>
                <c:pt idx="433">
                  <c:v>39639</c:v>
                </c:pt>
                <c:pt idx="434">
                  <c:v>39642</c:v>
                </c:pt>
                <c:pt idx="435">
                  <c:v>39645</c:v>
                </c:pt>
                <c:pt idx="436">
                  <c:v>39648</c:v>
                </c:pt>
                <c:pt idx="437">
                  <c:v>39651</c:v>
                </c:pt>
                <c:pt idx="438">
                  <c:v>39654</c:v>
                </c:pt>
                <c:pt idx="439">
                  <c:v>39657</c:v>
                </c:pt>
                <c:pt idx="440">
                  <c:v>39660</c:v>
                </c:pt>
                <c:pt idx="441">
                  <c:v>39664</c:v>
                </c:pt>
                <c:pt idx="442">
                  <c:v>39667</c:v>
                </c:pt>
                <c:pt idx="443">
                  <c:v>39672</c:v>
                </c:pt>
                <c:pt idx="444">
                  <c:v>39675</c:v>
                </c:pt>
                <c:pt idx="445">
                  <c:v>39678</c:v>
                </c:pt>
                <c:pt idx="446">
                  <c:v>39680</c:v>
                </c:pt>
                <c:pt idx="447">
                  <c:v>39684</c:v>
                </c:pt>
                <c:pt idx="448">
                  <c:v>39687</c:v>
                </c:pt>
                <c:pt idx="449">
                  <c:v>39690</c:v>
                </c:pt>
                <c:pt idx="450">
                  <c:v>39693</c:v>
                </c:pt>
                <c:pt idx="451">
                  <c:v>39695</c:v>
                </c:pt>
                <c:pt idx="452">
                  <c:v>39698</c:v>
                </c:pt>
                <c:pt idx="453">
                  <c:v>39700</c:v>
                </c:pt>
                <c:pt idx="454">
                  <c:v>39703</c:v>
                </c:pt>
                <c:pt idx="455">
                  <c:v>39705</c:v>
                </c:pt>
                <c:pt idx="456">
                  <c:v>39707</c:v>
                </c:pt>
                <c:pt idx="457">
                  <c:v>39710</c:v>
                </c:pt>
                <c:pt idx="458">
                  <c:v>39713</c:v>
                </c:pt>
                <c:pt idx="459">
                  <c:v>39716</c:v>
                </c:pt>
                <c:pt idx="460">
                  <c:v>39720</c:v>
                </c:pt>
                <c:pt idx="461">
                  <c:v>39722</c:v>
                </c:pt>
                <c:pt idx="462">
                  <c:v>39727</c:v>
                </c:pt>
                <c:pt idx="463">
                  <c:v>39729</c:v>
                </c:pt>
                <c:pt idx="464">
                  <c:v>39732</c:v>
                </c:pt>
                <c:pt idx="465">
                  <c:v>39735</c:v>
                </c:pt>
                <c:pt idx="466">
                  <c:v>39738</c:v>
                </c:pt>
                <c:pt idx="467">
                  <c:v>39741</c:v>
                </c:pt>
                <c:pt idx="468">
                  <c:v>39744</c:v>
                </c:pt>
                <c:pt idx="469">
                  <c:v>39747</c:v>
                </c:pt>
                <c:pt idx="470">
                  <c:v>39750</c:v>
                </c:pt>
                <c:pt idx="471">
                  <c:v>39753</c:v>
                </c:pt>
                <c:pt idx="472">
                  <c:v>39756</c:v>
                </c:pt>
                <c:pt idx="473">
                  <c:v>39759</c:v>
                </c:pt>
                <c:pt idx="474">
                  <c:v>39762</c:v>
                </c:pt>
                <c:pt idx="475">
                  <c:v>39765</c:v>
                </c:pt>
                <c:pt idx="476">
                  <c:v>39768</c:v>
                </c:pt>
                <c:pt idx="477">
                  <c:v>39771</c:v>
                </c:pt>
                <c:pt idx="478">
                  <c:v>39774</c:v>
                </c:pt>
                <c:pt idx="479">
                  <c:v>39777</c:v>
                </c:pt>
                <c:pt idx="480">
                  <c:v>39780</c:v>
                </c:pt>
                <c:pt idx="481">
                  <c:v>39783</c:v>
                </c:pt>
                <c:pt idx="482">
                  <c:v>39786</c:v>
                </c:pt>
                <c:pt idx="483">
                  <c:v>39789</c:v>
                </c:pt>
                <c:pt idx="484">
                  <c:v>39792</c:v>
                </c:pt>
                <c:pt idx="485">
                  <c:v>39795</c:v>
                </c:pt>
                <c:pt idx="486">
                  <c:v>39798</c:v>
                </c:pt>
                <c:pt idx="487">
                  <c:v>39801</c:v>
                </c:pt>
                <c:pt idx="488">
                  <c:v>39804</c:v>
                </c:pt>
                <c:pt idx="489">
                  <c:v>39807</c:v>
                </c:pt>
                <c:pt idx="490">
                  <c:v>39810</c:v>
                </c:pt>
                <c:pt idx="491" formatCode="d\-mmm\-yy">
                  <c:v>39814</c:v>
                </c:pt>
                <c:pt idx="492" formatCode="d\-mmm\-yy">
                  <c:v>39817</c:v>
                </c:pt>
                <c:pt idx="493" formatCode="d\-mmm\-yy">
                  <c:v>39820</c:v>
                </c:pt>
                <c:pt idx="494" formatCode="d\-mmm\-yy">
                  <c:v>39823</c:v>
                </c:pt>
                <c:pt idx="495" formatCode="d\-mmm\-yy">
                  <c:v>39826</c:v>
                </c:pt>
                <c:pt idx="496" formatCode="d\-mmm\-yy">
                  <c:v>39829</c:v>
                </c:pt>
                <c:pt idx="497" formatCode="d\-mmm\-yy">
                  <c:v>39832</c:v>
                </c:pt>
                <c:pt idx="498" formatCode="d\-mmm\-yy">
                  <c:v>39835</c:v>
                </c:pt>
                <c:pt idx="499" formatCode="d\-mmm\-yy">
                  <c:v>39838</c:v>
                </c:pt>
                <c:pt idx="500" formatCode="d\-mmm\-yy">
                  <c:v>39841</c:v>
                </c:pt>
                <c:pt idx="501" formatCode="d\-mmm\-yy">
                  <c:v>39844</c:v>
                </c:pt>
                <c:pt idx="502" formatCode="d\-mmm\-yy">
                  <c:v>39847</c:v>
                </c:pt>
                <c:pt idx="503" formatCode="d\-mmm\-yy">
                  <c:v>39850</c:v>
                </c:pt>
                <c:pt idx="504" formatCode="d\-mmm\-yy">
                  <c:v>39853</c:v>
                </c:pt>
                <c:pt idx="505" formatCode="d\-mmm\-yy">
                  <c:v>39856</c:v>
                </c:pt>
                <c:pt idx="506" formatCode="d\-mmm\-yy">
                  <c:v>39859</c:v>
                </c:pt>
                <c:pt idx="507" formatCode="d\-mmm\-yy">
                  <c:v>39863</c:v>
                </c:pt>
                <c:pt idx="508" formatCode="d\-mmm\-yy">
                  <c:v>39865</c:v>
                </c:pt>
                <c:pt idx="509" formatCode="d\-mmm\-yy">
                  <c:v>39868</c:v>
                </c:pt>
                <c:pt idx="510" formatCode="d\-mmm\-yy">
                  <c:v>39871</c:v>
                </c:pt>
                <c:pt idx="511" formatCode="d\-mmm\-yy">
                  <c:v>39874</c:v>
                </c:pt>
                <c:pt idx="512" formatCode="d\-mmm\-yy">
                  <c:v>39877</c:v>
                </c:pt>
                <c:pt idx="513" formatCode="d\-mmm\-yy">
                  <c:v>39880</c:v>
                </c:pt>
                <c:pt idx="514" formatCode="d\-mmm\-yy">
                  <c:v>39883</c:v>
                </c:pt>
                <c:pt idx="515" formatCode="d\-mmm\-yy">
                  <c:v>39886</c:v>
                </c:pt>
                <c:pt idx="516" formatCode="d\-mmm\-yy">
                  <c:v>39889</c:v>
                </c:pt>
                <c:pt idx="517" formatCode="d\-mmm\-yy">
                  <c:v>39892</c:v>
                </c:pt>
                <c:pt idx="518" formatCode="d\-mmm\-yy">
                  <c:v>39894</c:v>
                </c:pt>
                <c:pt idx="519" formatCode="d\-mmm\-yy">
                  <c:v>39898</c:v>
                </c:pt>
                <c:pt idx="520" formatCode="d\-mmm\-yy">
                  <c:v>39901</c:v>
                </c:pt>
                <c:pt idx="521" formatCode="d\-mmm\-yy">
                  <c:v>39904</c:v>
                </c:pt>
                <c:pt idx="522" formatCode="d\-mmm\-yy">
                  <c:v>39907</c:v>
                </c:pt>
                <c:pt idx="523" formatCode="d\-mmm\-yy">
                  <c:v>39910</c:v>
                </c:pt>
                <c:pt idx="524" formatCode="d\-mmm\-yy">
                  <c:v>39913</c:v>
                </c:pt>
                <c:pt idx="525" formatCode="d\-mmm\-yy">
                  <c:v>39916</c:v>
                </c:pt>
                <c:pt idx="526" formatCode="d\-mmm\-yy">
                  <c:v>39919</c:v>
                </c:pt>
                <c:pt idx="527" formatCode="d\-mmm\-yy">
                  <c:v>39922</c:v>
                </c:pt>
                <c:pt idx="528" formatCode="d\-mmm\-yy">
                  <c:v>39925</c:v>
                </c:pt>
                <c:pt idx="529" formatCode="d\-mmm\-yy">
                  <c:v>39928</c:v>
                </c:pt>
                <c:pt idx="530" formatCode="d\-mmm\-yy">
                  <c:v>39931</c:v>
                </c:pt>
                <c:pt idx="531" formatCode="d\-mmm\-yy">
                  <c:v>39934</c:v>
                </c:pt>
                <c:pt idx="532" formatCode="d\-mmm\-yy">
                  <c:v>39937</c:v>
                </c:pt>
                <c:pt idx="533" formatCode="d\-mmm\-yy">
                  <c:v>39940</c:v>
                </c:pt>
                <c:pt idx="534" formatCode="d\-mmm\-yy">
                  <c:v>39943</c:v>
                </c:pt>
                <c:pt idx="535" formatCode="d\-mmm\-yy">
                  <c:v>39946</c:v>
                </c:pt>
                <c:pt idx="536" formatCode="d\-mmm\-yy">
                  <c:v>39949</c:v>
                </c:pt>
                <c:pt idx="537" formatCode="d\-mmm\-yy">
                  <c:v>39952</c:v>
                </c:pt>
                <c:pt idx="538" formatCode="d\-mmm\-yy">
                  <c:v>39955</c:v>
                </c:pt>
                <c:pt idx="539" formatCode="d\-mmm\-yy">
                  <c:v>39958</c:v>
                </c:pt>
                <c:pt idx="540" formatCode="d\-mmm\-yy">
                  <c:v>39961</c:v>
                </c:pt>
                <c:pt idx="541" formatCode="d\-mmm\-yy">
                  <c:v>39964</c:v>
                </c:pt>
                <c:pt idx="542" formatCode="d\-mmm\-yy">
                  <c:v>39967</c:v>
                </c:pt>
                <c:pt idx="543" formatCode="d\-mmm\-yy">
                  <c:v>39970</c:v>
                </c:pt>
                <c:pt idx="544" formatCode="d\-mmm\-yy">
                  <c:v>39973</c:v>
                </c:pt>
                <c:pt idx="545" formatCode="d\-mmm\-yy">
                  <c:v>39976</c:v>
                </c:pt>
                <c:pt idx="546" formatCode="d\-mmm\-yy">
                  <c:v>39979</c:v>
                </c:pt>
                <c:pt idx="547" formatCode="d\-mmm\-yy">
                  <c:v>39982</c:v>
                </c:pt>
                <c:pt idx="548" formatCode="d\-mmm\-yy">
                  <c:v>39985</c:v>
                </c:pt>
                <c:pt idx="549" formatCode="d\-mmm\-yy">
                  <c:v>39988</c:v>
                </c:pt>
                <c:pt idx="550" formatCode="d\-mmm\-yy">
                  <c:v>39991</c:v>
                </c:pt>
                <c:pt idx="551" formatCode="d\-mmm\-yy">
                  <c:v>39994</c:v>
                </c:pt>
                <c:pt idx="552" formatCode="d\-mmm\-yy">
                  <c:v>39997</c:v>
                </c:pt>
                <c:pt idx="553" formatCode="d\-mmm\-yy">
                  <c:v>40001</c:v>
                </c:pt>
                <c:pt idx="554" formatCode="d\-mmm\-yy">
                  <c:v>40003</c:v>
                </c:pt>
                <c:pt idx="555" formatCode="d\-mmm\-yy">
                  <c:v>40006</c:v>
                </c:pt>
                <c:pt idx="556" formatCode="d\-mmm\-yy">
                  <c:v>40009</c:v>
                </c:pt>
                <c:pt idx="557" formatCode="d\-mmm\-yy">
                  <c:v>40012</c:v>
                </c:pt>
                <c:pt idx="558" formatCode="d\-mmm\-yy">
                  <c:v>40015</c:v>
                </c:pt>
                <c:pt idx="559" formatCode="d\-mmm\-yy">
                  <c:v>40018</c:v>
                </c:pt>
                <c:pt idx="560" formatCode="d\-mmm\-yy">
                  <c:v>40021</c:v>
                </c:pt>
                <c:pt idx="561" formatCode="d\-mmm\-yy">
                  <c:v>40024</c:v>
                </c:pt>
                <c:pt idx="562" formatCode="d\-mmm\-yy">
                  <c:v>40027</c:v>
                </c:pt>
                <c:pt idx="563" formatCode="d\-mmm\-yy">
                  <c:v>40030</c:v>
                </c:pt>
                <c:pt idx="564" formatCode="d\-mmm\-yy">
                  <c:v>40033</c:v>
                </c:pt>
                <c:pt idx="565" formatCode="d\-mmm\-yy">
                  <c:v>40036</c:v>
                </c:pt>
                <c:pt idx="566" formatCode="d\-mmm\-yy">
                  <c:v>40039</c:v>
                </c:pt>
                <c:pt idx="567" formatCode="d\-mmm\-yy">
                  <c:v>40042</c:v>
                </c:pt>
                <c:pt idx="568" formatCode="d\-mmm\-yy">
                  <c:v>40045</c:v>
                </c:pt>
                <c:pt idx="569" formatCode="d\-mmm\-yy">
                  <c:v>40048</c:v>
                </c:pt>
                <c:pt idx="570" formatCode="d\-mmm\-yy">
                  <c:v>40051</c:v>
                </c:pt>
                <c:pt idx="571" formatCode="d\-mmm\-yy">
                  <c:v>40054</c:v>
                </c:pt>
                <c:pt idx="572" formatCode="d\-mmm\-yy">
                  <c:v>40057</c:v>
                </c:pt>
                <c:pt idx="573" formatCode="d\-mmm\-yy">
                  <c:v>40060</c:v>
                </c:pt>
                <c:pt idx="574" formatCode="d\-mmm\-yy">
                  <c:v>40063</c:v>
                </c:pt>
                <c:pt idx="575" formatCode="d\-mmm\-yy">
                  <c:v>40066</c:v>
                </c:pt>
                <c:pt idx="576" formatCode="d\-mmm\-yy">
                  <c:v>40069</c:v>
                </c:pt>
                <c:pt idx="577" formatCode="d\-mmm\-yy">
                  <c:v>40072</c:v>
                </c:pt>
                <c:pt idx="578" formatCode="d\-mmm\-yy">
                  <c:v>40075</c:v>
                </c:pt>
                <c:pt idx="579" formatCode="d\-mmm\-yy">
                  <c:v>40078</c:v>
                </c:pt>
                <c:pt idx="580" formatCode="d\-mmm\-yy">
                  <c:v>40081</c:v>
                </c:pt>
                <c:pt idx="581" formatCode="d\-mmm\-yy">
                  <c:v>40084</c:v>
                </c:pt>
                <c:pt idx="582" formatCode="d\-mmm\-yy">
                  <c:v>40087</c:v>
                </c:pt>
                <c:pt idx="583" formatCode="d\-mmm\-yy">
                  <c:v>40090</c:v>
                </c:pt>
                <c:pt idx="584" formatCode="d\-mmm\-yy">
                  <c:v>40093</c:v>
                </c:pt>
                <c:pt idx="585" formatCode="d\-mmm\-yy">
                  <c:v>40097</c:v>
                </c:pt>
                <c:pt idx="586" formatCode="d\-mmm\-yy">
                  <c:v>40099</c:v>
                </c:pt>
                <c:pt idx="587" formatCode="d\-mmm\-yy">
                  <c:v>40102</c:v>
                </c:pt>
                <c:pt idx="588" formatCode="d\-mmm\-yy">
                  <c:v>40105</c:v>
                </c:pt>
                <c:pt idx="589" formatCode="d\-mmm\-yy">
                  <c:v>40108</c:v>
                </c:pt>
                <c:pt idx="590" formatCode="d\-mmm\-yy">
                  <c:v>40111</c:v>
                </c:pt>
                <c:pt idx="591" formatCode="d\-mmm\-yy">
                  <c:v>40114</c:v>
                </c:pt>
                <c:pt idx="592" formatCode="d\-mmm\-yy">
                  <c:v>40117</c:v>
                </c:pt>
                <c:pt idx="593" formatCode="d\-mmm\-yy">
                  <c:v>40120</c:v>
                </c:pt>
                <c:pt idx="594" formatCode="d\-mmm\-yy">
                  <c:v>40123</c:v>
                </c:pt>
                <c:pt idx="595" formatCode="d\-mmm\-yy">
                  <c:v>40126</c:v>
                </c:pt>
                <c:pt idx="596" formatCode="d\-mmm\-yy">
                  <c:v>40129</c:v>
                </c:pt>
                <c:pt idx="597" formatCode="d\-mmm\-yy">
                  <c:v>40132</c:v>
                </c:pt>
                <c:pt idx="598" formatCode="d\-mmm\-yy">
                  <c:v>40135</c:v>
                </c:pt>
                <c:pt idx="599" formatCode="d\-mmm\-yy">
                  <c:v>40138</c:v>
                </c:pt>
                <c:pt idx="600" formatCode="d\-mmm\-yy">
                  <c:v>40141</c:v>
                </c:pt>
                <c:pt idx="601" formatCode="d\-mmm\-yy">
                  <c:v>40144</c:v>
                </c:pt>
                <c:pt idx="602" formatCode="d\-mmm\-yy">
                  <c:v>40147</c:v>
                </c:pt>
                <c:pt idx="603" formatCode="d\-mmm\-yy">
                  <c:v>40150</c:v>
                </c:pt>
                <c:pt idx="604" formatCode="d\-mmm\-yy">
                  <c:v>40153</c:v>
                </c:pt>
                <c:pt idx="605" formatCode="d\-mmm\-yy">
                  <c:v>40156</c:v>
                </c:pt>
                <c:pt idx="606" formatCode="d\-mmm\-yy">
                  <c:v>40159</c:v>
                </c:pt>
                <c:pt idx="607" formatCode="d\-mmm\-yy">
                  <c:v>40162</c:v>
                </c:pt>
                <c:pt idx="608" formatCode="d\-mmm\-yy">
                  <c:v>40165</c:v>
                </c:pt>
                <c:pt idx="609" formatCode="d\-mmm\-yy">
                  <c:v>40168</c:v>
                </c:pt>
                <c:pt idx="610" formatCode="d\-mmm\-yy">
                  <c:v>40171</c:v>
                </c:pt>
                <c:pt idx="611" formatCode="d\-mmm\-yy">
                  <c:v>40174</c:v>
                </c:pt>
                <c:pt idx="612" formatCode="d\-mmm\-yy">
                  <c:v>40177</c:v>
                </c:pt>
                <c:pt idx="613" formatCode="d\-mmm\-yy">
                  <c:v>40180</c:v>
                </c:pt>
                <c:pt idx="614" formatCode="d\-mmm\-yy">
                  <c:v>40183</c:v>
                </c:pt>
                <c:pt idx="615" formatCode="d\-mmm\-yy">
                  <c:v>40186</c:v>
                </c:pt>
                <c:pt idx="616" formatCode="d\-mmm\-yy">
                  <c:v>40189</c:v>
                </c:pt>
                <c:pt idx="617" formatCode="d\-mmm\-yy">
                  <c:v>40192</c:v>
                </c:pt>
                <c:pt idx="618" formatCode="d\-mmm\-yy">
                  <c:v>40195</c:v>
                </c:pt>
                <c:pt idx="619" formatCode="d\-mmm\-yy">
                  <c:v>40198</c:v>
                </c:pt>
                <c:pt idx="620" formatCode="d\-mmm\-yy">
                  <c:v>40201</c:v>
                </c:pt>
                <c:pt idx="621" formatCode="d\-mmm\-yy">
                  <c:v>40204</c:v>
                </c:pt>
                <c:pt idx="622" formatCode="d\-mmm\-yy">
                  <c:v>40207</c:v>
                </c:pt>
                <c:pt idx="623" formatCode="d\-mmm\-yy">
                  <c:v>40210</c:v>
                </c:pt>
                <c:pt idx="624" formatCode="d\-mmm\-yy">
                  <c:v>40213</c:v>
                </c:pt>
                <c:pt idx="625" formatCode="d\-mmm\-yy">
                  <c:v>40216</c:v>
                </c:pt>
                <c:pt idx="626" formatCode="d\-mmm\-yy">
                  <c:v>40219</c:v>
                </c:pt>
                <c:pt idx="627" formatCode="d\-mmm\-yy">
                  <c:v>40222</c:v>
                </c:pt>
                <c:pt idx="628" formatCode="d\-mmm\-yy">
                  <c:v>40225</c:v>
                </c:pt>
                <c:pt idx="629" formatCode="d\-mmm\-yy">
                  <c:v>40228</c:v>
                </c:pt>
                <c:pt idx="630" formatCode="d\-mmm\-yy">
                  <c:v>40231</c:v>
                </c:pt>
                <c:pt idx="631" formatCode="d\-mmm\-yy">
                  <c:v>40234</c:v>
                </c:pt>
                <c:pt idx="632" formatCode="d\-mmm\-yy">
                  <c:v>40237</c:v>
                </c:pt>
                <c:pt idx="633" formatCode="d\-mmm\-yy">
                  <c:v>40240</c:v>
                </c:pt>
                <c:pt idx="634" formatCode="d\-mmm\-yy">
                  <c:v>40243</c:v>
                </c:pt>
                <c:pt idx="635" formatCode="d\-mmm\-yy">
                  <c:v>40246</c:v>
                </c:pt>
                <c:pt idx="636" formatCode="d\-mmm\-yy">
                  <c:v>40249</c:v>
                </c:pt>
                <c:pt idx="637" formatCode="d\-mmm\-yy">
                  <c:v>40252</c:v>
                </c:pt>
                <c:pt idx="638" formatCode="d\-mmm\-yy">
                  <c:v>40255</c:v>
                </c:pt>
                <c:pt idx="639" formatCode="d\-mmm\-yy">
                  <c:v>40258</c:v>
                </c:pt>
                <c:pt idx="640" formatCode="d\-mmm\-yy">
                  <c:v>40261</c:v>
                </c:pt>
                <c:pt idx="641" formatCode="d\-mmm\-yy">
                  <c:v>40264</c:v>
                </c:pt>
                <c:pt idx="642" formatCode="d\-mmm\-yy">
                  <c:v>40267</c:v>
                </c:pt>
                <c:pt idx="643" formatCode="d\-mmm\-yy">
                  <c:v>40270</c:v>
                </c:pt>
                <c:pt idx="644" formatCode="d\-mmm\-yy">
                  <c:v>40273</c:v>
                </c:pt>
                <c:pt idx="645" formatCode="d\-mmm\-yy">
                  <c:v>40276</c:v>
                </c:pt>
                <c:pt idx="646" formatCode="d\-mmm\-yy">
                  <c:v>40279</c:v>
                </c:pt>
                <c:pt idx="647" formatCode="d\-mmm\-yy">
                  <c:v>40282</c:v>
                </c:pt>
                <c:pt idx="648" formatCode="d\-mmm\-yy">
                  <c:v>40285</c:v>
                </c:pt>
                <c:pt idx="649" formatCode="d\-mmm\-yy">
                  <c:v>40288</c:v>
                </c:pt>
                <c:pt idx="650" formatCode="d\-mmm\-yy">
                  <c:v>40291</c:v>
                </c:pt>
                <c:pt idx="651" formatCode="d\-mmm\-yy">
                  <c:v>40294</c:v>
                </c:pt>
                <c:pt idx="652" formatCode="d\-mmm\-yy">
                  <c:v>40297</c:v>
                </c:pt>
                <c:pt idx="653" formatCode="d\-mmm\-yy">
                  <c:v>40300</c:v>
                </c:pt>
                <c:pt idx="654" formatCode="d\-mmm\-yy">
                  <c:v>40303</c:v>
                </c:pt>
                <c:pt idx="655" formatCode="d\-mmm\-yy">
                  <c:v>40306</c:v>
                </c:pt>
                <c:pt idx="656" formatCode="d\-mmm\-yy">
                  <c:v>40309</c:v>
                </c:pt>
                <c:pt idx="657" formatCode="d\-mmm\-yy">
                  <c:v>40312</c:v>
                </c:pt>
                <c:pt idx="658" formatCode="d\-mmm\-yy">
                  <c:v>40315</c:v>
                </c:pt>
                <c:pt idx="659" formatCode="d\-mmm\-yy">
                  <c:v>40318</c:v>
                </c:pt>
                <c:pt idx="660" formatCode="d\-mmm\-yy">
                  <c:v>40321</c:v>
                </c:pt>
                <c:pt idx="661" formatCode="d\-mmm\-yy">
                  <c:v>40324</c:v>
                </c:pt>
                <c:pt idx="662" formatCode="d\-mmm\-yy">
                  <c:v>40327</c:v>
                </c:pt>
                <c:pt idx="663" formatCode="d\-mmm\-yy">
                  <c:v>40330</c:v>
                </c:pt>
                <c:pt idx="664" formatCode="d\-mmm\-yy">
                  <c:v>40333</c:v>
                </c:pt>
                <c:pt idx="665" formatCode="d\-mmm\-yy">
                  <c:v>40336</c:v>
                </c:pt>
                <c:pt idx="666" formatCode="d\-mmm\-yy">
                  <c:v>40339</c:v>
                </c:pt>
                <c:pt idx="667" formatCode="d\-mmm\-yy">
                  <c:v>40342</c:v>
                </c:pt>
                <c:pt idx="668" formatCode="d\-mmm\-yy">
                  <c:v>40345</c:v>
                </c:pt>
                <c:pt idx="669" formatCode="d\-mmm\-yy">
                  <c:v>40348</c:v>
                </c:pt>
                <c:pt idx="670" formatCode="d\-mmm\-yy">
                  <c:v>40351</c:v>
                </c:pt>
                <c:pt idx="671" formatCode="d\-mmm\-yy">
                  <c:v>40354</c:v>
                </c:pt>
                <c:pt idx="672" formatCode="d\-mmm\-yy">
                  <c:v>40357</c:v>
                </c:pt>
                <c:pt idx="673" formatCode="d\-mmm\-yy">
                  <c:v>40360</c:v>
                </c:pt>
                <c:pt idx="674" formatCode="d\-mmm\-yy">
                  <c:v>40363</c:v>
                </c:pt>
                <c:pt idx="675" formatCode="d\-mmm\-yy">
                  <c:v>40366</c:v>
                </c:pt>
                <c:pt idx="676" formatCode="d\-mmm\-yy">
                  <c:v>40369</c:v>
                </c:pt>
                <c:pt idx="677" formatCode="d\-mmm\-yy">
                  <c:v>40372</c:v>
                </c:pt>
                <c:pt idx="678" formatCode="d\-mmm\-yy">
                  <c:v>40375</c:v>
                </c:pt>
                <c:pt idx="679" formatCode="d\-mmm\-yy">
                  <c:v>40378</c:v>
                </c:pt>
                <c:pt idx="680" formatCode="d\-mmm\-yy">
                  <c:v>40381</c:v>
                </c:pt>
                <c:pt idx="681" formatCode="d\-mmm\-yy">
                  <c:v>40384</c:v>
                </c:pt>
                <c:pt idx="682" formatCode="d\-mmm\-yy">
                  <c:v>40387</c:v>
                </c:pt>
                <c:pt idx="683" formatCode="d\-mmm\-yy">
                  <c:v>40390</c:v>
                </c:pt>
                <c:pt idx="684" formatCode="d\-mmm\-yy">
                  <c:v>40393</c:v>
                </c:pt>
                <c:pt idx="685" formatCode="d\-mmm\-yy">
                  <c:v>40396</c:v>
                </c:pt>
                <c:pt idx="686" formatCode="d\-mmm\-yy">
                  <c:v>40399</c:v>
                </c:pt>
                <c:pt idx="687" formatCode="d\-mmm\-yy">
                  <c:v>40402</c:v>
                </c:pt>
                <c:pt idx="688" formatCode="d\-mmm\-yy">
                  <c:v>40405</c:v>
                </c:pt>
                <c:pt idx="689" formatCode="d\-mmm\-yy">
                  <c:v>40408</c:v>
                </c:pt>
                <c:pt idx="690" formatCode="d\-mmm\-yy">
                  <c:v>40411</c:v>
                </c:pt>
                <c:pt idx="691" formatCode="d\-mmm\-yy">
                  <c:v>40414</c:v>
                </c:pt>
                <c:pt idx="692" formatCode="d\-mmm\-yy">
                  <c:v>40417</c:v>
                </c:pt>
                <c:pt idx="693" formatCode="d\-mmm\-yy">
                  <c:v>40420</c:v>
                </c:pt>
                <c:pt idx="694" formatCode="d\-mmm\-yy">
                  <c:v>40423</c:v>
                </c:pt>
                <c:pt idx="695" formatCode="d\-mmm\-yy">
                  <c:v>40426</c:v>
                </c:pt>
                <c:pt idx="696" formatCode="d\-mmm\-yy">
                  <c:v>40429</c:v>
                </c:pt>
                <c:pt idx="697" formatCode="d\-mmm\-yy">
                  <c:v>40432</c:v>
                </c:pt>
                <c:pt idx="698" formatCode="d\-mmm\-yy">
                  <c:v>40435</c:v>
                </c:pt>
                <c:pt idx="699" formatCode="d\-mmm\-yy">
                  <c:v>40438</c:v>
                </c:pt>
                <c:pt idx="700" formatCode="d\-mmm\-yy">
                  <c:v>40441</c:v>
                </c:pt>
                <c:pt idx="701" formatCode="d\-mmm\-yy">
                  <c:v>40444</c:v>
                </c:pt>
                <c:pt idx="702" formatCode="d\-mmm\-yy">
                  <c:v>40447</c:v>
                </c:pt>
                <c:pt idx="703" formatCode="d\-mmm\-yy">
                  <c:v>40450</c:v>
                </c:pt>
                <c:pt idx="704" formatCode="d\-mmm\-yy">
                  <c:v>40453</c:v>
                </c:pt>
                <c:pt idx="705" formatCode="d\-mmm\-yy">
                  <c:v>40456</c:v>
                </c:pt>
                <c:pt idx="706" formatCode="d\-mmm\-yy">
                  <c:v>40459</c:v>
                </c:pt>
                <c:pt idx="707" formatCode="d\-mmm\-yy">
                  <c:v>40462</c:v>
                </c:pt>
                <c:pt idx="708" formatCode="d\-mmm\-yy">
                  <c:v>40465</c:v>
                </c:pt>
                <c:pt idx="709" formatCode="d\-mmm\-yy">
                  <c:v>40468</c:v>
                </c:pt>
                <c:pt idx="710" formatCode="d\-mmm\-yy">
                  <c:v>40471</c:v>
                </c:pt>
                <c:pt idx="711" formatCode="d\-mmm\-yy">
                  <c:v>40474</c:v>
                </c:pt>
                <c:pt idx="712" formatCode="d\-mmm\-yy">
                  <c:v>40477</c:v>
                </c:pt>
                <c:pt idx="713" formatCode="d\-mmm\-yy">
                  <c:v>40480</c:v>
                </c:pt>
                <c:pt idx="714" formatCode="d\-mmm\-yy">
                  <c:v>40483</c:v>
                </c:pt>
                <c:pt idx="715" formatCode="d\-mmm\-yy">
                  <c:v>40486</c:v>
                </c:pt>
                <c:pt idx="716" formatCode="d\-mmm\-yy">
                  <c:v>40489</c:v>
                </c:pt>
                <c:pt idx="717" formatCode="d\-mmm\-yy">
                  <c:v>40492</c:v>
                </c:pt>
                <c:pt idx="718" formatCode="d\-mmm\-yy">
                  <c:v>40495</c:v>
                </c:pt>
                <c:pt idx="719" formatCode="d\-mmm\-yy">
                  <c:v>40498</c:v>
                </c:pt>
                <c:pt idx="720" formatCode="d\-mmm\-yy">
                  <c:v>40501</c:v>
                </c:pt>
                <c:pt idx="721" formatCode="d\-mmm\-yy">
                  <c:v>40504</c:v>
                </c:pt>
                <c:pt idx="722" formatCode="d\-mmm\-yy">
                  <c:v>40507</c:v>
                </c:pt>
                <c:pt idx="723" formatCode="d\-mmm\-yy">
                  <c:v>40510</c:v>
                </c:pt>
                <c:pt idx="724" formatCode="d\-mmm\-yy">
                  <c:v>40513</c:v>
                </c:pt>
                <c:pt idx="725" formatCode="d\-mmm\-yy">
                  <c:v>40516</c:v>
                </c:pt>
                <c:pt idx="726" formatCode="d\-mmm\-yy">
                  <c:v>40519</c:v>
                </c:pt>
                <c:pt idx="727" formatCode="d\-mmm\-yy">
                  <c:v>40522</c:v>
                </c:pt>
                <c:pt idx="728" formatCode="d\-mmm\-yy">
                  <c:v>40525</c:v>
                </c:pt>
                <c:pt idx="729" formatCode="d\-mmm\-yy">
                  <c:v>40528</c:v>
                </c:pt>
                <c:pt idx="730" formatCode="d\-mmm\-yy">
                  <c:v>40531</c:v>
                </c:pt>
                <c:pt idx="731" formatCode="d\-mmm\-yy">
                  <c:v>40534</c:v>
                </c:pt>
                <c:pt idx="732" formatCode="d\-mmm\-yy">
                  <c:v>40537</c:v>
                </c:pt>
                <c:pt idx="733" formatCode="d\-mmm\-yy">
                  <c:v>40540</c:v>
                </c:pt>
                <c:pt idx="734" formatCode="d\-mmm\-yy">
                  <c:v>40543</c:v>
                </c:pt>
                <c:pt idx="735" formatCode="d\-mmm\-yy">
                  <c:v>40546</c:v>
                </c:pt>
                <c:pt idx="736" formatCode="d\-mmm\-yy">
                  <c:v>40549</c:v>
                </c:pt>
                <c:pt idx="737" formatCode="d\-mmm\-yy">
                  <c:v>40552</c:v>
                </c:pt>
                <c:pt idx="738" formatCode="d\-mmm\-yy">
                  <c:v>40555</c:v>
                </c:pt>
                <c:pt idx="739" formatCode="d\-mmm\-yy">
                  <c:v>40558</c:v>
                </c:pt>
                <c:pt idx="740" formatCode="d\-mmm\-yy">
                  <c:v>40561</c:v>
                </c:pt>
                <c:pt idx="741" formatCode="d\-mmm\-yy">
                  <c:v>40564</c:v>
                </c:pt>
                <c:pt idx="742" formatCode="d\-mmm\-yy">
                  <c:v>40567</c:v>
                </c:pt>
                <c:pt idx="743" formatCode="d\-mmm\-yy">
                  <c:v>40570</c:v>
                </c:pt>
                <c:pt idx="744" formatCode="d\-mmm\-yy">
                  <c:v>40573</c:v>
                </c:pt>
                <c:pt idx="745" formatCode="d\-mmm\-yy">
                  <c:v>40576</c:v>
                </c:pt>
                <c:pt idx="746" formatCode="d\-mmm\-yy">
                  <c:v>40579</c:v>
                </c:pt>
                <c:pt idx="747" formatCode="d\-mmm\-yy">
                  <c:v>40582</c:v>
                </c:pt>
                <c:pt idx="748" formatCode="d\-mmm\-yy">
                  <c:v>40585</c:v>
                </c:pt>
                <c:pt idx="749" formatCode="d\-mmm\-yy">
                  <c:v>40588</c:v>
                </c:pt>
                <c:pt idx="750" formatCode="d\-mmm\-yy">
                  <c:v>40591</c:v>
                </c:pt>
                <c:pt idx="751" formatCode="d\-mmm\-yy">
                  <c:v>40594</c:v>
                </c:pt>
                <c:pt idx="752" formatCode="d\-mmm\-yy">
                  <c:v>40597</c:v>
                </c:pt>
                <c:pt idx="753" formatCode="d\-mmm\-yy">
                  <c:v>40600</c:v>
                </c:pt>
                <c:pt idx="754" formatCode="d\-mmm\-yy">
                  <c:v>40603</c:v>
                </c:pt>
                <c:pt idx="755" formatCode="d\-mmm\-yy">
                  <c:v>40606</c:v>
                </c:pt>
                <c:pt idx="756" formatCode="d\-mmm\-yy">
                  <c:v>40609</c:v>
                </c:pt>
                <c:pt idx="757" formatCode="d\-mmm\-yy">
                  <c:v>40612</c:v>
                </c:pt>
                <c:pt idx="758" formatCode="d\-mmm\-yy">
                  <c:v>40615</c:v>
                </c:pt>
                <c:pt idx="759" formatCode="d\-mmm\-yy">
                  <c:v>40618</c:v>
                </c:pt>
                <c:pt idx="760" formatCode="d\-mmm\-yy">
                  <c:v>40621</c:v>
                </c:pt>
                <c:pt idx="761" formatCode="d\-mmm\-yy">
                  <c:v>40624</c:v>
                </c:pt>
                <c:pt idx="762" formatCode="d\-mmm\-yy">
                  <c:v>40627</c:v>
                </c:pt>
                <c:pt idx="763" formatCode="d\-mmm\-yy">
                  <c:v>40630</c:v>
                </c:pt>
                <c:pt idx="764" formatCode="d\-mmm\-yy">
                  <c:v>40633</c:v>
                </c:pt>
                <c:pt idx="765" formatCode="d\-mmm\-yy">
                  <c:v>40636</c:v>
                </c:pt>
                <c:pt idx="766" formatCode="d\-mmm\-yy">
                  <c:v>40639</c:v>
                </c:pt>
                <c:pt idx="767" formatCode="d\-mmm\-yy">
                  <c:v>40642</c:v>
                </c:pt>
                <c:pt idx="768" formatCode="d\-mmm\-yy">
                  <c:v>40645</c:v>
                </c:pt>
                <c:pt idx="769" formatCode="d\-mmm\-yy">
                  <c:v>40648</c:v>
                </c:pt>
                <c:pt idx="770" formatCode="d\-mmm\-yy">
                  <c:v>40651</c:v>
                </c:pt>
                <c:pt idx="771" formatCode="d\-mmm\-yy">
                  <c:v>40654</c:v>
                </c:pt>
                <c:pt idx="772" formatCode="d\-mmm\-yy">
                  <c:v>40657</c:v>
                </c:pt>
                <c:pt idx="773" formatCode="d\-mmm\-yy">
                  <c:v>40660</c:v>
                </c:pt>
                <c:pt idx="774" formatCode="d\-mmm\-yy">
                  <c:v>40663</c:v>
                </c:pt>
                <c:pt idx="775" formatCode="d\-mmm\-yy">
                  <c:v>40666</c:v>
                </c:pt>
                <c:pt idx="776" formatCode="d\-mmm\-yy">
                  <c:v>40669</c:v>
                </c:pt>
                <c:pt idx="777" formatCode="d\-mmm\-yy">
                  <c:v>40672</c:v>
                </c:pt>
                <c:pt idx="778" formatCode="d\-mmm\-yy">
                  <c:v>40675</c:v>
                </c:pt>
                <c:pt idx="779" formatCode="d\-mmm\-yy">
                  <c:v>40678</c:v>
                </c:pt>
                <c:pt idx="780" formatCode="d\-mmm\-yy">
                  <c:v>40681</c:v>
                </c:pt>
                <c:pt idx="781" formatCode="d\-mmm\-yy">
                  <c:v>40684</c:v>
                </c:pt>
                <c:pt idx="782" formatCode="d\-mmm\-yy">
                  <c:v>40687</c:v>
                </c:pt>
                <c:pt idx="783" formatCode="d\-mmm\-yy">
                  <c:v>40690</c:v>
                </c:pt>
                <c:pt idx="784" formatCode="d\-mmm\-yy">
                  <c:v>40693</c:v>
                </c:pt>
                <c:pt idx="785" formatCode="d\-mmm\-yy">
                  <c:v>40696</c:v>
                </c:pt>
                <c:pt idx="786" formatCode="d\-mmm\-yy">
                  <c:v>40699</c:v>
                </c:pt>
                <c:pt idx="787" formatCode="d\-mmm\-yy">
                  <c:v>40702</c:v>
                </c:pt>
                <c:pt idx="788" formatCode="d\-mmm\-yy">
                  <c:v>40705</c:v>
                </c:pt>
                <c:pt idx="789" formatCode="d\-mmm\-yy">
                  <c:v>40708</c:v>
                </c:pt>
                <c:pt idx="790" formatCode="d\-mmm\-yy">
                  <c:v>40711</c:v>
                </c:pt>
                <c:pt idx="791" formatCode="d\-mmm\-yy">
                  <c:v>40714</c:v>
                </c:pt>
                <c:pt idx="792" formatCode="d\-mmm\-yy">
                  <c:v>40717</c:v>
                </c:pt>
                <c:pt idx="793" formatCode="d\-mmm\-yy">
                  <c:v>40720</c:v>
                </c:pt>
                <c:pt idx="794" formatCode="d\-mmm\-yy">
                  <c:v>40723</c:v>
                </c:pt>
                <c:pt idx="795" formatCode="d\-mmm\-yy">
                  <c:v>40726</c:v>
                </c:pt>
                <c:pt idx="796" formatCode="d\-mmm\-yy">
                  <c:v>40729</c:v>
                </c:pt>
                <c:pt idx="797" formatCode="d\-mmm\-yy">
                  <c:v>40732</c:v>
                </c:pt>
                <c:pt idx="798" formatCode="d\-mmm\-yy">
                  <c:v>40735</c:v>
                </c:pt>
                <c:pt idx="799" formatCode="d\-mmm\-yy">
                  <c:v>40738</c:v>
                </c:pt>
                <c:pt idx="800" formatCode="d\-mmm\-yy">
                  <c:v>40741</c:v>
                </c:pt>
                <c:pt idx="801" formatCode="d\-mmm\-yy">
                  <c:v>40744</c:v>
                </c:pt>
                <c:pt idx="802" formatCode="d\-mmm\-yy">
                  <c:v>40747</c:v>
                </c:pt>
                <c:pt idx="803" formatCode="d\-mmm\-yy">
                  <c:v>40750</c:v>
                </c:pt>
                <c:pt idx="804" formatCode="d\-mmm\-yy">
                  <c:v>40753</c:v>
                </c:pt>
                <c:pt idx="805" formatCode="d\-mmm\-yy">
                  <c:v>40756</c:v>
                </c:pt>
                <c:pt idx="806" formatCode="d\-mmm\-yy">
                  <c:v>40759</c:v>
                </c:pt>
                <c:pt idx="807" formatCode="d\-mmm\-yy">
                  <c:v>40762</c:v>
                </c:pt>
                <c:pt idx="808" formatCode="d\-mmm\-yy">
                  <c:v>40765</c:v>
                </c:pt>
                <c:pt idx="809" formatCode="d\-mmm\-yy">
                  <c:v>40768</c:v>
                </c:pt>
                <c:pt idx="810" formatCode="d\-mmm\-yy">
                  <c:v>40771</c:v>
                </c:pt>
                <c:pt idx="811" formatCode="d\-mmm\-yy">
                  <c:v>40774</c:v>
                </c:pt>
                <c:pt idx="812" formatCode="d\-mmm\-yy">
                  <c:v>40777</c:v>
                </c:pt>
                <c:pt idx="813" formatCode="d\-mmm\-yy">
                  <c:v>40780</c:v>
                </c:pt>
                <c:pt idx="814" formatCode="d\-mmm\-yy">
                  <c:v>40783</c:v>
                </c:pt>
                <c:pt idx="815" formatCode="d\-mmm\-yy">
                  <c:v>40786</c:v>
                </c:pt>
                <c:pt idx="816" formatCode="d\-mmm\-yy">
                  <c:v>40789</c:v>
                </c:pt>
                <c:pt idx="817" formatCode="d\-mmm\-yy">
                  <c:v>40792</c:v>
                </c:pt>
                <c:pt idx="818" formatCode="d\-mmm\-yy">
                  <c:v>40795</c:v>
                </c:pt>
                <c:pt idx="819" formatCode="d\-mmm\-yy">
                  <c:v>40798</c:v>
                </c:pt>
                <c:pt idx="820" formatCode="d\-mmm\-yy">
                  <c:v>40801</c:v>
                </c:pt>
                <c:pt idx="821" formatCode="d\-mmm\-yy">
                  <c:v>40804</c:v>
                </c:pt>
                <c:pt idx="822" formatCode="d\-mmm\-yy">
                  <c:v>40807</c:v>
                </c:pt>
                <c:pt idx="823" formatCode="d\-mmm\-yy">
                  <c:v>40810</c:v>
                </c:pt>
                <c:pt idx="824" formatCode="d\-mmm\-yy">
                  <c:v>40813</c:v>
                </c:pt>
                <c:pt idx="825" formatCode="d\-mmm\-yy">
                  <c:v>40816</c:v>
                </c:pt>
                <c:pt idx="826" formatCode="d\-mmm\-yy">
                  <c:v>40819</c:v>
                </c:pt>
                <c:pt idx="827" formatCode="d\-mmm\-yy">
                  <c:v>40822</c:v>
                </c:pt>
                <c:pt idx="828" formatCode="d\-mmm\-yy">
                  <c:v>40825</c:v>
                </c:pt>
                <c:pt idx="829" formatCode="d\-mmm\-yy">
                  <c:v>40828</c:v>
                </c:pt>
                <c:pt idx="830" formatCode="d\-mmm\-yy">
                  <c:v>40831</c:v>
                </c:pt>
                <c:pt idx="831" formatCode="d\-mmm\-yy">
                  <c:v>40834</c:v>
                </c:pt>
                <c:pt idx="832" formatCode="d\-mmm\-yy">
                  <c:v>40837</c:v>
                </c:pt>
                <c:pt idx="833" formatCode="d\-mmm\-yy">
                  <c:v>40840</c:v>
                </c:pt>
                <c:pt idx="834" formatCode="d\-mmm\-yy">
                  <c:v>40843</c:v>
                </c:pt>
                <c:pt idx="835" formatCode="d\-mmm\-yy">
                  <c:v>40846</c:v>
                </c:pt>
                <c:pt idx="836" formatCode="d\-mmm\-yy">
                  <c:v>40849</c:v>
                </c:pt>
                <c:pt idx="837" formatCode="d\-mmm\-yy">
                  <c:v>40852</c:v>
                </c:pt>
                <c:pt idx="838" formatCode="d\-mmm\-yy">
                  <c:v>40855</c:v>
                </c:pt>
                <c:pt idx="839" formatCode="d\-mmm\-yy">
                  <c:v>40858</c:v>
                </c:pt>
                <c:pt idx="840" formatCode="d\-mmm\-yy">
                  <c:v>40861</c:v>
                </c:pt>
                <c:pt idx="841" formatCode="d\-mmm\-yy">
                  <c:v>40864</c:v>
                </c:pt>
                <c:pt idx="842" formatCode="d\-mmm\-yy">
                  <c:v>40867</c:v>
                </c:pt>
                <c:pt idx="843" formatCode="d\-mmm\-yy">
                  <c:v>40870</c:v>
                </c:pt>
                <c:pt idx="844" formatCode="d\-mmm\-yy">
                  <c:v>40873</c:v>
                </c:pt>
                <c:pt idx="845" formatCode="d\-mmm\-yy">
                  <c:v>40876</c:v>
                </c:pt>
                <c:pt idx="846" formatCode="d\-mmm\-yy">
                  <c:v>40879</c:v>
                </c:pt>
                <c:pt idx="847" formatCode="d\-mmm\-yy">
                  <c:v>40882</c:v>
                </c:pt>
                <c:pt idx="848" formatCode="d\-mmm\-yy">
                  <c:v>40885</c:v>
                </c:pt>
                <c:pt idx="849" formatCode="d\-mmm\-yy">
                  <c:v>40888</c:v>
                </c:pt>
                <c:pt idx="850" formatCode="d\-mmm\-yy">
                  <c:v>40891</c:v>
                </c:pt>
                <c:pt idx="851" formatCode="d\-mmm\-yy">
                  <c:v>40894</c:v>
                </c:pt>
                <c:pt idx="852" formatCode="d\-mmm\-yy">
                  <c:v>40897</c:v>
                </c:pt>
                <c:pt idx="853" formatCode="d\-mmm\-yy">
                  <c:v>40900</c:v>
                </c:pt>
                <c:pt idx="854" formatCode="d\-mmm\-yy">
                  <c:v>40903</c:v>
                </c:pt>
                <c:pt idx="855" formatCode="d\-mmm\-yy">
                  <c:v>40906</c:v>
                </c:pt>
                <c:pt idx="856" formatCode="d\-mmm\-yy">
                  <c:v>40909</c:v>
                </c:pt>
                <c:pt idx="857" formatCode="d\-mmm\-yy">
                  <c:v>40912</c:v>
                </c:pt>
                <c:pt idx="858" formatCode="d\-mmm\-yy">
                  <c:v>40915</c:v>
                </c:pt>
                <c:pt idx="859" formatCode="d\-mmm\-yy">
                  <c:v>40918</c:v>
                </c:pt>
                <c:pt idx="860" formatCode="d\-mmm\-yy">
                  <c:v>40921</c:v>
                </c:pt>
                <c:pt idx="861" formatCode="d\-mmm\-yy">
                  <c:v>40924</c:v>
                </c:pt>
                <c:pt idx="862" formatCode="d\-mmm\-yy">
                  <c:v>40927</c:v>
                </c:pt>
                <c:pt idx="863" formatCode="d\-mmm\-yy">
                  <c:v>40930</c:v>
                </c:pt>
                <c:pt idx="864" formatCode="d\-mmm\-yy">
                  <c:v>40933</c:v>
                </c:pt>
                <c:pt idx="865" formatCode="d\-mmm\-yy">
                  <c:v>40936</c:v>
                </c:pt>
                <c:pt idx="866" formatCode="d\-mmm\-yy">
                  <c:v>40939</c:v>
                </c:pt>
                <c:pt idx="867" formatCode="d\-mmm\-yy">
                  <c:v>40942</c:v>
                </c:pt>
                <c:pt idx="868" formatCode="d\-mmm\-yy">
                  <c:v>40945</c:v>
                </c:pt>
                <c:pt idx="869" formatCode="d\-mmm\-yy">
                  <c:v>40948</c:v>
                </c:pt>
                <c:pt idx="870" formatCode="d\-mmm\-yy">
                  <c:v>40951</c:v>
                </c:pt>
                <c:pt idx="871" formatCode="d\-mmm\-yy">
                  <c:v>40954</c:v>
                </c:pt>
                <c:pt idx="872" formatCode="d\-mmm\-yy">
                  <c:v>40957</c:v>
                </c:pt>
                <c:pt idx="873" formatCode="d\-mmm\-yy">
                  <c:v>40960</c:v>
                </c:pt>
                <c:pt idx="874" formatCode="d\-mmm\-yy">
                  <c:v>40963</c:v>
                </c:pt>
                <c:pt idx="875" formatCode="d\-mmm\-yy">
                  <c:v>40966</c:v>
                </c:pt>
                <c:pt idx="876" formatCode="d\-mmm\-yy">
                  <c:v>40969</c:v>
                </c:pt>
                <c:pt idx="877" formatCode="d\-mmm\-yy">
                  <c:v>40972</c:v>
                </c:pt>
                <c:pt idx="878" formatCode="d\-mmm\-yy">
                  <c:v>40975</c:v>
                </c:pt>
                <c:pt idx="879" formatCode="d\-mmm\-yy">
                  <c:v>40978</c:v>
                </c:pt>
                <c:pt idx="880" formatCode="d\-mmm\-yy">
                  <c:v>40981</c:v>
                </c:pt>
                <c:pt idx="881" formatCode="d\-mmm\-yy">
                  <c:v>40984</c:v>
                </c:pt>
                <c:pt idx="882" formatCode="d\-mmm\-yy">
                  <c:v>40987</c:v>
                </c:pt>
                <c:pt idx="883" formatCode="d\-mmm\-yy">
                  <c:v>40990</c:v>
                </c:pt>
                <c:pt idx="884" formatCode="d\-mmm\-yy">
                  <c:v>40993</c:v>
                </c:pt>
                <c:pt idx="885" formatCode="d\-mmm\-yy">
                  <c:v>40996</c:v>
                </c:pt>
                <c:pt idx="886" formatCode="d\-mmm\-yy">
                  <c:v>40999</c:v>
                </c:pt>
                <c:pt idx="887" formatCode="d\-mmm\-yy">
                  <c:v>41002</c:v>
                </c:pt>
                <c:pt idx="888" formatCode="d\-mmm\-yy">
                  <c:v>41005</c:v>
                </c:pt>
                <c:pt idx="889" formatCode="d\-mmm\-yy">
                  <c:v>41008</c:v>
                </c:pt>
                <c:pt idx="890" formatCode="d\-mmm\-yy">
                  <c:v>41011</c:v>
                </c:pt>
                <c:pt idx="891" formatCode="d\-mmm\-yy">
                  <c:v>41014</c:v>
                </c:pt>
                <c:pt idx="892" formatCode="d\-mmm\-yy">
                  <c:v>41017</c:v>
                </c:pt>
                <c:pt idx="893" formatCode="d\-mmm\-yy">
                  <c:v>41020</c:v>
                </c:pt>
                <c:pt idx="894" formatCode="d\-mmm\-yy">
                  <c:v>41023</c:v>
                </c:pt>
                <c:pt idx="895" formatCode="d\-mmm\-yy">
                  <c:v>41026</c:v>
                </c:pt>
                <c:pt idx="896" formatCode="d\-mmm\-yy">
                  <c:v>41029</c:v>
                </c:pt>
                <c:pt idx="897" formatCode="d\-mmm\-yy">
                  <c:v>41032</c:v>
                </c:pt>
                <c:pt idx="898" formatCode="d\-mmm\-yy">
                  <c:v>41035</c:v>
                </c:pt>
                <c:pt idx="899" formatCode="d\-mmm\-yy">
                  <c:v>41038</c:v>
                </c:pt>
                <c:pt idx="900" formatCode="d\-mmm\-yy">
                  <c:v>41041</c:v>
                </c:pt>
                <c:pt idx="901" formatCode="d\-mmm\-yy">
                  <c:v>41044</c:v>
                </c:pt>
                <c:pt idx="902" formatCode="d\-mmm\-yy">
                  <c:v>41047</c:v>
                </c:pt>
                <c:pt idx="903" formatCode="d\-mmm\-yy">
                  <c:v>41050</c:v>
                </c:pt>
                <c:pt idx="904" formatCode="d\-mmm\-yy">
                  <c:v>41053</c:v>
                </c:pt>
                <c:pt idx="905" formatCode="d\-mmm\-yy">
                  <c:v>41056</c:v>
                </c:pt>
                <c:pt idx="906" formatCode="d\-mmm\-yy">
                  <c:v>41059</c:v>
                </c:pt>
                <c:pt idx="907" formatCode="d\-mmm\-yy">
                  <c:v>41062</c:v>
                </c:pt>
                <c:pt idx="908" formatCode="d\-mmm\-yy">
                  <c:v>41065</c:v>
                </c:pt>
                <c:pt idx="909" formatCode="d\-mmm\-yy">
                  <c:v>41068</c:v>
                </c:pt>
                <c:pt idx="910" formatCode="d\-mmm\-yy">
                  <c:v>41071</c:v>
                </c:pt>
                <c:pt idx="911" formatCode="d\-mmm\-yy">
                  <c:v>41074</c:v>
                </c:pt>
                <c:pt idx="912" formatCode="d\-mmm\-yy">
                  <c:v>41077</c:v>
                </c:pt>
                <c:pt idx="913" formatCode="d\-mmm\-yy">
                  <c:v>41080</c:v>
                </c:pt>
                <c:pt idx="914" formatCode="d\-mmm\-yy">
                  <c:v>41083</c:v>
                </c:pt>
                <c:pt idx="915" formatCode="d\-mmm\-yy">
                  <c:v>41086</c:v>
                </c:pt>
                <c:pt idx="916" formatCode="d\-mmm\-yy">
                  <c:v>41089</c:v>
                </c:pt>
                <c:pt idx="917" formatCode="d\-mmm\-yy">
                  <c:v>41092</c:v>
                </c:pt>
                <c:pt idx="918" formatCode="d\-mmm\-yy">
                  <c:v>41095</c:v>
                </c:pt>
                <c:pt idx="919" formatCode="d\-mmm\-yy">
                  <c:v>41098</c:v>
                </c:pt>
                <c:pt idx="920" formatCode="d\-mmm\-yy">
                  <c:v>41101</c:v>
                </c:pt>
                <c:pt idx="921" formatCode="d\-mmm\-yy">
                  <c:v>41104</c:v>
                </c:pt>
                <c:pt idx="922" formatCode="d\-mmm\-yy">
                  <c:v>41107</c:v>
                </c:pt>
                <c:pt idx="923" formatCode="d\-mmm\-yy">
                  <c:v>41110</c:v>
                </c:pt>
                <c:pt idx="924" formatCode="d\-mmm\-yy">
                  <c:v>41113</c:v>
                </c:pt>
                <c:pt idx="925" formatCode="d\-mmm\-yy">
                  <c:v>41116</c:v>
                </c:pt>
                <c:pt idx="926" formatCode="d\-mmm\-yy">
                  <c:v>41119</c:v>
                </c:pt>
                <c:pt idx="927" formatCode="d\-mmm\-yy">
                  <c:v>41122</c:v>
                </c:pt>
                <c:pt idx="928" formatCode="d\-mmm\-yy">
                  <c:v>41125</c:v>
                </c:pt>
                <c:pt idx="929" formatCode="d\-mmm\-yy">
                  <c:v>41128</c:v>
                </c:pt>
                <c:pt idx="930" formatCode="d\-mmm\-yy">
                  <c:v>41131</c:v>
                </c:pt>
                <c:pt idx="931" formatCode="d\-mmm\-yy">
                  <c:v>41134</c:v>
                </c:pt>
                <c:pt idx="932" formatCode="d\-mmm\-yy">
                  <c:v>41137</c:v>
                </c:pt>
                <c:pt idx="933" formatCode="d\-mmm\-yy">
                  <c:v>41140</c:v>
                </c:pt>
                <c:pt idx="934" formatCode="d\-mmm\-yy">
                  <c:v>41143</c:v>
                </c:pt>
                <c:pt idx="935" formatCode="d\-mmm\-yy">
                  <c:v>41146</c:v>
                </c:pt>
                <c:pt idx="936" formatCode="d\-mmm\-yy">
                  <c:v>41149</c:v>
                </c:pt>
                <c:pt idx="937" formatCode="d\-mmm\-yy">
                  <c:v>41152</c:v>
                </c:pt>
                <c:pt idx="938" formatCode="d\-mmm\-yy">
                  <c:v>41155</c:v>
                </c:pt>
                <c:pt idx="939" formatCode="d\-mmm\-yy">
                  <c:v>41158</c:v>
                </c:pt>
                <c:pt idx="940" formatCode="d\-mmm\-yy">
                  <c:v>41161</c:v>
                </c:pt>
                <c:pt idx="941" formatCode="d\-mmm\-yy">
                  <c:v>41164</c:v>
                </c:pt>
                <c:pt idx="942" formatCode="d\-mmm\-yy">
                  <c:v>41167</c:v>
                </c:pt>
                <c:pt idx="943" formatCode="d\-mmm\-yy">
                  <c:v>41170</c:v>
                </c:pt>
                <c:pt idx="944" formatCode="d\-mmm\-yy">
                  <c:v>41173</c:v>
                </c:pt>
                <c:pt idx="945" formatCode="d\-mmm\-yy">
                  <c:v>41176</c:v>
                </c:pt>
                <c:pt idx="946" formatCode="d\-mmm\-yy">
                  <c:v>41179</c:v>
                </c:pt>
                <c:pt idx="947" formatCode="d\-mmm\-yy">
                  <c:v>41182</c:v>
                </c:pt>
                <c:pt idx="948" formatCode="d\-mmm\-yy">
                  <c:v>41185</c:v>
                </c:pt>
                <c:pt idx="949" formatCode="d\-mmm\-yy">
                  <c:v>41188</c:v>
                </c:pt>
                <c:pt idx="950" formatCode="d\-mmm\-yy">
                  <c:v>41191</c:v>
                </c:pt>
                <c:pt idx="951" formatCode="d\-mmm\-yy">
                  <c:v>41194</c:v>
                </c:pt>
                <c:pt idx="952" formatCode="d\-mmm\-yy">
                  <c:v>41197</c:v>
                </c:pt>
                <c:pt idx="953" formatCode="d\-mmm\-yy">
                  <c:v>41200</c:v>
                </c:pt>
                <c:pt idx="954" formatCode="d\-mmm\-yy">
                  <c:v>41203</c:v>
                </c:pt>
                <c:pt idx="955" formatCode="d\-mmm\-yy">
                  <c:v>41206</c:v>
                </c:pt>
                <c:pt idx="956" formatCode="d\-mmm\-yy">
                  <c:v>41209</c:v>
                </c:pt>
                <c:pt idx="957" formatCode="d\-mmm\-yy">
                  <c:v>41212</c:v>
                </c:pt>
                <c:pt idx="958" formatCode="d\-mmm\-yy">
                  <c:v>41215</c:v>
                </c:pt>
                <c:pt idx="959" formatCode="d\-mmm\-yy">
                  <c:v>41218</c:v>
                </c:pt>
                <c:pt idx="960" formatCode="d\-mmm\-yy">
                  <c:v>41221</c:v>
                </c:pt>
                <c:pt idx="961" formatCode="d\-mmm\-yy">
                  <c:v>41224</c:v>
                </c:pt>
                <c:pt idx="962" formatCode="d\-mmm\-yy">
                  <c:v>41227</c:v>
                </c:pt>
                <c:pt idx="963" formatCode="d\-mmm\-yy">
                  <c:v>41230</c:v>
                </c:pt>
                <c:pt idx="964" formatCode="d\-mmm\-yy">
                  <c:v>41233</c:v>
                </c:pt>
                <c:pt idx="965" formatCode="d\-mmm\-yy">
                  <c:v>41236</c:v>
                </c:pt>
                <c:pt idx="966" formatCode="d\-mmm\-yy">
                  <c:v>41239</c:v>
                </c:pt>
                <c:pt idx="967" formatCode="d\-mmm\-yy">
                  <c:v>41242</c:v>
                </c:pt>
                <c:pt idx="968" formatCode="d\-mmm\-yy">
                  <c:v>41245</c:v>
                </c:pt>
                <c:pt idx="969" formatCode="d\-mmm\-yy">
                  <c:v>41248</c:v>
                </c:pt>
                <c:pt idx="970" formatCode="d\-mmm\-yy">
                  <c:v>41251</c:v>
                </c:pt>
                <c:pt idx="971" formatCode="d\-mmm\-yy">
                  <c:v>41254</c:v>
                </c:pt>
                <c:pt idx="972" formatCode="d\-mmm\-yy">
                  <c:v>41257</c:v>
                </c:pt>
                <c:pt idx="973" formatCode="d\-mmm\-yy">
                  <c:v>41260</c:v>
                </c:pt>
                <c:pt idx="974" formatCode="d\-mmm\-yy">
                  <c:v>41263</c:v>
                </c:pt>
                <c:pt idx="975" formatCode="d\-mmm\-yy">
                  <c:v>41266</c:v>
                </c:pt>
                <c:pt idx="976" formatCode="d\-mmm\-yy">
                  <c:v>41269</c:v>
                </c:pt>
                <c:pt idx="977" formatCode="d\-mmm\-yy">
                  <c:v>41272</c:v>
                </c:pt>
                <c:pt idx="978" formatCode="d\-mmm\-yy">
                  <c:v>41275</c:v>
                </c:pt>
                <c:pt idx="979" formatCode="d\-mmm\-yy">
                  <c:v>41278</c:v>
                </c:pt>
                <c:pt idx="980" formatCode="d\-mmm\-yy">
                  <c:v>41281</c:v>
                </c:pt>
                <c:pt idx="981" formatCode="d\-mmm\-yy">
                  <c:v>41284</c:v>
                </c:pt>
                <c:pt idx="982" formatCode="d\-mmm\-yy">
                  <c:v>41287</c:v>
                </c:pt>
                <c:pt idx="983" formatCode="d\-mmm\-yy">
                  <c:v>41290</c:v>
                </c:pt>
                <c:pt idx="984" formatCode="d\-mmm\-yy">
                  <c:v>41293</c:v>
                </c:pt>
                <c:pt idx="985" formatCode="d\-mmm\-yy">
                  <c:v>41296</c:v>
                </c:pt>
                <c:pt idx="986" formatCode="d\-mmm\-yy">
                  <c:v>41299</c:v>
                </c:pt>
                <c:pt idx="987" formatCode="d\-mmm\-yy">
                  <c:v>41302</c:v>
                </c:pt>
                <c:pt idx="988" formatCode="d\-mmm\-yy">
                  <c:v>41305</c:v>
                </c:pt>
                <c:pt idx="989" formatCode="d\-mmm\-yy">
                  <c:v>41308</c:v>
                </c:pt>
                <c:pt idx="990" formatCode="d\-mmm\-yy">
                  <c:v>41311</c:v>
                </c:pt>
                <c:pt idx="991" formatCode="d\-mmm\-yy">
                  <c:v>41314</c:v>
                </c:pt>
                <c:pt idx="992" formatCode="d\-mmm\-yy">
                  <c:v>41317</c:v>
                </c:pt>
                <c:pt idx="993" formatCode="d\-mmm\-yy">
                  <c:v>41320</c:v>
                </c:pt>
                <c:pt idx="994" formatCode="d\-mmm\-yy">
                  <c:v>41323</c:v>
                </c:pt>
                <c:pt idx="995" formatCode="d\-mmm\-yy">
                  <c:v>41326</c:v>
                </c:pt>
                <c:pt idx="996" formatCode="d\-mmm\-yy">
                  <c:v>41329</c:v>
                </c:pt>
                <c:pt idx="997" formatCode="d\-mmm\-yy">
                  <c:v>41332</c:v>
                </c:pt>
                <c:pt idx="998" formatCode="d\-mmm\-yy">
                  <c:v>41335</c:v>
                </c:pt>
                <c:pt idx="999" formatCode="d\-mmm\-yy">
                  <c:v>41338</c:v>
                </c:pt>
                <c:pt idx="1000" formatCode="d\-mmm\-yy">
                  <c:v>41341</c:v>
                </c:pt>
                <c:pt idx="1001" formatCode="d\-mmm\-yy">
                  <c:v>41344</c:v>
                </c:pt>
                <c:pt idx="1002" formatCode="d\-mmm\-yy">
                  <c:v>41347</c:v>
                </c:pt>
                <c:pt idx="1003" formatCode="d\-mmm\-yy">
                  <c:v>41350</c:v>
                </c:pt>
                <c:pt idx="1004" formatCode="d\-mmm\-yy">
                  <c:v>41353</c:v>
                </c:pt>
                <c:pt idx="1005" formatCode="d\-mmm\-yy">
                  <c:v>41356</c:v>
                </c:pt>
                <c:pt idx="1006" formatCode="d\-mmm\-yy">
                  <c:v>41359</c:v>
                </c:pt>
                <c:pt idx="1007" formatCode="d\-mmm\-yy">
                  <c:v>41362</c:v>
                </c:pt>
                <c:pt idx="1008" formatCode="d\-mmm\-yy">
                  <c:v>41365</c:v>
                </c:pt>
                <c:pt idx="1009" formatCode="d\-mmm\-yy">
                  <c:v>41368</c:v>
                </c:pt>
                <c:pt idx="1010" formatCode="d\-mmm\-yy">
                  <c:v>41371</c:v>
                </c:pt>
                <c:pt idx="1011" formatCode="d\-mmm\-yy">
                  <c:v>41374</c:v>
                </c:pt>
                <c:pt idx="1012" formatCode="d\-mmm\-yy">
                  <c:v>41377</c:v>
                </c:pt>
                <c:pt idx="1013" formatCode="d\-mmm\-yy">
                  <c:v>41380</c:v>
                </c:pt>
                <c:pt idx="1014" formatCode="d\-mmm\-yy">
                  <c:v>41383</c:v>
                </c:pt>
                <c:pt idx="1015" formatCode="d\-mmm\-yy">
                  <c:v>41386</c:v>
                </c:pt>
                <c:pt idx="1016" formatCode="d\-mmm\-yy">
                  <c:v>41389</c:v>
                </c:pt>
                <c:pt idx="1017" formatCode="d\-mmm\-yy">
                  <c:v>41392</c:v>
                </c:pt>
                <c:pt idx="1018" formatCode="d\-mmm\-yy">
                  <c:v>41395</c:v>
                </c:pt>
                <c:pt idx="1019" formatCode="d\-mmm\-yy">
                  <c:v>41398</c:v>
                </c:pt>
                <c:pt idx="1020" formatCode="d\-mmm\-yy">
                  <c:v>41401</c:v>
                </c:pt>
                <c:pt idx="1021" formatCode="d\-mmm\-yy">
                  <c:v>41404</c:v>
                </c:pt>
                <c:pt idx="1022" formatCode="d\-mmm\-yy">
                  <c:v>41407</c:v>
                </c:pt>
                <c:pt idx="1023" formatCode="d\-mmm\-yy">
                  <c:v>41410</c:v>
                </c:pt>
                <c:pt idx="1024" formatCode="d\-mmm\-yy">
                  <c:v>41413</c:v>
                </c:pt>
                <c:pt idx="1025" formatCode="d\-mmm\-yy">
                  <c:v>41416</c:v>
                </c:pt>
                <c:pt idx="1026" formatCode="d\-mmm\-yy">
                  <c:v>41419</c:v>
                </c:pt>
                <c:pt idx="1027" formatCode="d\-mmm\-yy">
                  <c:v>41422</c:v>
                </c:pt>
                <c:pt idx="1028" formatCode="d\-mmm\-yy">
                  <c:v>41425</c:v>
                </c:pt>
                <c:pt idx="1029" formatCode="d\-mmm\-yy">
                  <c:v>41428</c:v>
                </c:pt>
                <c:pt idx="1030" formatCode="d\-mmm\-yy">
                  <c:v>41431</c:v>
                </c:pt>
                <c:pt idx="1031" formatCode="d\-mmm\-yy">
                  <c:v>41434</c:v>
                </c:pt>
                <c:pt idx="1032" formatCode="d\-mmm\-yy">
                  <c:v>41437</c:v>
                </c:pt>
                <c:pt idx="1033" formatCode="d\-mmm\-yy">
                  <c:v>41440</c:v>
                </c:pt>
                <c:pt idx="1034" formatCode="d\-mmm\-yy">
                  <c:v>41443</c:v>
                </c:pt>
                <c:pt idx="1035" formatCode="d\-mmm\-yy">
                  <c:v>41446</c:v>
                </c:pt>
                <c:pt idx="1036" formatCode="d\-mmm\-yy">
                  <c:v>41449</c:v>
                </c:pt>
                <c:pt idx="1037" formatCode="d\-mmm\-yy">
                  <c:v>41452</c:v>
                </c:pt>
                <c:pt idx="1038" formatCode="d\-mmm\-yy">
                  <c:v>41455</c:v>
                </c:pt>
                <c:pt idx="1039" formatCode="d\-mmm\-yy">
                  <c:v>41458</c:v>
                </c:pt>
                <c:pt idx="1040" formatCode="d\-mmm\-yy">
                  <c:v>41461</c:v>
                </c:pt>
                <c:pt idx="1041" formatCode="d\-mmm\-yy">
                  <c:v>41464</c:v>
                </c:pt>
                <c:pt idx="1042" formatCode="d\-mmm\-yy">
                  <c:v>41467</c:v>
                </c:pt>
                <c:pt idx="1043" formatCode="d\-mmm\-yy">
                  <c:v>41470</c:v>
                </c:pt>
                <c:pt idx="1044" formatCode="d\-mmm\-yy">
                  <c:v>41473</c:v>
                </c:pt>
                <c:pt idx="1045" formatCode="d\-mmm\-yy">
                  <c:v>41476</c:v>
                </c:pt>
                <c:pt idx="1046" formatCode="d\-mmm\-yy">
                  <c:v>41479</c:v>
                </c:pt>
                <c:pt idx="1047" formatCode="d\-mmm\-yy">
                  <c:v>41482</c:v>
                </c:pt>
                <c:pt idx="1048" formatCode="d\-mmm\-yy">
                  <c:v>41485</c:v>
                </c:pt>
                <c:pt idx="1049" formatCode="d\-mmm\-yy">
                  <c:v>41488</c:v>
                </c:pt>
                <c:pt idx="1050" formatCode="d\-mmm\-yy">
                  <c:v>41491</c:v>
                </c:pt>
                <c:pt idx="1051" formatCode="d\-mmm\-yy">
                  <c:v>41494</c:v>
                </c:pt>
                <c:pt idx="1052" formatCode="d\-mmm\-yy">
                  <c:v>41497</c:v>
                </c:pt>
                <c:pt idx="1053" formatCode="d\-mmm\-yy">
                  <c:v>41500</c:v>
                </c:pt>
                <c:pt idx="1054" formatCode="d\-mmm\-yy">
                  <c:v>41503</c:v>
                </c:pt>
                <c:pt idx="1055" formatCode="d\-mmm\-yy">
                  <c:v>41506</c:v>
                </c:pt>
                <c:pt idx="1056" formatCode="d\-mmm\-yy">
                  <c:v>41509</c:v>
                </c:pt>
                <c:pt idx="1057" formatCode="d\-mmm\-yy">
                  <c:v>41512</c:v>
                </c:pt>
                <c:pt idx="1058" formatCode="d\-mmm\-yy">
                  <c:v>41515</c:v>
                </c:pt>
                <c:pt idx="1059" formatCode="d\-mmm\-yy">
                  <c:v>41518</c:v>
                </c:pt>
                <c:pt idx="1060" formatCode="d\-mmm\-yy">
                  <c:v>41521</c:v>
                </c:pt>
                <c:pt idx="1061" formatCode="d\-mmm\-yy">
                  <c:v>41524</c:v>
                </c:pt>
                <c:pt idx="1062" formatCode="d\-mmm\-yy">
                  <c:v>41527</c:v>
                </c:pt>
                <c:pt idx="1063" formatCode="d\-mmm\-yy">
                  <c:v>41530</c:v>
                </c:pt>
                <c:pt idx="1064" formatCode="d\-mmm\-yy">
                  <c:v>41533</c:v>
                </c:pt>
                <c:pt idx="1065" formatCode="d\-mmm\-yy">
                  <c:v>41536</c:v>
                </c:pt>
                <c:pt idx="1066" formatCode="d\-mmm\-yy">
                  <c:v>41539</c:v>
                </c:pt>
                <c:pt idx="1067" formatCode="d\-mmm\-yy">
                  <c:v>41542</c:v>
                </c:pt>
                <c:pt idx="1068" formatCode="d\-mmm\-yy">
                  <c:v>41545</c:v>
                </c:pt>
                <c:pt idx="1069" formatCode="d\-mmm\-yy">
                  <c:v>41548</c:v>
                </c:pt>
                <c:pt idx="1070" formatCode="d\-mmm\-yy">
                  <c:v>41551</c:v>
                </c:pt>
                <c:pt idx="1071" formatCode="d\-mmm\-yy">
                  <c:v>41554</c:v>
                </c:pt>
                <c:pt idx="1072" formatCode="d\-mmm\-yy">
                  <c:v>41557</c:v>
                </c:pt>
                <c:pt idx="1073" formatCode="d\-mmm\-yy">
                  <c:v>41560</c:v>
                </c:pt>
                <c:pt idx="1074" formatCode="d\-mmm\-yy">
                  <c:v>41563</c:v>
                </c:pt>
                <c:pt idx="1075" formatCode="d\-mmm\-yy">
                  <c:v>41566</c:v>
                </c:pt>
                <c:pt idx="1076" formatCode="d\-mmm\-yy">
                  <c:v>41569</c:v>
                </c:pt>
                <c:pt idx="1077" formatCode="d\-mmm\-yy">
                  <c:v>41572</c:v>
                </c:pt>
                <c:pt idx="1078" formatCode="d\-mmm\-yy">
                  <c:v>41575</c:v>
                </c:pt>
                <c:pt idx="1079" formatCode="d\-mmm\-yy">
                  <c:v>41578</c:v>
                </c:pt>
                <c:pt idx="1080" formatCode="d\-mmm\-yy">
                  <c:v>41581</c:v>
                </c:pt>
                <c:pt idx="1081" formatCode="d\-mmm\-yy">
                  <c:v>41584</c:v>
                </c:pt>
                <c:pt idx="1082" formatCode="d\-mmm\-yy">
                  <c:v>41587</c:v>
                </c:pt>
                <c:pt idx="1083" formatCode="d\-mmm\-yy">
                  <c:v>41590</c:v>
                </c:pt>
                <c:pt idx="1084" formatCode="d\-mmm\-yy">
                  <c:v>41593</c:v>
                </c:pt>
                <c:pt idx="1085" formatCode="d\-mmm\-yy">
                  <c:v>41596</c:v>
                </c:pt>
                <c:pt idx="1086" formatCode="d\-mmm\-yy">
                  <c:v>41599</c:v>
                </c:pt>
                <c:pt idx="1087" formatCode="d\-mmm\-yy">
                  <c:v>41602</c:v>
                </c:pt>
                <c:pt idx="1088" formatCode="d\-mmm\-yy">
                  <c:v>41605</c:v>
                </c:pt>
                <c:pt idx="1089" formatCode="d\-mmm\-yy">
                  <c:v>41608</c:v>
                </c:pt>
                <c:pt idx="1090" formatCode="d\-mmm\-yy">
                  <c:v>41611</c:v>
                </c:pt>
                <c:pt idx="1091" formatCode="d\-mmm\-yy">
                  <c:v>41614</c:v>
                </c:pt>
                <c:pt idx="1092" formatCode="d\-mmm\-yy">
                  <c:v>41617</c:v>
                </c:pt>
                <c:pt idx="1093" formatCode="d\-mmm\-yy">
                  <c:v>41620</c:v>
                </c:pt>
                <c:pt idx="1094" formatCode="d\-mmm\-yy">
                  <c:v>41623</c:v>
                </c:pt>
                <c:pt idx="1095" formatCode="d\-mmm\-yy">
                  <c:v>41626</c:v>
                </c:pt>
                <c:pt idx="1096" formatCode="d\-mmm\-yy">
                  <c:v>41629</c:v>
                </c:pt>
                <c:pt idx="1097" formatCode="d\-mmm\-yy">
                  <c:v>41632</c:v>
                </c:pt>
                <c:pt idx="1098" formatCode="d\-mmm\-yy">
                  <c:v>41635</c:v>
                </c:pt>
                <c:pt idx="1099" formatCode="d\-mmm\-yy">
                  <c:v>41638</c:v>
                </c:pt>
                <c:pt idx="1100" formatCode="d\-mmm\-yy">
                  <c:v>41641</c:v>
                </c:pt>
                <c:pt idx="1101" formatCode="d\-mmm\-yy">
                  <c:v>41644</c:v>
                </c:pt>
                <c:pt idx="1102" formatCode="d\-mmm\-yy">
                  <c:v>41647</c:v>
                </c:pt>
                <c:pt idx="1103" formatCode="d\-mmm\-yy">
                  <c:v>41650</c:v>
                </c:pt>
                <c:pt idx="1104" formatCode="d\-mmm\-yy">
                  <c:v>41653</c:v>
                </c:pt>
                <c:pt idx="1105" formatCode="d\-mmm\-yy">
                  <c:v>41656</c:v>
                </c:pt>
                <c:pt idx="1106" formatCode="d\-mmm\-yy">
                  <c:v>41659</c:v>
                </c:pt>
                <c:pt idx="1107" formatCode="d\-mmm\-yy">
                  <c:v>41662</c:v>
                </c:pt>
                <c:pt idx="1108" formatCode="d\-mmm\-yy">
                  <c:v>41665</c:v>
                </c:pt>
                <c:pt idx="1109" formatCode="d\-mmm\-yy">
                  <c:v>41668</c:v>
                </c:pt>
                <c:pt idx="1110" formatCode="d\-mmm\-yy">
                  <c:v>41671</c:v>
                </c:pt>
                <c:pt idx="1111" formatCode="d\-mmm\-yy">
                  <c:v>41674</c:v>
                </c:pt>
                <c:pt idx="1112" formatCode="d\-mmm\-yy">
                  <c:v>41677</c:v>
                </c:pt>
                <c:pt idx="1113" formatCode="d\-mmm\-yy">
                  <c:v>41680</c:v>
                </c:pt>
                <c:pt idx="1114" formatCode="d\-mmm\-yy">
                  <c:v>41683</c:v>
                </c:pt>
                <c:pt idx="1115" formatCode="d\-mmm\-yy">
                  <c:v>41686</c:v>
                </c:pt>
                <c:pt idx="1116" formatCode="d\-mmm\-yy">
                  <c:v>41689</c:v>
                </c:pt>
                <c:pt idx="1117" formatCode="d\-mmm\-yy">
                  <c:v>41692</c:v>
                </c:pt>
                <c:pt idx="1118" formatCode="d\-mmm\-yy">
                  <c:v>41695</c:v>
                </c:pt>
                <c:pt idx="1119" formatCode="d\-mmm\-yy">
                  <c:v>41698</c:v>
                </c:pt>
                <c:pt idx="1120" formatCode="d\-mmm\-yy">
                  <c:v>41701</c:v>
                </c:pt>
                <c:pt idx="1121" formatCode="d\-mmm\-yy">
                  <c:v>41704</c:v>
                </c:pt>
                <c:pt idx="1122" formatCode="d\-mmm\-yy">
                  <c:v>41707</c:v>
                </c:pt>
                <c:pt idx="1123" formatCode="d\-mmm\-yy">
                  <c:v>41710</c:v>
                </c:pt>
                <c:pt idx="1124" formatCode="d\-mmm\-yy">
                  <c:v>41713</c:v>
                </c:pt>
                <c:pt idx="1125" formatCode="d\-mmm\-yy">
                  <c:v>41716</c:v>
                </c:pt>
                <c:pt idx="1126" formatCode="d\-mmm\-yy">
                  <c:v>41719</c:v>
                </c:pt>
                <c:pt idx="1127" formatCode="d\-mmm\-yy">
                  <c:v>41722</c:v>
                </c:pt>
                <c:pt idx="1128" formatCode="d\-mmm\-yy">
                  <c:v>41725</c:v>
                </c:pt>
                <c:pt idx="1129" formatCode="d\-mmm\-yy">
                  <c:v>41728</c:v>
                </c:pt>
                <c:pt idx="1130" formatCode="d\-mmm\-yy">
                  <c:v>41731</c:v>
                </c:pt>
                <c:pt idx="1131" formatCode="d\-mmm\-yy">
                  <c:v>41734</c:v>
                </c:pt>
                <c:pt idx="1132" formatCode="d\-mmm\-yy">
                  <c:v>41737</c:v>
                </c:pt>
                <c:pt idx="1133" formatCode="d\-mmm\-yy">
                  <c:v>41740</c:v>
                </c:pt>
                <c:pt idx="1134" formatCode="d\-mmm\-yy">
                  <c:v>41743</c:v>
                </c:pt>
                <c:pt idx="1135" formatCode="d\-mmm\-yy">
                  <c:v>41746</c:v>
                </c:pt>
                <c:pt idx="1136" formatCode="d\-mmm\-yy">
                  <c:v>41749</c:v>
                </c:pt>
                <c:pt idx="1137" formatCode="d\-mmm\-yy">
                  <c:v>41752</c:v>
                </c:pt>
                <c:pt idx="1138" formatCode="d\-mmm\-yy">
                  <c:v>41755</c:v>
                </c:pt>
                <c:pt idx="1139" formatCode="d\-mmm\-yy">
                  <c:v>41758</c:v>
                </c:pt>
                <c:pt idx="1140" formatCode="d\-mmm\-yy">
                  <c:v>41761</c:v>
                </c:pt>
                <c:pt idx="1141" formatCode="d\-mmm\-yy">
                  <c:v>41764</c:v>
                </c:pt>
                <c:pt idx="1142" formatCode="d\-mmm\-yy">
                  <c:v>41767</c:v>
                </c:pt>
                <c:pt idx="1143" formatCode="d\-mmm\-yy">
                  <c:v>41770</c:v>
                </c:pt>
                <c:pt idx="1144" formatCode="d\-mmm\-yy">
                  <c:v>41773</c:v>
                </c:pt>
                <c:pt idx="1145" formatCode="d\-mmm\-yy">
                  <c:v>41776</c:v>
                </c:pt>
                <c:pt idx="1146" formatCode="d\-mmm\-yy">
                  <c:v>41779</c:v>
                </c:pt>
                <c:pt idx="1147" formatCode="d\-mmm\-yy">
                  <c:v>41782</c:v>
                </c:pt>
                <c:pt idx="1148" formatCode="d\-mmm\-yy">
                  <c:v>41785</c:v>
                </c:pt>
                <c:pt idx="1149" formatCode="d\-mmm\-yy">
                  <c:v>41788</c:v>
                </c:pt>
                <c:pt idx="1150" formatCode="d\-mmm\-yy">
                  <c:v>41791</c:v>
                </c:pt>
                <c:pt idx="1151" formatCode="d\-mmm\-yy">
                  <c:v>41794</c:v>
                </c:pt>
                <c:pt idx="1152" formatCode="d\-mmm\-yy">
                  <c:v>41797</c:v>
                </c:pt>
                <c:pt idx="1153" formatCode="d\-mmm\-yy">
                  <c:v>41800</c:v>
                </c:pt>
                <c:pt idx="1154" formatCode="d\-mmm\-yy">
                  <c:v>41803</c:v>
                </c:pt>
                <c:pt idx="1155" formatCode="d\-mmm\-yy">
                  <c:v>41806</c:v>
                </c:pt>
                <c:pt idx="1156" formatCode="d\-mmm\-yy">
                  <c:v>41809</c:v>
                </c:pt>
                <c:pt idx="1157" formatCode="d\-mmm\-yy">
                  <c:v>41812</c:v>
                </c:pt>
                <c:pt idx="1158" formatCode="d\-mmm\-yy">
                  <c:v>41815</c:v>
                </c:pt>
                <c:pt idx="1159" formatCode="d\-mmm\-yy">
                  <c:v>41818</c:v>
                </c:pt>
                <c:pt idx="1160" formatCode="d\-mmm\-yy">
                  <c:v>41821</c:v>
                </c:pt>
                <c:pt idx="1161" formatCode="d\-mmm\-yy">
                  <c:v>41824</c:v>
                </c:pt>
                <c:pt idx="1162" formatCode="d\-mmm\-yy">
                  <c:v>41827</c:v>
                </c:pt>
                <c:pt idx="1163" formatCode="d\-mmm\-yy">
                  <c:v>41830</c:v>
                </c:pt>
                <c:pt idx="1164" formatCode="d\-mmm\-yy">
                  <c:v>41833</c:v>
                </c:pt>
                <c:pt idx="1165" formatCode="d\-mmm\-yy">
                  <c:v>41836</c:v>
                </c:pt>
                <c:pt idx="1166" formatCode="d\-mmm\-yy">
                  <c:v>41839</c:v>
                </c:pt>
                <c:pt idx="1167" formatCode="d\-mmm\-yy">
                  <c:v>41842</c:v>
                </c:pt>
                <c:pt idx="1168" formatCode="d\-mmm\-yy">
                  <c:v>41845</c:v>
                </c:pt>
                <c:pt idx="1169" formatCode="d\-mmm\-yy">
                  <c:v>41848</c:v>
                </c:pt>
                <c:pt idx="1170" formatCode="d\-mmm\-yy">
                  <c:v>41851</c:v>
                </c:pt>
                <c:pt idx="1171" formatCode="d\-mmm\-yy">
                  <c:v>41854</c:v>
                </c:pt>
                <c:pt idx="1172" formatCode="d\-mmm\-yy">
                  <c:v>41857</c:v>
                </c:pt>
                <c:pt idx="1173" formatCode="d\-mmm\-yy">
                  <c:v>41860</c:v>
                </c:pt>
                <c:pt idx="1174" formatCode="d\-mmm\-yy">
                  <c:v>41863</c:v>
                </c:pt>
                <c:pt idx="1175" formatCode="d\-mmm\-yy">
                  <c:v>41866</c:v>
                </c:pt>
                <c:pt idx="1176" formatCode="d\-mmm\-yy">
                  <c:v>41869</c:v>
                </c:pt>
                <c:pt idx="1177" formatCode="d\-mmm\-yy">
                  <c:v>41872</c:v>
                </c:pt>
                <c:pt idx="1178" formatCode="d\-mmm\-yy">
                  <c:v>41875</c:v>
                </c:pt>
                <c:pt idx="1179" formatCode="d\-mmm\-yy">
                  <c:v>41878</c:v>
                </c:pt>
                <c:pt idx="1180" formatCode="d\-mmm\-yy">
                  <c:v>41881</c:v>
                </c:pt>
                <c:pt idx="1181" formatCode="d\-mmm\-yy">
                  <c:v>41884</c:v>
                </c:pt>
                <c:pt idx="1182" formatCode="d\-mmm\-yy">
                  <c:v>41887</c:v>
                </c:pt>
                <c:pt idx="1183" formatCode="d\-mmm\-yy">
                  <c:v>41890</c:v>
                </c:pt>
                <c:pt idx="1184" formatCode="d\-mmm\-yy">
                  <c:v>41893</c:v>
                </c:pt>
                <c:pt idx="1185" formatCode="d\-mmm\-yy">
                  <c:v>41896</c:v>
                </c:pt>
                <c:pt idx="1186" formatCode="d\-mmm\-yy">
                  <c:v>41899</c:v>
                </c:pt>
                <c:pt idx="1187" formatCode="d\-mmm\-yy">
                  <c:v>41902</c:v>
                </c:pt>
                <c:pt idx="1188" formatCode="d\-mmm\-yy">
                  <c:v>41905</c:v>
                </c:pt>
                <c:pt idx="1189" formatCode="d\-mmm\-yy">
                  <c:v>41908</c:v>
                </c:pt>
                <c:pt idx="1190" formatCode="d\-mmm\-yy">
                  <c:v>41911</c:v>
                </c:pt>
                <c:pt idx="1191" formatCode="d\-mmm\-yy">
                  <c:v>41914</c:v>
                </c:pt>
                <c:pt idx="1192" formatCode="d\-mmm\-yy">
                  <c:v>41917</c:v>
                </c:pt>
                <c:pt idx="1193" formatCode="d\-mmm\-yy">
                  <c:v>41920</c:v>
                </c:pt>
                <c:pt idx="1194" formatCode="d\-mmm\-yy">
                  <c:v>41923</c:v>
                </c:pt>
                <c:pt idx="1195" formatCode="d\-mmm\-yy">
                  <c:v>41926</c:v>
                </c:pt>
                <c:pt idx="1196" formatCode="d\-mmm\-yy">
                  <c:v>41929</c:v>
                </c:pt>
                <c:pt idx="1197" formatCode="d\-mmm\-yy">
                  <c:v>41932</c:v>
                </c:pt>
                <c:pt idx="1198" formatCode="d\-mmm\-yy">
                  <c:v>41935</c:v>
                </c:pt>
                <c:pt idx="1199" formatCode="d\-mmm\-yy">
                  <c:v>41938</c:v>
                </c:pt>
                <c:pt idx="1200" formatCode="d\-mmm\-yy">
                  <c:v>41941</c:v>
                </c:pt>
                <c:pt idx="1201" formatCode="d\-mmm\-yy">
                  <c:v>41944</c:v>
                </c:pt>
                <c:pt idx="1202" formatCode="d\-mmm\-yy">
                  <c:v>41947</c:v>
                </c:pt>
                <c:pt idx="1203" formatCode="d\-mmm\-yy">
                  <c:v>41950</c:v>
                </c:pt>
                <c:pt idx="1204" formatCode="d\-mmm\-yy">
                  <c:v>41953</c:v>
                </c:pt>
                <c:pt idx="1205" formatCode="d\-mmm\-yy">
                  <c:v>41956</c:v>
                </c:pt>
                <c:pt idx="1206" formatCode="d\-mmm\-yy">
                  <c:v>41959</c:v>
                </c:pt>
                <c:pt idx="1207" formatCode="d\-mmm\-yy">
                  <c:v>41962</c:v>
                </c:pt>
                <c:pt idx="1208" formatCode="d\-mmm\-yy">
                  <c:v>41965</c:v>
                </c:pt>
                <c:pt idx="1209" formatCode="d\-mmm\-yy">
                  <c:v>41968</c:v>
                </c:pt>
                <c:pt idx="1210" formatCode="d\-mmm\-yy">
                  <c:v>41971</c:v>
                </c:pt>
                <c:pt idx="1211" formatCode="d\-mmm\-yy">
                  <c:v>41974</c:v>
                </c:pt>
                <c:pt idx="1212" formatCode="d\-mmm\-yy">
                  <c:v>41977</c:v>
                </c:pt>
                <c:pt idx="1213" formatCode="d\-mmm\-yy">
                  <c:v>41980</c:v>
                </c:pt>
                <c:pt idx="1214" formatCode="d\-mmm\-yy">
                  <c:v>41983</c:v>
                </c:pt>
                <c:pt idx="1215" formatCode="d\-mmm\-yy">
                  <c:v>41986</c:v>
                </c:pt>
                <c:pt idx="1216" formatCode="d\-mmm\-yy">
                  <c:v>41989</c:v>
                </c:pt>
                <c:pt idx="1217" formatCode="d\-mmm\-yy">
                  <c:v>41992</c:v>
                </c:pt>
                <c:pt idx="1218" formatCode="d\-mmm\-yy">
                  <c:v>41995</c:v>
                </c:pt>
                <c:pt idx="1219" formatCode="d\-mmm\-yy">
                  <c:v>41998</c:v>
                </c:pt>
                <c:pt idx="1220" formatCode="d\-mmm\-yy">
                  <c:v>42001</c:v>
                </c:pt>
                <c:pt idx="1221" formatCode="d\-mmm\-yy">
                  <c:v>42004</c:v>
                </c:pt>
                <c:pt idx="1222" formatCode="d\-mmm\-yy">
                  <c:v>42007</c:v>
                </c:pt>
                <c:pt idx="1223" formatCode="d\-mmm\-yy">
                  <c:v>42010</c:v>
                </c:pt>
                <c:pt idx="1224" formatCode="d\-mmm\-yy">
                  <c:v>42013</c:v>
                </c:pt>
                <c:pt idx="1225" formatCode="d\-mmm\-yy">
                  <c:v>42016</c:v>
                </c:pt>
                <c:pt idx="1226" formatCode="d\-mmm\-yy">
                  <c:v>42019</c:v>
                </c:pt>
                <c:pt idx="1227" formatCode="d\-mmm\-yy">
                  <c:v>42022</c:v>
                </c:pt>
                <c:pt idx="1228" formatCode="d\-mmm\-yy">
                  <c:v>42025</c:v>
                </c:pt>
                <c:pt idx="1229" formatCode="d\-mmm\-yy">
                  <c:v>42028</c:v>
                </c:pt>
                <c:pt idx="1230" formatCode="d\-mmm\-yy">
                  <c:v>42031</c:v>
                </c:pt>
                <c:pt idx="1231" formatCode="d\-mmm\-yy">
                  <c:v>42034</c:v>
                </c:pt>
                <c:pt idx="1232" formatCode="d\-mmm\-yy">
                  <c:v>42037</c:v>
                </c:pt>
                <c:pt idx="1233" formatCode="d\-mmm\-yy">
                  <c:v>42040</c:v>
                </c:pt>
                <c:pt idx="1234" formatCode="d\-mmm\-yy">
                  <c:v>42043</c:v>
                </c:pt>
                <c:pt idx="1235" formatCode="d\-mmm\-yy">
                  <c:v>42046</c:v>
                </c:pt>
                <c:pt idx="1236" formatCode="d\-mmm\-yy">
                  <c:v>42049</c:v>
                </c:pt>
                <c:pt idx="1237" formatCode="d\-mmm\-yy">
                  <c:v>42052</c:v>
                </c:pt>
                <c:pt idx="1238" formatCode="d\-mmm\-yy">
                  <c:v>42055</c:v>
                </c:pt>
                <c:pt idx="1239" formatCode="d\-mmm\-yy">
                  <c:v>42058</c:v>
                </c:pt>
                <c:pt idx="1240" formatCode="d\-mmm\-yy">
                  <c:v>42061</c:v>
                </c:pt>
                <c:pt idx="1241" formatCode="d\-mmm\-yy">
                  <c:v>42064</c:v>
                </c:pt>
                <c:pt idx="1242" formatCode="d\-mmm\-yy">
                  <c:v>42067</c:v>
                </c:pt>
                <c:pt idx="1243" formatCode="d\-mmm\-yy">
                  <c:v>42070</c:v>
                </c:pt>
                <c:pt idx="1244" formatCode="d\-mmm\-yy">
                  <c:v>42073</c:v>
                </c:pt>
                <c:pt idx="1245" formatCode="d\-mmm\-yy">
                  <c:v>42076</c:v>
                </c:pt>
                <c:pt idx="1246" formatCode="d\-mmm\-yy">
                  <c:v>42079</c:v>
                </c:pt>
                <c:pt idx="1247" formatCode="d\-mmm\-yy">
                  <c:v>42082</c:v>
                </c:pt>
                <c:pt idx="1248" formatCode="d\-mmm\-yy">
                  <c:v>42085</c:v>
                </c:pt>
                <c:pt idx="1249" formatCode="d\-mmm\-yy">
                  <c:v>42088</c:v>
                </c:pt>
                <c:pt idx="1250" formatCode="d\-mmm\-yy">
                  <c:v>42091</c:v>
                </c:pt>
                <c:pt idx="1251" formatCode="d\-mmm\-yy">
                  <c:v>42094</c:v>
                </c:pt>
                <c:pt idx="1252" formatCode="d\-mmm\-yy">
                  <c:v>42097</c:v>
                </c:pt>
                <c:pt idx="1253" formatCode="d\-mmm\-yy">
                  <c:v>42100</c:v>
                </c:pt>
                <c:pt idx="1254" formatCode="d\-mmm\-yy">
                  <c:v>42103</c:v>
                </c:pt>
                <c:pt idx="1255" formatCode="d\-mmm\-yy">
                  <c:v>42106</c:v>
                </c:pt>
                <c:pt idx="1256" formatCode="d\-mmm\-yy">
                  <c:v>42109</c:v>
                </c:pt>
                <c:pt idx="1257" formatCode="d\-mmm\-yy">
                  <c:v>42112</c:v>
                </c:pt>
                <c:pt idx="1258" formatCode="d\-mmm\-yy">
                  <c:v>42115</c:v>
                </c:pt>
                <c:pt idx="1259" formatCode="d\-mmm\-yy">
                  <c:v>42118</c:v>
                </c:pt>
                <c:pt idx="1260" formatCode="d\-mmm\-yy">
                  <c:v>42121</c:v>
                </c:pt>
                <c:pt idx="1261" formatCode="d\-mmm\-yy">
                  <c:v>42124</c:v>
                </c:pt>
                <c:pt idx="1262" formatCode="d\-mmm\-yy">
                  <c:v>42127</c:v>
                </c:pt>
                <c:pt idx="1263" formatCode="d\-mmm\-yy">
                  <c:v>42130</c:v>
                </c:pt>
                <c:pt idx="1264" formatCode="d\-mmm\-yy">
                  <c:v>42133</c:v>
                </c:pt>
                <c:pt idx="1265" formatCode="d\-mmm\-yy">
                  <c:v>42136</c:v>
                </c:pt>
                <c:pt idx="1266" formatCode="d\-mmm\-yy">
                  <c:v>42139</c:v>
                </c:pt>
                <c:pt idx="1267" formatCode="d\-mmm\-yy">
                  <c:v>42142</c:v>
                </c:pt>
                <c:pt idx="1268" formatCode="d\-mmm\-yy">
                  <c:v>42145</c:v>
                </c:pt>
                <c:pt idx="1269" formatCode="d\-mmm\-yy">
                  <c:v>42148</c:v>
                </c:pt>
                <c:pt idx="1270" formatCode="d\-mmm\-yy">
                  <c:v>42151</c:v>
                </c:pt>
                <c:pt idx="1271" formatCode="d\-mmm\-yy">
                  <c:v>42154</c:v>
                </c:pt>
                <c:pt idx="1272" formatCode="d\-mmm\-yy">
                  <c:v>42157</c:v>
                </c:pt>
                <c:pt idx="1273" formatCode="d\-mmm\-yy">
                  <c:v>42160</c:v>
                </c:pt>
                <c:pt idx="1274" formatCode="d\-mmm\-yy">
                  <c:v>42163</c:v>
                </c:pt>
                <c:pt idx="1275" formatCode="d\-mmm\-yy">
                  <c:v>42166</c:v>
                </c:pt>
                <c:pt idx="1276" formatCode="d\-mmm\-yy">
                  <c:v>42169</c:v>
                </c:pt>
                <c:pt idx="1277" formatCode="d\-mmm\-yy">
                  <c:v>42172</c:v>
                </c:pt>
                <c:pt idx="1278" formatCode="d\-mmm\-yy">
                  <c:v>42175</c:v>
                </c:pt>
                <c:pt idx="1279" formatCode="d\-mmm\-yy">
                  <c:v>42178</c:v>
                </c:pt>
                <c:pt idx="1280" formatCode="d\-mmm\-yy">
                  <c:v>42181</c:v>
                </c:pt>
                <c:pt idx="1281" formatCode="d\-mmm\-yy">
                  <c:v>42184</c:v>
                </c:pt>
                <c:pt idx="1282" formatCode="d\-mmm\-yy">
                  <c:v>42187</c:v>
                </c:pt>
                <c:pt idx="1283" formatCode="d\-mmm\-yy">
                  <c:v>42190</c:v>
                </c:pt>
                <c:pt idx="1284" formatCode="d\-mmm\-yy">
                  <c:v>42193</c:v>
                </c:pt>
                <c:pt idx="1285" formatCode="d\-mmm\-yy">
                  <c:v>42196</c:v>
                </c:pt>
                <c:pt idx="1286" formatCode="d\-mmm\-yy">
                  <c:v>42199</c:v>
                </c:pt>
                <c:pt idx="1287" formatCode="d\-mmm\-yy">
                  <c:v>42202</c:v>
                </c:pt>
                <c:pt idx="1288" formatCode="d\-mmm\-yy">
                  <c:v>42205</c:v>
                </c:pt>
                <c:pt idx="1289" formatCode="d\-mmm\-yy">
                  <c:v>42208</c:v>
                </c:pt>
                <c:pt idx="1290" formatCode="d\-mmm\-yy">
                  <c:v>42211</c:v>
                </c:pt>
                <c:pt idx="1291" formatCode="d\-mmm\-yy">
                  <c:v>42214</c:v>
                </c:pt>
                <c:pt idx="1292" formatCode="d\-mmm\-yy">
                  <c:v>42217</c:v>
                </c:pt>
                <c:pt idx="1293" formatCode="d\-mmm\-yy">
                  <c:v>42220</c:v>
                </c:pt>
                <c:pt idx="1294" formatCode="d\-mmm\-yy">
                  <c:v>42223</c:v>
                </c:pt>
                <c:pt idx="1295" formatCode="d\-mmm\-yy">
                  <c:v>42226</c:v>
                </c:pt>
                <c:pt idx="1296" formatCode="d\-mmm\-yy">
                  <c:v>42229</c:v>
                </c:pt>
                <c:pt idx="1297" formatCode="d\-mmm\-yy">
                  <c:v>42232</c:v>
                </c:pt>
                <c:pt idx="1298" formatCode="d\-mmm\-yy">
                  <c:v>42235</c:v>
                </c:pt>
                <c:pt idx="1299" formatCode="d\-mmm\-yy">
                  <c:v>42238</c:v>
                </c:pt>
                <c:pt idx="1300" formatCode="d\-mmm\-yy">
                  <c:v>42241</c:v>
                </c:pt>
                <c:pt idx="1301" formatCode="d\-mmm\-yy">
                  <c:v>42244</c:v>
                </c:pt>
                <c:pt idx="1302" formatCode="d\-mmm\-yy">
                  <c:v>42247</c:v>
                </c:pt>
                <c:pt idx="1303" formatCode="d\-mmm\-yy">
                  <c:v>42250</c:v>
                </c:pt>
                <c:pt idx="1304" formatCode="d\-mmm\-yy">
                  <c:v>42253</c:v>
                </c:pt>
                <c:pt idx="1305" formatCode="d\-mmm\-yy">
                  <c:v>42256</c:v>
                </c:pt>
                <c:pt idx="1306" formatCode="d\-mmm\-yy">
                  <c:v>42259</c:v>
                </c:pt>
                <c:pt idx="1307" formatCode="d\-mmm\-yy">
                  <c:v>42262</c:v>
                </c:pt>
                <c:pt idx="1308" formatCode="d\-mmm\-yy">
                  <c:v>42265</c:v>
                </c:pt>
                <c:pt idx="1309" formatCode="d\-mmm\-yy">
                  <c:v>42268</c:v>
                </c:pt>
                <c:pt idx="1310" formatCode="d\-mmm\-yy">
                  <c:v>42271</c:v>
                </c:pt>
                <c:pt idx="1311" formatCode="d\-mmm\-yy">
                  <c:v>42274</c:v>
                </c:pt>
                <c:pt idx="1312" formatCode="d\-mmm\-yy">
                  <c:v>42277</c:v>
                </c:pt>
                <c:pt idx="1313" formatCode="d\-mmm\-yy">
                  <c:v>42280</c:v>
                </c:pt>
                <c:pt idx="1314" formatCode="d\-mmm\-yy">
                  <c:v>42283</c:v>
                </c:pt>
                <c:pt idx="1315" formatCode="d\-mmm\-yy">
                  <c:v>42286</c:v>
                </c:pt>
                <c:pt idx="1316" formatCode="d\-mmm\-yy">
                  <c:v>42289</c:v>
                </c:pt>
                <c:pt idx="1317" formatCode="d\-mmm\-yy">
                  <c:v>42292</c:v>
                </c:pt>
                <c:pt idx="1318" formatCode="d\-mmm\-yy">
                  <c:v>42295</c:v>
                </c:pt>
                <c:pt idx="1319" formatCode="d\-mmm\-yy">
                  <c:v>42298</c:v>
                </c:pt>
                <c:pt idx="1320" formatCode="d\-mmm\-yy">
                  <c:v>42301</c:v>
                </c:pt>
                <c:pt idx="1321" formatCode="d\-mmm\-yy">
                  <c:v>42304</c:v>
                </c:pt>
                <c:pt idx="1322" formatCode="d\-mmm\-yy">
                  <c:v>42307</c:v>
                </c:pt>
                <c:pt idx="1323" formatCode="d\-mmm\-yy">
                  <c:v>42310</c:v>
                </c:pt>
                <c:pt idx="1324" formatCode="d\-mmm\-yy">
                  <c:v>42313</c:v>
                </c:pt>
                <c:pt idx="1325" formatCode="d\-mmm\-yy">
                  <c:v>42316</c:v>
                </c:pt>
                <c:pt idx="1326" formatCode="d\-mmm\-yy">
                  <c:v>42319</c:v>
                </c:pt>
                <c:pt idx="1327" formatCode="d\-mmm\-yy">
                  <c:v>42322</c:v>
                </c:pt>
                <c:pt idx="1328" formatCode="d\-mmm\-yy">
                  <c:v>42325</c:v>
                </c:pt>
                <c:pt idx="1329" formatCode="d\-mmm\-yy">
                  <c:v>42328</c:v>
                </c:pt>
                <c:pt idx="1330" formatCode="d\-mmm\-yy">
                  <c:v>42331</c:v>
                </c:pt>
                <c:pt idx="1331" formatCode="d\-mmm\-yy">
                  <c:v>42334</c:v>
                </c:pt>
                <c:pt idx="1332" formatCode="d\-mmm\-yy">
                  <c:v>42337</c:v>
                </c:pt>
                <c:pt idx="1333" formatCode="d\-mmm\-yy">
                  <c:v>42340</c:v>
                </c:pt>
                <c:pt idx="1334" formatCode="d\-mmm\-yy">
                  <c:v>42343</c:v>
                </c:pt>
                <c:pt idx="1335" formatCode="d\-mmm\-yy">
                  <c:v>42346</c:v>
                </c:pt>
                <c:pt idx="1336" formatCode="d\-mmm\-yy">
                  <c:v>42349</c:v>
                </c:pt>
                <c:pt idx="1337" formatCode="d\-mmm\-yy">
                  <c:v>42352</c:v>
                </c:pt>
                <c:pt idx="1338" formatCode="d\-mmm\-yy">
                  <c:v>42355</c:v>
                </c:pt>
                <c:pt idx="1339" formatCode="d\-mmm\-yy">
                  <c:v>42358</c:v>
                </c:pt>
                <c:pt idx="1340" formatCode="d\-mmm\-yy">
                  <c:v>42361</c:v>
                </c:pt>
                <c:pt idx="1341" formatCode="d\-mmm\-yy">
                  <c:v>42364</c:v>
                </c:pt>
                <c:pt idx="1342" formatCode="d\-mmm\-yy">
                  <c:v>42367</c:v>
                </c:pt>
                <c:pt idx="1343" formatCode="d\-mmm\-yy">
                  <c:v>42370</c:v>
                </c:pt>
                <c:pt idx="1344" formatCode="d\-mmm\-yy">
                  <c:v>42373</c:v>
                </c:pt>
                <c:pt idx="1345" formatCode="d\-mmm\-yy">
                  <c:v>42376</c:v>
                </c:pt>
                <c:pt idx="1346" formatCode="d\-mmm\-yy">
                  <c:v>42379</c:v>
                </c:pt>
                <c:pt idx="1347" formatCode="d\-mmm\-yy">
                  <c:v>42382</c:v>
                </c:pt>
                <c:pt idx="1348" formatCode="d\-mmm\-yy">
                  <c:v>42385</c:v>
                </c:pt>
                <c:pt idx="1349" formatCode="d\-mmm\-yy">
                  <c:v>42388</c:v>
                </c:pt>
                <c:pt idx="1350" formatCode="d\-mmm\-yy">
                  <c:v>42391</c:v>
                </c:pt>
                <c:pt idx="1351" formatCode="d\-mmm\-yy">
                  <c:v>42394</c:v>
                </c:pt>
                <c:pt idx="1352" formatCode="d\-mmm\-yy">
                  <c:v>42397</c:v>
                </c:pt>
                <c:pt idx="1353" formatCode="d\-mmm\-yy">
                  <c:v>42400</c:v>
                </c:pt>
                <c:pt idx="1354" formatCode="d\-mmm\-yy">
                  <c:v>42038</c:v>
                </c:pt>
                <c:pt idx="1355" formatCode="d\-mmm\-yy">
                  <c:v>42041</c:v>
                </c:pt>
                <c:pt idx="1356" formatCode="d\-mmm\-yy">
                  <c:v>42044</c:v>
                </c:pt>
                <c:pt idx="1357" formatCode="d\-mmm\-yy">
                  <c:v>42047</c:v>
                </c:pt>
                <c:pt idx="1358" formatCode="d\-mmm\-yy">
                  <c:v>42050</c:v>
                </c:pt>
                <c:pt idx="1359" formatCode="d\-mmm\-yy">
                  <c:v>42053</c:v>
                </c:pt>
                <c:pt idx="1360" formatCode="d\-mmm\-yy">
                  <c:v>42056</c:v>
                </c:pt>
                <c:pt idx="1361" formatCode="d\-mmm\-yy">
                  <c:v>42059</c:v>
                </c:pt>
                <c:pt idx="1362" formatCode="d\-mmm\-yy">
                  <c:v>42062</c:v>
                </c:pt>
                <c:pt idx="1363" formatCode="d\-mmm\-yy">
                  <c:v>42430</c:v>
                </c:pt>
                <c:pt idx="1364" formatCode="d\-mmm\-yy">
                  <c:v>42433</c:v>
                </c:pt>
                <c:pt idx="1365" formatCode="d\-mmm\-yy">
                  <c:v>42436</c:v>
                </c:pt>
                <c:pt idx="1366" formatCode="d\-mmm\-yy">
                  <c:v>42439</c:v>
                </c:pt>
                <c:pt idx="1367" formatCode="d\-mmm\-yy">
                  <c:v>42442</c:v>
                </c:pt>
                <c:pt idx="1368" formatCode="d\-mmm\-yy">
                  <c:v>42445</c:v>
                </c:pt>
                <c:pt idx="1369" formatCode="d\-mmm\-yy">
                  <c:v>42448</c:v>
                </c:pt>
                <c:pt idx="1370" formatCode="d\-mmm\-yy">
                  <c:v>42451</c:v>
                </c:pt>
                <c:pt idx="1371" formatCode="d\-mmm\-yy">
                  <c:v>42454</c:v>
                </c:pt>
                <c:pt idx="1372" formatCode="d\-mmm\-yy">
                  <c:v>42457</c:v>
                </c:pt>
                <c:pt idx="1373" formatCode="d\-mmm\-yy">
                  <c:v>42460</c:v>
                </c:pt>
                <c:pt idx="1374" formatCode="d\-mmm\-yy">
                  <c:v>42463</c:v>
                </c:pt>
                <c:pt idx="1375" formatCode="d\-mmm\-yy">
                  <c:v>42466</c:v>
                </c:pt>
                <c:pt idx="1376" formatCode="d\-mmm\-yy">
                  <c:v>42469</c:v>
                </c:pt>
                <c:pt idx="1377" formatCode="d\-mmm\-yy">
                  <c:v>42472</c:v>
                </c:pt>
                <c:pt idx="1378" formatCode="d\-mmm\-yy">
                  <c:v>42475</c:v>
                </c:pt>
                <c:pt idx="1379" formatCode="d\-mmm\-yy">
                  <c:v>42478</c:v>
                </c:pt>
                <c:pt idx="1380" formatCode="d\-mmm\-yy">
                  <c:v>42481</c:v>
                </c:pt>
                <c:pt idx="1381" formatCode="d\-mmm\-yy">
                  <c:v>42484</c:v>
                </c:pt>
                <c:pt idx="1382" formatCode="d\-mmm\-yy">
                  <c:v>42487</c:v>
                </c:pt>
                <c:pt idx="1383" formatCode="d\-mmm\-yy">
                  <c:v>42490</c:v>
                </c:pt>
                <c:pt idx="1384" formatCode="d\-mmm\-yy">
                  <c:v>42493</c:v>
                </c:pt>
                <c:pt idx="1385" formatCode="d\-mmm\-yy">
                  <c:v>42496</c:v>
                </c:pt>
                <c:pt idx="1386" formatCode="d\-mmm\-yy">
                  <c:v>42499</c:v>
                </c:pt>
                <c:pt idx="1387" formatCode="d\-mmm\-yy">
                  <c:v>42502</c:v>
                </c:pt>
                <c:pt idx="1388" formatCode="d\-mmm\-yy">
                  <c:v>42505</c:v>
                </c:pt>
                <c:pt idx="1389" formatCode="d\-mmm\-yy">
                  <c:v>42508</c:v>
                </c:pt>
                <c:pt idx="1390" formatCode="d\-mmm\-yy">
                  <c:v>42511</c:v>
                </c:pt>
                <c:pt idx="1391" formatCode="d\-mmm\-yy">
                  <c:v>42514</c:v>
                </c:pt>
                <c:pt idx="1392" formatCode="d\-mmm\-yy">
                  <c:v>42517</c:v>
                </c:pt>
                <c:pt idx="1393" formatCode="d\-mmm\-yy">
                  <c:v>42520</c:v>
                </c:pt>
                <c:pt idx="1394" formatCode="d\-mmm\-yy">
                  <c:v>42523</c:v>
                </c:pt>
                <c:pt idx="1395" formatCode="d\-mmm\-yy">
                  <c:v>42526</c:v>
                </c:pt>
                <c:pt idx="1396" formatCode="d\-mmm\-yy">
                  <c:v>42529</c:v>
                </c:pt>
                <c:pt idx="1397" formatCode="d\-mmm\-yy">
                  <c:v>42532</c:v>
                </c:pt>
                <c:pt idx="1398" formatCode="d\-mmm\-yy">
                  <c:v>42535</c:v>
                </c:pt>
                <c:pt idx="1399" formatCode="d\-mmm\-yy">
                  <c:v>42538</c:v>
                </c:pt>
                <c:pt idx="1400" formatCode="d\-mmm\-yy">
                  <c:v>42541</c:v>
                </c:pt>
                <c:pt idx="1401" formatCode="d\-mmm\-yy">
                  <c:v>42544</c:v>
                </c:pt>
                <c:pt idx="1402" formatCode="d\-mmm\-yy">
                  <c:v>42547</c:v>
                </c:pt>
                <c:pt idx="1403" formatCode="d\-mmm\-yy">
                  <c:v>42550</c:v>
                </c:pt>
                <c:pt idx="1404" formatCode="d\-mmm\-yy">
                  <c:v>42187</c:v>
                </c:pt>
                <c:pt idx="1405" formatCode="d\-mmm\-yy">
                  <c:v>42190</c:v>
                </c:pt>
                <c:pt idx="1406" formatCode="d\-mmm\-yy">
                  <c:v>42193</c:v>
                </c:pt>
                <c:pt idx="1407" formatCode="d\-mmm\-yy">
                  <c:v>42196</c:v>
                </c:pt>
                <c:pt idx="1408" formatCode="d\-mmm\-yy">
                  <c:v>42199</c:v>
                </c:pt>
                <c:pt idx="1409" formatCode="d\-mmm\-yy">
                  <c:v>42202</c:v>
                </c:pt>
                <c:pt idx="1410" formatCode="d\-mmm\-yy">
                  <c:v>42205</c:v>
                </c:pt>
                <c:pt idx="1411" formatCode="d\-mmm\-yy">
                  <c:v>42208</c:v>
                </c:pt>
                <c:pt idx="1412" formatCode="d\-mmm\-yy">
                  <c:v>42211</c:v>
                </c:pt>
                <c:pt idx="1413" formatCode="d\-mmm\-yy">
                  <c:v>42214</c:v>
                </c:pt>
                <c:pt idx="1414" formatCode="d\-mmm\-yy">
                  <c:v>42583</c:v>
                </c:pt>
                <c:pt idx="1415" formatCode="d\-mmm\-yy">
                  <c:v>42586</c:v>
                </c:pt>
                <c:pt idx="1416" formatCode="d\-mmm\-yy">
                  <c:v>42589</c:v>
                </c:pt>
                <c:pt idx="1417" formatCode="d\-mmm\-yy">
                  <c:v>42592</c:v>
                </c:pt>
                <c:pt idx="1418" formatCode="d\-mmm\-yy">
                  <c:v>42595</c:v>
                </c:pt>
                <c:pt idx="1419" formatCode="d\-mmm\-yy">
                  <c:v>42598</c:v>
                </c:pt>
                <c:pt idx="1420" formatCode="d\-mmm\-yy">
                  <c:v>42601</c:v>
                </c:pt>
                <c:pt idx="1421" formatCode="d\-mmm\-yy">
                  <c:v>42604</c:v>
                </c:pt>
                <c:pt idx="1422" formatCode="d\-mmm\-yy">
                  <c:v>42607</c:v>
                </c:pt>
                <c:pt idx="1423" formatCode="d\-mmm\-yy">
                  <c:v>42610</c:v>
                </c:pt>
                <c:pt idx="1424" formatCode="d\-mmm\-yy">
                  <c:v>42613</c:v>
                </c:pt>
                <c:pt idx="1425" formatCode="d\-mmm\-yy">
                  <c:v>42616</c:v>
                </c:pt>
                <c:pt idx="1426" formatCode="d\-mmm\-yy">
                  <c:v>42619</c:v>
                </c:pt>
                <c:pt idx="1427" formatCode="d\-mmm\-yy">
                  <c:v>42622</c:v>
                </c:pt>
                <c:pt idx="1428" formatCode="d\-mmm\-yy">
                  <c:v>42625</c:v>
                </c:pt>
                <c:pt idx="1429" formatCode="d\-mmm\-yy">
                  <c:v>42628</c:v>
                </c:pt>
                <c:pt idx="1430" formatCode="d\-mmm\-yy">
                  <c:v>42631</c:v>
                </c:pt>
                <c:pt idx="1431" formatCode="d\-mmm\-yy">
                  <c:v>42634</c:v>
                </c:pt>
                <c:pt idx="1432" formatCode="d\-mmm\-yy">
                  <c:v>42637</c:v>
                </c:pt>
                <c:pt idx="1433" formatCode="d\-mmm\-yy">
                  <c:v>42640</c:v>
                </c:pt>
                <c:pt idx="1434" formatCode="d\-mmm\-yy">
                  <c:v>42643</c:v>
                </c:pt>
                <c:pt idx="1435" formatCode="d\-mmm\-yy">
                  <c:v>42646</c:v>
                </c:pt>
                <c:pt idx="1436" formatCode="d\-mmm\-yy">
                  <c:v>42649</c:v>
                </c:pt>
                <c:pt idx="1437" formatCode="d\-mmm\-yy">
                  <c:v>42652</c:v>
                </c:pt>
                <c:pt idx="1438" formatCode="d\-mmm\-yy">
                  <c:v>42655</c:v>
                </c:pt>
                <c:pt idx="1439" formatCode="d\-mmm\-yy">
                  <c:v>42658</c:v>
                </c:pt>
                <c:pt idx="1440" formatCode="d\-mmm\-yy">
                  <c:v>42661</c:v>
                </c:pt>
                <c:pt idx="1441" formatCode="d\-mmm\-yy">
                  <c:v>42664</c:v>
                </c:pt>
                <c:pt idx="1442" formatCode="d\-mmm\-yy">
                  <c:v>42667</c:v>
                </c:pt>
                <c:pt idx="1443" formatCode="d\-mmm\-yy">
                  <c:v>42670</c:v>
                </c:pt>
                <c:pt idx="1444" formatCode="d\-mmm\-yy">
                  <c:v>42673</c:v>
                </c:pt>
                <c:pt idx="1445" formatCode="d\-mmm\-yy">
                  <c:v>42676</c:v>
                </c:pt>
                <c:pt idx="1446" formatCode="d\-mmm\-yy">
                  <c:v>42679</c:v>
                </c:pt>
                <c:pt idx="1447" formatCode="d\-mmm\-yy">
                  <c:v>42682</c:v>
                </c:pt>
                <c:pt idx="1448" formatCode="d\-mmm\-yy">
                  <c:v>42685</c:v>
                </c:pt>
                <c:pt idx="1449" formatCode="d\-mmm\-yy">
                  <c:v>42688</c:v>
                </c:pt>
                <c:pt idx="1450" formatCode="d\-mmm\-yy">
                  <c:v>42691</c:v>
                </c:pt>
                <c:pt idx="1451" formatCode="d\-mmm\-yy">
                  <c:v>42694</c:v>
                </c:pt>
                <c:pt idx="1452" formatCode="d\-mmm\-yy">
                  <c:v>42697</c:v>
                </c:pt>
                <c:pt idx="1453" formatCode="d\-mmm\-yy">
                  <c:v>42700</c:v>
                </c:pt>
                <c:pt idx="1454" formatCode="d\-mmm\-yy">
                  <c:v>42703</c:v>
                </c:pt>
                <c:pt idx="1455" formatCode="d\-mmm\-yy">
                  <c:v>42706</c:v>
                </c:pt>
                <c:pt idx="1456" formatCode="d\-mmm\-yy">
                  <c:v>42709</c:v>
                </c:pt>
                <c:pt idx="1457" formatCode="d\-mmm\-yy">
                  <c:v>42712</c:v>
                </c:pt>
                <c:pt idx="1458" formatCode="d\-mmm\-yy">
                  <c:v>42715</c:v>
                </c:pt>
                <c:pt idx="1459" formatCode="d\-mmm\-yy">
                  <c:v>42718</c:v>
                </c:pt>
                <c:pt idx="1460" formatCode="d\-mmm\-yy">
                  <c:v>42721</c:v>
                </c:pt>
                <c:pt idx="1461" formatCode="d\-mmm\-yy">
                  <c:v>42724</c:v>
                </c:pt>
                <c:pt idx="1462" formatCode="d\-mmm\-yy">
                  <c:v>42727</c:v>
                </c:pt>
                <c:pt idx="1463" formatCode="d\-mmm\-yy">
                  <c:v>42730</c:v>
                </c:pt>
                <c:pt idx="1464" formatCode="d\-mmm\-yy">
                  <c:v>42733</c:v>
                </c:pt>
                <c:pt idx="1465" formatCode="d\-mmm\-yy">
                  <c:v>42736</c:v>
                </c:pt>
                <c:pt idx="1466" formatCode="d\-mmm\-yy">
                  <c:v>42739</c:v>
                </c:pt>
                <c:pt idx="1467" formatCode="d\-mmm\-yy">
                  <c:v>42742</c:v>
                </c:pt>
                <c:pt idx="1468" formatCode="d\-mmm\-yy">
                  <c:v>42745</c:v>
                </c:pt>
                <c:pt idx="1469" formatCode="d\-mmm\-yy">
                  <c:v>42748</c:v>
                </c:pt>
                <c:pt idx="1470" formatCode="d\-mmm\-yy">
                  <c:v>42751</c:v>
                </c:pt>
                <c:pt idx="1471" formatCode="d\-mmm\-yy">
                  <c:v>42754</c:v>
                </c:pt>
                <c:pt idx="1472" formatCode="d\-mmm\-yy">
                  <c:v>42757</c:v>
                </c:pt>
                <c:pt idx="1473" formatCode="d\-mmm\-yy">
                  <c:v>42760</c:v>
                </c:pt>
                <c:pt idx="1474" formatCode="d\-mmm\-yy">
                  <c:v>42763</c:v>
                </c:pt>
                <c:pt idx="1475" formatCode="d\-mmm\-yy">
                  <c:v>42766</c:v>
                </c:pt>
                <c:pt idx="1476" formatCode="d\-mmm\-yy">
                  <c:v>42769</c:v>
                </c:pt>
                <c:pt idx="1477" formatCode="d\-mmm\-yy">
                  <c:v>42772</c:v>
                </c:pt>
                <c:pt idx="1478" formatCode="d\-mmm\-yy">
                  <c:v>42775</c:v>
                </c:pt>
                <c:pt idx="1479" formatCode="d\-mmm\-yy">
                  <c:v>42778</c:v>
                </c:pt>
                <c:pt idx="1480" formatCode="d\-mmm\-yy">
                  <c:v>42781</c:v>
                </c:pt>
                <c:pt idx="1481" formatCode="d\-mmm\-yy">
                  <c:v>42784</c:v>
                </c:pt>
                <c:pt idx="1482" formatCode="d\-mmm\-yy">
                  <c:v>42787</c:v>
                </c:pt>
                <c:pt idx="1483" formatCode="d\-mmm\-yy">
                  <c:v>42790</c:v>
                </c:pt>
                <c:pt idx="1484" formatCode="d\-mmm\-yy">
                  <c:v>42793</c:v>
                </c:pt>
                <c:pt idx="1485" formatCode="d\-mmm\-yy">
                  <c:v>42796</c:v>
                </c:pt>
                <c:pt idx="1486" formatCode="d\-mmm\-yy">
                  <c:v>42799</c:v>
                </c:pt>
                <c:pt idx="1487" formatCode="d\-mmm\-yy">
                  <c:v>42802</c:v>
                </c:pt>
                <c:pt idx="1488" formatCode="d\-mmm\-yy">
                  <c:v>42805</c:v>
                </c:pt>
                <c:pt idx="1489" formatCode="d\-mmm\-yy">
                  <c:v>42808</c:v>
                </c:pt>
                <c:pt idx="1490" formatCode="d\-mmm\-yy">
                  <c:v>42811</c:v>
                </c:pt>
                <c:pt idx="1491" formatCode="d\-mmm\-yy">
                  <c:v>42814</c:v>
                </c:pt>
                <c:pt idx="1492" formatCode="d\-mmm\-yy">
                  <c:v>42817</c:v>
                </c:pt>
                <c:pt idx="1493" formatCode="d\-mmm\-yy">
                  <c:v>42820</c:v>
                </c:pt>
                <c:pt idx="1494" formatCode="d\-mmm\-yy">
                  <c:v>42823</c:v>
                </c:pt>
                <c:pt idx="1495" formatCode="d\-mmm\-yy">
                  <c:v>42826</c:v>
                </c:pt>
                <c:pt idx="1496" formatCode="d\-mmm\-yy">
                  <c:v>42829</c:v>
                </c:pt>
                <c:pt idx="1497" formatCode="d\-mmm\-yy">
                  <c:v>42832</c:v>
                </c:pt>
                <c:pt idx="1498" formatCode="d\-mmm\-yy">
                  <c:v>42835</c:v>
                </c:pt>
                <c:pt idx="1499" formatCode="d\-mmm\-yy">
                  <c:v>42838</c:v>
                </c:pt>
                <c:pt idx="1500" formatCode="d\-mmm\-yy">
                  <c:v>42841</c:v>
                </c:pt>
                <c:pt idx="1501" formatCode="d\-mmm\-yy">
                  <c:v>42844</c:v>
                </c:pt>
                <c:pt idx="1502" formatCode="d\-mmm\-yy">
                  <c:v>42847</c:v>
                </c:pt>
                <c:pt idx="1503" formatCode="d\-mmm\-yy">
                  <c:v>42850</c:v>
                </c:pt>
                <c:pt idx="1504" formatCode="d\-mmm\-yy">
                  <c:v>42853</c:v>
                </c:pt>
                <c:pt idx="1505" formatCode="d\-mmm\-yy">
                  <c:v>42856</c:v>
                </c:pt>
                <c:pt idx="1506" formatCode="d\-mmm\-yy">
                  <c:v>42859</c:v>
                </c:pt>
                <c:pt idx="1507" formatCode="d\-mmm\-yy">
                  <c:v>42862</c:v>
                </c:pt>
                <c:pt idx="1508" formatCode="d\-mmm\-yy">
                  <c:v>42865</c:v>
                </c:pt>
                <c:pt idx="1509" formatCode="d\-mmm\-yy">
                  <c:v>42868</c:v>
                </c:pt>
                <c:pt idx="1510" formatCode="d\-mmm\-yy">
                  <c:v>42871</c:v>
                </c:pt>
                <c:pt idx="1511" formatCode="d\-mmm\-yy">
                  <c:v>42874</c:v>
                </c:pt>
                <c:pt idx="1512" formatCode="d\-mmm\-yy">
                  <c:v>42877</c:v>
                </c:pt>
                <c:pt idx="1513" formatCode="d\-mmm\-yy">
                  <c:v>42880</c:v>
                </c:pt>
                <c:pt idx="1514" formatCode="d\-mmm\-yy">
                  <c:v>42883</c:v>
                </c:pt>
                <c:pt idx="1515" formatCode="d\-mmm\-yy">
                  <c:v>42886</c:v>
                </c:pt>
                <c:pt idx="1516" formatCode="d\-mmm\-yy">
                  <c:v>42889</c:v>
                </c:pt>
                <c:pt idx="1517" formatCode="d\-mmm\-yy">
                  <c:v>42892</c:v>
                </c:pt>
                <c:pt idx="1518" formatCode="d\-mmm\-yy">
                  <c:v>42895</c:v>
                </c:pt>
                <c:pt idx="1519" formatCode="d\-mmm\-yy">
                  <c:v>42898</c:v>
                </c:pt>
                <c:pt idx="1520" formatCode="d\-mmm\-yy">
                  <c:v>42901</c:v>
                </c:pt>
                <c:pt idx="1521" formatCode="d\-mmm\-yy">
                  <c:v>42904</c:v>
                </c:pt>
                <c:pt idx="1522" formatCode="d\-mmm\-yy">
                  <c:v>42907</c:v>
                </c:pt>
                <c:pt idx="1523" formatCode="d\-mmm\-yy">
                  <c:v>42910</c:v>
                </c:pt>
                <c:pt idx="1524" formatCode="d\-mmm\-yy">
                  <c:v>42913</c:v>
                </c:pt>
                <c:pt idx="1525" formatCode="d\-mmm\-yy">
                  <c:v>42916</c:v>
                </c:pt>
                <c:pt idx="1526" formatCode="d\-mmm\-yy">
                  <c:v>42919</c:v>
                </c:pt>
                <c:pt idx="1527" formatCode="d\-mmm\-yy">
                  <c:v>42922</c:v>
                </c:pt>
                <c:pt idx="1528" formatCode="d\-mmm\-yy">
                  <c:v>42925</c:v>
                </c:pt>
                <c:pt idx="1529" formatCode="d\-mmm\-yy">
                  <c:v>42928</c:v>
                </c:pt>
                <c:pt idx="1530" formatCode="d\-mmm\-yy">
                  <c:v>42931</c:v>
                </c:pt>
                <c:pt idx="1531" formatCode="d\-mmm\-yy">
                  <c:v>42934</c:v>
                </c:pt>
                <c:pt idx="1532" formatCode="d\-mmm\-yy">
                  <c:v>42937</c:v>
                </c:pt>
                <c:pt idx="1533" formatCode="d\-mmm\-yy">
                  <c:v>42940</c:v>
                </c:pt>
                <c:pt idx="1534" formatCode="d\-mmm\-yy">
                  <c:v>42943</c:v>
                </c:pt>
                <c:pt idx="1535" formatCode="d\-mmm\-yy">
                  <c:v>42946</c:v>
                </c:pt>
                <c:pt idx="1536" formatCode="d\-mmm\-yy">
                  <c:v>42949</c:v>
                </c:pt>
                <c:pt idx="1537" formatCode="d\-mmm\-yy">
                  <c:v>42952</c:v>
                </c:pt>
                <c:pt idx="1538" formatCode="d\-mmm\-yy">
                  <c:v>42955</c:v>
                </c:pt>
                <c:pt idx="1539" formatCode="d\-mmm\-yy">
                  <c:v>42958</c:v>
                </c:pt>
                <c:pt idx="1540" formatCode="d\-mmm\-yy">
                  <c:v>42961</c:v>
                </c:pt>
                <c:pt idx="1541" formatCode="d\-mmm\-yy">
                  <c:v>42964</c:v>
                </c:pt>
                <c:pt idx="1542" formatCode="d\-mmm\-yy">
                  <c:v>42967</c:v>
                </c:pt>
                <c:pt idx="1543" formatCode="d\-mmm\-yy">
                  <c:v>42970</c:v>
                </c:pt>
                <c:pt idx="1544" formatCode="d\-mmm\-yy">
                  <c:v>42973</c:v>
                </c:pt>
                <c:pt idx="1545" formatCode="d\-mmm\-yy">
                  <c:v>42976</c:v>
                </c:pt>
                <c:pt idx="1546" formatCode="d\-mmm\-yy">
                  <c:v>42979</c:v>
                </c:pt>
                <c:pt idx="1547" formatCode="d\-mmm\-yy">
                  <c:v>42982</c:v>
                </c:pt>
                <c:pt idx="1548" formatCode="d\-mmm\-yy">
                  <c:v>42985</c:v>
                </c:pt>
                <c:pt idx="1549" formatCode="d\-mmm\-yy">
                  <c:v>42988</c:v>
                </c:pt>
                <c:pt idx="1550" formatCode="d\-mmm\-yy">
                  <c:v>42991</c:v>
                </c:pt>
                <c:pt idx="1551" formatCode="d\-mmm\-yy">
                  <c:v>42994</c:v>
                </c:pt>
                <c:pt idx="1552" formatCode="d\-mmm\-yy">
                  <c:v>42997</c:v>
                </c:pt>
                <c:pt idx="1553" formatCode="d\-mmm\-yy">
                  <c:v>43000</c:v>
                </c:pt>
                <c:pt idx="1554" formatCode="d\-mmm\-yy">
                  <c:v>43003</c:v>
                </c:pt>
                <c:pt idx="1555" formatCode="d\-mmm\-yy">
                  <c:v>43006</c:v>
                </c:pt>
                <c:pt idx="1556" formatCode="d\-mmm\-yy">
                  <c:v>43009</c:v>
                </c:pt>
                <c:pt idx="1557" formatCode="d\-mmm\-yy">
                  <c:v>43012</c:v>
                </c:pt>
                <c:pt idx="1558" formatCode="d\-mmm\-yy">
                  <c:v>43015</c:v>
                </c:pt>
                <c:pt idx="1559" formatCode="d\-mmm\-yy">
                  <c:v>43018</c:v>
                </c:pt>
                <c:pt idx="1560" formatCode="d\-mmm\-yy">
                  <c:v>43021</c:v>
                </c:pt>
                <c:pt idx="1561" formatCode="d\-mmm\-yy">
                  <c:v>43024</c:v>
                </c:pt>
                <c:pt idx="1562" formatCode="d\-mmm\-yy">
                  <c:v>43027</c:v>
                </c:pt>
                <c:pt idx="1563" formatCode="d\-mmm\-yy">
                  <c:v>43030</c:v>
                </c:pt>
                <c:pt idx="1564" formatCode="d\-mmm\-yy">
                  <c:v>43033</c:v>
                </c:pt>
                <c:pt idx="1565" formatCode="d\-mmm\-yy">
                  <c:v>43036</c:v>
                </c:pt>
                <c:pt idx="1566" formatCode="d\-mmm\-yy">
                  <c:v>43039</c:v>
                </c:pt>
                <c:pt idx="1567" formatCode="d\-mmm\-yy">
                  <c:v>43042</c:v>
                </c:pt>
                <c:pt idx="1568" formatCode="d\-mmm\-yy">
                  <c:v>43045</c:v>
                </c:pt>
                <c:pt idx="1569" formatCode="d\-mmm\-yy">
                  <c:v>43048</c:v>
                </c:pt>
                <c:pt idx="1570" formatCode="d\-mmm\-yy">
                  <c:v>43051</c:v>
                </c:pt>
                <c:pt idx="1571" formatCode="d\-mmm\-yy">
                  <c:v>43054</c:v>
                </c:pt>
                <c:pt idx="1572" formatCode="d\-mmm\-yy">
                  <c:v>43057</c:v>
                </c:pt>
                <c:pt idx="1573" formatCode="d\-mmm\-yy">
                  <c:v>43060</c:v>
                </c:pt>
                <c:pt idx="1574" formatCode="d\-mmm\-yy">
                  <c:v>43063</c:v>
                </c:pt>
                <c:pt idx="1575" formatCode="d\-mmm\-yy">
                  <c:v>43066</c:v>
                </c:pt>
                <c:pt idx="1576" formatCode="d\-mmm\-yy">
                  <c:v>43069</c:v>
                </c:pt>
                <c:pt idx="1577" formatCode="d\-mmm\-yy">
                  <c:v>43072</c:v>
                </c:pt>
                <c:pt idx="1578" formatCode="d\-mmm\-yy">
                  <c:v>43075</c:v>
                </c:pt>
                <c:pt idx="1579" formatCode="d\-mmm\-yy">
                  <c:v>43078</c:v>
                </c:pt>
                <c:pt idx="1580" formatCode="d\-mmm\-yy">
                  <c:v>43081</c:v>
                </c:pt>
                <c:pt idx="1581" formatCode="d\-mmm\-yy">
                  <c:v>43084</c:v>
                </c:pt>
                <c:pt idx="1582" formatCode="d\-mmm\-yy">
                  <c:v>43087</c:v>
                </c:pt>
                <c:pt idx="1583" formatCode="d\-mmm\-yy">
                  <c:v>43090</c:v>
                </c:pt>
                <c:pt idx="1584" formatCode="d\-mmm\-yy">
                  <c:v>43093</c:v>
                </c:pt>
                <c:pt idx="1585" formatCode="d\-mmm\-yy">
                  <c:v>43096</c:v>
                </c:pt>
                <c:pt idx="1586" formatCode="d\-mmm\-yy">
                  <c:v>43099</c:v>
                </c:pt>
                <c:pt idx="1587">
                  <c:v>43102</c:v>
                </c:pt>
                <c:pt idx="1588">
                  <c:v>43105</c:v>
                </c:pt>
                <c:pt idx="1589">
                  <c:v>43108</c:v>
                </c:pt>
                <c:pt idx="1590">
                  <c:v>43111</c:v>
                </c:pt>
                <c:pt idx="1591">
                  <c:v>43114</c:v>
                </c:pt>
                <c:pt idx="1592">
                  <c:v>43117</c:v>
                </c:pt>
                <c:pt idx="1593">
                  <c:v>43120</c:v>
                </c:pt>
                <c:pt idx="1594">
                  <c:v>43123</c:v>
                </c:pt>
                <c:pt idx="1595">
                  <c:v>43126</c:v>
                </c:pt>
                <c:pt idx="1596">
                  <c:v>43129</c:v>
                </c:pt>
                <c:pt idx="1597">
                  <c:v>43132</c:v>
                </c:pt>
                <c:pt idx="1598">
                  <c:v>43135</c:v>
                </c:pt>
                <c:pt idx="1599">
                  <c:v>43138</c:v>
                </c:pt>
                <c:pt idx="1600">
                  <c:v>43141</c:v>
                </c:pt>
                <c:pt idx="1601">
                  <c:v>43144</c:v>
                </c:pt>
                <c:pt idx="1602">
                  <c:v>43147</c:v>
                </c:pt>
                <c:pt idx="1603">
                  <c:v>43150</c:v>
                </c:pt>
                <c:pt idx="1604">
                  <c:v>43153</c:v>
                </c:pt>
                <c:pt idx="1605">
                  <c:v>43156</c:v>
                </c:pt>
                <c:pt idx="1606">
                  <c:v>43159</c:v>
                </c:pt>
                <c:pt idx="1607">
                  <c:v>43162</c:v>
                </c:pt>
                <c:pt idx="1608">
                  <c:v>43165</c:v>
                </c:pt>
                <c:pt idx="1609">
                  <c:v>43168</c:v>
                </c:pt>
                <c:pt idx="1610">
                  <c:v>43171</c:v>
                </c:pt>
                <c:pt idx="1611">
                  <c:v>43174</c:v>
                </c:pt>
                <c:pt idx="1612">
                  <c:v>43177</c:v>
                </c:pt>
                <c:pt idx="1613">
                  <c:v>43180</c:v>
                </c:pt>
                <c:pt idx="1614">
                  <c:v>43183</c:v>
                </c:pt>
                <c:pt idx="1615">
                  <c:v>43186</c:v>
                </c:pt>
                <c:pt idx="1616">
                  <c:v>43189</c:v>
                </c:pt>
                <c:pt idx="1617">
                  <c:v>43192</c:v>
                </c:pt>
                <c:pt idx="1618">
                  <c:v>43195</c:v>
                </c:pt>
                <c:pt idx="1619">
                  <c:v>43198</c:v>
                </c:pt>
                <c:pt idx="1620">
                  <c:v>43201</c:v>
                </c:pt>
                <c:pt idx="1621">
                  <c:v>43204</c:v>
                </c:pt>
                <c:pt idx="1622">
                  <c:v>43207</c:v>
                </c:pt>
                <c:pt idx="1623">
                  <c:v>43210</c:v>
                </c:pt>
                <c:pt idx="1624">
                  <c:v>43213</c:v>
                </c:pt>
                <c:pt idx="1625">
                  <c:v>43216</c:v>
                </c:pt>
                <c:pt idx="1626">
                  <c:v>43219</c:v>
                </c:pt>
                <c:pt idx="1627">
                  <c:v>43222</c:v>
                </c:pt>
                <c:pt idx="1628">
                  <c:v>43225</c:v>
                </c:pt>
                <c:pt idx="1629">
                  <c:v>43228</c:v>
                </c:pt>
                <c:pt idx="1630">
                  <c:v>43231</c:v>
                </c:pt>
                <c:pt idx="1631">
                  <c:v>43234</c:v>
                </c:pt>
                <c:pt idx="1632">
                  <c:v>43237</c:v>
                </c:pt>
                <c:pt idx="1633">
                  <c:v>43240</c:v>
                </c:pt>
                <c:pt idx="1634">
                  <c:v>43243</c:v>
                </c:pt>
                <c:pt idx="1635">
                  <c:v>43246</c:v>
                </c:pt>
                <c:pt idx="1636">
                  <c:v>43249</c:v>
                </c:pt>
                <c:pt idx="1637">
                  <c:v>43252</c:v>
                </c:pt>
                <c:pt idx="1638">
                  <c:v>43255</c:v>
                </c:pt>
                <c:pt idx="1639">
                  <c:v>43258</c:v>
                </c:pt>
                <c:pt idx="1640">
                  <c:v>43261</c:v>
                </c:pt>
                <c:pt idx="1641">
                  <c:v>43264</c:v>
                </c:pt>
                <c:pt idx="1642">
                  <c:v>43267</c:v>
                </c:pt>
                <c:pt idx="1643">
                  <c:v>43270</c:v>
                </c:pt>
                <c:pt idx="1644">
                  <c:v>43273</c:v>
                </c:pt>
                <c:pt idx="1645">
                  <c:v>43276</c:v>
                </c:pt>
                <c:pt idx="1646">
                  <c:v>43279</c:v>
                </c:pt>
                <c:pt idx="1647" formatCode="d\-mmm\-yy">
                  <c:v>43282</c:v>
                </c:pt>
                <c:pt idx="1648" formatCode="d\-mmm\-yy">
                  <c:v>43285</c:v>
                </c:pt>
                <c:pt idx="1649" formatCode="d\-mmm\-yy">
                  <c:v>43288</c:v>
                </c:pt>
                <c:pt idx="1650" formatCode="d\-mmm\-yy">
                  <c:v>43291</c:v>
                </c:pt>
                <c:pt idx="1651" formatCode="d\-mmm\-yy">
                  <c:v>43294</c:v>
                </c:pt>
                <c:pt idx="1652" formatCode="d\-mmm\-yy">
                  <c:v>43297</c:v>
                </c:pt>
                <c:pt idx="1653" formatCode="d\-mmm\-yy">
                  <c:v>43300</c:v>
                </c:pt>
                <c:pt idx="1654" formatCode="d\-mmm\-yy">
                  <c:v>43303</c:v>
                </c:pt>
                <c:pt idx="1655" formatCode="d\-mmm\-yy">
                  <c:v>43306</c:v>
                </c:pt>
                <c:pt idx="1656" formatCode="d\-mmm\-yy">
                  <c:v>43309</c:v>
                </c:pt>
                <c:pt idx="1657" formatCode="d\-mmm\-yy">
                  <c:v>43312</c:v>
                </c:pt>
                <c:pt idx="1658" formatCode="d\-mmm\-yy">
                  <c:v>43315</c:v>
                </c:pt>
                <c:pt idx="1659" formatCode="d\-mmm\-yy">
                  <c:v>43318</c:v>
                </c:pt>
                <c:pt idx="1660" formatCode="d\-mmm\-yy">
                  <c:v>43321</c:v>
                </c:pt>
                <c:pt idx="1661" formatCode="d\-mmm\-yy">
                  <c:v>43324</c:v>
                </c:pt>
                <c:pt idx="1662" formatCode="d\-mmm\-yy">
                  <c:v>43327</c:v>
                </c:pt>
                <c:pt idx="1663" formatCode="d\-mmm\-yy">
                  <c:v>43330</c:v>
                </c:pt>
                <c:pt idx="1664" formatCode="d\-mmm\-yy">
                  <c:v>43333</c:v>
                </c:pt>
                <c:pt idx="1665" formatCode="d\-mmm\-yy">
                  <c:v>43336</c:v>
                </c:pt>
                <c:pt idx="1666" formatCode="d\-mmm\-yy">
                  <c:v>43339</c:v>
                </c:pt>
                <c:pt idx="1667" formatCode="d\-mmm\-yy">
                  <c:v>43342</c:v>
                </c:pt>
                <c:pt idx="1668" formatCode="d\-mmm\-yy">
                  <c:v>43345</c:v>
                </c:pt>
                <c:pt idx="1669" formatCode="d\-mmm\-yy">
                  <c:v>43348</c:v>
                </c:pt>
                <c:pt idx="1670" formatCode="d\-mmm\-yy">
                  <c:v>43351</c:v>
                </c:pt>
                <c:pt idx="1671" formatCode="d\-mmm\-yy">
                  <c:v>43354</c:v>
                </c:pt>
                <c:pt idx="1672" formatCode="d\-mmm\-yy">
                  <c:v>43357</c:v>
                </c:pt>
                <c:pt idx="1673" formatCode="d\-mmm\-yy">
                  <c:v>43360</c:v>
                </c:pt>
                <c:pt idx="1674" formatCode="d\-mmm\-yy">
                  <c:v>43363</c:v>
                </c:pt>
                <c:pt idx="1675" formatCode="d\-mmm\-yy">
                  <c:v>43366</c:v>
                </c:pt>
                <c:pt idx="1676" formatCode="d\-mmm\-yy">
                  <c:v>43369</c:v>
                </c:pt>
                <c:pt idx="1677" formatCode="d\-mmm\-yy">
                  <c:v>43372</c:v>
                </c:pt>
                <c:pt idx="1678" formatCode="d\-mmm\-yy">
                  <c:v>43375</c:v>
                </c:pt>
                <c:pt idx="1679" formatCode="d\-mmm\-yy">
                  <c:v>43378</c:v>
                </c:pt>
                <c:pt idx="1680" formatCode="d\-mmm\-yy">
                  <c:v>43381</c:v>
                </c:pt>
                <c:pt idx="1681" formatCode="d\-mmm\-yy">
                  <c:v>43384</c:v>
                </c:pt>
                <c:pt idx="1682" formatCode="d\-mmm\-yy">
                  <c:v>43387</c:v>
                </c:pt>
                <c:pt idx="1683" formatCode="d\-mmm\-yy">
                  <c:v>43390</c:v>
                </c:pt>
                <c:pt idx="1684" formatCode="d\-mmm\-yy">
                  <c:v>43393</c:v>
                </c:pt>
                <c:pt idx="1685" formatCode="d\-mmm\-yy">
                  <c:v>43396</c:v>
                </c:pt>
                <c:pt idx="1686" formatCode="d\-mmm\-yy">
                  <c:v>43399</c:v>
                </c:pt>
                <c:pt idx="1687" formatCode="d\-mmm\-yy">
                  <c:v>43402</c:v>
                </c:pt>
                <c:pt idx="1688" formatCode="d\-mmm\-yy">
                  <c:v>43405</c:v>
                </c:pt>
                <c:pt idx="1689" formatCode="d\-mmm\-yy">
                  <c:v>43408</c:v>
                </c:pt>
                <c:pt idx="1690" formatCode="d\-mmm\-yy">
                  <c:v>43411</c:v>
                </c:pt>
                <c:pt idx="1691" formatCode="d\-mmm\-yy">
                  <c:v>43414</c:v>
                </c:pt>
                <c:pt idx="1692" formatCode="d\-mmm\-yy">
                  <c:v>43417</c:v>
                </c:pt>
                <c:pt idx="1693" formatCode="d\-mmm\-yy">
                  <c:v>43420</c:v>
                </c:pt>
                <c:pt idx="1694" formatCode="d\-mmm\-yy">
                  <c:v>43423</c:v>
                </c:pt>
                <c:pt idx="1695" formatCode="d\-mmm\-yy">
                  <c:v>43426</c:v>
                </c:pt>
                <c:pt idx="1696" formatCode="d\-mmm\-yy">
                  <c:v>43429</c:v>
                </c:pt>
                <c:pt idx="1697" formatCode="d\-mmm\-yy">
                  <c:v>43432</c:v>
                </c:pt>
                <c:pt idx="1698" formatCode="d\-mmm\-yy">
                  <c:v>43435</c:v>
                </c:pt>
                <c:pt idx="1699" formatCode="d\-mmm\-yy">
                  <c:v>43438</c:v>
                </c:pt>
                <c:pt idx="1700" formatCode="d\-mmm\-yy">
                  <c:v>43441</c:v>
                </c:pt>
                <c:pt idx="1701" formatCode="d\-mmm\-yy">
                  <c:v>43444</c:v>
                </c:pt>
                <c:pt idx="1702" formatCode="d\-mmm\-yy">
                  <c:v>43447</c:v>
                </c:pt>
                <c:pt idx="1703" formatCode="d\-mmm\-yy">
                  <c:v>43450</c:v>
                </c:pt>
                <c:pt idx="1704" formatCode="d\-mmm\-yy">
                  <c:v>43453</c:v>
                </c:pt>
                <c:pt idx="1705" formatCode="d\-mmm\-yy">
                  <c:v>43456</c:v>
                </c:pt>
                <c:pt idx="1706" formatCode="d\-mmm\-yy">
                  <c:v>43459</c:v>
                </c:pt>
                <c:pt idx="1707" formatCode="d\-mmm\-yy">
                  <c:v>43462</c:v>
                </c:pt>
                <c:pt idx="1708" formatCode="d\-mmm\-yy">
                  <c:v>43465</c:v>
                </c:pt>
                <c:pt idx="1709" formatCode="d\-mmm\-yy">
                  <c:v>43468</c:v>
                </c:pt>
                <c:pt idx="1710" formatCode="d\-mmm\-yy">
                  <c:v>43471</c:v>
                </c:pt>
                <c:pt idx="1711" formatCode="d\-mmm\-yy">
                  <c:v>43474</c:v>
                </c:pt>
                <c:pt idx="1712" formatCode="d\-mmm\-yy">
                  <c:v>43477</c:v>
                </c:pt>
                <c:pt idx="1713" formatCode="d\-mmm\-yy">
                  <c:v>43480</c:v>
                </c:pt>
                <c:pt idx="1714" formatCode="d\-mmm\-yy">
                  <c:v>43483</c:v>
                </c:pt>
                <c:pt idx="1715" formatCode="d\-mmm\-yy">
                  <c:v>43486</c:v>
                </c:pt>
                <c:pt idx="1716" formatCode="d\-mmm\-yy">
                  <c:v>43489</c:v>
                </c:pt>
                <c:pt idx="1717" formatCode="d\-mmm\-yy">
                  <c:v>43492</c:v>
                </c:pt>
                <c:pt idx="1718" formatCode="d\-mmm\-yy">
                  <c:v>43495</c:v>
                </c:pt>
                <c:pt idx="1719" formatCode="d\-mmm\-yy">
                  <c:v>43498</c:v>
                </c:pt>
                <c:pt idx="1720" formatCode="d\-mmm\-yy">
                  <c:v>43501</c:v>
                </c:pt>
                <c:pt idx="1721" formatCode="d\-mmm\-yy">
                  <c:v>43504</c:v>
                </c:pt>
                <c:pt idx="1722" formatCode="d\-mmm\-yy">
                  <c:v>43507</c:v>
                </c:pt>
                <c:pt idx="1723" formatCode="d\-mmm\-yy">
                  <c:v>43510</c:v>
                </c:pt>
                <c:pt idx="1724" formatCode="d\-mmm\-yy">
                  <c:v>43513</c:v>
                </c:pt>
                <c:pt idx="1725" formatCode="d\-mmm\-yy">
                  <c:v>43516</c:v>
                </c:pt>
                <c:pt idx="1726" formatCode="d\-mmm\-yy">
                  <c:v>43519</c:v>
                </c:pt>
                <c:pt idx="1727" formatCode="d\-mmm\-yy">
                  <c:v>43522</c:v>
                </c:pt>
                <c:pt idx="1728" formatCode="d\-mmm\-yy">
                  <c:v>43525</c:v>
                </c:pt>
                <c:pt idx="1729" formatCode="d\-mmm\-yy">
                  <c:v>43528</c:v>
                </c:pt>
                <c:pt idx="1730" formatCode="d\-mmm\-yy">
                  <c:v>43531</c:v>
                </c:pt>
                <c:pt idx="1731" formatCode="d\-mmm\-yy">
                  <c:v>43534</c:v>
                </c:pt>
                <c:pt idx="1732" formatCode="d\-mmm\-yy">
                  <c:v>43537</c:v>
                </c:pt>
                <c:pt idx="1733" formatCode="d\-mmm\-yy">
                  <c:v>43540</c:v>
                </c:pt>
                <c:pt idx="1734" formatCode="d\-mmm\-yy">
                  <c:v>43543</c:v>
                </c:pt>
                <c:pt idx="1735" formatCode="d\-mmm\-yy">
                  <c:v>43546</c:v>
                </c:pt>
                <c:pt idx="1736" formatCode="d\-mmm\-yy">
                  <c:v>43549</c:v>
                </c:pt>
                <c:pt idx="1737" formatCode="d\-mmm\-yy">
                  <c:v>43552</c:v>
                </c:pt>
                <c:pt idx="1738" formatCode="d\-mmm\-yy">
                  <c:v>43555</c:v>
                </c:pt>
                <c:pt idx="1739" formatCode="d\-mmm\-yy">
                  <c:v>43558</c:v>
                </c:pt>
                <c:pt idx="1740" formatCode="d\-mmm\-yy">
                  <c:v>43561</c:v>
                </c:pt>
                <c:pt idx="1741" formatCode="d\-mmm\-yy">
                  <c:v>43564</c:v>
                </c:pt>
                <c:pt idx="1742" formatCode="d\-mmm\-yy">
                  <c:v>43567</c:v>
                </c:pt>
                <c:pt idx="1743" formatCode="d\-mmm\-yy">
                  <c:v>43570</c:v>
                </c:pt>
                <c:pt idx="1744" formatCode="d\-mmm\-yy">
                  <c:v>43573</c:v>
                </c:pt>
                <c:pt idx="1745" formatCode="d\-mmm\-yy">
                  <c:v>43576</c:v>
                </c:pt>
                <c:pt idx="1746" formatCode="d\-mmm\-yy">
                  <c:v>43579</c:v>
                </c:pt>
                <c:pt idx="1747" formatCode="d\-mmm\-yy">
                  <c:v>43582</c:v>
                </c:pt>
                <c:pt idx="1748" formatCode="d\-mmm\-yy">
                  <c:v>43585</c:v>
                </c:pt>
                <c:pt idx="1749" formatCode="d\-mmm\-yy">
                  <c:v>43588</c:v>
                </c:pt>
                <c:pt idx="1750" formatCode="d\-mmm\-yy">
                  <c:v>43591</c:v>
                </c:pt>
                <c:pt idx="1751" formatCode="d\-mmm\-yy">
                  <c:v>43594</c:v>
                </c:pt>
                <c:pt idx="1752" formatCode="d\-mmm\-yy">
                  <c:v>43597</c:v>
                </c:pt>
                <c:pt idx="1753" formatCode="d\-mmm\-yy">
                  <c:v>43600</c:v>
                </c:pt>
                <c:pt idx="1754" formatCode="d\-mmm\-yy">
                  <c:v>43603</c:v>
                </c:pt>
                <c:pt idx="1755" formatCode="d\-mmm\-yy">
                  <c:v>43606</c:v>
                </c:pt>
                <c:pt idx="1756" formatCode="d\-mmm\-yy">
                  <c:v>43609</c:v>
                </c:pt>
                <c:pt idx="1757" formatCode="d\-mmm\-yy">
                  <c:v>43612</c:v>
                </c:pt>
                <c:pt idx="1758" formatCode="d\-mmm\-yy">
                  <c:v>43615</c:v>
                </c:pt>
                <c:pt idx="1759" formatCode="d\-mmm\-yy">
                  <c:v>43618</c:v>
                </c:pt>
                <c:pt idx="1760" formatCode="d\-mmm\-yy">
                  <c:v>43621</c:v>
                </c:pt>
                <c:pt idx="1761" formatCode="d\-mmm\-yy">
                  <c:v>43624</c:v>
                </c:pt>
                <c:pt idx="1762" formatCode="d\-mmm\-yy">
                  <c:v>43627</c:v>
                </c:pt>
                <c:pt idx="1763" formatCode="d\-mmm\-yy">
                  <c:v>43630</c:v>
                </c:pt>
                <c:pt idx="1764" formatCode="d\-mmm\-yy">
                  <c:v>43633</c:v>
                </c:pt>
                <c:pt idx="1765" formatCode="d\-mmm\-yy">
                  <c:v>43636</c:v>
                </c:pt>
                <c:pt idx="1766" formatCode="d\-mmm\-yy">
                  <c:v>43639</c:v>
                </c:pt>
                <c:pt idx="1767" formatCode="d\-mmm\-yy">
                  <c:v>43642</c:v>
                </c:pt>
                <c:pt idx="1768" formatCode="d\-mmm\-yy">
                  <c:v>43645</c:v>
                </c:pt>
                <c:pt idx="1769" formatCode="d\-mmm\-yy">
                  <c:v>43648</c:v>
                </c:pt>
                <c:pt idx="1770" formatCode="d\-mmm\-yy">
                  <c:v>43651</c:v>
                </c:pt>
                <c:pt idx="1771" formatCode="d\-mmm\-yy">
                  <c:v>43654</c:v>
                </c:pt>
                <c:pt idx="1772" formatCode="d\-mmm\-yy">
                  <c:v>43657</c:v>
                </c:pt>
                <c:pt idx="1773" formatCode="d\-mmm\-yy">
                  <c:v>43660</c:v>
                </c:pt>
                <c:pt idx="1774" formatCode="d\-mmm\-yy">
                  <c:v>43663</c:v>
                </c:pt>
                <c:pt idx="1775" formatCode="d\-mmm\-yy">
                  <c:v>43666</c:v>
                </c:pt>
                <c:pt idx="1776" formatCode="d\-mmm\-yy">
                  <c:v>43669</c:v>
                </c:pt>
                <c:pt idx="1777" formatCode="d\-mmm\-yy">
                  <c:v>43672</c:v>
                </c:pt>
                <c:pt idx="1778" formatCode="d\-mmm\-yy">
                  <c:v>43675</c:v>
                </c:pt>
                <c:pt idx="1779" formatCode="d\-mmm\-yy">
                  <c:v>43678</c:v>
                </c:pt>
                <c:pt idx="1780" formatCode="d\-mmm\-yy">
                  <c:v>43681</c:v>
                </c:pt>
                <c:pt idx="1781" formatCode="d\-mmm\-yy">
                  <c:v>43684</c:v>
                </c:pt>
                <c:pt idx="1782" formatCode="d\-mmm\-yy">
                  <c:v>43687</c:v>
                </c:pt>
                <c:pt idx="1783" formatCode="d\-mmm\-yy">
                  <c:v>43690</c:v>
                </c:pt>
                <c:pt idx="1784" formatCode="d\-mmm\-yy">
                  <c:v>43693</c:v>
                </c:pt>
                <c:pt idx="1785" formatCode="d\-mmm\-yy">
                  <c:v>43696</c:v>
                </c:pt>
                <c:pt idx="1786" formatCode="d\-mmm\-yy">
                  <c:v>43699</c:v>
                </c:pt>
                <c:pt idx="1787" formatCode="d\-mmm\-yy">
                  <c:v>43702</c:v>
                </c:pt>
                <c:pt idx="1788" formatCode="d\-mmm\-yy">
                  <c:v>43705</c:v>
                </c:pt>
                <c:pt idx="1789" formatCode="d\-mmm\-yy">
                  <c:v>43708</c:v>
                </c:pt>
                <c:pt idx="1790" formatCode="d\-mmm\-yy">
                  <c:v>43711</c:v>
                </c:pt>
                <c:pt idx="1791" formatCode="d\-mmm\-yy">
                  <c:v>43714</c:v>
                </c:pt>
                <c:pt idx="1792" formatCode="d\-mmm\-yy">
                  <c:v>43717</c:v>
                </c:pt>
                <c:pt idx="1793" formatCode="d\-mmm\-yy">
                  <c:v>43720</c:v>
                </c:pt>
                <c:pt idx="1794" formatCode="d\-mmm\-yy">
                  <c:v>43723</c:v>
                </c:pt>
                <c:pt idx="1795" formatCode="d\-mmm\-yy">
                  <c:v>43726</c:v>
                </c:pt>
                <c:pt idx="1796" formatCode="d\-mmm\-yy">
                  <c:v>43729</c:v>
                </c:pt>
                <c:pt idx="1797" formatCode="d\-mmm\-yy">
                  <c:v>43732</c:v>
                </c:pt>
                <c:pt idx="1798" formatCode="d\-mmm\-yy">
                  <c:v>43735</c:v>
                </c:pt>
                <c:pt idx="1799" formatCode="d\-mmm\-yy">
                  <c:v>43738</c:v>
                </c:pt>
                <c:pt idx="1800" formatCode="d\-mmm\-yy">
                  <c:v>43741</c:v>
                </c:pt>
                <c:pt idx="1801" formatCode="d\-mmm\-yy">
                  <c:v>43744</c:v>
                </c:pt>
                <c:pt idx="1802" formatCode="d\-mmm\-yy">
                  <c:v>43747</c:v>
                </c:pt>
                <c:pt idx="1803" formatCode="d\-mmm\-yy">
                  <c:v>43750</c:v>
                </c:pt>
                <c:pt idx="1804" formatCode="d\-mmm\-yy">
                  <c:v>43753</c:v>
                </c:pt>
                <c:pt idx="1805" formatCode="d\-mmm\-yy">
                  <c:v>43756</c:v>
                </c:pt>
                <c:pt idx="1806" formatCode="d\-mmm\-yy">
                  <c:v>43759</c:v>
                </c:pt>
                <c:pt idx="1807" formatCode="d\-mmm\-yy">
                  <c:v>43762</c:v>
                </c:pt>
                <c:pt idx="1808" formatCode="d\-mmm\-yy">
                  <c:v>43765</c:v>
                </c:pt>
                <c:pt idx="1809" formatCode="d\-mmm\-yy">
                  <c:v>43768</c:v>
                </c:pt>
                <c:pt idx="1810" formatCode="d\-mmm\-yy">
                  <c:v>43771</c:v>
                </c:pt>
                <c:pt idx="1811" formatCode="d\-mmm\-yy">
                  <c:v>43774</c:v>
                </c:pt>
                <c:pt idx="1812" formatCode="d\-mmm\-yy">
                  <c:v>43777</c:v>
                </c:pt>
                <c:pt idx="1813" formatCode="d\-mmm\-yy">
                  <c:v>43780</c:v>
                </c:pt>
                <c:pt idx="1814" formatCode="d\-mmm\-yy">
                  <c:v>43783</c:v>
                </c:pt>
                <c:pt idx="1815" formatCode="d\-mmm\-yy">
                  <c:v>43786</c:v>
                </c:pt>
                <c:pt idx="1816" formatCode="d\-mmm\-yy">
                  <c:v>43789</c:v>
                </c:pt>
                <c:pt idx="1817" formatCode="d\-mmm\-yy">
                  <c:v>43792</c:v>
                </c:pt>
                <c:pt idx="1818" formatCode="d\-mmm\-yy">
                  <c:v>43795</c:v>
                </c:pt>
                <c:pt idx="1819" formatCode="d\-mmm\-yy">
                  <c:v>43798</c:v>
                </c:pt>
                <c:pt idx="1820" formatCode="d\-mmm\-yy">
                  <c:v>43801</c:v>
                </c:pt>
                <c:pt idx="1821" formatCode="d\-mmm\-yy">
                  <c:v>43804</c:v>
                </c:pt>
                <c:pt idx="1822" formatCode="d\-mmm\-yy">
                  <c:v>43807</c:v>
                </c:pt>
                <c:pt idx="1823" formatCode="d\-mmm\-yy">
                  <c:v>43810</c:v>
                </c:pt>
                <c:pt idx="1824" formatCode="d\-mmm\-yy">
                  <c:v>43813</c:v>
                </c:pt>
                <c:pt idx="1825" formatCode="d\-mmm\-yy">
                  <c:v>43816</c:v>
                </c:pt>
                <c:pt idx="1826" formatCode="d\-mmm\-yy">
                  <c:v>43819</c:v>
                </c:pt>
                <c:pt idx="1827" formatCode="d\-mmm\-yy">
                  <c:v>43822</c:v>
                </c:pt>
                <c:pt idx="1828" formatCode="d\-mmm\-yy">
                  <c:v>43825</c:v>
                </c:pt>
                <c:pt idx="1829" formatCode="d\-mmm\-yy">
                  <c:v>43828</c:v>
                </c:pt>
                <c:pt idx="1830" formatCode="d\-mmm\-yy">
                  <c:v>43831</c:v>
                </c:pt>
                <c:pt idx="1831" formatCode="d\-mmm\-yy">
                  <c:v>43834</c:v>
                </c:pt>
                <c:pt idx="1832" formatCode="d\-mmm\-yy">
                  <c:v>43837</c:v>
                </c:pt>
                <c:pt idx="1833" formatCode="d\-mmm\-yy">
                  <c:v>43840</c:v>
                </c:pt>
                <c:pt idx="1834" formatCode="d\-mmm\-yy">
                  <c:v>43843</c:v>
                </c:pt>
                <c:pt idx="1835" formatCode="d\-mmm\-yy">
                  <c:v>43846</c:v>
                </c:pt>
                <c:pt idx="1836" formatCode="d\-mmm\-yy">
                  <c:v>43849</c:v>
                </c:pt>
                <c:pt idx="1837" formatCode="d\-mmm\-yy">
                  <c:v>43852</c:v>
                </c:pt>
                <c:pt idx="1838" formatCode="d\-mmm\-yy">
                  <c:v>43855</c:v>
                </c:pt>
                <c:pt idx="1839" formatCode="d\-mmm\-yy">
                  <c:v>43858</c:v>
                </c:pt>
                <c:pt idx="1840" formatCode="d\-mmm\-yy">
                  <c:v>43861</c:v>
                </c:pt>
                <c:pt idx="1841" formatCode="d\-mmm\-yy">
                  <c:v>43864</c:v>
                </c:pt>
                <c:pt idx="1842" formatCode="d\-mmm\-yy">
                  <c:v>43867</c:v>
                </c:pt>
                <c:pt idx="1843" formatCode="d\-mmm\-yy">
                  <c:v>43870</c:v>
                </c:pt>
                <c:pt idx="1844" formatCode="d\-mmm\-yy">
                  <c:v>43873</c:v>
                </c:pt>
                <c:pt idx="1845" formatCode="d\-mmm\-yy">
                  <c:v>43876</c:v>
                </c:pt>
                <c:pt idx="1846" formatCode="d\-mmm\-yy">
                  <c:v>43879</c:v>
                </c:pt>
                <c:pt idx="1847" formatCode="d\-mmm\-yy">
                  <c:v>43882</c:v>
                </c:pt>
                <c:pt idx="1848" formatCode="d\-mmm\-yy">
                  <c:v>43885</c:v>
                </c:pt>
                <c:pt idx="1849" formatCode="d\-mmm\-yy">
                  <c:v>43888</c:v>
                </c:pt>
                <c:pt idx="1850" formatCode="d\-mmm\-yy">
                  <c:v>43891</c:v>
                </c:pt>
                <c:pt idx="1851" formatCode="d\-mmm\-yy">
                  <c:v>43894</c:v>
                </c:pt>
                <c:pt idx="1852" formatCode="d\-mmm\-yy">
                  <c:v>43897</c:v>
                </c:pt>
                <c:pt idx="1853" formatCode="d\-mmm\-yy">
                  <c:v>43900</c:v>
                </c:pt>
                <c:pt idx="1854" formatCode="d\-mmm\-yy">
                  <c:v>43903</c:v>
                </c:pt>
                <c:pt idx="1855" formatCode="d\-mmm\-yy">
                  <c:v>43906</c:v>
                </c:pt>
                <c:pt idx="1856" formatCode="d\-mmm\-yy">
                  <c:v>43909</c:v>
                </c:pt>
                <c:pt idx="1857" formatCode="d\-mmm\-yy">
                  <c:v>43912</c:v>
                </c:pt>
                <c:pt idx="1858" formatCode="d\-mmm\-yy">
                  <c:v>43915</c:v>
                </c:pt>
                <c:pt idx="1859" formatCode="d\-mmm\-yy">
                  <c:v>43918</c:v>
                </c:pt>
                <c:pt idx="1860" formatCode="d\-mmm\-yy">
                  <c:v>43921</c:v>
                </c:pt>
                <c:pt idx="1861" formatCode="d\-mmm\-yy">
                  <c:v>43924</c:v>
                </c:pt>
                <c:pt idx="1862" formatCode="d\-mmm\-yy">
                  <c:v>43927</c:v>
                </c:pt>
                <c:pt idx="1863" formatCode="d\-mmm\-yy">
                  <c:v>43930</c:v>
                </c:pt>
                <c:pt idx="1864" formatCode="d\-mmm\-yy">
                  <c:v>43933</c:v>
                </c:pt>
                <c:pt idx="1865" formatCode="d\-mmm\-yy">
                  <c:v>43936</c:v>
                </c:pt>
                <c:pt idx="1866" formatCode="d\-mmm\-yy">
                  <c:v>43939</c:v>
                </c:pt>
                <c:pt idx="1867" formatCode="d\-mmm\-yy">
                  <c:v>43942</c:v>
                </c:pt>
                <c:pt idx="1868" formatCode="d\-mmm\-yy">
                  <c:v>43945</c:v>
                </c:pt>
                <c:pt idx="1869" formatCode="d\-mmm\-yy">
                  <c:v>43948</c:v>
                </c:pt>
                <c:pt idx="1870" formatCode="d\-mmm\-yy">
                  <c:v>43951</c:v>
                </c:pt>
                <c:pt idx="1871" formatCode="d\-mmm\-yy">
                  <c:v>43954</c:v>
                </c:pt>
                <c:pt idx="1872" formatCode="d\-mmm\-yy">
                  <c:v>43957</c:v>
                </c:pt>
                <c:pt idx="1873" formatCode="d\-mmm\-yy">
                  <c:v>43960</c:v>
                </c:pt>
                <c:pt idx="1874" formatCode="d\-mmm\-yy">
                  <c:v>43963</c:v>
                </c:pt>
                <c:pt idx="1875" formatCode="d\-mmm\-yy">
                  <c:v>43966</c:v>
                </c:pt>
                <c:pt idx="1876" formatCode="d\-mmm\-yy">
                  <c:v>43969</c:v>
                </c:pt>
                <c:pt idx="1877" formatCode="d\-mmm\-yy">
                  <c:v>43972</c:v>
                </c:pt>
                <c:pt idx="1878" formatCode="d\-mmm\-yy">
                  <c:v>43975</c:v>
                </c:pt>
                <c:pt idx="1879" formatCode="d\-mmm\-yy">
                  <c:v>43978</c:v>
                </c:pt>
                <c:pt idx="1880" formatCode="d\-mmm\-yy">
                  <c:v>43981</c:v>
                </c:pt>
                <c:pt idx="1881" formatCode="d\-mmm\-yy">
                  <c:v>43984</c:v>
                </c:pt>
                <c:pt idx="1882" formatCode="d\-mmm\-yy">
                  <c:v>43987</c:v>
                </c:pt>
                <c:pt idx="1883" formatCode="d\-mmm\-yy">
                  <c:v>43990</c:v>
                </c:pt>
                <c:pt idx="1884" formatCode="d\-mmm\-yy">
                  <c:v>43993</c:v>
                </c:pt>
                <c:pt idx="1885" formatCode="d\-mmm\-yy">
                  <c:v>43996</c:v>
                </c:pt>
                <c:pt idx="1886" formatCode="d\-mmm\-yy">
                  <c:v>43999</c:v>
                </c:pt>
                <c:pt idx="1887" formatCode="d\-mmm\-yy">
                  <c:v>44002</c:v>
                </c:pt>
                <c:pt idx="1888" formatCode="d\-mmm\-yy">
                  <c:v>44005</c:v>
                </c:pt>
                <c:pt idx="1889" formatCode="d\-mmm\-yy">
                  <c:v>44008</c:v>
                </c:pt>
                <c:pt idx="1890" formatCode="d\-mmm\-yy">
                  <c:v>44011</c:v>
                </c:pt>
                <c:pt idx="1891" formatCode="d\-mmm\-yy">
                  <c:v>44014</c:v>
                </c:pt>
                <c:pt idx="1892" formatCode="d\-mmm\-yy">
                  <c:v>44017</c:v>
                </c:pt>
                <c:pt idx="1893" formatCode="d\-mmm\-yy">
                  <c:v>44020</c:v>
                </c:pt>
                <c:pt idx="1894" formatCode="d\-mmm\-yy">
                  <c:v>44023</c:v>
                </c:pt>
                <c:pt idx="1895" formatCode="d\-mmm\-yy">
                  <c:v>44026</c:v>
                </c:pt>
                <c:pt idx="1896" formatCode="d\-mmm\-yy">
                  <c:v>44029</c:v>
                </c:pt>
                <c:pt idx="1897" formatCode="d\-mmm\-yy">
                  <c:v>44032</c:v>
                </c:pt>
                <c:pt idx="1898" formatCode="d\-mmm\-yy">
                  <c:v>44035</c:v>
                </c:pt>
                <c:pt idx="1899" formatCode="d\-mmm\-yy">
                  <c:v>44038</c:v>
                </c:pt>
                <c:pt idx="1900" formatCode="d\-mmm\-yy">
                  <c:v>44041</c:v>
                </c:pt>
                <c:pt idx="1901" formatCode="d\-mmm\-yy">
                  <c:v>44044</c:v>
                </c:pt>
                <c:pt idx="1902" formatCode="d\-mmm\-yy">
                  <c:v>44047</c:v>
                </c:pt>
                <c:pt idx="1903" formatCode="d\-mmm\-yy">
                  <c:v>44050</c:v>
                </c:pt>
                <c:pt idx="1904" formatCode="d\-mmm\-yy">
                  <c:v>44053</c:v>
                </c:pt>
                <c:pt idx="1905" formatCode="d\-mmm\-yy">
                  <c:v>44056</c:v>
                </c:pt>
                <c:pt idx="1906" formatCode="d\-mmm\-yy">
                  <c:v>44059</c:v>
                </c:pt>
                <c:pt idx="1907" formatCode="d\-mmm\-yy">
                  <c:v>44062</c:v>
                </c:pt>
                <c:pt idx="1908" formatCode="d\-mmm\-yy">
                  <c:v>44065</c:v>
                </c:pt>
                <c:pt idx="1909" formatCode="d\-mmm\-yy">
                  <c:v>44068</c:v>
                </c:pt>
                <c:pt idx="1910" formatCode="d\-mmm\-yy">
                  <c:v>44071</c:v>
                </c:pt>
                <c:pt idx="1911" formatCode="d\-mmm\-yy">
                  <c:v>44074</c:v>
                </c:pt>
                <c:pt idx="1912" formatCode="d\-mmm\-yy">
                  <c:v>44077</c:v>
                </c:pt>
                <c:pt idx="1913" formatCode="d\-mmm\-yy">
                  <c:v>44080</c:v>
                </c:pt>
                <c:pt idx="1914" formatCode="d\-mmm\-yy">
                  <c:v>44083</c:v>
                </c:pt>
                <c:pt idx="1915" formatCode="d\-mmm\-yy">
                  <c:v>44086</c:v>
                </c:pt>
                <c:pt idx="1916" formatCode="d\-mmm\-yy">
                  <c:v>44089</c:v>
                </c:pt>
                <c:pt idx="1917" formatCode="d\-mmm\-yy">
                  <c:v>44092</c:v>
                </c:pt>
                <c:pt idx="1918" formatCode="d\-mmm\-yy">
                  <c:v>44095</c:v>
                </c:pt>
                <c:pt idx="1919" formatCode="d\-mmm\-yy">
                  <c:v>44098</c:v>
                </c:pt>
                <c:pt idx="1920" formatCode="d\-mmm\-yy">
                  <c:v>44101</c:v>
                </c:pt>
                <c:pt idx="1921" formatCode="d\-mmm\-yy">
                  <c:v>44104</c:v>
                </c:pt>
                <c:pt idx="1922" formatCode="d\-mmm\-yy">
                  <c:v>44107</c:v>
                </c:pt>
                <c:pt idx="1923" formatCode="d\-mmm\-yy">
                  <c:v>44110</c:v>
                </c:pt>
                <c:pt idx="1924" formatCode="d\-mmm\-yy">
                  <c:v>44113</c:v>
                </c:pt>
                <c:pt idx="1925" formatCode="d\-mmm\-yy">
                  <c:v>44116</c:v>
                </c:pt>
                <c:pt idx="1926" formatCode="d\-mmm\-yy">
                  <c:v>44119</c:v>
                </c:pt>
                <c:pt idx="1927" formatCode="d\-mmm\-yy">
                  <c:v>44122</c:v>
                </c:pt>
                <c:pt idx="1928" formatCode="d\-mmm\-yy">
                  <c:v>44125</c:v>
                </c:pt>
                <c:pt idx="1929" formatCode="d\-mmm\-yy">
                  <c:v>44128</c:v>
                </c:pt>
                <c:pt idx="1930" formatCode="d\-mmm\-yy">
                  <c:v>44131</c:v>
                </c:pt>
                <c:pt idx="1931" formatCode="d\-mmm\-yy">
                  <c:v>44134</c:v>
                </c:pt>
                <c:pt idx="1932" formatCode="d\-mmm\-yy">
                  <c:v>44137</c:v>
                </c:pt>
                <c:pt idx="1933" formatCode="d\-mmm\-yy">
                  <c:v>44140</c:v>
                </c:pt>
                <c:pt idx="1934" formatCode="d\-mmm\-yy">
                  <c:v>44143</c:v>
                </c:pt>
                <c:pt idx="1935" formatCode="d\-mmm\-yy">
                  <c:v>44146</c:v>
                </c:pt>
                <c:pt idx="1936" formatCode="d\-mmm\-yy">
                  <c:v>44149</c:v>
                </c:pt>
                <c:pt idx="1937" formatCode="d\-mmm\-yy">
                  <c:v>44152</c:v>
                </c:pt>
                <c:pt idx="1938" formatCode="d\-mmm\-yy">
                  <c:v>44155</c:v>
                </c:pt>
                <c:pt idx="1939" formatCode="d\-mmm\-yy">
                  <c:v>44158</c:v>
                </c:pt>
                <c:pt idx="1940" formatCode="d\-mmm\-yy">
                  <c:v>44161</c:v>
                </c:pt>
                <c:pt idx="1941" formatCode="d\-mmm\-yy">
                  <c:v>44164</c:v>
                </c:pt>
                <c:pt idx="1942" formatCode="d\-mmm\-yy">
                  <c:v>44167</c:v>
                </c:pt>
                <c:pt idx="1943" formatCode="d\-mmm\-yy">
                  <c:v>44170</c:v>
                </c:pt>
                <c:pt idx="1944" formatCode="d\-mmm\-yy">
                  <c:v>44173</c:v>
                </c:pt>
                <c:pt idx="1945" formatCode="d\-mmm\-yy">
                  <c:v>44176</c:v>
                </c:pt>
                <c:pt idx="1946" formatCode="d\-mmm\-yy">
                  <c:v>44179</c:v>
                </c:pt>
                <c:pt idx="1947" formatCode="d\-mmm\-yy">
                  <c:v>44182</c:v>
                </c:pt>
                <c:pt idx="1948" formatCode="d\-mmm\-yy">
                  <c:v>44185</c:v>
                </c:pt>
                <c:pt idx="1949" formatCode="d\-mmm\-yy">
                  <c:v>44188</c:v>
                </c:pt>
                <c:pt idx="1950" formatCode="d\-mmm\-yy">
                  <c:v>44191</c:v>
                </c:pt>
                <c:pt idx="1951" formatCode="d\-mmm\-yy">
                  <c:v>44194</c:v>
                </c:pt>
                <c:pt idx="1952" formatCode="d\-mmm\-yy">
                  <c:v>44197</c:v>
                </c:pt>
                <c:pt idx="1953" formatCode="d\-mmm\-yy">
                  <c:v>44200</c:v>
                </c:pt>
                <c:pt idx="1954" formatCode="d\-mmm\-yy">
                  <c:v>44203</c:v>
                </c:pt>
                <c:pt idx="1955" formatCode="d\-mmm\-yy">
                  <c:v>44206</c:v>
                </c:pt>
                <c:pt idx="1956" formatCode="d\-mmm\-yy">
                  <c:v>44209</c:v>
                </c:pt>
                <c:pt idx="1957" formatCode="d\-mmm\-yy">
                  <c:v>44212</c:v>
                </c:pt>
                <c:pt idx="1958" formatCode="d\-mmm\-yy">
                  <c:v>44215</c:v>
                </c:pt>
                <c:pt idx="1959" formatCode="d\-mmm\-yy">
                  <c:v>44218</c:v>
                </c:pt>
                <c:pt idx="1960" formatCode="d\-mmm\-yy">
                  <c:v>44221</c:v>
                </c:pt>
                <c:pt idx="1961" formatCode="d\-mmm\-yy">
                  <c:v>44224</c:v>
                </c:pt>
                <c:pt idx="1962" formatCode="d\-mmm\-yy">
                  <c:v>44227</c:v>
                </c:pt>
                <c:pt idx="1963" formatCode="d\-mmm\-yy">
                  <c:v>44230</c:v>
                </c:pt>
                <c:pt idx="1964" formatCode="d\-mmm\-yy">
                  <c:v>44233</c:v>
                </c:pt>
                <c:pt idx="1965" formatCode="d\-mmm\-yy">
                  <c:v>44236</c:v>
                </c:pt>
                <c:pt idx="1966" formatCode="d\-mmm\-yy">
                  <c:v>44239</c:v>
                </c:pt>
                <c:pt idx="1967" formatCode="d\-mmm\-yy">
                  <c:v>44242</c:v>
                </c:pt>
                <c:pt idx="1968" formatCode="d\-mmm\-yy">
                  <c:v>44245</c:v>
                </c:pt>
                <c:pt idx="1969" formatCode="d\-mmm\-yy">
                  <c:v>44248</c:v>
                </c:pt>
                <c:pt idx="1970" formatCode="d\-mmm\-yy">
                  <c:v>44251</c:v>
                </c:pt>
                <c:pt idx="1971" formatCode="d\-mmm\-yy">
                  <c:v>44254</c:v>
                </c:pt>
                <c:pt idx="1972" formatCode="d\-mmm\-yy">
                  <c:v>44257</c:v>
                </c:pt>
                <c:pt idx="1973" formatCode="d\-mmm\-yy">
                  <c:v>44260</c:v>
                </c:pt>
                <c:pt idx="1974" formatCode="d\-mmm\-yy">
                  <c:v>44263</c:v>
                </c:pt>
                <c:pt idx="1975" formatCode="d\-mmm\-yy">
                  <c:v>44266</c:v>
                </c:pt>
                <c:pt idx="1976" formatCode="d\-mmm\-yy">
                  <c:v>44269</c:v>
                </c:pt>
                <c:pt idx="1977" formatCode="d\-mmm\-yy">
                  <c:v>44272</c:v>
                </c:pt>
                <c:pt idx="1978" formatCode="d\-mmm\-yy">
                  <c:v>44275</c:v>
                </c:pt>
                <c:pt idx="1979" formatCode="d\-mmm\-yy">
                  <c:v>44278</c:v>
                </c:pt>
                <c:pt idx="1980" formatCode="d\-mmm\-yy">
                  <c:v>44281</c:v>
                </c:pt>
                <c:pt idx="1981" formatCode="d\-mmm\-yy">
                  <c:v>44284</c:v>
                </c:pt>
                <c:pt idx="1982" formatCode="d\-mmm\-yy">
                  <c:v>44287</c:v>
                </c:pt>
                <c:pt idx="1983" formatCode="d\-mmm\-yy">
                  <c:v>44290</c:v>
                </c:pt>
                <c:pt idx="1984" formatCode="d\-mmm\-yy">
                  <c:v>44293</c:v>
                </c:pt>
                <c:pt idx="1985" formatCode="d\-mmm\-yy">
                  <c:v>44296</c:v>
                </c:pt>
                <c:pt idx="1986" formatCode="d\-mmm\-yy">
                  <c:v>44299</c:v>
                </c:pt>
                <c:pt idx="1987" formatCode="d\-mmm\-yy">
                  <c:v>44302</c:v>
                </c:pt>
                <c:pt idx="1988" formatCode="d\-mmm\-yy">
                  <c:v>44305</c:v>
                </c:pt>
                <c:pt idx="1989" formatCode="d\-mmm\-yy">
                  <c:v>44308</c:v>
                </c:pt>
                <c:pt idx="1990" formatCode="d\-mmm\-yy">
                  <c:v>44311</c:v>
                </c:pt>
                <c:pt idx="1991" formatCode="d\-mmm\-yy">
                  <c:v>44314</c:v>
                </c:pt>
                <c:pt idx="1992" formatCode="d\-mmm\-yy">
                  <c:v>44317</c:v>
                </c:pt>
                <c:pt idx="1993" formatCode="d\-mmm\-yy">
                  <c:v>44320</c:v>
                </c:pt>
                <c:pt idx="1994" formatCode="d\-mmm\-yy">
                  <c:v>44323</c:v>
                </c:pt>
                <c:pt idx="1995" formatCode="d\-mmm\-yy">
                  <c:v>44326</c:v>
                </c:pt>
                <c:pt idx="1996" formatCode="d\-mmm\-yy">
                  <c:v>44329</c:v>
                </c:pt>
                <c:pt idx="1997" formatCode="d\-mmm\-yy">
                  <c:v>44332</c:v>
                </c:pt>
                <c:pt idx="1998" formatCode="d\-mmm\-yy">
                  <c:v>44335</c:v>
                </c:pt>
                <c:pt idx="1999" formatCode="d\-mmm\-yy">
                  <c:v>44338</c:v>
                </c:pt>
                <c:pt idx="2000" formatCode="d\-mmm\-yy">
                  <c:v>44341</c:v>
                </c:pt>
                <c:pt idx="2001" formatCode="d\-mmm\-yy">
                  <c:v>44344</c:v>
                </c:pt>
                <c:pt idx="2002" formatCode="d\-mmm\-yy">
                  <c:v>44347</c:v>
                </c:pt>
                <c:pt idx="2003" formatCode="d\-mmm\-yy">
                  <c:v>44350</c:v>
                </c:pt>
                <c:pt idx="2004" formatCode="d\-mmm\-yy">
                  <c:v>44353</c:v>
                </c:pt>
                <c:pt idx="2005" formatCode="d\-mmm\-yy">
                  <c:v>44356</c:v>
                </c:pt>
                <c:pt idx="2006" formatCode="d\-mmm\-yy">
                  <c:v>44359</c:v>
                </c:pt>
                <c:pt idx="2007" formatCode="d\-mmm\-yy">
                  <c:v>44362</c:v>
                </c:pt>
                <c:pt idx="2008" formatCode="d\-mmm\-yy">
                  <c:v>44365</c:v>
                </c:pt>
                <c:pt idx="2009" formatCode="d\-mmm\-yy">
                  <c:v>44368</c:v>
                </c:pt>
                <c:pt idx="2010" formatCode="d\-mmm\-yy">
                  <c:v>44371</c:v>
                </c:pt>
                <c:pt idx="2011" formatCode="d\-mmm\-yy">
                  <c:v>44374</c:v>
                </c:pt>
                <c:pt idx="2012" formatCode="d\-mmm\-yy">
                  <c:v>44377</c:v>
                </c:pt>
                <c:pt idx="2013" formatCode="d\-mmm\-yy">
                  <c:v>44380</c:v>
                </c:pt>
                <c:pt idx="2014" formatCode="d\-mmm\-yy">
                  <c:v>44383</c:v>
                </c:pt>
                <c:pt idx="2015" formatCode="d\-mmm\-yy">
                  <c:v>44386</c:v>
                </c:pt>
                <c:pt idx="2016" formatCode="d\-mmm\-yy">
                  <c:v>44389</c:v>
                </c:pt>
                <c:pt idx="2017" formatCode="d\-mmm\-yy">
                  <c:v>44392</c:v>
                </c:pt>
                <c:pt idx="2018" formatCode="d\-mmm\-yy">
                  <c:v>44395</c:v>
                </c:pt>
                <c:pt idx="2019" formatCode="d\-mmm\-yy">
                  <c:v>44398</c:v>
                </c:pt>
                <c:pt idx="2020" formatCode="d\-mmm\-yy">
                  <c:v>44401</c:v>
                </c:pt>
                <c:pt idx="2021" formatCode="d\-mmm\-yy">
                  <c:v>44404</c:v>
                </c:pt>
                <c:pt idx="2022" formatCode="d\-mmm\-yy">
                  <c:v>44407</c:v>
                </c:pt>
                <c:pt idx="2023" formatCode="d\-mmm\-yy">
                  <c:v>44410</c:v>
                </c:pt>
                <c:pt idx="2024" formatCode="d\-mmm\-yy">
                  <c:v>44413</c:v>
                </c:pt>
                <c:pt idx="2025" formatCode="d\-mmm\-yy">
                  <c:v>44416</c:v>
                </c:pt>
                <c:pt idx="2026" formatCode="d\-mmm\-yy">
                  <c:v>44419</c:v>
                </c:pt>
                <c:pt idx="2027" formatCode="d\-mmm\-yy">
                  <c:v>44422</c:v>
                </c:pt>
                <c:pt idx="2028" formatCode="d\-mmm\-yy">
                  <c:v>44425</c:v>
                </c:pt>
                <c:pt idx="2029" formatCode="d\-mmm\-yy">
                  <c:v>44428</c:v>
                </c:pt>
                <c:pt idx="2030" formatCode="d\-mmm\-yy">
                  <c:v>44431</c:v>
                </c:pt>
                <c:pt idx="2031" formatCode="d\-mmm\-yy">
                  <c:v>44434</c:v>
                </c:pt>
                <c:pt idx="2032" formatCode="d\-mmm\-yy">
                  <c:v>44437</c:v>
                </c:pt>
                <c:pt idx="2033" formatCode="d\-mmm\-yy">
                  <c:v>44440</c:v>
                </c:pt>
                <c:pt idx="2034" formatCode="d\-mmm\-yy">
                  <c:v>44443</c:v>
                </c:pt>
                <c:pt idx="2035" formatCode="d\-mmm\-yy">
                  <c:v>44446</c:v>
                </c:pt>
                <c:pt idx="2036" formatCode="d\-mmm\-yy">
                  <c:v>44449</c:v>
                </c:pt>
                <c:pt idx="2037" formatCode="d\-mmm\-yy">
                  <c:v>44452</c:v>
                </c:pt>
                <c:pt idx="2038" formatCode="d\-mmm\-yy">
                  <c:v>44455</c:v>
                </c:pt>
                <c:pt idx="2039" formatCode="d\-mmm\-yy">
                  <c:v>44458</c:v>
                </c:pt>
                <c:pt idx="2040" formatCode="d\-mmm\-yy">
                  <c:v>44461</c:v>
                </c:pt>
                <c:pt idx="2041" formatCode="d\-mmm\-yy">
                  <c:v>44464</c:v>
                </c:pt>
                <c:pt idx="2042" formatCode="d\-mmm\-yy">
                  <c:v>44467</c:v>
                </c:pt>
                <c:pt idx="2043" formatCode="d\-mmm\-yy">
                  <c:v>44470</c:v>
                </c:pt>
                <c:pt idx="2044" formatCode="d\-mmm\-yy">
                  <c:v>44473</c:v>
                </c:pt>
                <c:pt idx="2045" formatCode="d\-mmm\-yy">
                  <c:v>44476</c:v>
                </c:pt>
                <c:pt idx="2046" formatCode="d\-mmm\-yy">
                  <c:v>44479</c:v>
                </c:pt>
                <c:pt idx="2047" formatCode="d\-mmm\-yy">
                  <c:v>44482</c:v>
                </c:pt>
                <c:pt idx="2048" formatCode="d\-mmm\-yy">
                  <c:v>44485</c:v>
                </c:pt>
                <c:pt idx="2049" formatCode="d\-mmm\-yy">
                  <c:v>44488</c:v>
                </c:pt>
                <c:pt idx="2050" formatCode="d\-mmm\-yy">
                  <c:v>44491</c:v>
                </c:pt>
                <c:pt idx="2051" formatCode="d\-mmm\-yy">
                  <c:v>44494</c:v>
                </c:pt>
                <c:pt idx="2052" formatCode="d\-mmm\-yy">
                  <c:v>44497</c:v>
                </c:pt>
                <c:pt idx="2053" formatCode="d\-mmm\-yy">
                  <c:v>44500</c:v>
                </c:pt>
                <c:pt idx="2054" formatCode="d\-mmm\-yy">
                  <c:v>44503</c:v>
                </c:pt>
                <c:pt idx="2055" formatCode="d\-mmm\-yy">
                  <c:v>44506</c:v>
                </c:pt>
                <c:pt idx="2056" formatCode="d\-mmm\-yy">
                  <c:v>44509</c:v>
                </c:pt>
                <c:pt idx="2057" formatCode="d\-mmm\-yy">
                  <c:v>44512</c:v>
                </c:pt>
                <c:pt idx="2058" formatCode="d\-mmm\-yy">
                  <c:v>44515</c:v>
                </c:pt>
                <c:pt idx="2059" formatCode="d\-mmm\-yy">
                  <c:v>44518</c:v>
                </c:pt>
                <c:pt idx="2060" formatCode="d\-mmm\-yy">
                  <c:v>44521</c:v>
                </c:pt>
                <c:pt idx="2061" formatCode="d\-mmm\-yy">
                  <c:v>44524</c:v>
                </c:pt>
                <c:pt idx="2062" formatCode="d\-mmm\-yy">
                  <c:v>44527</c:v>
                </c:pt>
                <c:pt idx="2063" formatCode="d\-mmm\-yy">
                  <c:v>44530</c:v>
                </c:pt>
                <c:pt idx="2064" formatCode="d\-mmm\-yy">
                  <c:v>44533</c:v>
                </c:pt>
                <c:pt idx="2065" formatCode="d\-mmm\-yy">
                  <c:v>44536</c:v>
                </c:pt>
                <c:pt idx="2066" formatCode="d\-mmm\-yy">
                  <c:v>44539</c:v>
                </c:pt>
                <c:pt idx="2067" formatCode="d\-mmm\-yy">
                  <c:v>44542</c:v>
                </c:pt>
                <c:pt idx="2068" formatCode="d\-mmm\-yy">
                  <c:v>44545</c:v>
                </c:pt>
                <c:pt idx="2069" formatCode="d\-mmm\-yy">
                  <c:v>44548</c:v>
                </c:pt>
                <c:pt idx="2070" formatCode="d\-mmm\-yy">
                  <c:v>44551</c:v>
                </c:pt>
                <c:pt idx="2071" formatCode="d\-mmm\-yy">
                  <c:v>44554</c:v>
                </c:pt>
                <c:pt idx="2072" formatCode="d\-mmm\-yy">
                  <c:v>44557</c:v>
                </c:pt>
                <c:pt idx="2073" formatCode="d\-mmm\-yy">
                  <c:v>44560</c:v>
                </c:pt>
                <c:pt idx="2074" formatCode="d\-mmm\-yy">
                  <c:v>44563</c:v>
                </c:pt>
                <c:pt idx="2075" formatCode="d\-mmm\-yy">
                  <c:v>44566</c:v>
                </c:pt>
                <c:pt idx="2076" formatCode="d\-mmm\-yy">
                  <c:v>44569</c:v>
                </c:pt>
                <c:pt idx="2077" formatCode="d\-mmm\-yy">
                  <c:v>44572</c:v>
                </c:pt>
                <c:pt idx="2078" formatCode="d\-mmm\-yy">
                  <c:v>44575</c:v>
                </c:pt>
                <c:pt idx="2079" formatCode="d\-mmm\-yy">
                  <c:v>44578</c:v>
                </c:pt>
                <c:pt idx="2080" formatCode="d\-mmm\-yy">
                  <c:v>44581</c:v>
                </c:pt>
                <c:pt idx="2081" formatCode="d\-mmm\-yy">
                  <c:v>44584</c:v>
                </c:pt>
                <c:pt idx="2082" formatCode="d\-mmm\-yy">
                  <c:v>44587</c:v>
                </c:pt>
                <c:pt idx="2083" formatCode="d\-mmm\-yy">
                  <c:v>44590</c:v>
                </c:pt>
                <c:pt idx="2084" formatCode="d\-mmm\-yy">
                  <c:v>44593</c:v>
                </c:pt>
                <c:pt idx="2085" formatCode="d\-mmm\-yy">
                  <c:v>44596</c:v>
                </c:pt>
                <c:pt idx="2086" formatCode="d\-mmm\-yy">
                  <c:v>44599</c:v>
                </c:pt>
                <c:pt idx="2087" formatCode="d\-mmm\-yy">
                  <c:v>44602</c:v>
                </c:pt>
                <c:pt idx="2088" formatCode="d\-mmm\-yy">
                  <c:v>44605</c:v>
                </c:pt>
                <c:pt idx="2089" formatCode="d\-mmm\-yy">
                  <c:v>44608</c:v>
                </c:pt>
                <c:pt idx="2090" formatCode="d\-mmm\-yy">
                  <c:v>44611</c:v>
                </c:pt>
                <c:pt idx="2091" formatCode="d\-mmm\-yy">
                  <c:v>44614</c:v>
                </c:pt>
                <c:pt idx="2092" formatCode="d\-mmm\-yy">
                  <c:v>44617</c:v>
                </c:pt>
                <c:pt idx="2093" formatCode="d\-mmm\-yy">
                  <c:v>44620</c:v>
                </c:pt>
                <c:pt idx="2094" formatCode="d\-mmm\-yy">
                  <c:v>44623</c:v>
                </c:pt>
                <c:pt idx="2095" formatCode="d\-mmm\-yy">
                  <c:v>44626</c:v>
                </c:pt>
                <c:pt idx="2096" formatCode="d\-mmm\-yy">
                  <c:v>44629</c:v>
                </c:pt>
                <c:pt idx="2097" formatCode="d\-mmm\-yy">
                  <c:v>44632</c:v>
                </c:pt>
                <c:pt idx="2098" formatCode="d\-mmm\-yy">
                  <c:v>44635</c:v>
                </c:pt>
                <c:pt idx="2099" formatCode="d\-mmm\-yy">
                  <c:v>44638</c:v>
                </c:pt>
                <c:pt idx="2100" formatCode="d\-mmm\-yy">
                  <c:v>44641</c:v>
                </c:pt>
                <c:pt idx="2101" formatCode="d\-mmm\-yy">
                  <c:v>44644</c:v>
                </c:pt>
                <c:pt idx="2102" formatCode="d\-mmm\-yy">
                  <c:v>44647</c:v>
                </c:pt>
                <c:pt idx="2103" formatCode="d\-mmm\-yy">
                  <c:v>44650</c:v>
                </c:pt>
                <c:pt idx="2104" formatCode="d\-mmm\-yy">
                  <c:v>44653</c:v>
                </c:pt>
                <c:pt idx="2105" formatCode="d\-mmm\-yy">
                  <c:v>44656</c:v>
                </c:pt>
                <c:pt idx="2106" formatCode="d\-mmm\-yy">
                  <c:v>44659</c:v>
                </c:pt>
                <c:pt idx="2107" formatCode="d\-mmm\-yy">
                  <c:v>44662</c:v>
                </c:pt>
                <c:pt idx="2108" formatCode="d\-mmm\-yy">
                  <c:v>44665</c:v>
                </c:pt>
                <c:pt idx="2109" formatCode="d\-mmm\-yy">
                  <c:v>44668</c:v>
                </c:pt>
                <c:pt idx="2110" formatCode="d\-mmm\-yy">
                  <c:v>44671</c:v>
                </c:pt>
                <c:pt idx="2111" formatCode="d\-mmm\-yy">
                  <c:v>44674</c:v>
                </c:pt>
                <c:pt idx="2112" formatCode="d\-mmm\-yy">
                  <c:v>44677</c:v>
                </c:pt>
                <c:pt idx="2113" formatCode="d\-mmm\-yy">
                  <c:v>44680</c:v>
                </c:pt>
                <c:pt idx="2114" formatCode="d\-mmm\-yy">
                  <c:v>44683</c:v>
                </c:pt>
                <c:pt idx="2115" formatCode="d\-mmm\-yy">
                  <c:v>44686</c:v>
                </c:pt>
                <c:pt idx="2116" formatCode="d\-mmm\-yy">
                  <c:v>44689</c:v>
                </c:pt>
                <c:pt idx="2117" formatCode="d\-mmm\-yy">
                  <c:v>44692</c:v>
                </c:pt>
                <c:pt idx="2118" formatCode="d\-mmm\-yy">
                  <c:v>44695</c:v>
                </c:pt>
                <c:pt idx="2119" formatCode="d\-mmm\-yy">
                  <c:v>44698</c:v>
                </c:pt>
                <c:pt idx="2120" formatCode="d\-mmm\-yy">
                  <c:v>44701</c:v>
                </c:pt>
                <c:pt idx="2121" formatCode="d\-mmm\-yy">
                  <c:v>44704</c:v>
                </c:pt>
                <c:pt idx="2122" formatCode="d\-mmm\-yy">
                  <c:v>44707</c:v>
                </c:pt>
                <c:pt idx="2123" formatCode="d\-mmm\-yy">
                  <c:v>44710</c:v>
                </c:pt>
                <c:pt idx="2124" formatCode="d\-mmm\-yy">
                  <c:v>44713</c:v>
                </c:pt>
                <c:pt idx="2125" formatCode="d\-mmm\-yy">
                  <c:v>44716</c:v>
                </c:pt>
                <c:pt idx="2126" formatCode="d\-mmm\-yy">
                  <c:v>44719</c:v>
                </c:pt>
                <c:pt idx="2127" formatCode="d\-mmm\-yy">
                  <c:v>44722</c:v>
                </c:pt>
                <c:pt idx="2128" formatCode="d\-mmm\-yy">
                  <c:v>44725</c:v>
                </c:pt>
                <c:pt idx="2129" formatCode="d\-mmm\-yy">
                  <c:v>44728</c:v>
                </c:pt>
                <c:pt idx="2130" formatCode="d\-mmm\-yy">
                  <c:v>44731</c:v>
                </c:pt>
                <c:pt idx="2131" formatCode="d\-mmm\-yy">
                  <c:v>44734</c:v>
                </c:pt>
                <c:pt idx="2132" formatCode="d\-mmm\-yy">
                  <c:v>44737</c:v>
                </c:pt>
                <c:pt idx="2133" formatCode="d\-mmm\-yy">
                  <c:v>44740</c:v>
                </c:pt>
                <c:pt idx="2134" formatCode="d\-mmm\-yy">
                  <c:v>44743</c:v>
                </c:pt>
                <c:pt idx="2135" formatCode="d\-mmm\-yy">
                  <c:v>44746</c:v>
                </c:pt>
                <c:pt idx="2136" formatCode="d\-mmm\-yy">
                  <c:v>44749</c:v>
                </c:pt>
                <c:pt idx="2137" formatCode="d\-mmm\-yy">
                  <c:v>44752</c:v>
                </c:pt>
                <c:pt idx="2138" formatCode="d\-mmm\-yy">
                  <c:v>44755</c:v>
                </c:pt>
                <c:pt idx="2139" formatCode="d\-mmm\-yy">
                  <c:v>44758</c:v>
                </c:pt>
                <c:pt idx="2140" formatCode="d\-mmm\-yy">
                  <c:v>44761</c:v>
                </c:pt>
                <c:pt idx="2141" formatCode="d\-mmm\-yy">
                  <c:v>44764</c:v>
                </c:pt>
                <c:pt idx="2142" formatCode="d\-mmm\-yy">
                  <c:v>44767</c:v>
                </c:pt>
                <c:pt idx="2143" formatCode="d\-mmm\-yy">
                  <c:v>44770</c:v>
                </c:pt>
                <c:pt idx="2144" formatCode="d\-mmm\-yy">
                  <c:v>44773</c:v>
                </c:pt>
                <c:pt idx="2145" formatCode="d\-mmm\-yy">
                  <c:v>44776</c:v>
                </c:pt>
                <c:pt idx="2146" formatCode="d\-mmm\-yy">
                  <c:v>44779</c:v>
                </c:pt>
                <c:pt idx="2147" formatCode="d\-mmm\-yy">
                  <c:v>44782</c:v>
                </c:pt>
                <c:pt idx="2148" formatCode="d\-mmm\-yy">
                  <c:v>44785</c:v>
                </c:pt>
                <c:pt idx="2149" formatCode="d\-mmm\-yy">
                  <c:v>44788</c:v>
                </c:pt>
                <c:pt idx="2150" formatCode="d\-mmm\-yy">
                  <c:v>44791</c:v>
                </c:pt>
                <c:pt idx="2151" formatCode="d\-mmm\-yy">
                  <c:v>44794</c:v>
                </c:pt>
                <c:pt idx="2152" formatCode="d\-mmm\-yy">
                  <c:v>44797</c:v>
                </c:pt>
                <c:pt idx="2153" formatCode="d\-mmm\-yy">
                  <c:v>44800</c:v>
                </c:pt>
                <c:pt idx="2154" formatCode="d\-mmm\-yy">
                  <c:v>44803</c:v>
                </c:pt>
                <c:pt idx="2155" formatCode="d\-mmm\-yy">
                  <c:v>44806</c:v>
                </c:pt>
                <c:pt idx="2156" formatCode="d\-mmm\-yy">
                  <c:v>44809</c:v>
                </c:pt>
                <c:pt idx="2157" formatCode="d\-mmm\-yy">
                  <c:v>44812</c:v>
                </c:pt>
                <c:pt idx="2158" formatCode="d\-mmm\-yy">
                  <c:v>44815</c:v>
                </c:pt>
                <c:pt idx="2159" formatCode="d\-mmm\-yy">
                  <c:v>44818</c:v>
                </c:pt>
                <c:pt idx="2160" formatCode="d\-mmm\-yy">
                  <c:v>44821</c:v>
                </c:pt>
                <c:pt idx="2161" formatCode="d\-mmm\-yy">
                  <c:v>44824</c:v>
                </c:pt>
                <c:pt idx="2162" formatCode="d\-mmm\-yy">
                  <c:v>44827</c:v>
                </c:pt>
                <c:pt idx="2163" formatCode="d\-mmm\-yy">
                  <c:v>44830</c:v>
                </c:pt>
                <c:pt idx="2164" formatCode="d\-mmm\-yy">
                  <c:v>44833</c:v>
                </c:pt>
                <c:pt idx="2165" formatCode="d\-mmm\-yy">
                  <c:v>44836</c:v>
                </c:pt>
                <c:pt idx="2166" formatCode="d\-mmm\-yy">
                  <c:v>44839</c:v>
                </c:pt>
                <c:pt idx="2167" formatCode="d\-mmm\-yy">
                  <c:v>44842</c:v>
                </c:pt>
                <c:pt idx="2168" formatCode="d\-mmm\-yy">
                  <c:v>44845</c:v>
                </c:pt>
                <c:pt idx="2169" formatCode="d\-mmm\-yy">
                  <c:v>44848</c:v>
                </c:pt>
                <c:pt idx="2170" formatCode="d\-mmm\-yy">
                  <c:v>44851</c:v>
                </c:pt>
                <c:pt idx="2171" formatCode="d\-mmm\-yy">
                  <c:v>44854</c:v>
                </c:pt>
                <c:pt idx="2172" formatCode="d\-mmm\-yy">
                  <c:v>44857</c:v>
                </c:pt>
                <c:pt idx="2173" formatCode="d\-mmm\-yy">
                  <c:v>44860</c:v>
                </c:pt>
                <c:pt idx="2174" formatCode="d\-mmm\-yy">
                  <c:v>44863</c:v>
                </c:pt>
                <c:pt idx="2175" formatCode="d\-mmm\-yy">
                  <c:v>44866</c:v>
                </c:pt>
                <c:pt idx="2176" formatCode="d\-mmm\-yy">
                  <c:v>44869</c:v>
                </c:pt>
                <c:pt idx="2177" formatCode="d\-mmm\-yy">
                  <c:v>44872</c:v>
                </c:pt>
                <c:pt idx="2178" formatCode="d\-mmm\-yy">
                  <c:v>44875</c:v>
                </c:pt>
                <c:pt idx="2179" formatCode="d\-mmm\-yy">
                  <c:v>44878</c:v>
                </c:pt>
                <c:pt idx="2180" formatCode="d\-mmm\-yy">
                  <c:v>44881</c:v>
                </c:pt>
                <c:pt idx="2181" formatCode="d\-mmm\-yy">
                  <c:v>44884</c:v>
                </c:pt>
                <c:pt idx="2182" formatCode="d\-mmm\-yy">
                  <c:v>44887</c:v>
                </c:pt>
                <c:pt idx="2183" formatCode="d\-mmm\-yy">
                  <c:v>44890</c:v>
                </c:pt>
                <c:pt idx="2184" formatCode="d\-mmm\-yy">
                  <c:v>44893</c:v>
                </c:pt>
                <c:pt idx="2185" formatCode="d\-mmm\-yy">
                  <c:v>44896</c:v>
                </c:pt>
                <c:pt idx="2186" formatCode="d\-mmm\-yy">
                  <c:v>44899</c:v>
                </c:pt>
                <c:pt idx="2187" formatCode="d\-mmm\-yy">
                  <c:v>44902</c:v>
                </c:pt>
                <c:pt idx="2188" formatCode="d\-mmm\-yy">
                  <c:v>44905</c:v>
                </c:pt>
                <c:pt idx="2189" formatCode="d\-mmm\-yy">
                  <c:v>44908</c:v>
                </c:pt>
                <c:pt idx="2190" formatCode="d\-mmm\-yy">
                  <c:v>44911</c:v>
                </c:pt>
                <c:pt idx="2191" formatCode="d\-mmm\-yy">
                  <c:v>44914</c:v>
                </c:pt>
                <c:pt idx="2192" formatCode="d\-mmm\-yy">
                  <c:v>44917</c:v>
                </c:pt>
                <c:pt idx="2193" formatCode="d\-mmm\-yy">
                  <c:v>44920</c:v>
                </c:pt>
                <c:pt idx="2194" formatCode="d\-mmm\-yy">
                  <c:v>44923</c:v>
                </c:pt>
                <c:pt idx="2195" formatCode="d\-mmm\-yy">
                  <c:v>44926</c:v>
                </c:pt>
                <c:pt idx="2196" formatCode="d\-mmm\-yy">
                  <c:v>44929</c:v>
                </c:pt>
                <c:pt idx="2197" formatCode="d\-mmm\-yy">
                  <c:v>44932</c:v>
                </c:pt>
                <c:pt idx="2198" formatCode="d\-mmm\-yy">
                  <c:v>44935</c:v>
                </c:pt>
                <c:pt idx="2199" formatCode="d\-mmm\-yy">
                  <c:v>44938</c:v>
                </c:pt>
                <c:pt idx="2200" formatCode="d\-mmm\-yy">
                  <c:v>44941</c:v>
                </c:pt>
                <c:pt idx="2201" formatCode="d\-mmm\-yy">
                  <c:v>44944</c:v>
                </c:pt>
                <c:pt idx="2202" formatCode="d\-mmm\-yy">
                  <c:v>44947</c:v>
                </c:pt>
                <c:pt idx="2203" formatCode="d\-mmm\-yy">
                  <c:v>44950</c:v>
                </c:pt>
                <c:pt idx="2204" formatCode="d\-mmm\-yy">
                  <c:v>44953</c:v>
                </c:pt>
                <c:pt idx="2205" formatCode="d\-mmm\-yy">
                  <c:v>44956</c:v>
                </c:pt>
                <c:pt idx="2206" formatCode="d\-mmm\-yy">
                  <c:v>44959</c:v>
                </c:pt>
                <c:pt idx="2207" formatCode="d\-mmm\-yy">
                  <c:v>44962</c:v>
                </c:pt>
                <c:pt idx="2208" formatCode="d\-mmm\-yy">
                  <c:v>44965</c:v>
                </c:pt>
                <c:pt idx="2209" formatCode="d\-mmm\-yy">
                  <c:v>44968</c:v>
                </c:pt>
                <c:pt idx="2210" formatCode="d\-mmm\-yy">
                  <c:v>44971</c:v>
                </c:pt>
                <c:pt idx="2211" formatCode="d\-mmm\-yy">
                  <c:v>44974</c:v>
                </c:pt>
                <c:pt idx="2212" formatCode="d\-mmm\-yy">
                  <c:v>44977</c:v>
                </c:pt>
                <c:pt idx="2213" formatCode="d\-mmm\-yy">
                  <c:v>44980</c:v>
                </c:pt>
                <c:pt idx="2214" formatCode="d\-mmm\-yy">
                  <c:v>44983</c:v>
                </c:pt>
                <c:pt idx="2215" formatCode="d\-mmm\-yy">
                  <c:v>44986</c:v>
                </c:pt>
                <c:pt idx="2216" formatCode="d\-mmm\-yy">
                  <c:v>44989</c:v>
                </c:pt>
                <c:pt idx="2217" formatCode="d\-mmm\-yy">
                  <c:v>44992</c:v>
                </c:pt>
                <c:pt idx="2218" formatCode="d\-mmm\-yy">
                  <c:v>44995</c:v>
                </c:pt>
                <c:pt idx="2219" formatCode="d\-mmm\-yy">
                  <c:v>44998</c:v>
                </c:pt>
                <c:pt idx="2220" formatCode="d\-mmm\-yy">
                  <c:v>45001</c:v>
                </c:pt>
                <c:pt idx="2221" formatCode="d\-mmm\-yy">
                  <c:v>45004</c:v>
                </c:pt>
                <c:pt idx="2222" formatCode="d\-mmm\-yy">
                  <c:v>45007</c:v>
                </c:pt>
                <c:pt idx="2223" formatCode="d\-mmm\-yy">
                  <c:v>45010</c:v>
                </c:pt>
                <c:pt idx="2224" formatCode="d\-mmm\-yy">
                  <c:v>45013</c:v>
                </c:pt>
                <c:pt idx="2225" formatCode="d\-mmm\-yy">
                  <c:v>45016</c:v>
                </c:pt>
                <c:pt idx="2226" formatCode="d\-mmm\-yy">
                  <c:v>45019</c:v>
                </c:pt>
                <c:pt idx="2227" formatCode="d\-mmm\-yy">
                  <c:v>45022</c:v>
                </c:pt>
                <c:pt idx="2228" formatCode="d\-mmm\-yy">
                  <c:v>45025</c:v>
                </c:pt>
                <c:pt idx="2229" formatCode="d\-mmm\-yy">
                  <c:v>45028</c:v>
                </c:pt>
                <c:pt idx="2230" formatCode="d\-mmm\-yy">
                  <c:v>45031</c:v>
                </c:pt>
                <c:pt idx="2231" formatCode="d\-mmm\-yy">
                  <c:v>45034</c:v>
                </c:pt>
                <c:pt idx="2232" formatCode="d\-mmm\-yy">
                  <c:v>45037</c:v>
                </c:pt>
                <c:pt idx="2233" formatCode="d\-mmm\-yy">
                  <c:v>45040</c:v>
                </c:pt>
                <c:pt idx="2234" formatCode="d\-mmm\-yy">
                  <c:v>45043</c:v>
                </c:pt>
                <c:pt idx="2235" formatCode="d\-mmm\-yy">
                  <c:v>45046</c:v>
                </c:pt>
                <c:pt idx="2236" formatCode="d\-mmm\-yy">
                  <c:v>45049</c:v>
                </c:pt>
                <c:pt idx="2237" formatCode="d\-mmm\-yy">
                  <c:v>45052</c:v>
                </c:pt>
                <c:pt idx="2238" formatCode="d\-mmm\-yy">
                  <c:v>45055</c:v>
                </c:pt>
                <c:pt idx="2239" formatCode="d\-mmm\-yy">
                  <c:v>45058</c:v>
                </c:pt>
                <c:pt idx="2240" formatCode="d\-mmm\-yy">
                  <c:v>45061</c:v>
                </c:pt>
                <c:pt idx="2241" formatCode="d\-mmm\-yy">
                  <c:v>45064</c:v>
                </c:pt>
                <c:pt idx="2242" formatCode="d\-mmm\-yy">
                  <c:v>45067</c:v>
                </c:pt>
                <c:pt idx="2243" formatCode="d\-mmm\-yy">
                  <c:v>45070</c:v>
                </c:pt>
                <c:pt idx="2244" formatCode="d\-mmm\-yy">
                  <c:v>45073</c:v>
                </c:pt>
                <c:pt idx="2245" formatCode="d\-mmm\-yy">
                  <c:v>45076</c:v>
                </c:pt>
                <c:pt idx="2246" formatCode="d\-mmm\-yy">
                  <c:v>45079</c:v>
                </c:pt>
                <c:pt idx="2247" formatCode="d\-mmm\-yy">
                  <c:v>45082</c:v>
                </c:pt>
                <c:pt idx="2248" formatCode="d\-mmm\-yy">
                  <c:v>45085</c:v>
                </c:pt>
                <c:pt idx="2249" formatCode="d\-mmm\-yy">
                  <c:v>45088</c:v>
                </c:pt>
                <c:pt idx="2250" formatCode="d\-mmm\-yy">
                  <c:v>45091</c:v>
                </c:pt>
                <c:pt idx="2251" formatCode="d\-mmm\-yy">
                  <c:v>45094</c:v>
                </c:pt>
                <c:pt idx="2252" formatCode="d\-mmm\-yy">
                  <c:v>45097</c:v>
                </c:pt>
                <c:pt idx="2253" formatCode="d\-mmm\-yy">
                  <c:v>45100</c:v>
                </c:pt>
                <c:pt idx="2254" formatCode="d\-mmm\-yy">
                  <c:v>45103</c:v>
                </c:pt>
                <c:pt idx="2255" formatCode="d\-mmm\-yy">
                  <c:v>45106</c:v>
                </c:pt>
                <c:pt idx="2256" formatCode="d\-mmm\-yy">
                  <c:v>45079</c:v>
                </c:pt>
                <c:pt idx="2257" formatCode="d\-mmm\-yy">
                  <c:v>45082</c:v>
                </c:pt>
                <c:pt idx="2258" formatCode="d\-mmm\-yy">
                  <c:v>45085</c:v>
                </c:pt>
                <c:pt idx="2259" formatCode="d\-mmm\-yy">
                  <c:v>45088</c:v>
                </c:pt>
                <c:pt idx="2260" formatCode="d\-mmm\-yy">
                  <c:v>45091</c:v>
                </c:pt>
                <c:pt idx="2261" formatCode="d\-mmm\-yy">
                  <c:v>45094</c:v>
                </c:pt>
                <c:pt idx="2262" formatCode="d\-mmm\-yy">
                  <c:v>45097</c:v>
                </c:pt>
                <c:pt idx="2263" formatCode="d\-mmm\-yy">
                  <c:v>45100</c:v>
                </c:pt>
                <c:pt idx="2264" formatCode="d\-mmm\-yy">
                  <c:v>45103</c:v>
                </c:pt>
                <c:pt idx="2265" formatCode="d\-mmm\-yy">
                  <c:v>45106</c:v>
                </c:pt>
                <c:pt idx="2266" formatCode="d\-mmm\-yy">
                  <c:v>45109</c:v>
                </c:pt>
                <c:pt idx="2267" formatCode="d\-mmm\-yy">
                  <c:v>45112</c:v>
                </c:pt>
                <c:pt idx="2268" formatCode="d\-mmm\-yy">
                  <c:v>45115</c:v>
                </c:pt>
                <c:pt idx="2269" formatCode="d\-mmm\-yy">
                  <c:v>45118</c:v>
                </c:pt>
                <c:pt idx="2270" formatCode="d\-mmm\-yy">
                  <c:v>45121</c:v>
                </c:pt>
                <c:pt idx="2271" formatCode="d\-mmm\-yy">
                  <c:v>45124</c:v>
                </c:pt>
                <c:pt idx="2272" formatCode="d\-mmm\-yy">
                  <c:v>45127</c:v>
                </c:pt>
                <c:pt idx="2273" formatCode="d\-mmm\-yy">
                  <c:v>45130</c:v>
                </c:pt>
                <c:pt idx="2274" formatCode="d\-mmm\-yy">
                  <c:v>45133</c:v>
                </c:pt>
                <c:pt idx="2275" formatCode="d\-mmm\-yy">
                  <c:v>45136</c:v>
                </c:pt>
                <c:pt idx="2276" formatCode="d\-mmm\-yy">
                  <c:v>45139</c:v>
                </c:pt>
                <c:pt idx="2277" formatCode="d\-mmm\-yy">
                  <c:v>45142</c:v>
                </c:pt>
                <c:pt idx="2278" formatCode="d\-mmm\-yy">
                  <c:v>45145</c:v>
                </c:pt>
                <c:pt idx="2279" formatCode="d\-mmm\-yy">
                  <c:v>45148</c:v>
                </c:pt>
                <c:pt idx="2280" formatCode="d\-mmm\-yy">
                  <c:v>45151</c:v>
                </c:pt>
                <c:pt idx="2281" formatCode="d\-mmm\-yy">
                  <c:v>45154</c:v>
                </c:pt>
                <c:pt idx="2282" formatCode="d\-mmm\-yy">
                  <c:v>45157</c:v>
                </c:pt>
                <c:pt idx="2283" formatCode="d\-mmm\-yy">
                  <c:v>45160</c:v>
                </c:pt>
                <c:pt idx="2284" formatCode="d\-mmm\-yy">
                  <c:v>45163</c:v>
                </c:pt>
                <c:pt idx="2285" formatCode="d\-mmm\-yy">
                  <c:v>45166</c:v>
                </c:pt>
                <c:pt idx="2286" formatCode="d\-mmm\-yy">
                  <c:v>45169</c:v>
                </c:pt>
                <c:pt idx="2287" formatCode="d\-mmm\-yy">
                  <c:v>45172</c:v>
                </c:pt>
                <c:pt idx="2288" formatCode="d\-mmm\-yy">
                  <c:v>45175</c:v>
                </c:pt>
                <c:pt idx="2289" formatCode="d\-mmm\-yy">
                  <c:v>45178</c:v>
                </c:pt>
                <c:pt idx="2290" formatCode="d\-mmm\-yy">
                  <c:v>45181</c:v>
                </c:pt>
                <c:pt idx="2291" formatCode="d\-mmm\-yy">
                  <c:v>45184</c:v>
                </c:pt>
                <c:pt idx="2292" formatCode="d\-mmm\-yy">
                  <c:v>45187</c:v>
                </c:pt>
                <c:pt idx="2293">
                  <c:v>45190</c:v>
                </c:pt>
                <c:pt idx="2294">
                  <c:v>45193</c:v>
                </c:pt>
                <c:pt idx="2295">
                  <c:v>45196</c:v>
                </c:pt>
                <c:pt idx="2296">
                  <c:v>45199</c:v>
                </c:pt>
                <c:pt idx="2297">
                  <c:v>45202</c:v>
                </c:pt>
                <c:pt idx="2298">
                  <c:v>45205</c:v>
                </c:pt>
                <c:pt idx="2299">
                  <c:v>45208</c:v>
                </c:pt>
                <c:pt idx="2300">
                  <c:v>45211</c:v>
                </c:pt>
                <c:pt idx="2301">
                  <c:v>45214</c:v>
                </c:pt>
                <c:pt idx="2302">
                  <c:v>45217</c:v>
                </c:pt>
                <c:pt idx="2303">
                  <c:v>45220</c:v>
                </c:pt>
                <c:pt idx="2304">
                  <c:v>45223</c:v>
                </c:pt>
                <c:pt idx="2305">
                  <c:v>45226</c:v>
                </c:pt>
                <c:pt idx="2306">
                  <c:v>45229</c:v>
                </c:pt>
                <c:pt idx="2307">
                  <c:v>45232</c:v>
                </c:pt>
                <c:pt idx="2308">
                  <c:v>45235</c:v>
                </c:pt>
                <c:pt idx="2309">
                  <c:v>45238</c:v>
                </c:pt>
                <c:pt idx="2310">
                  <c:v>45241</c:v>
                </c:pt>
                <c:pt idx="2311">
                  <c:v>45244</c:v>
                </c:pt>
                <c:pt idx="2312">
                  <c:v>45247</c:v>
                </c:pt>
                <c:pt idx="2313">
                  <c:v>45250</c:v>
                </c:pt>
                <c:pt idx="2314">
                  <c:v>45253</c:v>
                </c:pt>
                <c:pt idx="2315">
                  <c:v>45256</c:v>
                </c:pt>
                <c:pt idx="2316">
                  <c:v>45259</c:v>
                </c:pt>
                <c:pt idx="2317">
                  <c:v>45262</c:v>
                </c:pt>
                <c:pt idx="2318">
                  <c:v>45265</c:v>
                </c:pt>
                <c:pt idx="2319">
                  <c:v>45268</c:v>
                </c:pt>
                <c:pt idx="2320">
                  <c:v>45271</c:v>
                </c:pt>
                <c:pt idx="2321">
                  <c:v>45274</c:v>
                </c:pt>
                <c:pt idx="2322">
                  <c:v>45277</c:v>
                </c:pt>
                <c:pt idx="2323">
                  <c:v>45280</c:v>
                </c:pt>
                <c:pt idx="2324">
                  <c:v>45283</c:v>
                </c:pt>
                <c:pt idx="2325">
                  <c:v>45286</c:v>
                </c:pt>
                <c:pt idx="2326">
                  <c:v>45289</c:v>
                </c:pt>
                <c:pt idx="2327">
                  <c:v>45292</c:v>
                </c:pt>
                <c:pt idx="2328">
                  <c:v>45295</c:v>
                </c:pt>
                <c:pt idx="2329">
                  <c:v>45298</c:v>
                </c:pt>
                <c:pt idx="2330">
                  <c:v>45301</c:v>
                </c:pt>
                <c:pt idx="2331">
                  <c:v>45304</c:v>
                </c:pt>
                <c:pt idx="2332">
                  <c:v>45307</c:v>
                </c:pt>
                <c:pt idx="2333">
                  <c:v>45310</c:v>
                </c:pt>
                <c:pt idx="2334">
                  <c:v>45313</c:v>
                </c:pt>
                <c:pt idx="2335">
                  <c:v>45316</c:v>
                </c:pt>
                <c:pt idx="2336">
                  <c:v>45319</c:v>
                </c:pt>
                <c:pt idx="2337">
                  <c:v>45322</c:v>
                </c:pt>
                <c:pt idx="2338">
                  <c:v>45325</c:v>
                </c:pt>
                <c:pt idx="2339">
                  <c:v>45328</c:v>
                </c:pt>
                <c:pt idx="2340">
                  <c:v>45331</c:v>
                </c:pt>
                <c:pt idx="2341">
                  <c:v>45334</c:v>
                </c:pt>
                <c:pt idx="2342">
                  <c:v>45337</c:v>
                </c:pt>
                <c:pt idx="2343">
                  <c:v>45340</c:v>
                </c:pt>
                <c:pt idx="2344">
                  <c:v>45343</c:v>
                </c:pt>
                <c:pt idx="2345">
                  <c:v>45346</c:v>
                </c:pt>
                <c:pt idx="2346">
                  <c:v>45349</c:v>
                </c:pt>
                <c:pt idx="2347">
                  <c:v>45352</c:v>
                </c:pt>
                <c:pt idx="2348">
                  <c:v>45355</c:v>
                </c:pt>
                <c:pt idx="2349">
                  <c:v>45358</c:v>
                </c:pt>
                <c:pt idx="2350">
                  <c:v>45361</c:v>
                </c:pt>
                <c:pt idx="2351">
                  <c:v>45364</c:v>
                </c:pt>
                <c:pt idx="2352">
                  <c:v>45367</c:v>
                </c:pt>
                <c:pt idx="2353">
                  <c:v>45370</c:v>
                </c:pt>
                <c:pt idx="2354">
                  <c:v>45373</c:v>
                </c:pt>
                <c:pt idx="2355">
                  <c:v>45376</c:v>
                </c:pt>
                <c:pt idx="2356">
                  <c:v>45379</c:v>
                </c:pt>
                <c:pt idx="2357">
                  <c:v>45382</c:v>
                </c:pt>
                <c:pt idx="2358">
                  <c:v>45385</c:v>
                </c:pt>
                <c:pt idx="2359">
                  <c:v>45388</c:v>
                </c:pt>
                <c:pt idx="2360">
                  <c:v>45391</c:v>
                </c:pt>
                <c:pt idx="2361">
                  <c:v>45394</c:v>
                </c:pt>
                <c:pt idx="2362">
                  <c:v>45397</c:v>
                </c:pt>
                <c:pt idx="2363">
                  <c:v>45400</c:v>
                </c:pt>
                <c:pt idx="2364">
                  <c:v>45403</c:v>
                </c:pt>
                <c:pt idx="2365">
                  <c:v>45406</c:v>
                </c:pt>
                <c:pt idx="2366">
                  <c:v>45409</c:v>
                </c:pt>
                <c:pt idx="2367">
                  <c:v>45412</c:v>
                </c:pt>
                <c:pt idx="2368">
                  <c:v>45415</c:v>
                </c:pt>
                <c:pt idx="2369">
                  <c:v>45418</c:v>
                </c:pt>
                <c:pt idx="2370">
                  <c:v>45421</c:v>
                </c:pt>
                <c:pt idx="2371">
                  <c:v>45424</c:v>
                </c:pt>
                <c:pt idx="2372">
                  <c:v>45427</c:v>
                </c:pt>
                <c:pt idx="2373">
                  <c:v>45430</c:v>
                </c:pt>
                <c:pt idx="2374">
                  <c:v>45433</c:v>
                </c:pt>
                <c:pt idx="2375">
                  <c:v>45436</c:v>
                </c:pt>
                <c:pt idx="2376">
                  <c:v>45439</c:v>
                </c:pt>
                <c:pt idx="2377">
                  <c:v>45442</c:v>
                </c:pt>
                <c:pt idx="2378">
                  <c:v>45445</c:v>
                </c:pt>
                <c:pt idx="2379">
                  <c:v>45448</c:v>
                </c:pt>
                <c:pt idx="2380">
                  <c:v>45451</c:v>
                </c:pt>
                <c:pt idx="2381">
                  <c:v>45454</c:v>
                </c:pt>
                <c:pt idx="2382">
                  <c:v>45457</c:v>
                </c:pt>
                <c:pt idx="2383">
                  <c:v>45460</c:v>
                </c:pt>
                <c:pt idx="2384">
                  <c:v>45463</c:v>
                </c:pt>
                <c:pt idx="2385">
                  <c:v>45466</c:v>
                </c:pt>
                <c:pt idx="2386">
                  <c:v>45469</c:v>
                </c:pt>
                <c:pt idx="2387">
                  <c:v>45472</c:v>
                </c:pt>
                <c:pt idx="2388">
                  <c:v>45475</c:v>
                </c:pt>
                <c:pt idx="2389">
                  <c:v>45478</c:v>
                </c:pt>
                <c:pt idx="2390">
                  <c:v>45481</c:v>
                </c:pt>
                <c:pt idx="2391">
                  <c:v>45484</c:v>
                </c:pt>
                <c:pt idx="2392">
                  <c:v>45487</c:v>
                </c:pt>
                <c:pt idx="2393">
                  <c:v>45490</c:v>
                </c:pt>
                <c:pt idx="2394">
                  <c:v>45493</c:v>
                </c:pt>
                <c:pt idx="2395">
                  <c:v>45496</c:v>
                </c:pt>
                <c:pt idx="2396">
                  <c:v>45499</c:v>
                </c:pt>
                <c:pt idx="2397">
                  <c:v>45502</c:v>
                </c:pt>
                <c:pt idx="2398">
                  <c:v>45505</c:v>
                </c:pt>
                <c:pt idx="2399">
                  <c:v>45508</c:v>
                </c:pt>
                <c:pt idx="2400">
                  <c:v>45511</c:v>
                </c:pt>
                <c:pt idx="2401">
                  <c:v>45514</c:v>
                </c:pt>
                <c:pt idx="2402">
                  <c:v>45517</c:v>
                </c:pt>
                <c:pt idx="2403">
                  <c:v>45520</c:v>
                </c:pt>
                <c:pt idx="2404">
                  <c:v>45523</c:v>
                </c:pt>
                <c:pt idx="2405">
                  <c:v>45526</c:v>
                </c:pt>
                <c:pt idx="2406">
                  <c:v>45529</c:v>
                </c:pt>
                <c:pt idx="2407">
                  <c:v>45532</c:v>
                </c:pt>
                <c:pt idx="2408">
                  <c:v>45535</c:v>
                </c:pt>
                <c:pt idx="2409">
                  <c:v>45538</c:v>
                </c:pt>
                <c:pt idx="2410">
                  <c:v>45541</c:v>
                </c:pt>
                <c:pt idx="2411">
                  <c:v>45544</c:v>
                </c:pt>
                <c:pt idx="2412">
                  <c:v>45547</c:v>
                </c:pt>
                <c:pt idx="2413">
                  <c:v>45550</c:v>
                </c:pt>
                <c:pt idx="2414">
                  <c:v>45553</c:v>
                </c:pt>
                <c:pt idx="2415">
                  <c:v>45556</c:v>
                </c:pt>
                <c:pt idx="2416">
                  <c:v>45559</c:v>
                </c:pt>
                <c:pt idx="2417">
                  <c:v>45562</c:v>
                </c:pt>
                <c:pt idx="2418">
                  <c:v>45565</c:v>
                </c:pt>
                <c:pt idx="2419">
                  <c:v>45568</c:v>
                </c:pt>
                <c:pt idx="2420">
                  <c:v>45571</c:v>
                </c:pt>
                <c:pt idx="2421">
                  <c:v>45574</c:v>
                </c:pt>
                <c:pt idx="2422">
                  <c:v>45577</c:v>
                </c:pt>
                <c:pt idx="2423">
                  <c:v>45580</c:v>
                </c:pt>
                <c:pt idx="2424">
                  <c:v>45583</c:v>
                </c:pt>
                <c:pt idx="2425">
                  <c:v>45586</c:v>
                </c:pt>
                <c:pt idx="2426">
                  <c:v>45589</c:v>
                </c:pt>
                <c:pt idx="2427">
                  <c:v>45592</c:v>
                </c:pt>
                <c:pt idx="2428">
                  <c:v>45595</c:v>
                </c:pt>
                <c:pt idx="2429">
                  <c:v>45598</c:v>
                </c:pt>
                <c:pt idx="2430">
                  <c:v>45601</c:v>
                </c:pt>
                <c:pt idx="2431">
                  <c:v>45604</c:v>
                </c:pt>
                <c:pt idx="2432">
                  <c:v>45607</c:v>
                </c:pt>
                <c:pt idx="2433">
                  <c:v>45610</c:v>
                </c:pt>
                <c:pt idx="2434">
                  <c:v>45613</c:v>
                </c:pt>
                <c:pt idx="2435">
                  <c:v>45616</c:v>
                </c:pt>
                <c:pt idx="2436">
                  <c:v>45619</c:v>
                </c:pt>
                <c:pt idx="2437">
                  <c:v>45622</c:v>
                </c:pt>
                <c:pt idx="2438">
                  <c:v>45625</c:v>
                </c:pt>
                <c:pt idx="2439">
                  <c:v>45628</c:v>
                </c:pt>
                <c:pt idx="2440">
                  <c:v>45631</c:v>
                </c:pt>
                <c:pt idx="2441">
                  <c:v>45634</c:v>
                </c:pt>
                <c:pt idx="2442">
                  <c:v>45637</c:v>
                </c:pt>
                <c:pt idx="2443">
                  <c:v>45640</c:v>
                </c:pt>
                <c:pt idx="2444">
                  <c:v>45643</c:v>
                </c:pt>
                <c:pt idx="2445">
                  <c:v>45646</c:v>
                </c:pt>
                <c:pt idx="2446">
                  <c:v>45649</c:v>
                </c:pt>
                <c:pt idx="2447">
                  <c:v>45652</c:v>
                </c:pt>
                <c:pt idx="2448">
                  <c:v>45655</c:v>
                </c:pt>
                <c:pt idx="2449">
                  <c:v>45658</c:v>
                </c:pt>
                <c:pt idx="2450">
                  <c:v>45661</c:v>
                </c:pt>
                <c:pt idx="2451">
                  <c:v>45664</c:v>
                </c:pt>
                <c:pt idx="2452">
                  <c:v>45667</c:v>
                </c:pt>
                <c:pt idx="2453">
                  <c:v>45670</c:v>
                </c:pt>
                <c:pt idx="2454">
                  <c:v>45673</c:v>
                </c:pt>
                <c:pt idx="2455">
                  <c:v>45676</c:v>
                </c:pt>
                <c:pt idx="2456">
                  <c:v>45679</c:v>
                </c:pt>
                <c:pt idx="2457">
                  <c:v>45682</c:v>
                </c:pt>
                <c:pt idx="2458">
                  <c:v>45685</c:v>
                </c:pt>
                <c:pt idx="2459">
                  <c:v>45688</c:v>
                </c:pt>
                <c:pt idx="2460">
                  <c:v>45691</c:v>
                </c:pt>
                <c:pt idx="2461">
                  <c:v>45694</c:v>
                </c:pt>
                <c:pt idx="2462">
                  <c:v>45697</c:v>
                </c:pt>
                <c:pt idx="2463">
                  <c:v>45700</c:v>
                </c:pt>
                <c:pt idx="2464">
                  <c:v>45703</c:v>
                </c:pt>
                <c:pt idx="2465">
                  <c:v>45706</c:v>
                </c:pt>
                <c:pt idx="2466">
                  <c:v>45709</c:v>
                </c:pt>
                <c:pt idx="2467">
                  <c:v>45712</c:v>
                </c:pt>
                <c:pt idx="2468">
                  <c:v>45715</c:v>
                </c:pt>
                <c:pt idx="2469">
                  <c:v>45718</c:v>
                </c:pt>
                <c:pt idx="2470">
                  <c:v>45721</c:v>
                </c:pt>
                <c:pt idx="2471">
                  <c:v>45724</c:v>
                </c:pt>
                <c:pt idx="2472">
                  <c:v>45727</c:v>
                </c:pt>
                <c:pt idx="2473">
                  <c:v>45730</c:v>
                </c:pt>
                <c:pt idx="2474">
                  <c:v>45733</c:v>
                </c:pt>
                <c:pt idx="2475">
                  <c:v>45736</c:v>
                </c:pt>
                <c:pt idx="2476">
                  <c:v>45739</c:v>
                </c:pt>
                <c:pt idx="2477">
                  <c:v>45742</c:v>
                </c:pt>
                <c:pt idx="2478">
                  <c:v>45745</c:v>
                </c:pt>
                <c:pt idx="2479">
                  <c:v>45748</c:v>
                </c:pt>
                <c:pt idx="2480">
                  <c:v>45751</c:v>
                </c:pt>
                <c:pt idx="2481">
                  <c:v>45754</c:v>
                </c:pt>
                <c:pt idx="2482">
                  <c:v>45757</c:v>
                </c:pt>
                <c:pt idx="2483">
                  <c:v>45760</c:v>
                </c:pt>
                <c:pt idx="2484">
                  <c:v>45763</c:v>
                </c:pt>
                <c:pt idx="2485">
                  <c:v>45766</c:v>
                </c:pt>
                <c:pt idx="2486">
                  <c:v>45769</c:v>
                </c:pt>
                <c:pt idx="2487">
                  <c:v>45772</c:v>
                </c:pt>
                <c:pt idx="2488">
                  <c:v>45775</c:v>
                </c:pt>
                <c:pt idx="2489">
                  <c:v>45778</c:v>
                </c:pt>
                <c:pt idx="2490">
                  <c:v>45781</c:v>
                </c:pt>
                <c:pt idx="2491">
                  <c:v>45784</c:v>
                </c:pt>
                <c:pt idx="2492">
                  <c:v>45787</c:v>
                </c:pt>
                <c:pt idx="2493">
                  <c:v>45790</c:v>
                </c:pt>
                <c:pt idx="2494">
                  <c:v>45793</c:v>
                </c:pt>
                <c:pt idx="2495">
                  <c:v>45796</c:v>
                </c:pt>
                <c:pt idx="2496">
                  <c:v>45799</c:v>
                </c:pt>
                <c:pt idx="2497">
                  <c:v>45802</c:v>
                </c:pt>
                <c:pt idx="2498">
                  <c:v>45805</c:v>
                </c:pt>
                <c:pt idx="2499">
                  <c:v>45808</c:v>
                </c:pt>
                <c:pt idx="2500">
                  <c:v>45811</c:v>
                </c:pt>
                <c:pt idx="2501">
                  <c:v>45814</c:v>
                </c:pt>
                <c:pt idx="2502">
                  <c:v>45817</c:v>
                </c:pt>
                <c:pt idx="2503">
                  <c:v>45820</c:v>
                </c:pt>
                <c:pt idx="2504">
                  <c:v>45823</c:v>
                </c:pt>
                <c:pt idx="2505">
                  <c:v>45826</c:v>
                </c:pt>
                <c:pt idx="2506">
                  <c:v>45829</c:v>
                </c:pt>
                <c:pt idx="2507">
                  <c:v>45832</c:v>
                </c:pt>
                <c:pt idx="2508">
                  <c:v>45835</c:v>
                </c:pt>
                <c:pt idx="2509">
                  <c:v>45838</c:v>
                </c:pt>
              </c:numCache>
            </c:numRef>
          </c:xVal>
          <c:yVal>
            <c:numRef>
              <c:f>Caimanes!$Y$2:$Y$2511</c:f>
              <c:numCache>
                <c:formatCode>General</c:formatCode>
                <c:ptCount val="2510"/>
                <c:pt idx="2124">
                  <c:v>130</c:v>
                </c:pt>
                <c:pt idx="2125">
                  <c:v>130</c:v>
                </c:pt>
                <c:pt idx="2126">
                  <c:v>130</c:v>
                </c:pt>
                <c:pt idx="2127">
                  <c:v>130</c:v>
                </c:pt>
                <c:pt idx="2128">
                  <c:v>130</c:v>
                </c:pt>
                <c:pt idx="2129">
                  <c:v>130</c:v>
                </c:pt>
                <c:pt idx="2130">
                  <c:v>130</c:v>
                </c:pt>
                <c:pt idx="2131">
                  <c:v>130</c:v>
                </c:pt>
                <c:pt idx="2132">
                  <c:v>130</c:v>
                </c:pt>
                <c:pt idx="2133">
                  <c:v>130</c:v>
                </c:pt>
                <c:pt idx="2134">
                  <c:v>130</c:v>
                </c:pt>
                <c:pt idx="2135">
                  <c:v>130</c:v>
                </c:pt>
                <c:pt idx="2136">
                  <c:v>130</c:v>
                </c:pt>
                <c:pt idx="2137">
                  <c:v>130</c:v>
                </c:pt>
                <c:pt idx="2138">
                  <c:v>130</c:v>
                </c:pt>
                <c:pt idx="2139">
                  <c:v>130</c:v>
                </c:pt>
                <c:pt idx="2140">
                  <c:v>130</c:v>
                </c:pt>
                <c:pt idx="2141">
                  <c:v>130</c:v>
                </c:pt>
                <c:pt idx="2142">
                  <c:v>130</c:v>
                </c:pt>
                <c:pt idx="2143">
                  <c:v>130</c:v>
                </c:pt>
                <c:pt idx="2144">
                  <c:v>130</c:v>
                </c:pt>
                <c:pt idx="2145">
                  <c:v>130</c:v>
                </c:pt>
                <c:pt idx="2146">
                  <c:v>130</c:v>
                </c:pt>
                <c:pt idx="2147">
                  <c:v>130</c:v>
                </c:pt>
                <c:pt idx="2148">
                  <c:v>130</c:v>
                </c:pt>
                <c:pt idx="2149">
                  <c:v>130</c:v>
                </c:pt>
                <c:pt idx="2150">
                  <c:v>130</c:v>
                </c:pt>
                <c:pt idx="2151">
                  <c:v>130</c:v>
                </c:pt>
                <c:pt idx="2152">
                  <c:v>130</c:v>
                </c:pt>
                <c:pt idx="2153">
                  <c:v>130</c:v>
                </c:pt>
                <c:pt idx="2154">
                  <c:v>130</c:v>
                </c:pt>
                <c:pt idx="2155">
                  <c:v>130</c:v>
                </c:pt>
                <c:pt idx="2156">
                  <c:v>130</c:v>
                </c:pt>
                <c:pt idx="2157">
                  <c:v>130</c:v>
                </c:pt>
                <c:pt idx="2158">
                  <c:v>130</c:v>
                </c:pt>
                <c:pt idx="2159">
                  <c:v>130</c:v>
                </c:pt>
                <c:pt idx="2160">
                  <c:v>130</c:v>
                </c:pt>
                <c:pt idx="2161">
                  <c:v>130</c:v>
                </c:pt>
                <c:pt idx="2162">
                  <c:v>130</c:v>
                </c:pt>
                <c:pt idx="2163">
                  <c:v>130</c:v>
                </c:pt>
                <c:pt idx="2164">
                  <c:v>130</c:v>
                </c:pt>
                <c:pt idx="2165">
                  <c:v>130</c:v>
                </c:pt>
                <c:pt idx="2166">
                  <c:v>130</c:v>
                </c:pt>
                <c:pt idx="2167">
                  <c:v>130</c:v>
                </c:pt>
                <c:pt idx="2168">
                  <c:v>130</c:v>
                </c:pt>
                <c:pt idx="2169">
                  <c:v>130</c:v>
                </c:pt>
                <c:pt idx="2170">
                  <c:v>130</c:v>
                </c:pt>
                <c:pt idx="2171">
                  <c:v>130</c:v>
                </c:pt>
                <c:pt idx="2172">
                  <c:v>130</c:v>
                </c:pt>
                <c:pt idx="2173">
                  <c:v>130</c:v>
                </c:pt>
                <c:pt idx="2174">
                  <c:v>130</c:v>
                </c:pt>
                <c:pt idx="2175">
                  <c:v>130</c:v>
                </c:pt>
                <c:pt idx="2176">
                  <c:v>130</c:v>
                </c:pt>
                <c:pt idx="2177">
                  <c:v>130</c:v>
                </c:pt>
                <c:pt idx="2178">
                  <c:v>130</c:v>
                </c:pt>
                <c:pt idx="2179">
                  <c:v>130</c:v>
                </c:pt>
                <c:pt idx="2180">
                  <c:v>130</c:v>
                </c:pt>
                <c:pt idx="2181">
                  <c:v>130</c:v>
                </c:pt>
                <c:pt idx="2182">
                  <c:v>130</c:v>
                </c:pt>
                <c:pt idx="2183">
                  <c:v>130</c:v>
                </c:pt>
                <c:pt idx="2184">
                  <c:v>130</c:v>
                </c:pt>
                <c:pt idx="2185">
                  <c:v>130</c:v>
                </c:pt>
                <c:pt idx="2186">
                  <c:v>130</c:v>
                </c:pt>
                <c:pt idx="2187">
                  <c:v>130</c:v>
                </c:pt>
                <c:pt idx="2188">
                  <c:v>130</c:v>
                </c:pt>
                <c:pt idx="2189">
                  <c:v>130</c:v>
                </c:pt>
                <c:pt idx="2190">
                  <c:v>130</c:v>
                </c:pt>
                <c:pt idx="2191">
                  <c:v>130</c:v>
                </c:pt>
                <c:pt idx="2192">
                  <c:v>130</c:v>
                </c:pt>
                <c:pt idx="2193">
                  <c:v>130</c:v>
                </c:pt>
                <c:pt idx="2194">
                  <c:v>130</c:v>
                </c:pt>
                <c:pt idx="2195">
                  <c:v>130</c:v>
                </c:pt>
                <c:pt idx="2196">
                  <c:v>130</c:v>
                </c:pt>
                <c:pt idx="2197">
                  <c:v>130</c:v>
                </c:pt>
                <c:pt idx="2198">
                  <c:v>130</c:v>
                </c:pt>
                <c:pt idx="2199">
                  <c:v>130</c:v>
                </c:pt>
                <c:pt idx="2200">
                  <c:v>130</c:v>
                </c:pt>
                <c:pt idx="2201">
                  <c:v>130</c:v>
                </c:pt>
                <c:pt idx="2202">
                  <c:v>130</c:v>
                </c:pt>
                <c:pt idx="2203">
                  <c:v>130</c:v>
                </c:pt>
                <c:pt idx="2204">
                  <c:v>130</c:v>
                </c:pt>
                <c:pt idx="2205">
                  <c:v>130</c:v>
                </c:pt>
                <c:pt idx="2206">
                  <c:v>130</c:v>
                </c:pt>
                <c:pt idx="2207">
                  <c:v>130</c:v>
                </c:pt>
                <c:pt idx="2208">
                  <c:v>130</c:v>
                </c:pt>
                <c:pt idx="2209">
                  <c:v>130</c:v>
                </c:pt>
                <c:pt idx="2210">
                  <c:v>130</c:v>
                </c:pt>
                <c:pt idx="2211">
                  <c:v>130</c:v>
                </c:pt>
                <c:pt idx="2212">
                  <c:v>130</c:v>
                </c:pt>
                <c:pt idx="2213">
                  <c:v>130</c:v>
                </c:pt>
                <c:pt idx="2214">
                  <c:v>130</c:v>
                </c:pt>
                <c:pt idx="2215">
                  <c:v>130</c:v>
                </c:pt>
                <c:pt idx="2216">
                  <c:v>130</c:v>
                </c:pt>
                <c:pt idx="2217">
                  <c:v>130</c:v>
                </c:pt>
                <c:pt idx="2218">
                  <c:v>130</c:v>
                </c:pt>
                <c:pt idx="2219">
                  <c:v>130</c:v>
                </c:pt>
                <c:pt idx="2220">
                  <c:v>130</c:v>
                </c:pt>
                <c:pt idx="2221">
                  <c:v>130</c:v>
                </c:pt>
                <c:pt idx="2222">
                  <c:v>130</c:v>
                </c:pt>
                <c:pt idx="2223">
                  <c:v>130</c:v>
                </c:pt>
                <c:pt idx="2224">
                  <c:v>130</c:v>
                </c:pt>
                <c:pt idx="2225">
                  <c:v>130</c:v>
                </c:pt>
                <c:pt idx="2226">
                  <c:v>130</c:v>
                </c:pt>
                <c:pt idx="2227">
                  <c:v>130</c:v>
                </c:pt>
                <c:pt idx="2228">
                  <c:v>130</c:v>
                </c:pt>
                <c:pt idx="2229">
                  <c:v>130</c:v>
                </c:pt>
                <c:pt idx="2230">
                  <c:v>130</c:v>
                </c:pt>
                <c:pt idx="2231">
                  <c:v>130</c:v>
                </c:pt>
                <c:pt idx="2232">
                  <c:v>130</c:v>
                </c:pt>
                <c:pt idx="2233">
                  <c:v>130</c:v>
                </c:pt>
                <c:pt idx="2234">
                  <c:v>130</c:v>
                </c:pt>
                <c:pt idx="2235">
                  <c:v>130</c:v>
                </c:pt>
                <c:pt idx="2236">
                  <c:v>130</c:v>
                </c:pt>
                <c:pt idx="2237">
                  <c:v>130</c:v>
                </c:pt>
                <c:pt idx="2238">
                  <c:v>130</c:v>
                </c:pt>
                <c:pt idx="2239">
                  <c:v>130</c:v>
                </c:pt>
                <c:pt idx="2240">
                  <c:v>130</c:v>
                </c:pt>
                <c:pt idx="2241">
                  <c:v>130</c:v>
                </c:pt>
                <c:pt idx="2242">
                  <c:v>130</c:v>
                </c:pt>
                <c:pt idx="2243">
                  <c:v>130</c:v>
                </c:pt>
                <c:pt idx="2244">
                  <c:v>130</c:v>
                </c:pt>
                <c:pt idx="2245">
                  <c:v>130</c:v>
                </c:pt>
                <c:pt idx="2246">
                  <c:v>130</c:v>
                </c:pt>
                <c:pt idx="2247">
                  <c:v>130</c:v>
                </c:pt>
                <c:pt idx="2248">
                  <c:v>130</c:v>
                </c:pt>
                <c:pt idx="2249">
                  <c:v>130</c:v>
                </c:pt>
                <c:pt idx="2250">
                  <c:v>130</c:v>
                </c:pt>
                <c:pt idx="2251">
                  <c:v>130</c:v>
                </c:pt>
                <c:pt idx="2252">
                  <c:v>130</c:v>
                </c:pt>
                <c:pt idx="2253">
                  <c:v>130</c:v>
                </c:pt>
                <c:pt idx="2254">
                  <c:v>130</c:v>
                </c:pt>
                <c:pt idx="2255">
                  <c:v>130</c:v>
                </c:pt>
                <c:pt idx="2256">
                  <c:v>130</c:v>
                </c:pt>
                <c:pt idx="2257">
                  <c:v>130</c:v>
                </c:pt>
                <c:pt idx="2258">
                  <c:v>130</c:v>
                </c:pt>
                <c:pt idx="2259">
                  <c:v>130</c:v>
                </c:pt>
                <c:pt idx="2260">
                  <c:v>130</c:v>
                </c:pt>
                <c:pt idx="2261">
                  <c:v>130</c:v>
                </c:pt>
                <c:pt idx="2262">
                  <c:v>130</c:v>
                </c:pt>
                <c:pt idx="2263">
                  <c:v>130</c:v>
                </c:pt>
                <c:pt idx="2264">
                  <c:v>130</c:v>
                </c:pt>
                <c:pt idx="2265">
                  <c:v>130</c:v>
                </c:pt>
                <c:pt idx="2266">
                  <c:v>130</c:v>
                </c:pt>
                <c:pt idx="2267">
                  <c:v>130</c:v>
                </c:pt>
                <c:pt idx="2268">
                  <c:v>130</c:v>
                </c:pt>
                <c:pt idx="2269">
                  <c:v>130</c:v>
                </c:pt>
                <c:pt idx="2270">
                  <c:v>130</c:v>
                </c:pt>
                <c:pt idx="2271">
                  <c:v>130</c:v>
                </c:pt>
                <c:pt idx="2272">
                  <c:v>130</c:v>
                </c:pt>
                <c:pt idx="2273">
                  <c:v>130</c:v>
                </c:pt>
                <c:pt idx="2274">
                  <c:v>130</c:v>
                </c:pt>
                <c:pt idx="2275">
                  <c:v>130</c:v>
                </c:pt>
                <c:pt idx="2276">
                  <c:v>130</c:v>
                </c:pt>
                <c:pt idx="2277">
                  <c:v>130</c:v>
                </c:pt>
                <c:pt idx="2278">
                  <c:v>130</c:v>
                </c:pt>
                <c:pt idx="2279">
                  <c:v>130</c:v>
                </c:pt>
                <c:pt idx="2280">
                  <c:v>130</c:v>
                </c:pt>
                <c:pt idx="2281">
                  <c:v>130</c:v>
                </c:pt>
                <c:pt idx="2282">
                  <c:v>130</c:v>
                </c:pt>
                <c:pt idx="2283">
                  <c:v>130</c:v>
                </c:pt>
                <c:pt idx="2284">
                  <c:v>130</c:v>
                </c:pt>
                <c:pt idx="2285">
                  <c:v>130</c:v>
                </c:pt>
                <c:pt idx="2286">
                  <c:v>130</c:v>
                </c:pt>
                <c:pt idx="2287">
                  <c:v>130</c:v>
                </c:pt>
                <c:pt idx="2288">
                  <c:v>130</c:v>
                </c:pt>
                <c:pt idx="2289">
                  <c:v>130</c:v>
                </c:pt>
                <c:pt idx="2290">
                  <c:v>130</c:v>
                </c:pt>
                <c:pt idx="2291">
                  <c:v>130</c:v>
                </c:pt>
                <c:pt idx="2292">
                  <c:v>130</c:v>
                </c:pt>
                <c:pt idx="2293">
                  <c:v>130</c:v>
                </c:pt>
                <c:pt idx="2294">
                  <c:v>130</c:v>
                </c:pt>
                <c:pt idx="2295">
                  <c:v>130</c:v>
                </c:pt>
                <c:pt idx="2296">
                  <c:v>130</c:v>
                </c:pt>
                <c:pt idx="2297">
                  <c:v>130</c:v>
                </c:pt>
                <c:pt idx="2298">
                  <c:v>130</c:v>
                </c:pt>
                <c:pt idx="2299">
                  <c:v>130</c:v>
                </c:pt>
                <c:pt idx="2300">
                  <c:v>130</c:v>
                </c:pt>
                <c:pt idx="2301">
                  <c:v>130</c:v>
                </c:pt>
                <c:pt idx="2302">
                  <c:v>130</c:v>
                </c:pt>
                <c:pt idx="2303">
                  <c:v>130</c:v>
                </c:pt>
                <c:pt idx="2304">
                  <c:v>130</c:v>
                </c:pt>
                <c:pt idx="2305">
                  <c:v>130</c:v>
                </c:pt>
                <c:pt idx="2306">
                  <c:v>130</c:v>
                </c:pt>
                <c:pt idx="2307">
                  <c:v>130</c:v>
                </c:pt>
                <c:pt idx="2308">
                  <c:v>130</c:v>
                </c:pt>
                <c:pt idx="2309">
                  <c:v>130</c:v>
                </c:pt>
                <c:pt idx="2310">
                  <c:v>130</c:v>
                </c:pt>
                <c:pt idx="2311">
                  <c:v>130</c:v>
                </c:pt>
                <c:pt idx="2312">
                  <c:v>130</c:v>
                </c:pt>
                <c:pt idx="2313">
                  <c:v>130</c:v>
                </c:pt>
                <c:pt idx="2314">
                  <c:v>130</c:v>
                </c:pt>
                <c:pt idx="2315">
                  <c:v>130</c:v>
                </c:pt>
                <c:pt idx="2316">
                  <c:v>130</c:v>
                </c:pt>
                <c:pt idx="2317">
                  <c:v>130</c:v>
                </c:pt>
                <c:pt idx="2318">
                  <c:v>130</c:v>
                </c:pt>
                <c:pt idx="2319">
                  <c:v>130</c:v>
                </c:pt>
                <c:pt idx="2320">
                  <c:v>130</c:v>
                </c:pt>
                <c:pt idx="2321">
                  <c:v>130</c:v>
                </c:pt>
                <c:pt idx="2322">
                  <c:v>130</c:v>
                </c:pt>
                <c:pt idx="2323">
                  <c:v>130</c:v>
                </c:pt>
                <c:pt idx="2324">
                  <c:v>130</c:v>
                </c:pt>
                <c:pt idx="2325">
                  <c:v>130</c:v>
                </c:pt>
                <c:pt idx="2326">
                  <c:v>130</c:v>
                </c:pt>
                <c:pt idx="2327">
                  <c:v>130</c:v>
                </c:pt>
                <c:pt idx="2328">
                  <c:v>130</c:v>
                </c:pt>
                <c:pt idx="2329">
                  <c:v>130</c:v>
                </c:pt>
                <c:pt idx="2330">
                  <c:v>130</c:v>
                </c:pt>
                <c:pt idx="2331">
                  <c:v>130</c:v>
                </c:pt>
                <c:pt idx="2332">
                  <c:v>130</c:v>
                </c:pt>
                <c:pt idx="2333">
                  <c:v>130</c:v>
                </c:pt>
                <c:pt idx="2334">
                  <c:v>130</c:v>
                </c:pt>
                <c:pt idx="2335">
                  <c:v>130</c:v>
                </c:pt>
                <c:pt idx="2336">
                  <c:v>130</c:v>
                </c:pt>
                <c:pt idx="2337">
                  <c:v>130</c:v>
                </c:pt>
                <c:pt idx="2338">
                  <c:v>130</c:v>
                </c:pt>
                <c:pt idx="2339">
                  <c:v>130</c:v>
                </c:pt>
                <c:pt idx="2340">
                  <c:v>130</c:v>
                </c:pt>
                <c:pt idx="2341">
                  <c:v>130</c:v>
                </c:pt>
                <c:pt idx="2342">
                  <c:v>130</c:v>
                </c:pt>
                <c:pt idx="2343">
                  <c:v>130</c:v>
                </c:pt>
                <c:pt idx="2344">
                  <c:v>130</c:v>
                </c:pt>
                <c:pt idx="2345">
                  <c:v>130</c:v>
                </c:pt>
                <c:pt idx="2346">
                  <c:v>130</c:v>
                </c:pt>
                <c:pt idx="2347">
                  <c:v>130</c:v>
                </c:pt>
                <c:pt idx="2348">
                  <c:v>130</c:v>
                </c:pt>
                <c:pt idx="2349">
                  <c:v>130</c:v>
                </c:pt>
                <c:pt idx="2350">
                  <c:v>130</c:v>
                </c:pt>
                <c:pt idx="2351">
                  <c:v>130</c:v>
                </c:pt>
                <c:pt idx="2352">
                  <c:v>130</c:v>
                </c:pt>
                <c:pt idx="2353">
                  <c:v>130</c:v>
                </c:pt>
                <c:pt idx="2354">
                  <c:v>130</c:v>
                </c:pt>
                <c:pt idx="2355">
                  <c:v>130</c:v>
                </c:pt>
                <c:pt idx="2356">
                  <c:v>130</c:v>
                </c:pt>
                <c:pt idx="2357">
                  <c:v>130</c:v>
                </c:pt>
                <c:pt idx="2358">
                  <c:v>130</c:v>
                </c:pt>
                <c:pt idx="2359">
                  <c:v>130</c:v>
                </c:pt>
                <c:pt idx="2360">
                  <c:v>130</c:v>
                </c:pt>
                <c:pt idx="2361">
                  <c:v>130</c:v>
                </c:pt>
                <c:pt idx="2362">
                  <c:v>130</c:v>
                </c:pt>
                <c:pt idx="2363">
                  <c:v>130</c:v>
                </c:pt>
                <c:pt idx="2364">
                  <c:v>130</c:v>
                </c:pt>
                <c:pt idx="2365">
                  <c:v>130</c:v>
                </c:pt>
                <c:pt idx="2366">
                  <c:v>130</c:v>
                </c:pt>
                <c:pt idx="2367">
                  <c:v>130</c:v>
                </c:pt>
                <c:pt idx="2368">
                  <c:v>130</c:v>
                </c:pt>
                <c:pt idx="2369">
                  <c:v>130</c:v>
                </c:pt>
                <c:pt idx="2370">
                  <c:v>130</c:v>
                </c:pt>
                <c:pt idx="2371">
                  <c:v>130</c:v>
                </c:pt>
                <c:pt idx="2372">
                  <c:v>130</c:v>
                </c:pt>
                <c:pt idx="2373">
                  <c:v>130</c:v>
                </c:pt>
                <c:pt idx="2374">
                  <c:v>130</c:v>
                </c:pt>
                <c:pt idx="2375">
                  <c:v>130</c:v>
                </c:pt>
                <c:pt idx="2376">
                  <c:v>130</c:v>
                </c:pt>
                <c:pt idx="2377">
                  <c:v>130</c:v>
                </c:pt>
                <c:pt idx="2378">
                  <c:v>130</c:v>
                </c:pt>
                <c:pt idx="2379">
                  <c:v>130</c:v>
                </c:pt>
                <c:pt idx="2380">
                  <c:v>130</c:v>
                </c:pt>
                <c:pt idx="2381">
                  <c:v>130</c:v>
                </c:pt>
                <c:pt idx="2382">
                  <c:v>130</c:v>
                </c:pt>
                <c:pt idx="2383">
                  <c:v>130</c:v>
                </c:pt>
                <c:pt idx="2384">
                  <c:v>130</c:v>
                </c:pt>
                <c:pt idx="2385">
                  <c:v>130</c:v>
                </c:pt>
                <c:pt idx="2386">
                  <c:v>130</c:v>
                </c:pt>
                <c:pt idx="2387">
                  <c:v>130</c:v>
                </c:pt>
                <c:pt idx="2388">
                  <c:v>130</c:v>
                </c:pt>
                <c:pt idx="2389">
                  <c:v>130</c:v>
                </c:pt>
                <c:pt idx="2390">
                  <c:v>130</c:v>
                </c:pt>
                <c:pt idx="2391">
                  <c:v>130</c:v>
                </c:pt>
                <c:pt idx="2392">
                  <c:v>130</c:v>
                </c:pt>
                <c:pt idx="2393">
                  <c:v>130</c:v>
                </c:pt>
                <c:pt idx="2394">
                  <c:v>130</c:v>
                </c:pt>
                <c:pt idx="2395">
                  <c:v>130</c:v>
                </c:pt>
                <c:pt idx="2396">
                  <c:v>130</c:v>
                </c:pt>
                <c:pt idx="2397">
                  <c:v>130</c:v>
                </c:pt>
                <c:pt idx="2398">
                  <c:v>130</c:v>
                </c:pt>
                <c:pt idx="2399">
                  <c:v>130</c:v>
                </c:pt>
                <c:pt idx="2400">
                  <c:v>130</c:v>
                </c:pt>
                <c:pt idx="2401">
                  <c:v>130</c:v>
                </c:pt>
                <c:pt idx="2402">
                  <c:v>130</c:v>
                </c:pt>
                <c:pt idx="2403">
                  <c:v>130</c:v>
                </c:pt>
                <c:pt idx="2404">
                  <c:v>130</c:v>
                </c:pt>
                <c:pt idx="2405">
                  <c:v>130</c:v>
                </c:pt>
                <c:pt idx="2406">
                  <c:v>130</c:v>
                </c:pt>
                <c:pt idx="2407">
                  <c:v>130</c:v>
                </c:pt>
                <c:pt idx="2408">
                  <c:v>130</c:v>
                </c:pt>
                <c:pt idx="2409">
                  <c:v>130</c:v>
                </c:pt>
                <c:pt idx="2410">
                  <c:v>130</c:v>
                </c:pt>
                <c:pt idx="2411">
                  <c:v>130</c:v>
                </c:pt>
                <c:pt idx="2412">
                  <c:v>130</c:v>
                </c:pt>
                <c:pt idx="2413">
                  <c:v>130</c:v>
                </c:pt>
                <c:pt idx="2414">
                  <c:v>130</c:v>
                </c:pt>
                <c:pt idx="2415">
                  <c:v>130</c:v>
                </c:pt>
                <c:pt idx="2416">
                  <c:v>130</c:v>
                </c:pt>
                <c:pt idx="2417">
                  <c:v>130</c:v>
                </c:pt>
                <c:pt idx="2418">
                  <c:v>130</c:v>
                </c:pt>
                <c:pt idx="2419">
                  <c:v>130</c:v>
                </c:pt>
                <c:pt idx="2420">
                  <c:v>130</c:v>
                </c:pt>
                <c:pt idx="2421">
                  <c:v>130</c:v>
                </c:pt>
                <c:pt idx="2422">
                  <c:v>130</c:v>
                </c:pt>
                <c:pt idx="2423">
                  <c:v>130</c:v>
                </c:pt>
                <c:pt idx="2424">
                  <c:v>130</c:v>
                </c:pt>
                <c:pt idx="2425">
                  <c:v>130</c:v>
                </c:pt>
                <c:pt idx="2426">
                  <c:v>130</c:v>
                </c:pt>
                <c:pt idx="2427">
                  <c:v>130</c:v>
                </c:pt>
                <c:pt idx="2428">
                  <c:v>130</c:v>
                </c:pt>
                <c:pt idx="2429">
                  <c:v>130</c:v>
                </c:pt>
                <c:pt idx="2430">
                  <c:v>130</c:v>
                </c:pt>
                <c:pt idx="2431">
                  <c:v>130</c:v>
                </c:pt>
                <c:pt idx="2432">
                  <c:v>130</c:v>
                </c:pt>
                <c:pt idx="2433">
                  <c:v>130</c:v>
                </c:pt>
                <c:pt idx="2434">
                  <c:v>130</c:v>
                </c:pt>
                <c:pt idx="2435">
                  <c:v>130</c:v>
                </c:pt>
                <c:pt idx="2436">
                  <c:v>130</c:v>
                </c:pt>
                <c:pt idx="2437">
                  <c:v>130</c:v>
                </c:pt>
                <c:pt idx="2438">
                  <c:v>130</c:v>
                </c:pt>
                <c:pt idx="2439">
                  <c:v>130</c:v>
                </c:pt>
                <c:pt idx="2440">
                  <c:v>130</c:v>
                </c:pt>
                <c:pt idx="2441">
                  <c:v>130</c:v>
                </c:pt>
                <c:pt idx="2442">
                  <c:v>130</c:v>
                </c:pt>
                <c:pt idx="2443">
                  <c:v>130</c:v>
                </c:pt>
                <c:pt idx="2444">
                  <c:v>130</c:v>
                </c:pt>
                <c:pt idx="2445">
                  <c:v>130</c:v>
                </c:pt>
                <c:pt idx="2446">
                  <c:v>130</c:v>
                </c:pt>
                <c:pt idx="2447">
                  <c:v>130</c:v>
                </c:pt>
                <c:pt idx="2448">
                  <c:v>130</c:v>
                </c:pt>
                <c:pt idx="2449">
                  <c:v>130</c:v>
                </c:pt>
                <c:pt idx="2450">
                  <c:v>130</c:v>
                </c:pt>
                <c:pt idx="2451">
                  <c:v>130</c:v>
                </c:pt>
                <c:pt idx="2452">
                  <c:v>130</c:v>
                </c:pt>
                <c:pt idx="2453">
                  <c:v>130</c:v>
                </c:pt>
                <c:pt idx="2454">
                  <c:v>130</c:v>
                </c:pt>
                <c:pt idx="2455">
                  <c:v>130</c:v>
                </c:pt>
                <c:pt idx="2456">
                  <c:v>130</c:v>
                </c:pt>
                <c:pt idx="2457">
                  <c:v>130</c:v>
                </c:pt>
                <c:pt idx="2458">
                  <c:v>130</c:v>
                </c:pt>
                <c:pt idx="2459">
                  <c:v>130</c:v>
                </c:pt>
                <c:pt idx="2460">
                  <c:v>130</c:v>
                </c:pt>
                <c:pt idx="2461">
                  <c:v>130</c:v>
                </c:pt>
                <c:pt idx="2462">
                  <c:v>130</c:v>
                </c:pt>
                <c:pt idx="2463">
                  <c:v>130</c:v>
                </c:pt>
                <c:pt idx="2464">
                  <c:v>130</c:v>
                </c:pt>
                <c:pt idx="2465">
                  <c:v>130</c:v>
                </c:pt>
                <c:pt idx="2466">
                  <c:v>130</c:v>
                </c:pt>
                <c:pt idx="2467">
                  <c:v>130</c:v>
                </c:pt>
                <c:pt idx="2468">
                  <c:v>130</c:v>
                </c:pt>
                <c:pt idx="2469">
                  <c:v>130</c:v>
                </c:pt>
                <c:pt idx="2470">
                  <c:v>130</c:v>
                </c:pt>
                <c:pt idx="2471">
                  <c:v>130</c:v>
                </c:pt>
                <c:pt idx="2472">
                  <c:v>130</c:v>
                </c:pt>
                <c:pt idx="2473">
                  <c:v>130</c:v>
                </c:pt>
                <c:pt idx="2474">
                  <c:v>130</c:v>
                </c:pt>
                <c:pt idx="2475">
                  <c:v>130</c:v>
                </c:pt>
                <c:pt idx="2476">
                  <c:v>130</c:v>
                </c:pt>
                <c:pt idx="2477">
                  <c:v>130</c:v>
                </c:pt>
                <c:pt idx="2478">
                  <c:v>130</c:v>
                </c:pt>
                <c:pt idx="2479">
                  <c:v>130</c:v>
                </c:pt>
                <c:pt idx="2480">
                  <c:v>130</c:v>
                </c:pt>
                <c:pt idx="2481">
                  <c:v>130</c:v>
                </c:pt>
                <c:pt idx="2482">
                  <c:v>130</c:v>
                </c:pt>
                <c:pt idx="2483">
                  <c:v>130</c:v>
                </c:pt>
                <c:pt idx="2484">
                  <c:v>130</c:v>
                </c:pt>
                <c:pt idx="2485">
                  <c:v>130</c:v>
                </c:pt>
                <c:pt idx="2486">
                  <c:v>130</c:v>
                </c:pt>
                <c:pt idx="2487">
                  <c:v>130</c:v>
                </c:pt>
                <c:pt idx="2488">
                  <c:v>130</c:v>
                </c:pt>
                <c:pt idx="2489">
                  <c:v>130</c:v>
                </c:pt>
                <c:pt idx="2490">
                  <c:v>130</c:v>
                </c:pt>
                <c:pt idx="2491">
                  <c:v>130</c:v>
                </c:pt>
                <c:pt idx="2492">
                  <c:v>130</c:v>
                </c:pt>
                <c:pt idx="2493">
                  <c:v>130</c:v>
                </c:pt>
                <c:pt idx="2494">
                  <c:v>130</c:v>
                </c:pt>
                <c:pt idx="2495">
                  <c:v>130</c:v>
                </c:pt>
                <c:pt idx="2496">
                  <c:v>130</c:v>
                </c:pt>
                <c:pt idx="2497">
                  <c:v>130</c:v>
                </c:pt>
                <c:pt idx="2498">
                  <c:v>130</c:v>
                </c:pt>
                <c:pt idx="2499">
                  <c:v>130</c:v>
                </c:pt>
                <c:pt idx="2500">
                  <c:v>130</c:v>
                </c:pt>
                <c:pt idx="2501">
                  <c:v>130</c:v>
                </c:pt>
                <c:pt idx="2502">
                  <c:v>130</c:v>
                </c:pt>
                <c:pt idx="2503">
                  <c:v>130</c:v>
                </c:pt>
                <c:pt idx="2504">
                  <c:v>130</c:v>
                </c:pt>
                <c:pt idx="2505">
                  <c:v>130</c:v>
                </c:pt>
                <c:pt idx="2506">
                  <c:v>130</c:v>
                </c:pt>
                <c:pt idx="2507">
                  <c:v>130</c:v>
                </c:pt>
                <c:pt idx="2508">
                  <c:v>130</c:v>
                </c:pt>
                <c:pt idx="2509">
                  <c:v>130</c:v>
                </c:pt>
              </c:numCache>
            </c:numRef>
          </c:yVal>
          <c:smooth val="0"/>
          <c:extLst>
            <c:ext xmlns:c16="http://schemas.microsoft.com/office/drawing/2014/chart" uri="{C3380CC4-5D6E-409C-BE32-E72D297353CC}">
              <c16:uniqueId val="{00000002-7237-4531-946B-633F7BA01D2F}"/>
            </c:ext>
          </c:extLst>
        </c:ser>
        <c:dLbls>
          <c:showLegendKey val="0"/>
          <c:showVal val="0"/>
          <c:showCatName val="0"/>
          <c:showSerName val="0"/>
          <c:showPercent val="0"/>
          <c:showBubbleSize val="0"/>
        </c:dLbls>
        <c:axId val="424113920"/>
        <c:axId val="1"/>
      </c:scatterChart>
      <c:dateAx>
        <c:axId val="424113920"/>
        <c:scaling>
          <c:orientation val="minMax"/>
          <c:max val="46023"/>
          <c:min val="38353"/>
        </c:scaling>
        <c:delete val="0"/>
        <c:axPos val="b"/>
        <c:title>
          <c:tx>
            <c:rich>
              <a:bodyPr/>
              <a:lstStyle/>
              <a:p>
                <a:pPr>
                  <a:defRPr sz="1000" b="1" i="0" u="none" strike="noStrike" baseline="0">
                    <a:solidFill>
                      <a:srgbClr val="000000"/>
                    </a:solidFill>
                    <a:latin typeface="Calibri"/>
                    <a:ea typeface="Calibri"/>
                    <a:cs typeface="Calibri"/>
                  </a:defRPr>
                </a:pPr>
                <a:r>
                  <a:rPr lang="es-CL"/>
                  <a:t>Fecha de Monitoreo</a:t>
                </a:r>
              </a:p>
            </c:rich>
          </c:tx>
          <c:layout>
            <c:manualLayout>
              <c:xMode val="edge"/>
              <c:yMode val="edge"/>
              <c:x val="0.47465454478325048"/>
              <c:y val="0.93625659185648424"/>
            </c:manualLayout>
          </c:layout>
          <c:overlay val="0"/>
        </c:title>
        <c:numFmt formatCode="mmm/yy;@" sourceLinked="0"/>
        <c:majorTickMark val="cross"/>
        <c:minorTickMark val="none"/>
        <c:tickLblPos val="nextTo"/>
        <c:txPr>
          <a:bodyPr rot="-5400000" vert="horz"/>
          <a:lstStyle/>
          <a:p>
            <a:pPr>
              <a:defRPr sz="1000" b="0" i="0" u="none" strike="noStrike" baseline="0">
                <a:solidFill>
                  <a:srgbClr val="000000"/>
                </a:solidFill>
                <a:latin typeface="Calibri"/>
                <a:ea typeface="Calibri"/>
                <a:cs typeface="Calibri"/>
              </a:defRPr>
            </a:pPr>
            <a:endParaRPr lang="es-CL"/>
          </a:p>
        </c:txPr>
        <c:crossAx val="1"/>
        <c:crosses val="autoZero"/>
        <c:auto val="1"/>
        <c:lblOffset val="100"/>
        <c:baseTimeUnit val="days"/>
        <c:majorUnit val="1"/>
        <c:majorTimeUnit val="years"/>
        <c:minorUnit val="13"/>
        <c:minorTimeUnit val="days"/>
      </c:dateAx>
      <c:valAx>
        <c:axId val="1"/>
        <c:scaling>
          <c:orientation val="minMax"/>
        </c:scaling>
        <c:delete val="0"/>
        <c:axPos val="l"/>
        <c:majorGridlines/>
        <c:title>
          <c:tx>
            <c:rich>
              <a:bodyPr/>
              <a:lstStyle/>
              <a:p>
                <a:pPr>
                  <a:defRPr sz="1000" b="1" i="0" u="none" strike="noStrike" baseline="0">
                    <a:solidFill>
                      <a:srgbClr val="000000"/>
                    </a:solidFill>
                    <a:latin typeface="Calibri"/>
                    <a:ea typeface="Calibri"/>
                    <a:cs typeface="Calibri"/>
                  </a:defRPr>
                </a:pPr>
                <a:r>
                  <a:rPr lang="es-CL" dirty="0"/>
                  <a:t>Concentración Material Particulado MP-10 (</a:t>
                </a:r>
                <a:r>
                  <a:rPr lang="es-CL" dirty="0" err="1"/>
                  <a:t>ug</a:t>
                </a:r>
                <a:r>
                  <a:rPr lang="es-CL" dirty="0"/>
                  <a:t>/m</a:t>
                </a:r>
                <a:r>
                  <a:rPr lang="es-CL" baseline="30000" dirty="0"/>
                  <a:t>3</a:t>
                </a:r>
                <a:r>
                  <a:rPr lang="es-CL" dirty="0"/>
                  <a:t>N)</a:t>
                </a:r>
              </a:p>
            </c:rich>
          </c:tx>
          <c:layout>
            <c:manualLayout>
              <c:xMode val="edge"/>
              <c:yMode val="edge"/>
              <c:x val="2.8865955788224019E-2"/>
              <c:y val="0.22482756187734595"/>
            </c:manualLayout>
          </c:layout>
          <c:overlay val="0"/>
        </c:title>
        <c:numFmt formatCode="General" sourceLinked="1"/>
        <c:majorTickMark val="cross"/>
        <c:minorTickMark val="none"/>
        <c:tickLblPos val="nextTo"/>
        <c:txPr>
          <a:bodyPr rot="0" vert="horz"/>
          <a:lstStyle/>
          <a:p>
            <a:pPr>
              <a:defRPr sz="1000" b="0" i="0" u="none" strike="noStrike" baseline="0">
                <a:solidFill>
                  <a:srgbClr val="000000"/>
                </a:solidFill>
                <a:latin typeface="Calibri"/>
                <a:ea typeface="Calibri"/>
                <a:cs typeface="Calibri"/>
              </a:defRPr>
            </a:pPr>
            <a:endParaRPr lang="es-CL"/>
          </a:p>
        </c:txPr>
        <c:crossAx val="424113920"/>
        <c:crosses val="autoZero"/>
        <c:crossBetween val="between"/>
        <c:majorUnit val="10"/>
        <c:minorUnit val="5"/>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s-CL"/>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0.76374</cdr:x>
      <cdr:y>0.36187</cdr:y>
    </cdr:from>
    <cdr:to>
      <cdr:x>0.98506</cdr:x>
      <cdr:y>0.45754</cdr:y>
    </cdr:to>
    <cdr:sp macro="" textlink="">
      <cdr:nvSpPr>
        <cdr:cNvPr id="2" name="CuadroTexto 1">
          <a:extLst xmlns:a="http://schemas.openxmlformats.org/drawingml/2006/main">
            <a:ext uri="{FF2B5EF4-FFF2-40B4-BE49-F238E27FC236}">
              <a16:creationId xmlns:a16="http://schemas.microsoft.com/office/drawing/2014/main" id="{735F98B5-F702-462F-961E-A7BB9F258D05}"/>
            </a:ext>
          </a:extLst>
        </cdr:cNvPr>
        <cdr:cNvSpPr txBox="1"/>
      </cdr:nvSpPr>
      <cdr:spPr>
        <a:xfrm xmlns:a="http://schemas.openxmlformats.org/drawingml/2006/main">
          <a:off x="8867775" y="2336477"/>
          <a:ext cx="2569680" cy="617656"/>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s-CL" sz="1000" dirty="0">
              <a:solidFill>
                <a:schemeClr val="dk1"/>
              </a:solidFill>
              <a:effectLst/>
              <a:latin typeface="+mn-lt"/>
              <a:ea typeface="+mn-ea"/>
              <a:cs typeface="+mn-cs"/>
            </a:rPr>
            <a:t>Norma Primaria de Calidad del Aire MP10 D.S</a:t>
          </a:r>
          <a:r>
            <a:rPr lang="es-CL" sz="1000" baseline="0" dirty="0">
              <a:solidFill>
                <a:schemeClr val="dk1"/>
              </a:solidFill>
              <a:effectLst/>
              <a:latin typeface="+mn-lt"/>
              <a:ea typeface="+mn-ea"/>
              <a:cs typeface="+mn-cs"/>
            </a:rPr>
            <a:t> </a:t>
          </a:r>
          <a:r>
            <a:rPr lang="es-CL" sz="1000" baseline="0" dirty="0" err="1">
              <a:solidFill>
                <a:schemeClr val="dk1"/>
              </a:solidFill>
              <a:effectLst/>
              <a:latin typeface="+mn-lt"/>
              <a:ea typeface="+mn-ea"/>
              <a:cs typeface="+mn-cs"/>
            </a:rPr>
            <a:t>N°</a:t>
          </a:r>
          <a:r>
            <a:rPr lang="es-CL" sz="1000" baseline="0" dirty="0">
              <a:solidFill>
                <a:schemeClr val="dk1"/>
              </a:solidFill>
              <a:effectLst/>
              <a:latin typeface="+mn-lt"/>
              <a:ea typeface="+mn-ea"/>
              <a:cs typeface="+mn-cs"/>
            </a:rPr>
            <a:t> 12/21 vigencia desde junio 2022, </a:t>
          </a:r>
          <a:r>
            <a:rPr lang="es-CL" sz="1000" dirty="0">
              <a:solidFill>
                <a:schemeClr val="dk1"/>
              </a:solidFill>
              <a:effectLst/>
              <a:latin typeface="+mn-lt"/>
              <a:ea typeface="+mn-ea"/>
              <a:cs typeface="+mn-cs"/>
            </a:rPr>
            <a:t>concentración de 24 horas</a:t>
          </a:r>
          <a:r>
            <a:rPr lang="es-CL" sz="1000" baseline="0" dirty="0">
              <a:solidFill>
                <a:schemeClr val="dk1"/>
              </a:solidFill>
              <a:effectLst/>
              <a:latin typeface="+mn-lt"/>
              <a:ea typeface="+mn-ea"/>
              <a:cs typeface="+mn-cs"/>
            </a:rPr>
            <a:t> </a:t>
          </a:r>
          <a:r>
            <a:rPr lang="es-CL" sz="1000" dirty="0">
              <a:solidFill>
                <a:schemeClr val="dk1"/>
              </a:solidFill>
              <a:effectLst/>
              <a:latin typeface="+mn-lt"/>
              <a:ea typeface="+mn-ea"/>
              <a:cs typeface="+mn-cs"/>
            </a:rPr>
            <a:t>= 130 (µg/m</a:t>
          </a:r>
          <a:r>
            <a:rPr lang="es-CL" sz="1000" baseline="30000" dirty="0">
              <a:solidFill>
                <a:schemeClr val="dk1"/>
              </a:solidFill>
              <a:effectLst/>
              <a:latin typeface="+mn-lt"/>
              <a:ea typeface="+mn-ea"/>
              <a:cs typeface="+mn-cs"/>
            </a:rPr>
            <a:t>3</a:t>
          </a:r>
          <a:r>
            <a:rPr lang="es-CL" sz="1000" dirty="0">
              <a:solidFill>
                <a:schemeClr val="dk1"/>
              </a:solidFill>
              <a:effectLst/>
              <a:latin typeface="+mn-lt"/>
              <a:ea typeface="+mn-ea"/>
              <a:cs typeface="+mn-cs"/>
            </a:rPr>
            <a:t>N)</a:t>
          </a:r>
          <a:endParaRPr lang="es-CL" sz="1000" dirty="0">
            <a:effectLst/>
          </a:endParaRPr>
        </a:p>
      </cdr:txBody>
    </cdr:sp>
  </cdr:relSizeAnchor>
  <cdr:relSizeAnchor xmlns:cdr="http://schemas.openxmlformats.org/drawingml/2006/chartDrawing">
    <cdr:from>
      <cdr:x>0.08121</cdr:x>
      <cdr:y>0.18485</cdr:y>
    </cdr:from>
    <cdr:to>
      <cdr:x>0.3144</cdr:x>
      <cdr:y>0.26809</cdr:y>
    </cdr:to>
    <cdr:sp macro="" textlink="">
      <cdr:nvSpPr>
        <cdr:cNvPr id="4" name="CuadroTexto 1">
          <a:extLst xmlns:a="http://schemas.openxmlformats.org/drawingml/2006/main">
            <a:ext uri="{FF2B5EF4-FFF2-40B4-BE49-F238E27FC236}">
              <a16:creationId xmlns:a16="http://schemas.microsoft.com/office/drawing/2014/main" id="{6410F924-A674-48EE-9EA1-6DC718431C4F}"/>
            </a:ext>
          </a:extLst>
        </cdr:cNvPr>
        <cdr:cNvSpPr txBox="1"/>
      </cdr:nvSpPr>
      <cdr:spPr>
        <a:xfrm xmlns:a="http://schemas.openxmlformats.org/drawingml/2006/main">
          <a:off x="942975" y="1193477"/>
          <a:ext cx="2707481" cy="537482"/>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s-CL" sz="1000" dirty="0">
              <a:solidFill>
                <a:schemeClr val="dk1"/>
              </a:solidFill>
              <a:effectLst/>
              <a:latin typeface="+mn-lt"/>
              <a:ea typeface="+mn-ea"/>
              <a:cs typeface="+mn-cs"/>
            </a:rPr>
            <a:t>Norma Primaria de Calidad del Aire MP10 D.S</a:t>
          </a:r>
          <a:r>
            <a:rPr lang="es-CL" sz="1000" baseline="0" dirty="0">
              <a:solidFill>
                <a:schemeClr val="dk1"/>
              </a:solidFill>
              <a:effectLst/>
              <a:latin typeface="+mn-lt"/>
              <a:ea typeface="+mn-ea"/>
              <a:cs typeface="+mn-cs"/>
            </a:rPr>
            <a:t> </a:t>
          </a:r>
          <a:r>
            <a:rPr lang="es-CL" sz="1000" baseline="0" dirty="0" err="1">
              <a:solidFill>
                <a:schemeClr val="dk1"/>
              </a:solidFill>
              <a:effectLst/>
              <a:latin typeface="+mn-lt"/>
              <a:ea typeface="+mn-ea"/>
              <a:cs typeface="+mn-cs"/>
            </a:rPr>
            <a:t>N°</a:t>
          </a:r>
          <a:r>
            <a:rPr lang="es-CL" sz="1000" baseline="0" dirty="0">
              <a:solidFill>
                <a:schemeClr val="dk1"/>
              </a:solidFill>
              <a:effectLst/>
              <a:latin typeface="+mn-lt"/>
              <a:ea typeface="+mn-ea"/>
              <a:cs typeface="+mn-cs"/>
            </a:rPr>
            <a:t> 59/98 </a:t>
          </a:r>
          <a:r>
            <a:rPr lang="es-CL" sz="1000" dirty="0">
              <a:solidFill>
                <a:schemeClr val="dk1"/>
              </a:solidFill>
              <a:effectLst/>
              <a:latin typeface="+mn-lt"/>
              <a:ea typeface="+mn-ea"/>
              <a:cs typeface="+mn-cs"/>
            </a:rPr>
            <a:t> concentración de 24 horas</a:t>
          </a:r>
          <a:r>
            <a:rPr lang="es-CL" sz="1000" baseline="0" dirty="0">
              <a:solidFill>
                <a:schemeClr val="dk1"/>
              </a:solidFill>
              <a:effectLst/>
              <a:latin typeface="+mn-lt"/>
              <a:ea typeface="+mn-ea"/>
              <a:cs typeface="+mn-cs"/>
            </a:rPr>
            <a:t> </a:t>
          </a:r>
          <a:r>
            <a:rPr lang="es-CL" sz="1000" dirty="0">
              <a:solidFill>
                <a:schemeClr val="dk1"/>
              </a:solidFill>
              <a:effectLst/>
              <a:latin typeface="+mn-lt"/>
              <a:ea typeface="+mn-ea"/>
              <a:cs typeface="+mn-cs"/>
            </a:rPr>
            <a:t>= 150 (µg/m</a:t>
          </a:r>
          <a:r>
            <a:rPr lang="es-CL" sz="1000" baseline="30000" dirty="0">
              <a:solidFill>
                <a:schemeClr val="dk1"/>
              </a:solidFill>
              <a:effectLst/>
              <a:latin typeface="+mn-lt"/>
              <a:ea typeface="+mn-ea"/>
              <a:cs typeface="+mn-cs"/>
            </a:rPr>
            <a:t>3</a:t>
          </a:r>
          <a:r>
            <a:rPr lang="es-CL" sz="1000" dirty="0">
              <a:solidFill>
                <a:schemeClr val="dk1"/>
              </a:solidFill>
              <a:effectLst/>
              <a:latin typeface="+mn-lt"/>
              <a:ea typeface="+mn-ea"/>
              <a:cs typeface="+mn-cs"/>
            </a:rPr>
            <a:t>N)</a:t>
          </a:r>
          <a:endParaRPr lang="es-CL" sz="1000" dirty="0">
            <a:effectLst/>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0.10128</cdr:x>
      <cdr:y>0.20694</cdr:y>
    </cdr:from>
    <cdr:to>
      <cdr:x>0.35111</cdr:x>
      <cdr:y>0.27625</cdr:y>
    </cdr:to>
    <cdr:sp macro="" textlink="">
      <cdr:nvSpPr>
        <cdr:cNvPr id="2" name="CuadroTexto 1">
          <a:extLst xmlns:a="http://schemas.openxmlformats.org/drawingml/2006/main">
            <a:ext uri="{FF2B5EF4-FFF2-40B4-BE49-F238E27FC236}">
              <a16:creationId xmlns:a16="http://schemas.microsoft.com/office/drawing/2014/main" id="{735F98B5-F702-462F-961E-A7BB9F258D05}"/>
            </a:ext>
          </a:extLst>
        </cdr:cNvPr>
        <cdr:cNvSpPr txBox="1"/>
      </cdr:nvSpPr>
      <cdr:spPr>
        <a:xfrm xmlns:a="http://schemas.openxmlformats.org/drawingml/2006/main">
          <a:off x="1143001" y="1235627"/>
          <a:ext cx="2819399" cy="413851"/>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s-CL" sz="1000" dirty="0">
              <a:solidFill>
                <a:schemeClr val="dk1"/>
              </a:solidFill>
              <a:effectLst/>
              <a:latin typeface="+mn-lt"/>
              <a:ea typeface="+mn-ea"/>
              <a:cs typeface="+mn-cs"/>
            </a:rPr>
            <a:t>Norma Primaria de Calidad del Aire MP10 D.S</a:t>
          </a:r>
          <a:r>
            <a:rPr lang="es-CL" sz="1000" baseline="0" dirty="0">
              <a:solidFill>
                <a:schemeClr val="dk1"/>
              </a:solidFill>
              <a:effectLst/>
              <a:latin typeface="+mn-lt"/>
              <a:ea typeface="+mn-ea"/>
              <a:cs typeface="+mn-cs"/>
            </a:rPr>
            <a:t> </a:t>
          </a:r>
          <a:r>
            <a:rPr lang="es-CL" sz="1000" baseline="0" dirty="0" err="1">
              <a:solidFill>
                <a:schemeClr val="dk1"/>
              </a:solidFill>
              <a:effectLst/>
              <a:latin typeface="+mn-lt"/>
              <a:ea typeface="+mn-ea"/>
              <a:cs typeface="+mn-cs"/>
            </a:rPr>
            <a:t>N°</a:t>
          </a:r>
          <a:r>
            <a:rPr lang="es-CL" sz="1000" baseline="0" dirty="0">
              <a:solidFill>
                <a:schemeClr val="dk1"/>
              </a:solidFill>
              <a:effectLst/>
              <a:latin typeface="+mn-lt"/>
              <a:ea typeface="+mn-ea"/>
              <a:cs typeface="+mn-cs"/>
            </a:rPr>
            <a:t> 59/98 </a:t>
          </a:r>
          <a:r>
            <a:rPr lang="es-CL" sz="1000" dirty="0">
              <a:solidFill>
                <a:schemeClr val="dk1"/>
              </a:solidFill>
              <a:effectLst/>
              <a:latin typeface="+mn-lt"/>
              <a:ea typeface="+mn-ea"/>
              <a:cs typeface="+mn-cs"/>
            </a:rPr>
            <a:t> concentración de 24 horas</a:t>
          </a:r>
          <a:r>
            <a:rPr lang="es-CL" sz="1000" baseline="0" dirty="0">
              <a:solidFill>
                <a:schemeClr val="dk1"/>
              </a:solidFill>
              <a:effectLst/>
              <a:latin typeface="+mn-lt"/>
              <a:ea typeface="+mn-ea"/>
              <a:cs typeface="+mn-cs"/>
            </a:rPr>
            <a:t> </a:t>
          </a:r>
          <a:r>
            <a:rPr lang="es-CL" sz="1000" dirty="0">
              <a:solidFill>
                <a:schemeClr val="dk1"/>
              </a:solidFill>
              <a:effectLst/>
              <a:latin typeface="+mn-lt"/>
              <a:ea typeface="+mn-ea"/>
              <a:cs typeface="+mn-cs"/>
            </a:rPr>
            <a:t>= 150 (µg/m</a:t>
          </a:r>
          <a:r>
            <a:rPr lang="es-CL" sz="1000" baseline="30000" dirty="0">
              <a:solidFill>
                <a:schemeClr val="dk1"/>
              </a:solidFill>
              <a:effectLst/>
              <a:latin typeface="+mn-lt"/>
              <a:ea typeface="+mn-ea"/>
              <a:cs typeface="+mn-cs"/>
            </a:rPr>
            <a:t>3</a:t>
          </a:r>
          <a:r>
            <a:rPr lang="es-CL" sz="1000" dirty="0">
              <a:solidFill>
                <a:schemeClr val="dk1"/>
              </a:solidFill>
              <a:effectLst/>
              <a:latin typeface="+mn-lt"/>
              <a:ea typeface="+mn-ea"/>
              <a:cs typeface="+mn-cs"/>
            </a:rPr>
            <a:t>N)</a:t>
          </a:r>
          <a:endParaRPr lang="es-CL" sz="1000" dirty="0">
            <a:effectLst/>
          </a:endParaRPr>
        </a:p>
      </cdr:txBody>
    </cdr:sp>
  </cdr:relSizeAnchor>
  <cdr:relSizeAnchor xmlns:cdr="http://schemas.openxmlformats.org/drawingml/2006/chartDrawing">
    <cdr:from>
      <cdr:x>0.73598</cdr:x>
      <cdr:y>0.41926</cdr:y>
    </cdr:from>
    <cdr:to>
      <cdr:x>0.98636</cdr:x>
      <cdr:y>0.52365</cdr:y>
    </cdr:to>
    <cdr:sp macro="" textlink="">
      <cdr:nvSpPr>
        <cdr:cNvPr id="3" name="CuadroTexto 2">
          <a:extLst xmlns:a="http://schemas.openxmlformats.org/drawingml/2006/main">
            <a:ext uri="{FF2B5EF4-FFF2-40B4-BE49-F238E27FC236}">
              <a16:creationId xmlns:a16="http://schemas.microsoft.com/office/drawing/2014/main" id="{B412EC0A-986F-47F3-A28C-DCFDBC8EFA34}"/>
            </a:ext>
          </a:extLst>
        </cdr:cNvPr>
        <cdr:cNvSpPr txBox="1"/>
      </cdr:nvSpPr>
      <cdr:spPr>
        <a:xfrm xmlns:a="http://schemas.openxmlformats.org/drawingml/2006/main">
          <a:off x="8305800" y="2503405"/>
          <a:ext cx="2825616" cy="623314"/>
        </a:xfrm>
        <a:prstGeom xmlns:a="http://schemas.openxmlformats.org/drawingml/2006/main" prst="rect">
          <a:avLst/>
        </a:prstGeom>
        <a:solidFill xmlns:a="http://schemas.openxmlformats.org/drawingml/2006/main">
          <a:schemeClr val="bg1"/>
        </a:solidFill>
        <a:ln xmlns:a="http://schemas.openxmlformats.org/drawingml/2006/main">
          <a:solidFill>
            <a:schemeClr val="tx1">
              <a:lumMod val="50000"/>
              <a:lumOff val="50000"/>
            </a:schemeClr>
          </a:solidFill>
        </a:ln>
      </cdr:spPr>
      <cdr:txBody>
        <a:bodyPr xmlns:a="http://schemas.openxmlformats.org/drawingml/2006/main" vertOverflow="clip" wrap="square" rtlCol="0"/>
        <a:lstStyle xmlns:a="http://schemas.openxmlformats.org/drawingml/2006/main"/>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es-CL" sz="1000" dirty="0"/>
            <a:t>Norma Primaria de Calidad del Aire MP10 D.S </a:t>
          </a:r>
          <a:r>
            <a:rPr lang="es-CL" sz="1000" dirty="0" err="1"/>
            <a:t>N°</a:t>
          </a:r>
          <a:r>
            <a:rPr lang="es-CL" sz="1000" dirty="0"/>
            <a:t> 12/21 vigencia desde junio 2022, concentración de 24 horas = 130 (µg/m</a:t>
          </a:r>
          <a:r>
            <a:rPr lang="es-CL" sz="1000" baseline="30000" dirty="0"/>
            <a:t>3</a:t>
          </a:r>
          <a:r>
            <a:rPr lang="es-CL" sz="1000" dirty="0"/>
            <a:t>N)</a:t>
          </a:r>
        </a:p>
        <a:p xmlns:a="http://schemas.openxmlformats.org/drawingml/2006/main">
          <a:endParaRPr lang="es-CL" sz="1000" dirty="0"/>
        </a:p>
      </cdr:txBody>
    </cdr:sp>
  </cdr:relSizeAnchor>
</c:userShapes>
</file>

<file path=ppt/drawings/drawing3.xml><?xml version="1.0" encoding="utf-8"?>
<c:userShapes xmlns:c="http://schemas.openxmlformats.org/drawingml/2006/chart">
  <cdr:relSizeAnchor xmlns:cdr="http://schemas.openxmlformats.org/drawingml/2006/chartDrawing">
    <cdr:from>
      <cdr:x>0.7664</cdr:x>
      <cdr:y>0.4074</cdr:y>
    </cdr:from>
    <cdr:to>
      <cdr:x>1</cdr:x>
      <cdr:y>0.49232</cdr:y>
    </cdr:to>
    <cdr:sp macro="" textlink="">
      <cdr:nvSpPr>
        <cdr:cNvPr id="2" name="CuadroTexto 1">
          <a:extLst xmlns:a="http://schemas.openxmlformats.org/drawingml/2006/main">
            <a:ext uri="{FF2B5EF4-FFF2-40B4-BE49-F238E27FC236}">
              <a16:creationId xmlns:a16="http://schemas.microsoft.com/office/drawing/2014/main" id="{0FEF8390-23E8-4BF5-AEB6-6594AEEDC870}"/>
            </a:ext>
          </a:extLst>
        </cdr:cNvPr>
        <cdr:cNvSpPr txBox="1"/>
      </cdr:nvSpPr>
      <cdr:spPr>
        <a:xfrm xmlns:a="http://schemas.openxmlformats.org/drawingml/2006/main">
          <a:off x="8305800" y="2460374"/>
          <a:ext cx="2531609" cy="512839"/>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es-CL" sz="1000" baseline="0" dirty="0">
              <a:effectLst/>
              <a:latin typeface="+mn-lt"/>
              <a:ea typeface="+mn-ea"/>
              <a:cs typeface="+mn-cs"/>
            </a:rPr>
            <a:t>Norma</a:t>
          </a:r>
          <a:r>
            <a:rPr lang="es-CL" sz="1000" dirty="0">
              <a:solidFill>
                <a:schemeClr val="dk1"/>
              </a:solidFill>
              <a:effectLst/>
              <a:latin typeface="+mn-lt"/>
              <a:ea typeface="+mn-ea"/>
              <a:cs typeface="+mn-cs"/>
            </a:rPr>
            <a:t> Primaria de Calidad del Aire MP10 D.S</a:t>
          </a:r>
          <a:r>
            <a:rPr lang="es-CL" sz="1000" baseline="0" dirty="0">
              <a:solidFill>
                <a:schemeClr val="dk1"/>
              </a:solidFill>
              <a:effectLst/>
              <a:latin typeface="+mn-lt"/>
              <a:ea typeface="+mn-ea"/>
              <a:cs typeface="+mn-cs"/>
            </a:rPr>
            <a:t> </a:t>
          </a:r>
          <a:r>
            <a:rPr lang="es-CL" sz="1000" baseline="0" dirty="0" err="1">
              <a:solidFill>
                <a:schemeClr val="dk1"/>
              </a:solidFill>
              <a:effectLst/>
              <a:latin typeface="+mn-lt"/>
              <a:ea typeface="+mn-ea"/>
              <a:cs typeface="+mn-cs"/>
            </a:rPr>
            <a:t>N°</a:t>
          </a:r>
          <a:r>
            <a:rPr lang="es-CL" sz="1000" baseline="0" dirty="0">
              <a:solidFill>
                <a:schemeClr val="dk1"/>
              </a:solidFill>
              <a:effectLst/>
              <a:latin typeface="+mn-lt"/>
              <a:ea typeface="+mn-ea"/>
              <a:cs typeface="+mn-cs"/>
            </a:rPr>
            <a:t> 12/21 vigencia desde junio 2022, </a:t>
          </a:r>
          <a:r>
            <a:rPr lang="es-CL" sz="1000" dirty="0">
              <a:solidFill>
                <a:schemeClr val="dk1"/>
              </a:solidFill>
              <a:effectLst/>
              <a:latin typeface="+mn-lt"/>
              <a:ea typeface="+mn-ea"/>
              <a:cs typeface="+mn-cs"/>
            </a:rPr>
            <a:t>concentración de 24 horas</a:t>
          </a:r>
          <a:r>
            <a:rPr lang="es-CL" sz="1000" baseline="0" dirty="0">
              <a:solidFill>
                <a:schemeClr val="dk1"/>
              </a:solidFill>
              <a:effectLst/>
              <a:latin typeface="+mn-lt"/>
              <a:ea typeface="+mn-ea"/>
              <a:cs typeface="+mn-cs"/>
            </a:rPr>
            <a:t> </a:t>
          </a:r>
          <a:r>
            <a:rPr lang="es-CL" sz="1000" dirty="0">
              <a:solidFill>
                <a:schemeClr val="dk1"/>
              </a:solidFill>
              <a:effectLst/>
              <a:latin typeface="+mn-lt"/>
              <a:ea typeface="+mn-ea"/>
              <a:cs typeface="+mn-cs"/>
            </a:rPr>
            <a:t>= 130 (µg/m</a:t>
          </a:r>
          <a:r>
            <a:rPr lang="es-CL" sz="1000" baseline="30000" dirty="0">
              <a:solidFill>
                <a:schemeClr val="dk1"/>
              </a:solidFill>
              <a:effectLst/>
              <a:latin typeface="+mn-lt"/>
              <a:ea typeface="+mn-ea"/>
              <a:cs typeface="+mn-cs"/>
            </a:rPr>
            <a:t>3</a:t>
          </a:r>
          <a:r>
            <a:rPr lang="es-CL" sz="1000" dirty="0">
              <a:solidFill>
                <a:schemeClr val="dk1"/>
              </a:solidFill>
              <a:effectLst/>
              <a:latin typeface="+mn-lt"/>
              <a:ea typeface="+mn-ea"/>
              <a:cs typeface="+mn-cs"/>
            </a:rPr>
            <a:t>N)</a:t>
          </a:r>
          <a:endParaRPr lang="es-CL" sz="1000" dirty="0">
            <a:effectLst/>
          </a:endParaRPr>
        </a:p>
      </cdr:txBody>
    </cdr:sp>
  </cdr:relSizeAnchor>
  <cdr:relSizeAnchor xmlns:cdr="http://schemas.openxmlformats.org/drawingml/2006/chartDrawing">
    <cdr:from>
      <cdr:x>0.11688</cdr:x>
      <cdr:y>0.21927</cdr:y>
    </cdr:from>
    <cdr:to>
      <cdr:x>0.33485</cdr:x>
      <cdr:y>0.30827</cdr:y>
    </cdr:to>
    <cdr:sp macro="" textlink="">
      <cdr:nvSpPr>
        <cdr:cNvPr id="4" name="CuadroTexto 1">
          <a:extLst xmlns:a="http://schemas.openxmlformats.org/drawingml/2006/main">
            <a:ext uri="{FF2B5EF4-FFF2-40B4-BE49-F238E27FC236}">
              <a16:creationId xmlns:a16="http://schemas.microsoft.com/office/drawing/2014/main" id="{A13E28A4-4614-4E0E-99B7-2AD7A16FC498}"/>
            </a:ext>
          </a:extLst>
        </cdr:cNvPr>
        <cdr:cNvSpPr txBox="1"/>
      </cdr:nvSpPr>
      <cdr:spPr>
        <a:xfrm xmlns:a="http://schemas.openxmlformats.org/drawingml/2006/main">
          <a:off x="1371600" y="1391031"/>
          <a:ext cx="2557834" cy="564619"/>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s-CL" sz="1000" dirty="0">
              <a:solidFill>
                <a:schemeClr val="dk1"/>
              </a:solidFill>
              <a:effectLst/>
              <a:latin typeface="+mn-lt"/>
              <a:ea typeface="+mn-ea"/>
              <a:cs typeface="+mn-cs"/>
            </a:rPr>
            <a:t>Norma Primaria de Calidad del Aire MP10 D.S</a:t>
          </a:r>
          <a:r>
            <a:rPr lang="es-CL" sz="1000" baseline="0" dirty="0">
              <a:solidFill>
                <a:schemeClr val="dk1"/>
              </a:solidFill>
              <a:effectLst/>
              <a:latin typeface="+mn-lt"/>
              <a:ea typeface="+mn-ea"/>
              <a:cs typeface="+mn-cs"/>
            </a:rPr>
            <a:t> </a:t>
          </a:r>
          <a:r>
            <a:rPr lang="es-CL" sz="1000" baseline="0" dirty="0" err="1">
              <a:solidFill>
                <a:schemeClr val="dk1"/>
              </a:solidFill>
              <a:effectLst/>
              <a:latin typeface="+mn-lt"/>
              <a:ea typeface="+mn-ea"/>
              <a:cs typeface="+mn-cs"/>
            </a:rPr>
            <a:t>N°</a:t>
          </a:r>
          <a:r>
            <a:rPr lang="es-CL" sz="1000" baseline="0" dirty="0">
              <a:solidFill>
                <a:schemeClr val="dk1"/>
              </a:solidFill>
              <a:effectLst/>
              <a:latin typeface="+mn-lt"/>
              <a:ea typeface="+mn-ea"/>
              <a:cs typeface="+mn-cs"/>
            </a:rPr>
            <a:t> 59/98 </a:t>
          </a:r>
          <a:r>
            <a:rPr lang="es-CL" sz="1000" dirty="0">
              <a:solidFill>
                <a:schemeClr val="dk1"/>
              </a:solidFill>
              <a:effectLst/>
              <a:latin typeface="+mn-lt"/>
              <a:ea typeface="+mn-ea"/>
              <a:cs typeface="+mn-cs"/>
            </a:rPr>
            <a:t> concentración de 24 horas</a:t>
          </a:r>
          <a:r>
            <a:rPr lang="es-CL" sz="1000" baseline="0" dirty="0">
              <a:solidFill>
                <a:schemeClr val="dk1"/>
              </a:solidFill>
              <a:effectLst/>
              <a:latin typeface="+mn-lt"/>
              <a:ea typeface="+mn-ea"/>
              <a:cs typeface="+mn-cs"/>
            </a:rPr>
            <a:t> </a:t>
          </a:r>
          <a:r>
            <a:rPr lang="es-CL" sz="1000" dirty="0">
              <a:solidFill>
                <a:schemeClr val="dk1"/>
              </a:solidFill>
              <a:effectLst/>
              <a:latin typeface="+mn-lt"/>
              <a:ea typeface="+mn-ea"/>
              <a:cs typeface="+mn-cs"/>
            </a:rPr>
            <a:t>= 150 (µg/m</a:t>
          </a:r>
          <a:r>
            <a:rPr lang="es-CL" sz="1000" baseline="30000" dirty="0">
              <a:solidFill>
                <a:schemeClr val="dk1"/>
              </a:solidFill>
              <a:effectLst/>
              <a:latin typeface="+mn-lt"/>
              <a:ea typeface="+mn-ea"/>
              <a:cs typeface="+mn-cs"/>
            </a:rPr>
            <a:t>3</a:t>
          </a:r>
          <a:r>
            <a:rPr lang="es-CL" sz="1000" dirty="0">
              <a:solidFill>
                <a:schemeClr val="dk1"/>
              </a:solidFill>
              <a:effectLst/>
              <a:latin typeface="+mn-lt"/>
              <a:ea typeface="+mn-ea"/>
              <a:cs typeface="+mn-cs"/>
            </a:rPr>
            <a:t>N)</a:t>
          </a:r>
          <a:endParaRPr lang="es-CL" sz="1000" dirty="0">
            <a:effectLst/>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0.77703</cdr:x>
      <cdr:y>0.46914</cdr:y>
    </cdr:from>
    <cdr:to>
      <cdr:x>0.99152</cdr:x>
      <cdr:y>0.55546</cdr:y>
    </cdr:to>
    <cdr:sp macro="" textlink="">
      <cdr:nvSpPr>
        <cdr:cNvPr id="2" name="Rectángulo 1">
          <a:extLst xmlns:a="http://schemas.openxmlformats.org/drawingml/2006/main">
            <a:ext uri="{FF2B5EF4-FFF2-40B4-BE49-F238E27FC236}">
              <a16:creationId xmlns:a16="http://schemas.microsoft.com/office/drawing/2014/main" id="{14971247-5A5F-42F3-A84D-29E325341183}"/>
            </a:ext>
          </a:extLst>
        </cdr:cNvPr>
        <cdr:cNvSpPr/>
      </cdr:nvSpPr>
      <cdr:spPr bwMode="auto">
        <a:xfrm xmlns:a="http://schemas.openxmlformats.org/drawingml/2006/main">
          <a:off x="8839199" y="2895599"/>
          <a:ext cx="2439890" cy="532784"/>
        </a:xfrm>
        <a:prstGeom xmlns:a="http://schemas.openxmlformats.org/drawingml/2006/main" prst="rect">
          <a:avLst/>
        </a:prstGeom>
        <a:solidFill xmlns:a="http://schemas.openxmlformats.org/drawingml/2006/main">
          <a:srgbClr val="FFFFFF"/>
        </a:solidFill>
        <a:ln xmlns:a="http://schemas.openxmlformats.org/drawingml/2006/main" w="9525">
          <a:solidFill>
            <a:schemeClr val="bg1">
              <a:lumMod val="85000"/>
            </a:schemeClr>
          </a:solidFill>
          <a:miter lim="800000"/>
          <a:headEnd/>
          <a:tailEnd/>
        </a:ln>
      </cdr:spPr>
      <cdr:txBody>
        <a:bodyPr xmlns:a="http://schemas.openxmlformats.org/drawingml/2006/main" rot="0" spcFirstLastPara="0" vert="horz" wrap="square" lIns="18288" tIns="0" rIns="0" bIns="0" numCol="1" spcCol="0" rtlCol="0" fromWordArt="0" anchor="ctr" anchorCtr="0" forceAA="0" upright="1" compatLnSpc="1">
          <a:prstTxWarp prst="textNoShape">
            <a:avLst/>
          </a:prstTxWarp>
          <a:no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marL="0" marR="0" lvl="0" indent="0" algn="l" defTabSz="914400" eaLnBrk="1" fontAlgn="auto" latinLnBrk="0" hangingPunct="1">
            <a:lnSpc>
              <a:spcPct val="100000"/>
            </a:lnSpc>
            <a:spcBef>
              <a:spcPts val="0"/>
            </a:spcBef>
            <a:spcAft>
              <a:spcPts val="0"/>
            </a:spcAft>
            <a:buClrTx/>
            <a:buSzTx/>
            <a:buFontTx/>
            <a:buNone/>
            <a:tabLst/>
            <a:defRPr/>
          </a:pPr>
          <a:r>
            <a:rPr lang="es-CL" sz="1000" dirty="0">
              <a:solidFill>
                <a:schemeClr val="dk1"/>
              </a:solidFill>
              <a:effectLst/>
              <a:latin typeface="+mn-lt"/>
              <a:ea typeface="+mn-ea"/>
              <a:cs typeface="+mn-cs"/>
            </a:rPr>
            <a:t>Norma Primaria de Calidad del Aire MP10 D.S</a:t>
          </a:r>
          <a:r>
            <a:rPr lang="es-CL" sz="1000" baseline="0" dirty="0">
              <a:solidFill>
                <a:schemeClr val="dk1"/>
              </a:solidFill>
              <a:effectLst/>
              <a:latin typeface="+mn-lt"/>
              <a:ea typeface="+mn-ea"/>
              <a:cs typeface="+mn-cs"/>
            </a:rPr>
            <a:t> </a:t>
          </a:r>
          <a:r>
            <a:rPr lang="es-CL" sz="1000" baseline="0" dirty="0" err="1">
              <a:solidFill>
                <a:schemeClr val="dk1"/>
              </a:solidFill>
              <a:effectLst/>
              <a:latin typeface="+mn-lt"/>
              <a:ea typeface="+mn-ea"/>
              <a:cs typeface="+mn-cs"/>
            </a:rPr>
            <a:t>N°</a:t>
          </a:r>
          <a:r>
            <a:rPr lang="es-CL" sz="1000" baseline="0" dirty="0">
              <a:solidFill>
                <a:schemeClr val="dk1"/>
              </a:solidFill>
              <a:effectLst/>
              <a:latin typeface="+mn-lt"/>
              <a:ea typeface="+mn-ea"/>
              <a:cs typeface="+mn-cs"/>
            </a:rPr>
            <a:t> 12/21 vigencia desde junio 2022, </a:t>
          </a:r>
          <a:r>
            <a:rPr lang="es-CL" sz="1000" dirty="0">
              <a:solidFill>
                <a:schemeClr val="dk1"/>
              </a:solidFill>
              <a:effectLst/>
              <a:latin typeface="+mn-lt"/>
              <a:ea typeface="+mn-ea"/>
              <a:cs typeface="+mn-cs"/>
            </a:rPr>
            <a:t>concentración de 24 horas</a:t>
          </a:r>
          <a:r>
            <a:rPr lang="es-CL" sz="1000" baseline="0" dirty="0">
              <a:solidFill>
                <a:schemeClr val="dk1"/>
              </a:solidFill>
              <a:effectLst/>
              <a:latin typeface="+mn-lt"/>
              <a:ea typeface="+mn-ea"/>
              <a:cs typeface="+mn-cs"/>
            </a:rPr>
            <a:t> </a:t>
          </a:r>
          <a:r>
            <a:rPr lang="es-CL" sz="1000" dirty="0">
              <a:solidFill>
                <a:schemeClr val="dk1"/>
              </a:solidFill>
              <a:effectLst/>
              <a:latin typeface="+mn-lt"/>
              <a:ea typeface="+mn-ea"/>
              <a:cs typeface="+mn-cs"/>
            </a:rPr>
            <a:t>= 130 (µg/m</a:t>
          </a:r>
          <a:r>
            <a:rPr lang="es-CL" sz="1000" baseline="30000" dirty="0">
              <a:solidFill>
                <a:schemeClr val="dk1"/>
              </a:solidFill>
              <a:effectLst/>
              <a:latin typeface="+mn-lt"/>
              <a:ea typeface="+mn-ea"/>
              <a:cs typeface="+mn-cs"/>
            </a:rPr>
            <a:t>3</a:t>
          </a:r>
          <a:r>
            <a:rPr lang="es-CL" sz="1000" dirty="0">
              <a:solidFill>
                <a:schemeClr val="dk1"/>
              </a:solidFill>
              <a:effectLst/>
              <a:latin typeface="+mn-lt"/>
              <a:ea typeface="+mn-ea"/>
              <a:cs typeface="+mn-cs"/>
            </a:rPr>
            <a:t>N)</a:t>
          </a:r>
          <a:endParaRPr lang="es-CL" sz="1000" dirty="0">
            <a:effectLst/>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032C3901-CECB-4A90-A34A-AB32A4D60EDE}" type="datetimeFigureOut">
              <a:rPr lang="es-CL" smtClean="0"/>
              <a:t>15-10-2025</a:t>
            </a:fld>
            <a:endParaRPr lang="es-CL"/>
          </a:p>
        </p:txBody>
      </p:sp>
      <p:sp>
        <p:nvSpPr>
          <p:cNvPr id="4" name="Marcador de imagen de diapositiva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7F41DE29-631C-406D-B4E1-F8F038DFBF9A}" type="slidenum">
              <a:rPr lang="es-CL" smtClean="0"/>
              <a:t>‹Nº›</a:t>
            </a:fld>
            <a:endParaRPr lang="es-CL"/>
          </a:p>
        </p:txBody>
      </p:sp>
    </p:spTree>
    <p:extLst>
      <p:ext uri="{BB962C8B-B14F-4D97-AF65-F5344CB8AC3E}">
        <p14:creationId xmlns:p14="http://schemas.microsoft.com/office/powerpoint/2010/main" val="4292553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F41DE29-631C-406D-B4E1-F8F038DFBF9A}" type="slidenum">
              <a:rPr lang="es-CL" smtClean="0"/>
              <a:t>4</a:t>
            </a:fld>
            <a:endParaRPr lang="es-CL"/>
          </a:p>
        </p:txBody>
      </p:sp>
    </p:spTree>
    <p:extLst>
      <p:ext uri="{BB962C8B-B14F-4D97-AF65-F5344CB8AC3E}">
        <p14:creationId xmlns:p14="http://schemas.microsoft.com/office/powerpoint/2010/main" val="1251172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F41DE29-631C-406D-B4E1-F8F038DFBF9A}" type="slidenum">
              <a:rPr lang="es-CL" smtClean="0"/>
              <a:t>10</a:t>
            </a:fld>
            <a:endParaRPr lang="es-CL"/>
          </a:p>
        </p:txBody>
      </p:sp>
    </p:spTree>
    <p:extLst>
      <p:ext uri="{BB962C8B-B14F-4D97-AF65-F5344CB8AC3E}">
        <p14:creationId xmlns:p14="http://schemas.microsoft.com/office/powerpoint/2010/main" val="1243619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0844" y="3264725"/>
            <a:ext cx="10370311" cy="1694179"/>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25732" y="87548"/>
            <a:ext cx="11566267" cy="1108952"/>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609600" y="274320"/>
            <a:ext cx="10972800" cy="10972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chart" Target="../charts/chart5.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0844" y="3264725"/>
            <a:ext cx="1829435" cy="1694180"/>
          </a:xfrm>
          <a:prstGeom prst="rect">
            <a:avLst/>
          </a:prstGeom>
        </p:spPr>
        <p:txBody>
          <a:bodyPr vert="horz" wrap="square" lIns="0" tIns="289560" rIns="0" bIns="0" rtlCol="0">
            <a:spAutoFit/>
          </a:bodyPr>
          <a:lstStyle/>
          <a:p>
            <a:pPr marL="12700">
              <a:lnSpc>
                <a:spcPct val="100000"/>
              </a:lnSpc>
              <a:spcBef>
                <a:spcPts val="2280"/>
              </a:spcBef>
            </a:pPr>
            <a:r>
              <a:rPr sz="6000" b="0" dirty="0">
                <a:solidFill>
                  <a:srgbClr val="00778A"/>
                </a:solidFill>
                <a:latin typeface="Calibri Light"/>
                <a:cs typeface="Calibri Light"/>
              </a:rPr>
              <a:t>MP10</a:t>
            </a:r>
            <a:endParaRPr sz="6000" dirty="0">
              <a:latin typeface="Calibri Light"/>
              <a:cs typeface="Calibri Light"/>
            </a:endParaRPr>
          </a:p>
          <a:p>
            <a:pPr marL="12700">
              <a:lnSpc>
                <a:spcPct val="100000"/>
              </a:lnSpc>
              <a:spcBef>
                <a:spcPts val="875"/>
              </a:spcBef>
            </a:pPr>
            <a:r>
              <a:rPr sz="2400" spc="-5" dirty="0">
                <a:solidFill>
                  <a:srgbClr val="888888"/>
                </a:solidFill>
                <a:latin typeface="Calibri"/>
                <a:cs typeface="Calibri"/>
              </a:rPr>
              <a:t>Cuncumén</a:t>
            </a:r>
            <a:endParaRPr sz="2400" dirty="0">
              <a:latin typeface="Calibri"/>
              <a:cs typeface="Calibri"/>
            </a:endParaRPr>
          </a:p>
        </p:txBody>
      </p:sp>
      <p:pic>
        <p:nvPicPr>
          <p:cNvPr id="3" name="Imagen 2">
            <a:extLst>
              <a:ext uri="{FF2B5EF4-FFF2-40B4-BE49-F238E27FC236}">
                <a16:creationId xmlns:a16="http://schemas.microsoft.com/office/drawing/2014/main" id="{0E28393E-9681-2B13-1ED3-A2F9AC55EF6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363201" y="0"/>
            <a:ext cx="1828798" cy="61765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object 26"/>
          <p:cNvSpPr txBox="1"/>
          <p:nvPr/>
        </p:nvSpPr>
        <p:spPr>
          <a:xfrm>
            <a:off x="797153" y="151257"/>
            <a:ext cx="6412865" cy="440313"/>
          </a:xfrm>
          <a:prstGeom prst="rect">
            <a:avLst/>
          </a:prstGeom>
        </p:spPr>
        <p:txBody>
          <a:bodyPr vert="horz" wrap="square" lIns="0" tIns="8255" rIns="0" bIns="0" rtlCol="0">
            <a:spAutoFit/>
          </a:bodyPr>
          <a:lstStyle/>
          <a:p>
            <a:pPr marL="12700" marR="5080">
              <a:lnSpc>
                <a:spcPct val="102099"/>
              </a:lnSpc>
              <a:spcBef>
                <a:spcPts val="65"/>
              </a:spcBef>
            </a:pPr>
            <a:r>
              <a:rPr sz="1400" b="1" dirty="0">
                <a:solidFill>
                  <a:srgbClr val="00778A"/>
                </a:solidFill>
                <a:latin typeface="Calibri"/>
                <a:cs typeface="Calibri"/>
              </a:rPr>
              <a:t>Mediciones de </a:t>
            </a:r>
            <a:r>
              <a:rPr sz="1400" b="1" spc="-5" dirty="0">
                <a:solidFill>
                  <a:srgbClr val="00778A"/>
                </a:solidFill>
                <a:latin typeface="Calibri"/>
                <a:cs typeface="Calibri"/>
              </a:rPr>
              <a:t>Material Particulado </a:t>
            </a:r>
            <a:r>
              <a:rPr sz="1400" b="1" dirty="0">
                <a:solidFill>
                  <a:srgbClr val="00778A"/>
                </a:solidFill>
                <a:latin typeface="Calibri"/>
                <a:cs typeface="Calibri"/>
              </a:rPr>
              <a:t>MP-10 </a:t>
            </a:r>
            <a:r>
              <a:rPr sz="1400" b="1" spc="-5" dirty="0">
                <a:solidFill>
                  <a:srgbClr val="00778A"/>
                </a:solidFill>
                <a:latin typeface="Calibri"/>
                <a:cs typeface="Calibri"/>
              </a:rPr>
              <a:t>como Concentraciones </a:t>
            </a:r>
            <a:r>
              <a:rPr sz="1400" b="1" dirty="0">
                <a:solidFill>
                  <a:srgbClr val="00778A"/>
                </a:solidFill>
                <a:latin typeface="Calibri"/>
                <a:cs typeface="Calibri"/>
              </a:rPr>
              <a:t>de 24 </a:t>
            </a:r>
            <a:r>
              <a:rPr sz="1400" b="1" dirty="0" err="1">
                <a:solidFill>
                  <a:srgbClr val="00778A"/>
                </a:solidFill>
                <a:latin typeface="Calibri"/>
                <a:cs typeface="Calibri"/>
              </a:rPr>
              <a:t>hrs</a:t>
            </a:r>
            <a:r>
              <a:rPr sz="1400" b="1" dirty="0">
                <a:solidFill>
                  <a:srgbClr val="00778A"/>
                </a:solidFill>
                <a:latin typeface="Calibri"/>
                <a:cs typeface="Calibri"/>
              </a:rPr>
              <a:t> (</a:t>
            </a:r>
            <a:r>
              <a:rPr lang="es-CL" sz="1400" b="1" dirty="0">
                <a:solidFill>
                  <a:srgbClr val="00778A"/>
                </a:solidFill>
                <a:cs typeface="Calibri"/>
              </a:rPr>
              <a:t>µg/m</a:t>
            </a:r>
            <a:r>
              <a:rPr lang="es-CL" sz="1400" b="1" baseline="30000" dirty="0">
                <a:solidFill>
                  <a:srgbClr val="00778A"/>
                </a:solidFill>
                <a:cs typeface="Calibri"/>
              </a:rPr>
              <a:t>3</a:t>
            </a:r>
            <a:r>
              <a:rPr lang="es-CL" sz="1400" b="1" dirty="0">
                <a:solidFill>
                  <a:srgbClr val="00778A"/>
                </a:solidFill>
                <a:cs typeface="Calibri"/>
              </a:rPr>
              <a:t>N</a:t>
            </a:r>
            <a:r>
              <a:rPr sz="1400" b="1" dirty="0">
                <a:solidFill>
                  <a:srgbClr val="00778A"/>
                </a:solidFill>
                <a:latin typeface="Calibri"/>
                <a:cs typeface="Calibri"/>
              </a:rPr>
              <a:t>).  </a:t>
            </a:r>
            <a:r>
              <a:rPr sz="1400" b="1" spc="-5" dirty="0">
                <a:solidFill>
                  <a:srgbClr val="00778A"/>
                </a:solidFill>
                <a:latin typeface="Calibri"/>
                <a:cs typeface="Calibri"/>
              </a:rPr>
              <a:t>Estación </a:t>
            </a:r>
            <a:r>
              <a:rPr sz="1400" b="1" dirty="0">
                <a:solidFill>
                  <a:srgbClr val="00778A"/>
                </a:solidFill>
                <a:latin typeface="Calibri"/>
                <a:cs typeface="Calibri"/>
              </a:rPr>
              <a:t>de </a:t>
            </a:r>
            <a:r>
              <a:rPr sz="1400" b="1" spc="-5" dirty="0" err="1">
                <a:solidFill>
                  <a:srgbClr val="00778A"/>
                </a:solidFill>
                <a:latin typeface="Calibri"/>
                <a:cs typeface="Calibri"/>
              </a:rPr>
              <a:t>Monitoreo</a:t>
            </a:r>
            <a:r>
              <a:rPr sz="1400" b="1" spc="-75" dirty="0">
                <a:solidFill>
                  <a:srgbClr val="00778A"/>
                </a:solidFill>
                <a:latin typeface="Calibri"/>
                <a:cs typeface="Calibri"/>
              </a:rPr>
              <a:t> </a:t>
            </a:r>
            <a:r>
              <a:rPr sz="1400" b="1" spc="-5" dirty="0" err="1">
                <a:solidFill>
                  <a:srgbClr val="00778A"/>
                </a:solidFill>
                <a:latin typeface="Calibri"/>
                <a:cs typeface="Calibri"/>
              </a:rPr>
              <a:t>Caimanes</a:t>
            </a:r>
            <a:r>
              <a:rPr lang="es-ES" sz="1400" b="1" spc="-5" dirty="0">
                <a:solidFill>
                  <a:srgbClr val="00778A"/>
                </a:solidFill>
                <a:latin typeface="Calibri"/>
                <a:cs typeface="Calibri"/>
              </a:rPr>
              <a:t>.</a:t>
            </a:r>
            <a:endParaRPr sz="1400" dirty="0">
              <a:latin typeface="Calibri"/>
              <a:cs typeface="Calibri"/>
            </a:endParaRPr>
          </a:p>
        </p:txBody>
      </p:sp>
      <p:sp>
        <p:nvSpPr>
          <p:cNvPr id="6" name="CuadroTexto 1">
            <a:extLst>
              <a:ext uri="{FF2B5EF4-FFF2-40B4-BE49-F238E27FC236}">
                <a16:creationId xmlns:a16="http://schemas.microsoft.com/office/drawing/2014/main" id="{D9A3A47A-F5DD-4F1B-831E-52BC7FD6BCB0}"/>
              </a:ext>
            </a:extLst>
          </p:cNvPr>
          <p:cNvSpPr txBox="1"/>
          <p:nvPr/>
        </p:nvSpPr>
        <p:spPr>
          <a:xfrm>
            <a:off x="138082" y="6266873"/>
            <a:ext cx="6265522" cy="43088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CL" sz="1100" dirty="0">
                <a:solidFill>
                  <a:srgbClr val="FF0000"/>
                </a:solidFill>
              </a:rPr>
              <a:t>Nota: durante los días 24 al 30 de enero del 2017 se registraron incendios forestales en un sector de Los Vilos, el cual afecta las mediciones de MP10 en el valle del Choapa y Pupío</a:t>
            </a:r>
          </a:p>
        </p:txBody>
      </p:sp>
      <p:pic>
        <p:nvPicPr>
          <p:cNvPr id="3" name="Imagen 2">
            <a:extLst>
              <a:ext uri="{FF2B5EF4-FFF2-40B4-BE49-F238E27FC236}">
                <a16:creationId xmlns:a16="http://schemas.microsoft.com/office/drawing/2014/main" id="{4E207C3D-3172-96E7-89A7-C0FACCB4007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63201" y="0"/>
            <a:ext cx="1828798" cy="617656"/>
          </a:xfrm>
          <a:prstGeom prst="rect">
            <a:avLst/>
          </a:prstGeom>
        </p:spPr>
      </p:pic>
      <p:graphicFrame>
        <p:nvGraphicFramePr>
          <p:cNvPr id="7" name="Chart 1">
            <a:extLst>
              <a:ext uri="{FF2B5EF4-FFF2-40B4-BE49-F238E27FC236}">
                <a16:creationId xmlns:a16="http://schemas.microsoft.com/office/drawing/2014/main" id="{2D2BE42E-5779-4269-8B56-D0D0E4035DBE}"/>
              </a:ext>
            </a:extLst>
          </p:cNvPr>
          <p:cNvGraphicFramePr>
            <a:graphicFrameLocks/>
          </p:cNvGraphicFramePr>
          <p:nvPr>
            <p:extLst>
              <p:ext uri="{D42A27DB-BD31-4B8C-83A1-F6EECF244321}">
                <p14:modId xmlns:p14="http://schemas.microsoft.com/office/powerpoint/2010/main" val="1984511909"/>
              </p:ext>
            </p:extLst>
          </p:nvPr>
        </p:nvGraphicFramePr>
        <p:xfrm>
          <a:off x="138082" y="15910"/>
          <a:ext cx="11923289" cy="6400799"/>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 Box 2">
            <a:extLst>
              <a:ext uri="{FF2B5EF4-FFF2-40B4-BE49-F238E27FC236}">
                <a16:creationId xmlns:a16="http://schemas.microsoft.com/office/drawing/2014/main" id="{F0184606-E187-4662-BDF1-87EEC55968C4}"/>
              </a:ext>
            </a:extLst>
          </p:cNvPr>
          <p:cNvSpPr txBox="1">
            <a:spLocks noChangeArrowheads="1"/>
          </p:cNvSpPr>
          <p:nvPr/>
        </p:nvSpPr>
        <p:spPr bwMode="auto">
          <a:xfrm>
            <a:off x="1756999" y="1905000"/>
            <a:ext cx="2209800" cy="586466"/>
          </a:xfrm>
          <a:prstGeom prst="rect">
            <a:avLst/>
          </a:prstGeom>
          <a:solidFill>
            <a:srgbClr val="FFFFFF"/>
          </a:solidFill>
          <a:ln w="9525">
            <a:solidFill>
              <a:schemeClr val="bg1">
                <a:lumMod val="85000"/>
              </a:schemeClr>
            </a:solidFill>
            <a:miter lim="800000"/>
            <a:headEnd/>
            <a:tailEnd/>
          </a:ln>
        </p:spPr>
        <p:txBody>
          <a:bodyPr wrap="square" lIns="0"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CL" sz="1000" dirty="0">
                <a:effectLst/>
                <a:latin typeface="+mn-lt"/>
                <a:ea typeface="+mn-ea"/>
                <a:cs typeface="+mn-cs"/>
              </a:rPr>
              <a:t>Norma Primaria de Calidad del Aire MP10 D.S</a:t>
            </a:r>
            <a:r>
              <a:rPr lang="es-CL" sz="1000" baseline="0" dirty="0">
                <a:effectLst/>
                <a:latin typeface="+mn-lt"/>
                <a:ea typeface="+mn-ea"/>
                <a:cs typeface="+mn-cs"/>
              </a:rPr>
              <a:t> </a:t>
            </a:r>
            <a:r>
              <a:rPr lang="es-CL" sz="1000" baseline="0" dirty="0" err="1">
                <a:effectLst/>
                <a:latin typeface="+mn-lt"/>
                <a:ea typeface="+mn-ea"/>
                <a:cs typeface="+mn-cs"/>
              </a:rPr>
              <a:t>N°</a:t>
            </a:r>
            <a:r>
              <a:rPr lang="es-CL" sz="1000" baseline="0" dirty="0">
                <a:effectLst/>
                <a:latin typeface="+mn-lt"/>
                <a:ea typeface="+mn-ea"/>
                <a:cs typeface="+mn-cs"/>
              </a:rPr>
              <a:t> 59/98 </a:t>
            </a:r>
            <a:r>
              <a:rPr lang="es-CL" sz="1000" dirty="0">
                <a:effectLst/>
                <a:latin typeface="+mn-lt"/>
                <a:ea typeface="+mn-ea"/>
                <a:cs typeface="+mn-cs"/>
              </a:rPr>
              <a:t> concentración de 24 horas</a:t>
            </a:r>
            <a:r>
              <a:rPr lang="es-CL" sz="1000" baseline="0" dirty="0">
                <a:effectLst/>
                <a:latin typeface="+mn-lt"/>
                <a:ea typeface="+mn-ea"/>
                <a:cs typeface="+mn-cs"/>
              </a:rPr>
              <a:t> </a:t>
            </a:r>
            <a:r>
              <a:rPr lang="es-CL" sz="1000" dirty="0">
                <a:effectLst/>
                <a:latin typeface="+mn-lt"/>
                <a:ea typeface="+mn-ea"/>
                <a:cs typeface="+mn-cs"/>
              </a:rPr>
              <a:t>= 150 (µg/m</a:t>
            </a:r>
            <a:r>
              <a:rPr lang="es-CL" sz="1000" baseline="30000" dirty="0">
                <a:effectLst/>
                <a:latin typeface="+mn-lt"/>
                <a:ea typeface="+mn-ea"/>
                <a:cs typeface="+mn-cs"/>
              </a:rPr>
              <a:t>3</a:t>
            </a:r>
            <a:r>
              <a:rPr lang="es-CL" sz="1000" dirty="0">
                <a:effectLst/>
                <a:latin typeface="+mn-lt"/>
                <a:ea typeface="+mn-ea"/>
                <a:cs typeface="+mn-cs"/>
              </a:rPr>
              <a:t>N)</a:t>
            </a:r>
            <a:endParaRPr lang="es-CL" sz="1000" dirty="0">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txBox="1"/>
          <p:nvPr/>
        </p:nvSpPr>
        <p:spPr>
          <a:xfrm>
            <a:off x="533400" y="223288"/>
            <a:ext cx="6750000" cy="422552"/>
          </a:xfrm>
          <a:prstGeom prst="rect">
            <a:avLst/>
          </a:prstGeom>
        </p:spPr>
        <p:txBody>
          <a:bodyPr vert="horz" wrap="square" lIns="0" tIns="37465" rIns="0" bIns="0" rtlCol="0">
            <a:spAutoFit/>
          </a:bodyPr>
          <a:lstStyle/>
          <a:p>
            <a:pPr marL="287655" marR="5080">
              <a:lnSpc>
                <a:spcPts val="1510"/>
              </a:lnSpc>
              <a:spcBef>
                <a:spcPts val="295"/>
              </a:spcBef>
            </a:pPr>
            <a:r>
              <a:rPr sz="1400" b="1" dirty="0">
                <a:solidFill>
                  <a:srgbClr val="00778A"/>
                </a:solidFill>
                <a:latin typeface="Calibri"/>
                <a:cs typeface="Calibri"/>
              </a:rPr>
              <a:t>Mediciones de </a:t>
            </a:r>
            <a:r>
              <a:rPr sz="1400" b="1" spc="-5" dirty="0">
                <a:solidFill>
                  <a:srgbClr val="00778A"/>
                </a:solidFill>
                <a:latin typeface="Calibri"/>
                <a:cs typeface="Calibri"/>
              </a:rPr>
              <a:t>Material Particulado </a:t>
            </a:r>
            <a:r>
              <a:rPr sz="1400" b="1" dirty="0">
                <a:solidFill>
                  <a:srgbClr val="00778A"/>
                </a:solidFill>
                <a:latin typeface="Calibri"/>
                <a:cs typeface="Calibri"/>
              </a:rPr>
              <a:t>MP-10 </a:t>
            </a:r>
            <a:r>
              <a:rPr sz="1400" b="1" spc="-5" dirty="0">
                <a:solidFill>
                  <a:srgbClr val="00778A"/>
                </a:solidFill>
                <a:latin typeface="Calibri"/>
                <a:cs typeface="Calibri"/>
              </a:rPr>
              <a:t>como Concentraciones </a:t>
            </a:r>
            <a:r>
              <a:rPr sz="1400" b="1" dirty="0">
                <a:solidFill>
                  <a:srgbClr val="00778A"/>
                </a:solidFill>
                <a:latin typeface="Calibri"/>
                <a:cs typeface="Calibri"/>
              </a:rPr>
              <a:t>de 24 </a:t>
            </a:r>
            <a:r>
              <a:rPr sz="1400" b="1" dirty="0" err="1">
                <a:solidFill>
                  <a:srgbClr val="00778A"/>
                </a:solidFill>
                <a:latin typeface="Calibri"/>
                <a:cs typeface="Calibri"/>
              </a:rPr>
              <a:t>hrs</a:t>
            </a:r>
            <a:r>
              <a:rPr sz="1400" b="1" spc="-175" dirty="0">
                <a:solidFill>
                  <a:srgbClr val="00778A"/>
                </a:solidFill>
                <a:latin typeface="Calibri"/>
                <a:cs typeface="Calibri"/>
              </a:rPr>
              <a:t> </a:t>
            </a:r>
            <a:r>
              <a:rPr sz="1400" b="1" dirty="0">
                <a:solidFill>
                  <a:srgbClr val="00778A"/>
                </a:solidFill>
                <a:latin typeface="Calibri"/>
                <a:cs typeface="Calibri"/>
              </a:rPr>
              <a:t>(</a:t>
            </a:r>
            <a:r>
              <a:rPr lang="es-CL" sz="1400" b="1" dirty="0">
                <a:solidFill>
                  <a:srgbClr val="00778A"/>
                </a:solidFill>
                <a:latin typeface="Calibri"/>
                <a:cs typeface="Calibri"/>
              </a:rPr>
              <a:t>µ</a:t>
            </a:r>
            <a:r>
              <a:rPr sz="1400" b="1" dirty="0">
                <a:solidFill>
                  <a:srgbClr val="00778A"/>
                </a:solidFill>
                <a:latin typeface="Calibri"/>
                <a:cs typeface="Calibri"/>
              </a:rPr>
              <a:t>g/m</a:t>
            </a:r>
            <a:r>
              <a:rPr sz="1400" b="1" baseline="30000" dirty="0">
                <a:solidFill>
                  <a:srgbClr val="00778A"/>
                </a:solidFill>
                <a:latin typeface="Calibri"/>
                <a:cs typeface="Calibri"/>
              </a:rPr>
              <a:t>3</a:t>
            </a:r>
            <a:r>
              <a:rPr lang="es-CL" sz="1400" b="1" dirty="0">
                <a:solidFill>
                  <a:srgbClr val="00778A"/>
                </a:solidFill>
                <a:latin typeface="Calibri"/>
                <a:cs typeface="Calibri"/>
              </a:rPr>
              <a:t>N</a:t>
            </a:r>
            <a:r>
              <a:rPr sz="1400" b="1" dirty="0">
                <a:solidFill>
                  <a:srgbClr val="00778A"/>
                </a:solidFill>
                <a:latin typeface="Calibri"/>
                <a:cs typeface="Calibri"/>
              </a:rPr>
              <a:t>).  </a:t>
            </a:r>
            <a:r>
              <a:rPr sz="1400" b="1" spc="-5" dirty="0">
                <a:solidFill>
                  <a:srgbClr val="00778A"/>
                </a:solidFill>
                <a:latin typeface="Calibri"/>
                <a:cs typeface="Calibri"/>
              </a:rPr>
              <a:t>Estación </a:t>
            </a:r>
            <a:r>
              <a:rPr sz="1400" b="1" dirty="0">
                <a:solidFill>
                  <a:srgbClr val="00778A"/>
                </a:solidFill>
                <a:latin typeface="Calibri"/>
                <a:cs typeface="Calibri"/>
              </a:rPr>
              <a:t>de </a:t>
            </a:r>
            <a:r>
              <a:rPr sz="1400" b="1" spc="-5" dirty="0">
                <a:solidFill>
                  <a:srgbClr val="00778A"/>
                </a:solidFill>
                <a:latin typeface="Calibri"/>
                <a:cs typeface="Calibri"/>
              </a:rPr>
              <a:t>Monitoreo</a:t>
            </a:r>
            <a:r>
              <a:rPr sz="1400" b="1" spc="-85" dirty="0">
                <a:solidFill>
                  <a:srgbClr val="00778A"/>
                </a:solidFill>
                <a:latin typeface="Calibri"/>
                <a:cs typeface="Calibri"/>
              </a:rPr>
              <a:t> </a:t>
            </a:r>
            <a:r>
              <a:rPr sz="1400" b="1" spc="-5" dirty="0">
                <a:solidFill>
                  <a:srgbClr val="00778A"/>
                </a:solidFill>
                <a:latin typeface="Calibri"/>
                <a:cs typeface="Calibri"/>
              </a:rPr>
              <a:t>Cuncumén.</a:t>
            </a:r>
            <a:endParaRPr sz="1400" dirty="0">
              <a:latin typeface="Calibri"/>
              <a:cs typeface="Calibri"/>
            </a:endParaRPr>
          </a:p>
        </p:txBody>
      </p:sp>
      <p:sp>
        <p:nvSpPr>
          <p:cNvPr id="2" name="CuadroTexto 1">
            <a:extLst>
              <a:ext uri="{FF2B5EF4-FFF2-40B4-BE49-F238E27FC236}">
                <a16:creationId xmlns:a16="http://schemas.microsoft.com/office/drawing/2014/main" id="{1BBEA74C-6134-4AB1-9D5A-6D28D222166E}"/>
              </a:ext>
            </a:extLst>
          </p:cNvPr>
          <p:cNvSpPr txBox="1"/>
          <p:nvPr/>
        </p:nvSpPr>
        <p:spPr>
          <a:xfrm>
            <a:off x="228600" y="6147003"/>
            <a:ext cx="5715000" cy="600164"/>
          </a:xfrm>
          <a:prstGeom prst="rect">
            <a:avLst/>
          </a:prstGeom>
          <a:noFill/>
        </p:spPr>
        <p:txBody>
          <a:bodyPr wrap="square" rtlCol="0">
            <a:spAutoFit/>
          </a:bodyPr>
          <a:lstStyle/>
          <a:p>
            <a:r>
              <a:rPr lang="es-CL" sz="1100" dirty="0">
                <a:solidFill>
                  <a:srgbClr val="FF0000"/>
                </a:solidFill>
              </a:rPr>
              <a:t>Nota: durante los días 24 al 30 de enero del 2017 se registraron incendios forestales en un sector de Los Vilos denominado Agua Amarilla, el cual afecta las concentraciones en el valle del Choapa y Pupío</a:t>
            </a:r>
          </a:p>
        </p:txBody>
      </p:sp>
      <p:pic>
        <p:nvPicPr>
          <p:cNvPr id="3" name="Imagen 2">
            <a:extLst>
              <a:ext uri="{FF2B5EF4-FFF2-40B4-BE49-F238E27FC236}">
                <a16:creationId xmlns:a16="http://schemas.microsoft.com/office/drawing/2014/main" id="{C63DFF05-A367-DCA3-3C9F-F3AF516A223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363201" y="0"/>
            <a:ext cx="1828798" cy="617656"/>
          </a:xfrm>
          <a:prstGeom prst="rect">
            <a:avLst/>
          </a:prstGeom>
        </p:spPr>
      </p:pic>
      <p:graphicFrame>
        <p:nvGraphicFramePr>
          <p:cNvPr id="8" name="Chart 5">
            <a:extLst>
              <a:ext uri="{FF2B5EF4-FFF2-40B4-BE49-F238E27FC236}">
                <a16:creationId xmlns:a16="http://schemas.microsoft.com/office/drawing/2014/main" id="{8000B9A1-40BD-47CA-99BD-29FE63FD5F7A}"/>
              </a:ext>
            </a:extLst>
          </p:cNvPr>
          <p:cNvGraphicFramePr>
            <a:graphicFrameLocks/>
          </p:cNvGraphicFramePr>
          <p:nvPr>
            <p:extLst>
              <p:ext uri="{D42A27DB-BD31-4B8C-83A1-F6EECF244321}">
                <p14:modId xmlns:p14="http://schemas.microsoft.com/office/powerpoint/2010/main" val="1845131017"/>
              </p:ext>
            </p:extLst>
          </p:nvPr>
        </p:nvGraphicFramePr>
        <p:xfrm>
          <a:off x="152400" y="56483"/>
          <a:ext cx="11887199" cy="667987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0844" y="3264725"/>
            <a:ext cx="1829435" cy="1694180"/>
          </a:xfrm>
          <a:prstGeom prst="rect">
            <a:avLst/>
          </a:prstGeom>
        </p:spPr>
        <p:txBody>
          <a:bodyPr vert="horz" wrap="square" lIns="0" tIns="289560" rIns="0" bIns="0" rtlCol="0">
            <a:spAutoFit/>
          </a:bodyPr>
          <a:lstStyle/>
          <a:p>
            <a:pPr marL="12700">
              <a:lnSpc>
                <a:spcPct val="100000"/>
              </a:lnSpc>
              <a:spcBef>
                <a:spcPts val="2280"/>
              </a:spcBef>
            </a:pPr>
            <a:r>
              <a:rPr sz="6000" b="0" dirty="0">
                <a:solidFill>
                  <a:srgbClr val="00778A"/>
                </a:solidFill>
                <a:latin typeface="Calibri Light"/>
                <a:cs typeface="Calibri Light"/>
              </a:rPr>
              <a:t>MP10</a:t>
            </a:r>
            <a:endParaRPr sz="6000">
              <a:latin typeface="Calibri Light"/>
              <a:cs typeface="Calibri Light"/>
            </a:endParaRPr>
          </a:p>
          <a:p>
            <a:pPr marL="12700">
              <a:lnSpc>
                <a:spcPct val="100000"/>
              </a:lnSpc>
              <a:spcBef>
                <a:spcPts val="875"/>
              </a:spcBef>
            </a:pPr>
            <a:r>
              <a:rPr sz="2400" spc="-20" dirty="0">
                <a:solidFill>
                  <a:srgbClr val="888888"/>
                </a:solidFill>
                <a:latin typeface="Calibri"/>
                <a:cs typeface="Calibri"/>
              </a:rPr>
              <a:t>Tranquilla</a:t>
            </a:r>
            <a:endParaRPr sz="2400">
              <a:latin typeface="Calibri"/>
              <a:cs typeface="Calibri"/>
            </a:endParaRPr>
          </a:p>
        </p:txBody>
      </p:sp>
      <p:pic>
        <p:nvPicPr>
          <p:cNvPr id="3" name="Imagen 2">
            <a:extLst>
              <a:ext uri="{FF2B5EF4-FFF2-40B4-BE49-F238E27FC236}">
                <a16:creationId xmlns:a16="http://schemas.microsoft.com/office/drawing/2014/main" id="{2A6EC9A6-4631-FB26-0B3F-387ECF46042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363201" y="0"/>
            <a:ext cx="1828798" cy="61765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object 17"/>
          <p:cNvSpPr/>
          <p:nvPr/>
        </p:nvSpPr>
        <p:spPr>
          <a:xfrm>
            <a:off x="1068324" y="1024127"/>
            <a:ext cx="10915015" cy="0"/>
          </a:xfrm>
          <a:custGeom>
            <a:avLst/>
            <a:gdLst/>
            <a:ahLst/>
            <a:cxnLst/>
            <a:rect l="l" t="t" r="r" b="b"/>
            <a:pathLst>
              <a:path w="10915015">
                <a:moveTo>
                  <a:pt x="0" y="0"/>
                </a:moveTo>
                <a:lnTo>
                  <a:pt x="10914888" y="0"/>
                </a:lnTo>
              </a:path>
            </a:pathLst>
          </a:custGeom>
          <a:ln w="6096">
            <a:solidFill>
              <a:srgbClr val="888888"/>
            </a:solidFill>
          </a:ln>
        </p:spPr>
        <p:txBody>
          <a:bodyPr wrap="square" lIns="0" tIns="0" rIns="0" bIns="0" rtlCol="0"/>
          <a:lstStyle/>
          <a:p>
            <a:endParaRPr dirty="0"/>
          </a:p>
        </p:txBody>
      </p:sp>
      <p:sp>
        <p:nvSpPr>
          <p:cNvPr id="27" name="object 27"/>
          <p:cNvSpPr txBox="1"/>
          <p:nvPr/>
        </p:nvSpPr>
        <p:spPr>
          <a:xfrm>
            <a:off x="744727" y="191262"/>
            <a:ext cx="6631305" cy="443711"/>
          </a:xfrm>
          <a:prstGeom prst="rect">
            <a:avLst/>
          </a:prstGeom>
        </p:spPr>
        <p:txBody>
          <a:bodyPr vert="horz" wrap="square" lIns="0" tIns="12700" rIns="0" bIns="0" rtlCol="0">
            <a:spAutoFit/>
          </a:bodyPr>
          <a:lstStyle/>
          <a:p>
            <a:pPr marL="234315" marR="5080">
              <a:lnSpc>
                <a:spcPct val="100000"/>
              </a:lnSpc>
              <a:spcBef>
                <a:spcPts val="100"/>
              </a:spcBef>
            </a:pPr>
            <a:r>
              <a:rPr sz="1400" b="1" dirty="0">
                <a:solidFill>
                  <a:srgbClr val="00778A"/>
                </a:solidFill>
                <a:latin typeface="Calibri"/>
                <a:cs typeface="Calibri"/>
              </a:rPr>
              <a:t>Mediciones de </a:t>
            </a:r>
            <a:r>
              <a:rPr sz="1400" b="1" spc="-5" dirty="0">
                <a:solidFill>
                  <a:srgbClr val="00778A"/>
                </a:solidFill>
                <a:latin typeface="Calibri"/>
                <a:cs typeface="Calibri"/>
              </a:rPr>
              <a:t>Material Particulado </a:t>
            </a:r>
            <a:r>
              <a:rPr sz="1400" b="1" dirty="0">
                <a:solidFill>
                  <a:srgbClr val="00778A"/>
                </a:solidFill>
                <a:latin typeface="Calibri"/>
                <a:cs typeface="Calibri"/>
              </a:rPr>
              <a:t>MP-10 </a:t>
            </a:r>
            <a:r>
              <a:rPr sz="1400" b="1" spc="-5" dirty="0">
                <a:solidFill>
                  <a:srgbClr val="00778A"/>
                </a:solidFill>
                <a:latin typeface="Calibri"/>
                <a:cs typeface="Calibri"/>
              </a:rPr>
              <a:t>como Concentraciones </a:t>
            </a:r>
            <a:r>
              <a:rPr sz="1400" b="1" dirty="0">
                <a:solidFill>
                  <a:srgbClr val="00778A"/>
                </a:solidFill>
                <a:latin typeface="Calibri"/>
                <a:cs typeface="Calibri"/>
              </a:rPr>
              <a:t>de 24 </a:t>
            </a:r>
            <a:r>
              <a:rPr sz="1400" b="1" dirty="0" err="1">
                <a:solidFill>
                  <a:srgbClr val="00778A"/>
                </a:solidFill>
                <a:latin typeface="Calibri"/>
                <a:cs typeface="Calibri"/>
              </a:rPr>
              <a:t>hrs</a:t>
            </a:r>
            <a:r>
              <a:rPr sz="1400" b="1" spc="-170" dirty="0">
                <a:solidFill>
                  <a:srgbClr val="00778A"/>
                </a:solidFill>
                <a:latin typeface="Calibri"/>
                <a:cs typeface="Calibri"/>
              </a:rPr>
              <a:t> </a:t>
            </a:r>
            <a:r>
              <a:rPr sz="1400" b="1" dirty="0">
                <a:solidFill>
                  <a:srgbClr val="00778A"/>
                </a:solidFill>
                <a:latin typeface="Calibri"/>
                <a:cs typeface="Calibri"/>
              </a:rPr>
              <a:t>(</a:t>
            </a:r>
            <a:r>
              <a:rPr lang="es-CL" sz="1400" b="1" dirty="0">
                <a:solidFill>
                  <a:srgbClr val="00778A"/>
                </a:solidFill>
                <a:cs typeface="Calibri"/>
              </a:rPr>
              <a:t>µg/m</a:t>
            </a:r>
            <a:r>
              <a:rPr lang="es-CL" sz="1400" b="1" baseline="30000" dirty="0">
                <a:solidFill>
                  <a:srgbClr val="00778A"/>
                </a:solidFill>
                <a:cs typeface="Calibri"/>
              </a:rPr>
              <a:t>3</a:t>
            </a:r>
            <a:r>
              <a:rPr lang="es-CL" sz="1400" b="1" dirty="0">
                <a:solidFill>
                  <a:srgbClr val="00778A"/>
                </a:solidFill>
                <a:cs typeface="Calibri"/>
              </a:rPr>
              <a:t>N</a:t>
            </a:r>
            <a:r>
              <a:rPr sz="1400" b="1" dirty="0">
                <a:solidFill>
                  <a:srgbClr val="00778A"/>
                </a:solidFill>
                <a:latin typeface="Calibri"/>
                <a:cs typeface="Calibri"/>
              </a:rPr>
              <a:t>).  </a:t>
            </a:r>
            <a:r>
              <a:rPr sz="1400" b="1" spc="-5" dirty="0">
                <a:solidFill>
                  <a:srgbClr val="00778A"/>
                </a:solidFill>
                <a:latin typeface="Calibri"/>
                <a:cs typeface="Calibri"/>
              </a:rPr>
              <a:t>Estación </a:t>
            </a:r>
            <a:r>
              <a:rPr sz="1400" b="1" dirty="0">
                <a:solidFill>
                  <a:srgbClr val="00778A"/>
                </a:solidFill>
                <a:latin typeface="Calibri"/>
                <a:cs typeface="Calibri"/>
              </a:rPr>
              <a:t>de </a:t>
            </a:r>
            <a:r>
              <a:rPr sz="1400" b="1" spc="-5" dirty="0">
                <a:solidFill>
                  <a:srgbClr val="00778A"/>
                </a:solidFill>
                <a:latin typeface="Calibri"/>
                <a:cs typeface="Calibri"/>
              </a:rPr>
              <a:t>Monitoreo</a:t>
            </a:r>
            <a:r>
              <a:rPr sz="1400" b="1" spc="-90" dirty="0">
                <a:solidFill>
                  <a:srgbClr val="00778A"/>
                </a:solidFill>
                <a:latin typeface="Calibri"/>
                <a:cs typeface="Calibri"/>
              </a:rPr>
              <a:t> </a:t>
            </a:r>
            <a:r>
              <a:rPr sz="1400" b="1" spc="-10" dirty="0" err="1">
                <a:solidFill>
                  <a:srgbClr val="00778A"/>
                </a:solidFill>
                <a:latin typeface="Calibri"/>
                <a:cs typeface="Calibri"/>
              </a:rPr>
              <a:t>Tranquilla</a:t>
            </a:r>
            <a:r>
              <a:rPr sz="1400" b="1" spc="-10" dirty="0">
                <a:solidFill>
                  <a:srgbClr val="00778A"/>
                </a:solidFill>
                <a:latin typeface="Calibri"/>
                <a:cs typeface="Calibri"/>
              </a:rPr>
              <a:t>.</a:t>
            </a:r>
            <a:endParaRPr sz="1400" dirty="0">
              <a:latin typeface="Calibri"/>
              <a:cs typeface="Calibri"/>
            </a:endParaRPr>
          </a:p>
        </p:txBody>
      </p:sp>
      <p:sp>
        <p:nvSpPr>
          <p:cNvPr id="7" name="CuadroTexto 6">
            <a:extLst>
              <a:ext uri="{FF2B5EF4-FFF2-40B4-BE49-F238E27FC236}">
                <a16:creationId xmlns:a16="http://schemas.microsoft.com/office/drawing/2014/main" id="{DDAC9290-417A-47FA-B5F8-ABCB3AAA8AF0}"/>
              </a:ext>
            </a:extLst>
          </p:cNvPr>
          <p:cNvSpPr txBox="1"/>
          <p:nvPr/>
        </p:nvSpPr>
        <p:spPr>
          <a:xfrm>
            <a:off x="161925" y="6279476"/>
            <a:ext cx="5715000" cy="600164"/>
          </a:xfrm>
          <a:prstGeom prst="rect">
            <a:avLst/>
          </a:prstGeom>
          <a:noFill/>
        </p:spPr>
        <p:txBody>
          <a:bodyPr wrap="square" rtlCol="0">
            <a:spAutoFit/>
          </a:bodyPr>
          <a:lstStyle/>
          <a:p>
            <a:r>
              <a:rPr lang="es-CL" sz="1100" dirty="0">
                <a:solidFill>
                  <a:srgbClr val="FF0000"/>
                </a:solidFill>
              </a:rPr>
              <a:t>Nota: durante los días 24 al 30 de enero del 2017 se registraron incendios forestales en un sector de Los Vilos denominado Agua Amarilla, el cual afecta las concentraciones en el valle del Choapa y Pupío</a:t>
            </a:r>
          </a:p>
        </p:txBody>
      </p:sp>
      <p:pic>
        <p:nvPicPr>
          <p:cNvPr id="3" name="Imagen 2">
            <a:extLst>
              <a:ext uri="{FF2B5EF4-FFF2-40B4-BE49-F238E27FC236}">
                <a16:creationId xmlns:a16="http://schemas.microsoft.com/office/drawing/2014/main" id="{28646027-E5D3-FBFD-B653-AE31EE29221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63201" y="0"/>
            <a:ext cx="1828798" cy="617656"/>
          </a:xfrm>
          <a:prstGeom prst="rect">
            <a:avLst/>
          </a:prstGeom>
        </p:spPr>
      </p:pic>
      <p:graphicFrame>
        <p:nvGraphicFramePr>
          <p:cNvPr id="8" name="Chart 1">
            <a:extLst>
              <a:ext uri="{FF2B5EF4-FFF2-40B4-BE49-F238E27FC236}">
                <a16:creationId xmlns:a16="http://schemas.microsoft.com/office/drawing/2014/main" id="{DF1060D2-912A-449B-AAD2-46C9BF35F7F8}"/>
              </a:ext>
            </a:extLst>
          </p:cNvPr>
          <p:cNvGraphicFramePr>
            <a:graphicFrameLocks/>
          </p:cNvGraphicFramePr>
          <p:nvPr>
            <p:extLst>
              <p:ext uri="{D42A27DB-BD31-4B8C-83A1-F6EECF244321}">
                <p14:modId xmlns:p14="http://schemas.microsoft.com/office/powerpoint/2010/main" val="3041484623"/>
              </p:ext>
            </p:extLst>
          </p:nvPr>
        </p:nvGraphicFramePr>
        <p:xfrm>
          <a:off x="161925" y="147637"/>
          <a:ext cx="11821414" cy="613183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0844" y="3264725"/>
            <a:ext cx="1829435" cy="1694180"/>
          </a:xfrm>
          <a:prstGeom prst="rect">
            <a:avLst/>
          </a:prstGeom>
        </p:spPr>
        <p:txBody>
          <a:bodyPr vert="horz" wrap="square" lIns="0" tIns="289560" rIns="0" bIns="0" rtlCol="0">
            <a:spAutoFit/>
          </a:bodyPr>
          <a:lstStyle/>
          <a:p>
            <a:pPr marL="12700">
              <a:lnSpc>
                <a:spcPct val="100000"/>
              </a:lnSpc>
              <a:spcBef>
                <a:spcPts val="2280"/>
              </a:spcBef>
            </a:pPr>
            <a:r>
              <a:rPr sz="6000" b="0" dirty="0">
                <a:solidFill>
                  <a:srgbClr val="00778A"/>
                </a:solidFill>
                <a:latin typeface="Calibri Light"/>
                <a:cs typeface="Calibri Light"/>
              </a:rPr>
              <a:t>MP10</a:t>
            </a:r>
            <a:endParaRPr sz="6000" dirty="0">
              <a:latin typeface="Calibri Light"/>
              <a:cs typeface="Calibri Light"/>
            </a:endParaRPr>
          </a:p>
          <a:p>
            <a:pPr marL="12700">
              <a:lnSpc>
                <a:spcPct val="100000"/>
              </a:lnSpc>
              <a:spcBef>
                <a:spcPts val="875"/>
              </a:spcBef>
            </a:pPr>
            <a:r>
              <a:rPr sz="2400" dirty="0" err="1">
                <a:solidFill>
                  <a:srgbClr val="888888"/>
                </a:solidFill>
                <a:latin typeface="Calibri"/>
                <a:cs typeface="Calibri"/>
              </a:rPr>
              <a:t>Quel</a:t>
            </a:r>
            <a:r>
              <a:rPr lang="es-ES" sz="2400" dirty="0">
                <a:solidFill>
                  <a:srgbClr val="888888"/>
                </a:solidFill>
                <a:latin typeface="Calibri"/>
                <a:cs typeface="Calibri"/>
              </a:rPr>
              <a:t>é</a:t>
            </a:r>
            <a:r>
              <a:rPr sz="2400" dirty="0">
                <a:solidFill>
                  <a:srgbClr val="888888"/>
                </a:solidFill>
                <a:latin typeface="Calibri"/>
                <a:cs typeface="Calibri"/>
              </a:rPr>
              <a:t>n</a:t>
            </a:r>
            <a:r>
              <a:rPr sz="2400" spc="-90" dirty="0">
                <a:solidFill>
                  <a:srgbClr val="888888"/>
                </a:solidFill>
                <a:latin typeface="Calibri"/>
                <a:cs typeface="Calibri"/>
              </a:rPr>
              <a:t> </a:t>
            </a:r>
            <a:r>
              <a:rPr sz="2400" spc="-10" dirty="0">
                <a:solidFill>
                  <a:srgbClr val="888888"/>
                </a:solidFill>
                <a:latin typeface="Calibri"/>
                <a:cs typeface="Calibri"/>
              </a:rPr>
              <a:t>Alto</a:t>
            </a:r>
            <a:endParaRPr sz="2400" dirty="0">
              <a:latin typeface="Calibri"/>
              <a:cs typeface="Calibri"/>
            </a:endParaRPr>
          </a:p>
        </p:txBody>
      </p:sp>
      <p:pic>
        <p:nvPicPr>
          <p:cNvPr id="3" name="Imagen 2">
            <a:extLst>
              <a:ext uri="{FF2B5EF4-FFF2-40B4-BE49-F238E27FC236}">
                <a16:creationId xmlns:a16="http://schemas.microsoft.com/office/drawing/2014/main" id="{40667CB2-E249-D4D0-A392-9BA02C60975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363201" y="0"/>
            <a:ext cx="1828798" cy="61765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object 20"/>
          <p:cNvSpPr txBox="1"/>
          <p:nvPr/>
        </p:nvSpPr>
        <p:spPr>
          <a:xfrm>
            <a:off x="609600" y="132969"/>
            <a:ext cx="6434455" cy="440313"/>
          </a:xfrm>
          <a:prstGeom prst="rect">
            <a:avLst/>
          </a:prstGeom>
        </p:spPr>
        <p:txBody>
          <a:bodyPr vert="horz" wrap="square" lIns="0" tIns="8255" rIns="0" bIns="0" rtlCol="0">
            <a:spAutoFit/>
          </a:bodyPr>
          <a:lstStyle/>
          <a:p>
            <a:pPr marL="33655" marR="5080">
              <a:lnSpc>
                <a:spcPct val="102099"/>
              </a:lnSpc>
              <a:spcBef>
                <a:spcPts val="65"/>
              </a:spcBef>
            </a:pPr>
            <a:r>
              <a:rPr sz="1400" b="1" dirty="0">
                <a:solidFill>
                  <a:srgbClr val="00778A"/>
                </a:solidFill>
                <a:latin typeface="Calibri"/>
                <a:cs typeface="Calibri"/>
              </a:rPr>
              <a:t>Mediciones de </a:t>
            </a:r>
            <a:r>
              <a:rPr sz="1400" b="1" spc="-5" dirty="0">
                <a:solidFill>
                  <a:srgbClr val="00778A"/>
                </a:solidFill>
                <a:latin typeface="Calibri"/>
                <a:cs typeface="Calibri"/>
              </a:rPr>
              <a:t>Material Particulado </a:t>
            </a:r>
            <a:r>
              <a:rPr sz="1400" b="1" dirty="0">
                <a:solidFill>
                  <a:srgbClr val="00778A"/>
                </a:solidFill>
                <a:latin typeface="Calibri"/>
                <a:cs typeface="Calibri"/>
              </a:rPr>
              <a:t>MP-10 </a:t>
            </a:r>
            <a:r>
              <a:rPr sz="1400" b="1" spc="-5" dirty="0">
                <a:solidFill>
                  <a:srgbClr val="00778A"/>
                </a:solidFill>
                <a:latin typeface="Calibri"/>
                <a:cs typeface="Calibri"/>
              </a:rPr>
              <a:t>como Concentraciones </a:t>
            </a:r>
            <a:r>
              <a:rPr sz="1400" b="1" dirty="0">
                <a:solidFill>
                  <a:srgbClr val="00778A"/>
                </a:solidFill>
                <a:latin typeface="Calibri"/>
                <a:cs typeface="Calibri"/>
              </a:rPr>
              <a:t>de 24 </a:t>
            </a:r>
            <a:r>
              <a:rPr sz="1400" b="1" dirty="0" err="1">
                <a:solidFill>
                  <a:srgbClr val="00778A"/>
                </a:solidFill>
                <a:latin typeface="Calibri"/>
                <a:cs typeface="Calibri"/>
              </a:rPr>
              <a:t>hrs</a:t>
            </a:r>
            <a:r>
              <a:rPr sz="1400" b="1" dirty="0">
                <a:solidFill>
                  <a:srgbClr val="00778A"/>
                </a:solidFill>
                <a:latin typeface="Calibri"/>
                <a:cs typeface="Calibri"/>
              </a:rPr>
              <a:t> (</a:t>
            </a:r>
            <a:r>
              <a:rPr lang="es-CL" sz="1400" b="1" dirty="0">
                <a:solidFill>
                  <a:srgbClr val="00778A"/>
                </a:solidFill>
                <a:cs typeface="Calibri"/>
              </a:rPr>
              <a:t>µg/m</a:t>
            </a:r>
            <a:r>
              <a:rPr lang="es-CL" sz="1400" b="1" baseline="30000" dirty="0">
                <a:solidFill>
                  <a:srgbClr val="00778A"/>
                </a:solidFill>
                <a:cs typeface="Calibri"/>
              </a:rPr>
              <a:t>3</a:t>
            </a:r>
            <a:r>
              <a:rPr lang="es-CL" sz="1400" b="1" dirty="0">
                <a:solidFill>
                  <a:srgbClr val="00778A"/>
                </a:solidFill>
                <a:cs typeface="Calibri"/>
              </a:rPr>
              <a:t>N</a:t>
            </a:r>
            <a:r>
              <a:rPr sz="1400" b="1" dirty="0">
                <a:solidFill>
                  <a:srgbClr val="00778A"/>
                </a:solidFill>
                <a:latin typeface="Calibri"/>
                <a:cs typeface="Calibri"/>
              </a:rPr>
              <a:t>).  </a:t>
            </a:r>
            <a:r>
              <a:rPr sz="1400" b="1" spc="-5" dirty="0">
                <a:solidFill>
                  <a:srgbClr val="00778A"/>
                </a:solidFill>
                <a:latin typeface="Calibri"/>
                <a:cs typeface="Calibri"/>
              </a:rPr>
              <a:t>Estación </a:t>
            </a:r>
            <a:r>
              <a:rPr sz="1400" b="1" dirty="0">
                <a:solidFill>
                  <a:srgbClr val="00778A"/>
                </a:solidFill>
                <a:latin typeface="Calibri"/>
                <a:cs typeface="Calibri"/>
              </a:rPr>
              <a:t>de </a:t>
            </a:r>
            <a:r>
              <a:rPr sz="1400" b="1" spc="-5" dirty="0" err="1">
                <a:solidFill>
                  <a:srgbClr val="00778A"/>
                </a:solidFill>
                <a:latin typeface="Calibri"/>
                <a:cs typeface="Calibri"/>
              </a:rPr>
              <a:t>Monitoreo</a:t>
            </a:r>
            <a:r>
              <a:rPr sz="1400" b="1" spc="-80" dirty="0">
                <a:solidFill>
                  <a:srgbClr val="00778A"/>
                </a:solidFill>
                <a:latin typeface="Calibri"/>
                <a:cs typeface="Calibri"/>
              </a:rPr>
              <a:t> </a:t>
            </a:r>
            <a:r>
              <a:rPr lang="es-ES" sz="1400" b="1" spc="-10" dirty="0">
                <a:solidFill>
                  <a:srgbClr val="00778A"/>
                </a:solidFill>
                <a:latin typeface="Calibri"/>
                <a:cs typeface="Calibri"/>
              </a:rPr>
              <a:t>Quelén Alto</a:t>
            </a:r>
            <a:endParaRPr sz="1400" dirty="0">
              <a:latin typeface="Calibri"/>
              <a:cs typeface="Calibri"/>
            </a:endParaRPr>
          </a:p>
        </p:txBody>
      </p:sp>
      <p:pic>
        <p:nvPicPr>
          <p:cNvPr id="2" name="Imagen 1">
            <a:extLst>
              <a:ext uri="{FF2B5EF4-FFF2-40B4-BE49-F238E27FC236}">
                <a16:creationId xmlns:a16="http://schemas.microsoft.com/office/drawing/2014/main" id="{A84A6D99-A626-EA35-D848-318D991C8C1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363201" y="0"/>
            <a:ext cx="1828798" cy="617656"/>
          </a:xfrm>
          <a:prstGeom prst="rect">
            <a:avLst/>
          </a:prstGeom>
        </p:spPr>
      </p:pic>
      <p:graphicFrame>
        <p:nvGraphicFramePr>
          <p:cNvPr id="5" name="Chart 1">
            <a:extLst>
              <a:ext uri="{FF2B5EF4-FFF2-40B4-BE49-F238E27FC236}">
                <a16:creationId xmlns:a16="http://schemas.microsoft.com/office/drawing/2014/main" id="{39763048-732F-4015-9392-A937B21A2577}"/>
              </a:ext>
            </a:extLst>
          </p:cNvPr>
          <p:cNvGraphicFramePr>
            <a:graphicFrameLocks/>
          </p:cNvGraphicFramePr>
          <p:nvPr>
            <p:extLst>
              <p:ext uri="{D42A27DB-BD31-4B8C-83A1-F6EECF244321}">
                <p14:modId xmlns:p14="http://schemas.microsoft.com/office/powerpoint/2010/main" val="8702567"/>
              </p:ext>
            </p:extLst>
          </p:nvPr>
        </p:nvGraphicFramePr>
        <p:xfrm>
          <a:off x="228600" y="132969"/>
          <a:ext cx="11734800" cy="634403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0844" y="3264725"/>
            <a:ext cx="1829435" cy="1694180"/>
          </a:xfrm>
          <a:prstGeom prst="rect">
            <a:avLst/>
          </a:prstGeom>
        </p:spPr>
        <p:txBody>
          <a:bodyPr vert="horz" wrap="square" lIns="0" tIns="289560" rIns="0" bIns="0" rtlCol="0">
            <a:spAutoFit/>
          </a:bodyPr>
          <a:lstStyle/>
          <a:p>
            <a:pPr marL="12700">
              <a:lnSpc>
                <a:spcPct val="100000"/>
              </a:lnSpc>
              <a:spcBef>
                <a:spcPts val="2280"/>
              </a:spcBef>
            </a:pPr>
            <a:r>
              <a:rPr sz="6000" b="0" dirty="0">
                <a:solidFill>
                  <a:srgbClr val="00778A"/>
                </a:solidFill>
                <a:latin typeface="Calibri Light"/>
                <a:cs typeface="Calibri Light"/>
              </a:rPr>
              <a:t>MP10</a:t>
            </a:r>
            <a:endParaRPr sz="6000">
              <a:latin typeface="Calibri Light"/>
              <a:cs typeface="Calibri Light"/>
            </a:endParaRPr>
          </a:p>
          <a:p>
            <a:pPr marL="12700">
              <a:lnSpc>
                <a:spcPct val="100000"/>
              </a:lnSpc>
              <a:spcBef>
                <a:spcPts val="875"/>
              </a:spcBef>
            </a:pPr>
            <a:r>
              <a:rPr sz="2400" spc="-5" dirty="0">
                <a:solidFill>
                  <a:srgbClr val="888888"/>
                </a:solidFill>
                <a:latin typeface="Calibri"/>
                <a:cs typeface="Calibri"/>
              </a:rPr>
              <a:t>Camisas</a:t>
            </a:r>
            <a:endParaRPr sz="2400">
              <a:latin typeface="Calibri"/>
              <a:cs typeface="Calibri"/>
            </a:endParaRPr>
          </a:p>
        </p:txBody>
      </p:sp>
      <p:pic>
        <p:nvPicPr>
          <p:cNvPr id="3" name="Imagen 2">
            <a:extLst>
              <a:ext uri="{FF2B5EF4-FFF2-40B4-BE49-F238E27FC236}">
                <a16:creationId xmlns:a16="http://schemas.microsoft.com/office/drawing/2014/main" id="{1E2F5DE5-738D-41CA-E125-2F3AB527623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363201" y="0"/>
            <a:ext cx="1828798" cy="61765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object 17"/>
          <p:cNvSpPr txBox="1"/>
          <p:nvPr/>
        </p:nvSpPr>
        <p:spPr>
          <a:xfrm>
            <a:off x="762000" y="242109"/>
            <a:ext cx="6412865" cy="440313"/>
          </a:xfrm>
          <a:prstGeom prst="rect">
            <a:avLst/>
          </a:prstGeom>
        </p:spPr>
        <p:txBody>
          <a:bodyPr vert="horz" wrap="square" lIns="0" tIns="8255" rIns="0" bIns="0" rtlCol="0">
            <a:spAutoFit/>
          </a:bodyPr>
          <a:lstStyle/>
          <a:p>
            <a:pPr marL="12700" marR="5080">
              <a:lnSpc>
                <a:spcPct val="102099"/>
              </a:lnSpc>
              <a:spcBef>
                <a:spcPts val="65"/>
              </a:spcBef>
            </a:pPr>
            <a:r>
              <a:rPr sz="1400" b="1" dirty="0">
                <a:solidFill>
                  <a:srgbClr val="00778A"/>
                </a:solidFill>
                <a:latin typeface="Calibri"/>
                <a:cs typeface="Calibri"/>
              </a:rPr>
              <a:t>Mediciones de </a:t>
            </a:r>
            <a:r>
              <a:rPr sz="1400" b="1" spc="-5" dirty="0">
                <a:solidFill>
                  <a:srgbClr val="00778A"/>
                </a:solidFill>
                <a:latin typeface="Calibri"/>
                <a:cs typeface="Calibri"/>
              </a:rPr>
              <a:t>Material Particulado </a:t>
            </a:r>
            <a:r>
              <a:rPr sz="1400" b="1" dirty="0">
                <a:solidFill>
                  <a:srgbClr val="00778A"/>
                </a:solidFill>
                <a:latin typeface="Calibri"/>
                <a:cs typeface="Calibri"/>
              </a:rPr>
              <a:t>MP-10 </a:t>
            </a:r>
            <a:r>
              <a:rPr sz="1400" b="1" spc="-5" dirty="0">
                <a:solidFill>
                  <a:srgbClr val="00778A"/>
                </a:solidFill>
                <a:latin typeface="Calibri"/>
                <a:cs typeface="Calibri"/>
              </a:rPr>
              <a:t>como Concentraciones </a:t>
            </a:r>
            <a:r>
              <a:rPr sz="1400" b="1" dirty="0">
                <a:solidFill>
                  <a:srgbClr val="00778A"/>
                </a:solidFill>
                <a:latin typeface="Calibri"/>
                <a:cs typeface="Calibri"/>
              </a:rPr>
              <a:t>de 24 </a:t>
            </a:r>
            <a:r>
              <a:rPr sz="1400" b="1" dirty="0" err="1">
                <a:solidFill>
                  <a:srgbClr val="00778A"/>
                </a:solidFill>
                <a:latin typeface="Calibri"/>
                <a:cs typeface="Calibri"/>
              </a:rPr>
              <a:t>hrs</a:t>
            </a:r>
            <a:r>
              <a:rPr sz="1400" b="1" dirty="0">
                <a:solidFill>
                  <a:srgbClr val="00778A"/>
                </a:solidFill>
                <a:latin typeface="Calibri"/>
                <a:cs typeface="Calibri"/>
              </a:rPr>
              <a:t> (</a:t>
            </a:r>
            <a:r>
              <a:rPr lang="es-CL" sz="1400" b="1" dirty="0">
                <a:solidFill>
                  <a:srgbClr val="00778A"/>
                </a:solidFill>
                <a:cs typeface="Calibri"/>
              </a:rPr>
              <a:t>µg/m</a:t>
            </a:r>
            <a:r>
              <a:rPr lang="es-CL" sz="1400" b="1" baseline="30000" dirty="0">
                <a:solidFill>
                  <a:srgbClr val="00778A"/>
                </a:solidFill>
                <a:cs typeface="Calibri"/>
              </a:rPr>
              <a:t>3</a:t>
            </a:r>
            <a:r>
              <a:rPr lang="es-CL" sz="1400" b="1" dirty="0">
                <a:solidFill>
                  <a:srgbClr val="00778A"/>
                </a:solidFill>
                <a:cs typeface="Calibri"/>
              </a:rPr>
              <a:t>N</a:t>
            </a:r>
            <a:r>
              <a:rPr sz="1400" b="1" dirty="0">
                <a:solidFill>
                  <a:srgbClr val="00778A"/>
                </a:solidFill>
                <a:latin typeface="Calibri"/>
                <a:cs typeface="Calibri"/>
              </a:rPr>
              <a:t>).  </a:t>
            </a:r>
            <a:r>
              <a:rPr sz="1400" b="1" spc="-5" dirty="0">
                <a:solidFill>
                  <a:srgbClr val="00778A"/>
                </a:solidFill>
                <a:latin typeface="Calibri"/>
                <a:cs typeface="Calibri"/>
              </a:rPr>
              <a:t>Estación </a:t>
            </a:r>
            <a:r>
              <a:rPr sz="1400" b="1" dirty="0">
                <a:solidFill>
                  <a:srgbClr val="00778A"/>
                </a:solidFill>
                <a:latin typeface="Calibri"/>
                <a:cs typeface="Calibri"/>
              </a:rPr>
              <a:t>de </a:t>
            </a:r>
            <a:r>
              <a:rPr sz="1400" b="1" spc="-5" dirty="0" err="1">
                <a:solidFill>
                  <a:srgbClr val="00778A"/>
                </a:solidFill>
                <a:latin typeface="Calibri"/>
                <a:cs typeface="Calibri"/>
              </a:rPr>
              <a:t>Monitoreo</a:t>
            </a:r>
            <a:r>
              <a:rPr sz="1400" b="1" spc="-80" dirty="0">
                <a:solidFill>
                  <a:srgbClr val="00778A"/>
                </a:solidFill>
                <a:latin typeface="Calibri"/>
                <a:cs typeface="Calibri"/>
              </a:rPr>
              <a:t> </a:t>
            </a:r>
            <a:r>
              <a:rPr lang="es-ES" sz="1400" b="1" spc="-10" dirty="0">
                <a:solidFill>
                  <a:srgbClr val="00778A"/>
                </a:solidFill>
                <a:latin typeface="Calibri"/>
                <a:cs typeface="Calibri"/>
              </a:rPr>
              <a:t>Camisas (El Arrayán)</a:t>
            </a:r>
            <a:endParaRPr sz="1400" dirty="0">
              <a:latin typeface="Calibri"/>
              <a:cs typeface="Calibri"/>
            </a:endParaRPr>
          </a:p>
        </p:txBody>
      </p:sp>
      <p:sp>
        <p:nvSpPr>
          <p:cNvPr id="9" name="CuadroTexto 1">
            <a:extLst>
              <a:ext uri="{FF2B5EF4-FFF2-40B4-BE49-F238E27FC236}">
                <a16:creationId xmlns:a16="http://schemas.microsoft.com/office/drawing/2014/main" id="{3C282073-2EF7-4F06-822E-6407F6046611}"/>
              </a:ext>
            </a:extLst>
          </p:cNvPr>
          <p:cNvSpPr txBox="1"/>
          <p:nvPr/>
        </p:nvSpPr>
        <p:spPr>
          <a:xfrm>
            <a:off x="130629" y="6350913"/>
            <a:ext cx="6265522" cy="43088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CL" sz="1100" dirty="0">
                <a:solidFill>
                  <a:srgbClr val="FF0000"/>
                </a:solidFill>
              </a:rPr>
              <a:t>Nota: durante los días 24 al 30 de enero del 2017 se registraron incendios forestales en un sector de Los Vilos, el cual afecta las mediciones de MP10 en el valle del Choapa y Pupío</a:t>
            </a:r>
          </a:p>
        </p:txBody>
      </p:sp>
      <p:pic>
        <p:nvPicPr>
          <p:cNvPr id="2" name="Imagen 1">
            <a:extLst>
              <a:ext uri="{FF2B5EF4-FFF2-40B4-BE49-F238E27FC236}">
                <a16:creationId xmlns:a16="http://schemas.microsoft.com/office/drawing/2014/main" id="{DDD0720C-0DE8-0B55-9800-A03B51BAD6E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363201" y="0"/>
            <a:ext cx="1828798" cy="617656"/>
          </a:xfrm>
          <a:prstGeom prst="rect">
            <a:avLst/>
          </a:prstGeom>
        </p:spPr>
      </p:pic>
      <p:graphicFrame>
        <p:nvGraphicFramePr>
          <p:cNvPr id="7" name="Chart 1">
            <a:extLst>
              <a:ext uri="{FF2B5EF4-FFF2-40B4-BE49-F238E27FC236}">
                <a16:creationId xmlns:a16="http://schemas.microsoft.com/office/drawing/2014/main" id="{F5AAD4D8-7F03-4A15-8814-27E4918C6BC7}"/>
              </a:ext>
            </a:extLst>
          </p:cNvPr>
          <p:cNvGraphicFramePr>
            <a:graphicFrameLocks/>
          </p:cNvGraphicFramePr>
          <p:nvPr>
            <p:extLst>
              <p:ext uri="{D42A27DB-BD31-4B8C-83A1-F6EECF244321}">
                <p14:modId xmlns:p14="http://schemas.microsoft.com/office/powerpoint/2010/main" val="3798202115"/>
              </p:ext>
            </p:extLst>
          </p:nvPr>
        </p:nvGraphicFramePr>
        <p:xfrm>
          <a:off x="130629" y="64655"/>
          <a:ext cx="11930742" cy="6551236"/>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Box 2">
            <a:extLst>
              <a:ext uri="{FF2B5EF4-FFF2-40B4-BE49-F238E27FC236}">
                <a16:creationId xmlns:a16="http://schemas.microsoft.com/office/drawing/2014/main" id="{E77AD94D-E8E8-4A24-AD85-8558F9FBF93A}"/>
              </a:ext>
            </a:extLst>
          </p:cNvPr>
          <p:cNvSpPr txBox="1">
            <a:spLocks noChangeArrowheads="1"/>
          </p:cNvSpPr>
          <p:nvPr/>
        </p:nvSpPr>
        <p:spPr bwMode="auto">
          <a:xfrm>
            <a:off x="1294287" y="1447800"/>
            <a:ext cx="2674145" cy="419100"/>
          </a:xfrm>
          <a:prstGeom prst="rect">
            <a:avLst/>
          </a:prstGeom>
          <a:solidFill>
            <a:schemeClr val="bg1"/>
          </a:solidFill>
          <a:ln w="9525">
            <a:solidFill>
              <a:schemeClr val="bg1">
                <a:lumMod val="85000"/>
              </a:schemeClr>
            </a:solidFill>
            <a:miter lim="800000"/>
            <a:headEnd/>
            <a:tailEnd/>
          </a:ln>
        </p:spPr>
        <p:txBody>
          <a:bodyPr wrap="square" lIns="0"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CL" sz="1000" dirty="0">
                <a:effectLst/>
                <a:latin typeface="+mn-lt"/>
                <a:ea typeface="+mn-ea"/>
                <a:cs typeface="+mn-cs"/>
              </a:rPr>
              <a:t>Norma Primaria de Calidad del Aire MP10 D.S</a:t>
            </a:r>
            <a:r>
              <a:rPr lang="es-CL" sz="1000" baseline="0" dirty="0">
                <a:effectLst/>
                <a:latin typeface="+mn-lt"/>
                <a:ea typeface="+mn-ea"/>
                <a:cs typeface="+mn-cs"/>
              </a:rPr>
              <a:t> </a:t>
            </a:r>
            <a:r>
              <a:rPr lang="es-CL" sz="1000" baseline="0" dirty="0" err="1">
                <a:effectLst/>
                <a:latin typeface="+mn-lt"/>
                <a:ea typeface="+mn-ea"/>
                <a:cs typeface="+mn-cs"/>
              </a:rPr>
              <a:t>N°</a:t>
            </a:r>
            <a:r>
              <a:rPr lang="es-CL" sz="1000" baseline="0" dirty="0">
                <a:effectLst/>
                <a:latin typeface="+mn-lt"/>
                <a:ea typeface="+mn-ea"/>
                <a:cs typeface="+mn-cs"/>
              </a:rPr>
              <a:t> 59/98 </a:t>
            </a:r>
            <a:r>
              <a:rPr lang="es-CL" sz="1000" dirty="0">
                <a:effectLst/>
                <a:latin typeface="+mn-lt"/>
                <a:ea typeface="+mn-ea"/>
                <a:cs typeface="+mn-cs"/>
              </a:rPr>
              <a:t> concentración de 24 horas</a:t>
            </a:r>
            <a:r>
              <a:rPr lang="es-CL" sz="1000" baseline="0" dirty="0">
                <a:effectLst/>
                <a:latin typeface="+mn-lt"/>
                <a:ea typeface="+mn-ea"/>
                <a:cs typeface="+mn-cs"/>
              </a:rPr>
              <a:t> </a:t>
            </a:r>
            <a:r>
              <a:rPr lang="es-CL" sz="1000" dirty="0">
                <a:effectLst/>
                <a:latin typeface="+mn-lt"/>
                <a:ea typeface="+mn-ea"/>
                <a:cs typeface="+mn-cs"/>
              </a:rPr>
              <a:t>= 150 (µg/m</a:t>
            </a:r>
            <a:r>
              <a:rPr lang="es-CL" sz="1000" baseline="30000" dirty="0">
                <a:effectLst/>
                <a:latin typeface="+mn-lt"/>
                <a:ea typeface="+mn-ea"/>
                <a:cs typeface="+mn-cs"/>
              </a:rPr>
              <a:t>3</a:t>
            </a:r>
            <a:r>
              <a:rPr lang="es-CL" sz="1000" dirty="0">
                <a:effectLst/>
                <a:latin typeface="+mn-lt"/>
                <a:ea typeface="+mn-ea"/>
                <a:cs typeface="+mn-cs"/>
              </a:rPr>
              <a:t>N)</a:t>
            </a:r>
            <a:endParaRPr lang="es-CL" sz="1000" dirty="0">
              <a:effectLst/>
            </a:endParaRPr>
          </a:p>
        </p:txBody>
      </p:sp>
      <p:sp>
        <p:nvSpPr>
          <p:cNvPr id="10" name="Rectángulo 9">
            <a:extLst>
              <a:ext uri="{FF2B5EF4-FFF2-40B4-BE49-F238E27FC236}">
                <a16:creationId xmlns:a16="http://schemas.microsoft.com/office/drawing/2014/main" id="{14971247-5A5F-42F3-A84D-29E325341183}"/>
              </a:ext>
            </a:extLst>
          </p:cNvPr>
          <p:cNvSpPr/>
          <p:nvPr/>
        </p:nvSpPr>
        <p:spPr bwMode="auto">
          <a:xfrm>
            <a:off x="9136857" y="2613651"/>
            <a:ext cx="2452687" cy="605518"/>
          </a:xfrm>
          <a:prstGeom prst="rect">
            <a:avLst/>
          </a:prstGeom>
          <a:solidFill>
            <a:schemeClr val="bg1"/>
          </a:solidFill>
          <a:ln w="9525">
            <a:solidFill>
              <a:schemeClr val="bg1">
                <a:lumMod val="85000"/>
              </a:schemeClr>
            </a:solidFill>
            <a:miter lim="800000"/>
            <a:headEnd/>
            <a:tailEnd/>
          </a:ln>
        </p:spPr>
        <p:txBody>
          <a:bodyPr wrap="square" lIns="0"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eaLnBrk="1" fontAlgn="auto" latinLnBrk="0" hangingPunct="1">
              <a:lnSpc>
                <a:spcPct val="100000"/>
              </a:lnSpc>
              <a:spcBef>
                <a:spcPts val="0"/>
              </a:spcBef>
              <a:spcAft>
                <a:spcPts val="0"/>
              </a:spcAft>
              <a:buClrTx/>
              <a:buSzTx/>
              <a:buFontTx/>
              <a:buNone/>
              <a:tabLst/>
              <a:defRPr/>
            </a:pPr>
            <a:r>
              <a:rPr lang="es-CL" sz="1000" dirty="0">
                <a:effectLst/>
                <a:latin typeface="+mn-lt"/>
                <a:ea typeface="+mn-ea"/>
                <a:cs typeface="+mn-cs"/>
              </a:rPr>
              <a:t>Norma Primaria de Calidad del Aire MP10 D.S </a:t>
            </a:r>
            <a:r>
              <a:rPr lang="es-CL" sz="1000" dirty="0" err="1">
                <a:effectLst/>
                <a:latin typeface="+mn-lt"/>
                <a:ea typeface="+mn-ea"/>
                <a:cs typeface="+mn-cs"/>
              </a:rPr>
              <a:t>N°</a:t>
            </a:r>
            <a:r>
              <a:rPr lang="es-CL" sz="1000" dirty="0">
                <a:effectLst/>
                <a:latin typeface="+mn-lt"/>
                <a:ea typeface="+mn-ea"/>
                <a:cs typeface="+mn-cs"/>
              </a:rPr>
              <a:t> 12/21 vigencia desde junio 2022, concentración de 24 horas = 130 (µg/m</a:t>
            </a:r>
            <a:r>
              <a:rPr lang="es-CL" sz="1000" baseline="30000" dirty="0">
                <a:effectLst/>
                <a:latin typeface="+mn-lt"/>
                <a:ea typeface="+mn-ea"/>
                <a:cs typeface="+mn-cs"/>
              </a:rPr>
              <a:t>3</a:t>
            </a:r>
            <a:r>
              <a:rPr lang="es-CL" sz="1000" dirty="0">
                <a:effectLst/>
                <a:latin typeface="+mn-lt"/>
                <a:ea typeface="+mn-ea"/>
                <a:cs typeface="+mn-cs"/>
              </a:rPr>
              <a:t>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0844" y="3264725"/>
            <a:ext cx="1829435" cy="1694180"/>
          </a:xfrm>
          <a:prstGeom prst="rect">
            <a:avLst/>
          </a:prstGeom>
        </p:spPr>
        <p:txBody>
          <a:bodyPr vert="horz" wrap="square" lIns="0" tIns="289560" rIns="0" bIns="0" rtlCol="0">
            <a:spAutoFit/>
          </a:bodyPr>
          <a:lstStyle/>
          <a:p>
            <a:pPr marL="12700">
              <a:lnSpc>
                <a:spcPct val="100000"/>
              </a:lnSpc>
              <a:spcBef>
                <a:spcPts val="2280"/>
              </a:spcBef>
            </a:pPr>
            <a:r>
              <a:rPr sz="6000" b="0" dirty="0">
                <a:solidFill>
                  <a:srgbClr val="00778A"/>
                </a:solidFill>
                <a:latin typeface="Calibri Light"/>
                <a:cs typeface="Calibri Light"/>
              </a:rPr>
              <a:t>MP10</a:t>
            </a:r>
            <a:endParaRPr sz="6000">
              <a:latin typeface="Calibri Light"/>
              <a:cs typeface="Calibri Light"/>
            </a:endParaRPr>
          </a:p>
          <a:p>
            <a:pPr marL="12700">
              <a:lnSpc>
                <a:spcPct val="100000"/>
              </a:lnSpc>
              <a:spcBef>
                <a:spcPts val="875"/>
              </a:spcBef>
            </a:pPr>
            <a:r>
              <a:rPr sz="2400" dirty="0">
                <a:solidFill>
                  <a:srgbClr val="888888"/>
                </a:solidFill>
                <a:latin typeface="Calibri"/>
                <a:cs typeface="Calibri"/>
              </a:rPr>
              <a:t>Caimanes</a:t>
            </a:r>
            <a:endParaRPr sz="2400">
              <a:latin typeface="Calibri"/>
              <a:cs typeface="Calibri"/>
            </a:endParaRPr>
          </a:p>
        </p:txBody>
      </p:sp>
      <p:pic>
        <p:nvPicPr>
          <p:cNvPr id="3" name="Imagen 2">
            <a:extLst>
              <a:ext uri="{FF2B5EF4-FFF2-40B4-BE49-F238E27FC236}">
                <a16:creationId xmlns:a16="http://schemas.microsoft.com/office/drawing/2014/main" id="{4BBEE7A0-26AD-8E85-93A9-61AC16E2918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363201" y="0"/>
            <a:ext cx="1828798" cy="61765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842D1A56EE9B8043B1D96EF41092B4C4" ma:contentTypeVersion="10" ma:contentTypeDescription="Crear nuevo documento." ma:contentTypeScope="" ma:versionID="86cdaf3346a71e5885ea5fee8c066629">
  <xsd:schema xmlns:xsd="http://www.w3.org/2001/XMLSchema" xmlns:xs="http://www.w3.org/2001/XMLSchema" xmlns:p="http://schemas.microsoft.com/office/2006/metadata/properties" xmlns:ns3="00e4c7fe-f58d-4d78-b606-009d862b0b03" targetNamespace="http://schemas.microsoft.com/office/2006/metadata/properties" ma:root="true" ma:fieldsID="d43bedb9d1503250f4226e063a5eb2a3" ns3:_="">
    <xsd:import namespace="00e4c7fe-f58d-4d78-b606-009d862b0b03"/>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e4c7fe-f58d-4d78-b606-009d862b0b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362AA1-677A-4FDE-949B-9A865B52D5A1}">
  <ds:schemaRefs>
    <ds:schemaRef ds:uri="http://purl.org/dc/dcmitype/"/>
    <ds:schemaRef ds:uri="http://schemas.microsoft.com/office/infopath/2007/PartnerControls"/>
    <ds:schemaRef ds:uri="http://schemas.microsoft.com/office/2006/metadata/properties"/>
    <ds:schemaRef ds:uri="http://schemas.microsoft.com/office/2006/documentManagement/types"/>
    <ds:schemaRef ds:uri="http://purl.org/dc/terms/"/>
    <ds:schemaRef ds:uri="http://purl.org/dc/elements/1.1/"/>
    <ds:schemaRef ds:uri="http://schemas.openxmlformats.org/package/2006/metadata/core-properties"/>
    <ds:schemaRef ds:uri="00e4c7fe-f58d-4d78-b606-009d862b0b03"/>
    <ds:schemaRef ds:uri="http://www.w3.org/XML/1998/namespace"/>
  </ds:schemaRefs>
</ds:datastoreItem>
</file>

<file path=customXml/itemProps2.xml><?xml version="1.0" encoding="utf-8"?>
<ds:datastoreItem xmlns:ds="http://schemas.openxmlformats.org/officeDocument/2006/customXml" ds:itemID="{6D3EDBA1-7101-4277-B6AA-A6046B7865BD}">
  <ds:schemaRefs>
    <ds:schemaRef ds:uri="http://schemas.microsoft.com/sharepoint/v3/contenttype/forms"/>
  </ds:schemaRefs>
</ds:datastoreItem>
</file>

<file path=customXml/itemProps3.xml><?xml version="1.0" encoding="utf-8"?>
<ds:datastoreItem xmlns:ds="http://schemas.openxmlformats.org/officeDocument/2006/customXml" ds:itemID="{96C132AA-EFD0-49F2-8D69-1ADE4A294D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e4c7fe-f58d-4d78-b606-009d862b0b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396</TotalTime>
  <Words>579</Words>
  <Application>Microsoft Office PowerPoint</Application>
  <PresentationFormat>Panorámica</PresentationFormat>
  <Paragraphs>37</Paragraphs>
  <Slides>10</Slides>
  <Notes>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Calibri</vt:lpstr>
      <vt:lpstr>Calibri Light</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Monitoreo Agua Subterránea</dc:title>
  <dc:creator>Constanza Gonzalez Bravo</dc:creator>
  <cp:lastModifiedBy>Francisco Flores</cp:lastModifiedBy>
  <cp:revision>43</cp:revision>
  <dcterms:created xsi:type="dcterms:W3CDTF">2020-07-28T19:09:36Z</dcterms:created>
  <dcterms:modified xsi:type="dcterms:W3CDTF">2025-10-15T14:28:14Z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2020-05-26T00:00:00Z</vt:filetime>
  </property>
  <property fmtid="{D5CDD505-2E9C-101B-9397-08002B2CF9AE}" pid="3" name="Creator">
    <vt:lpwstr>Microsoft® PowerPoint® para Office 365</vt:lpwstr>
  </property>
  <property fmtid="{D5CDD505-2E9C-101B-9397-08002B2CF9AE}" pid="4" name="LastSaved">
    <vt:filetime>2020-07-28T00:00:00Z</vt:filetime>
  </property>
  <property fmtid="{D5CDD505-2E9C-101B-9397-08002B2CF9AE}" pid="5" name="ContentTypeId">
    <vt:lpwstr>0x010100842D1A56EE9B8043B1D96EF41092B4C4</vt:lpwstr>
  </property>
</Properties>
</file>