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1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2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53"/>
  </p:notesMasterIdLst>
  <p:sldIdLst>
    <p:sldId id="256" r:id="rId5"/>
    <p:sldId id="298" r:id="rId6"/>
    <p:sldId id="301" r:id="rId7"/>
    <p:sldId id="299" r:id="rId8"/>
    <p:sldId id="300" r:id="rId9"/>
    <p:sldId id="334" r:id="rId10"/>
    <p:sldId id="335" r:id="rId11"/>
    <p:sldId id="336" r:id="rId12"/>
    <p:sldId id="337" r:id="rId13"/>
    <p:sldId id="338" r:id="rId14"/>
    <p:sldId id="339" r:id="rId15"/>
    <p:sldId id="340" r:id="rId16"/>
    <p:sldId id="262" r:id="rId17"/>
    <p:sldId id="305" r:id="rId18"/>
    <p:sldId id="306" r:id="rId19"/>
    <p:sldId id="302" r:id="rId20"/>
    <p:sldId id="303" r:id="rId21"/>
    <p:sldId id="304" r:id="rId22"/>
    <p:sldId id="268" r:id="rId23"/>
    <p:sldId id="307" r:id="rId24"/>
    <p:sldId id="308" r:id="rId25"/>
    <p:sldId id="309" r:id="rId26"/>
    <p:sldId id="333" r:id="rId27"/>
    <p:sldId id="311" r:id="rId28"/>
    <p:sldId id="274" r:id="rId29"/>
    <p:sldId id="312" r:id="rId30"/>
    <p:sldId id="313" r:id="rId31"/>
    <p:sldId id="314" r:id="rId32"/>
    <p:sldId id="315" r:id="rId33"/>
    <p:sldId id="316" r:id="rId34"/>
    <p:sldId id="280" r:id="rId35"/>
    <p:sldId id="317" r:id="rId36"/>
    <p:sldId id="318" r:id="rId37"/>
    <p:sldId id="319" r:id="rId38"/>
    <p:sldId id="320" r:id="rId39"/>
    <p:sldId id="321" r:id="rId40"/>
    <p:sldId id="286" r:id="rId41"/>
    <p:sldId id="322" r:id="rId42"/>
    <p:sldId id="323" r:id="rId43"/>
    <p:sldId id="324" r:id="rId44"/>
    <p:sldId id="325" r:id="rId45"/>
    <p:sldId id="326" r:id="rId46"/>
    <p:sldId id="292" r:id="rId47"/>
    <p:sldId id="327" r:id="rId48"/>
    <p:sldId id="328" r:id="rId49"/>
    <p:sldId id="329" r:id="rId50"/>
    <p:sldId id="330" r:id="rId51"/>
    <p:sldId id="331" r:id="rId52"/>
  </p:sldIdLst>
  <p:sldSz cx="12192000" cy="6858000"/>
  <p:notesSz cx="12192000" cy="6858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77962C-5CF3-42BD-B3EF-64E080DD8104}" v="89" dt="2025-10-13T15:47:32.41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>
      <p:cViewPr>
        <p:scale>
          <a:sx n="53" d="100"/>
          <a:sy n="53" d="100"/>
        </p:scale>
        <p:origin x="588" y="2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notesMaster" Target="notesMasters/notesMaster1.xml"/><Relationship Id="rId58" Type="http://schemas.microsoft.com/office/2016/11/relationships/changesInfo" Target="changesInfos/changesInfo1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ableStyles" Target="tableStyle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jandra Alfaro" userId="8850e100-268e-4759-ac1f-c9ad1a263048" providerId="ADAL" clId="{7FD0288E-C6E9-41C1-80B3-724DC4F0D09A}"/>
    <pc:docChg chg="undo redo custSel modSld">
      <pc:chgData name="Alejandra Alfaro" userId="8850e100-268e-4759-ac1f-c9ad1a263048" providerId="ADAL" clId="{7FD0288E-C6E9-41C1-80B3-724DC4F0D09A}" dt="2025-10-13T15:47:32.412" v="309"/>
      <pc:docMkLst>
        <pc:docMk/>
      </pc:docMkLst>
      <pc:sldChg chg="addSp delSp modSp mod">
        <pc:chgData name="Alejandra Alfaro" userId="8850e100-268e-4759-ac1f-c9ad1a263048" providerId="ADAL" clId="{7FD0288E-C6E9-41C1-80B3-724DC4F0D09A}" dt="2025-10-13T15:37:41.931" v="146"/>
        <pc:sldMkLst>
          <pc:docMk/>
          <pc:sldMk cId="1690007715" sldId="298"/>
        </pc:sldMkLst>
        <pc:graphicFrameChg chg="add mod">
          <ac:chgData name="Alejandra Alfaro" userId="8850e100-268e-4759-ac1f-c9ad1a263048" providerId="ADAL" clId="{7FD0288E-C6E9-41C1-80B3-724DC4F0D09A}" dt="2025-10-13T15:37:41.931" v="146"/>
          <ac:graphicFrameMkLst>
            <pc:docMk/>
            <pc:sldMk cId="1690007715" sldId="298"/>
            <ac:graphicFrameMk id="3" creationId="{835B6E3B-70CE-4299-B9DB-3211BE77FAAC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2:52.401" v="0" actId="478"/>
          <ac:graphicFrameMkLst>
            <pc:docMk/>
            <pc:sldMk cId="1690007715" sldId="298"/>
            <ac:graphicFrameMk id="6" creationId="{835B6E3B-70CE-4299-B9DB-3211BE77FAAC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38:04.912" v="154"/>
        <pc:sldMkLst>
          <pc:docMk/>
          <pc:sldMk cId="542834009" sldId="299"/>
        </pc:sldMkLst>
        <pc:graphicFrameChg chg="add mod">
          <ac:chgData name="Alejandra Alfaro" userId="8850e100-268e-4759-ac1f-c9ad1a263048" providerId="ADAL" clId="{7FD0288E-C6E9-41C1-80B3-724DC4F0D09A}" dt="2025-10-13T15:38:04.912" v="154"/>
          <ac:graphicFrameMkLst>
            <pc:docMk/>
            <pc:sldMk cId="542834009" sldId="299"/>
            <ac:graphicFrameMk id="3" creationId="{2374325C-C861-425A-9048-7A3345558296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3:14.644" v="6" actId="478"/>
          <ac:graphicFrameMkLst>
            <pc:docMk/>
            <pc:sldMk cId="542834009" sldId="299"/>
            <ac:graphicFrameMk id="6" creationId="{2374325C-C861-425A-9048-7A3345558296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38:16.565" v="158"/>
        <pc:sldMkLst>
          <pc:docMk/>
          <pc:sldMk cId="2657684017" sldId="300"/>
        </pc:sldMkLst>
        <pc:graphicFrameChg chg="add mod">
          <ac:chgData name="Alejandra Alfaro" userId="8850e100-268e-4759-ac1f-c9ad1a263048" providerId="ADAL" clId="{7FD0288E-C6E9-41C1-80B3-724DC4F0D09A}" dt="2025-10-13T15:38:16.565" v="158"/>
          <ac:graphicFrameMkLst>
            <pc:docMk/>
            <pc:sldMk cId="2657684017" sldId="300"/>
            <ac:graphicFrameMk id="4" creationId="{79BD295E-82B9-4E98-A69B-237A300DCBC3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3:25.516" v="9" actId="478"/>
          <ac:graphicFrameMkLst>
            <pc:docMk/>
            <pc:sldMk cId="2657684017" sldId="300"/>
            <ac:graphicFrameMk id="5" creationId="{79BD295E-82B9-4E98-A69B-237A300DCBC3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37:53.333" v="150"/>
        <pc:sldMkLst>
          <pc:docMk/>
          <pc:sldMk cId="214859822" sldId="301"/>
        </pc:sldMkLst>
        <pc:graphicFrameChg chg="add mod">
          <ac:chgData name="Alejandra Alfaro" userId="8850e100-268e-4759-ac1f-c9ad1a263048" providerId="ADAL" clId="{7FD0288E-C6E9-41C1-80B3-724DC4F0D09A}" dt="2025-10-13T15:37:53.333" v="150"/>
          <ac:graphicFrameMkLst>
            <pc:docMk/>
            <pc:sldMk cId="214859822" sldId="301"/>
            <ac:graphicFrameMk id="3" creationId="{6EEB0453-4780-48EF-8BA9-13D5198A5A16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3:02.159" v="3" actId="478"/>
          <ac:graphicFrameMkLst>
            <pc:docMk/>
            <pc:sldMk cId="214859822" sldId="301"/>
            <ac:graphicFrameMk id="6" creationId="{6EEB0453-4780-48EF-8BA9-13D5198A5A16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0:18.569" v="196"/>
        <pc:sldMkLst>
          <pc:docMk/>
          <pc:sldMk cId="2995472597" sldId="302"/>
        </pc:sldMkLst>
        <pc:graphicFrameChg chg="add mod">
          <ac:chgData name="Alejandra Alfaro" userId="8850e100-268e-4759-ac1f-c9ad1a263048" providerId="ADAL" clId="{7FD0288E-C6E9-41C1-80B3-724DC4F0D09A}" dt="2025-10-13T15:40:18.569" v="196"/>
          <ac:graphicFrameMkLst>
            <pc:docMk/>
            <pc:sldMk cId="2995472597" sldId="302"/>
            <ac:graphicFrameMk id="3" creationId="{A9F7753C-6CD3-469D-B49B-7241C9317A45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6:17.078" v="36" actId="478"/>
          <ac:graphicFrameMkLst>
            <pc:docMk/>
            <pc:sldMk cId="2995472597" sldId="302"/>
            <ac:graphicFrameMk id="7" creationId="{A9F7753C-6CD3-469D-B49B-7241C9317A45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0:32.202" v="200"/>
        <pc:sldMkLst>
          <pc:docMk/>
          <pc:sldMk cId="3598945739" sldId="303"/>
        </pc:sldMkLst>
        <pc:graphicFrameChg chg="add mod">
          <ac:chgData name="Alejandra Alfaro" userId="8850e100-268e-4759-ac1f-c9ad1a263048" providerId="ADAL" clId="{7FD0288E-C6E9-41C1-80B3-724DC4F0D09A}" dt="2025-10-13T15:40:32.202" v="200"/>
          <ac:graphicFrameMkLst>
            <pc:docMk/>
            <pc:sldMk cId="3598945739" sldId="303"/>
            <ac:graphicFrameMk id="3" creationId="{EDBE6160-D471-4505-929B-BD4BCA06296D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6:24.566" v="39" actId="478"/>
          <ac:graphicFrameMkLst>
            <pc:docMk/>
            <pc:sldMk cId="3598945739" sldId="303"/>
            <ac:graphicFrameMk id="5" creationId="{EDBE6160-D471-4505-929B-BD4BCA06296D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0:44.574" v="204"/>
        <pc:sldMkLst>
          <pc:docMk/>
          <pc:sldMk cId="926770877" sldId="304"/>
        </pc:sldMkLst>
        <pc:graphicFrameChg chg="add mod">
          <ac:chgData name="Alejandra Alfaro" userId="8850e100-268e-4759-ac1f-c9ad1a263048" providerId="ADAL" clId="{7FD0288E-C6E9-41C1-80B3-724DC4F0D09A}" dt="2025-10-13T15:40:44.574" v="204"/>
          <ac:graphicFrameMkLst>
            <pc:docMk/>
            <pc:sldMk cId="926770877" sldId="304"/>
            <ac:graphicFrameMk id="3" creationId="{5DCBE71F-722C-493D-ACC6-985FBEDC6592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6:31.534" v="42" actId="478"/>
          <ac:graphicFrameMkLst>
            <pc:docMk/>
            <pc:sldMk cId="926770877" sldId="304"/>
            <ac:graphicFrameMk id="5" creationId="{5DCBE71F-722C-493D-ACC6-985FBEDC6592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39:47.449" v="188"/>
        <pc:sldMkLst>
          <pc:docMk/>
          <pc:sldMk cId="1545269632" sldId="305"/>
        </pc:sldMkLst>
        <pc:graphicFrameChg chg="add mod">
          <ac:chgData name="Alejandra Alfaro" userId="8850e100-268e-4759-ac1f-c9ad1a263048" providerId="ADAL" clId="{7FD0288E-C6E9-41C1-80B3-724DC4F0D09A}" dt="2025-10-13T15:39:47.449" v="188"/>
          <ac:graphicFrameMkLst>
            <pc:docMk/>
            <pc:sldMk cId="1545269632" sldId="305"/>
            <ac:graphicFrameMk id="3" creationId="{9C3F2C61-8702-4446-B1A5-D542A18559A6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6:07.670" v="30" actId="478"/>
          <ac:graphicFrameMkLst>
            <pc:docMk/>
            <pc:sldMk cId="1545269632" sldId="305"/>
            <ac:graphicFrameMk id="7" creationId="{9C3F2C61-8702-4446-B1A5-D542A18559A6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0:03.658" v="192"/>
        <pc:sldMkLst>
          <pc:docMk/>
          <pc:sldMk cId="95715398" sldId="306"/>
        </pc:sldMkLst>
        <pc:graphicFrameChg chg="add mod">
          <ac:chgData name="Alejandra Alfaro" userId="8850e100-268e-4759-ac1f-c9ad1a263048" providerId="ADAL" clId="{7FD0288E-C6E9-41C1-80B3-724DC4F0D09A}" dt="2025-10-13T15:40:03.658" v="192"/>
          <ac:graphicFrameMkLst>
            <pc:docMk/>
            <pc:sldMk cId="95715398" sldId="306"/>
            <ac:graphicFrameMk id="3" creationId="{FCD04C3A-8B55-4E4A-B216-7997D4087755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6:11.878" v="33" actId="478"/>
          <ac:graphicFrameMkLst>
            <pc:docMk/>
            <pc:sldMk cId="95715398" sldId="306"/>
            <ac:graphicFrameMk id="7" creationId="{FCD04C3A-8B55-4E4A-B216-7997D4087755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1:38.119" v="210"/>
        <pc:sldMkLst>
          <pc:docMk/>
          <pc:sldMk cId="1362924214" sldId="307"/>
        </pc:sldMkLst>
        <pc:graphicFrameChg chg="add mod">
          <ac:chgData name="Alejandra Alfaro" userId="8850e100-268e-4759-ac1f-c9ad1a263048" providerId="ADAL" clId="{7FD0288E-C6E9-41C1-80B3-724DC4F0D09A}" dt="2025-10-13T15:41:38.119" v="210"/>
          <ac:graphicFrameMkLst>
            <pc:docMk/>
            <pc:sldMk cId="1362924214" sldId="307"/>
            <ac:graphicFrameMk id="2" creationId="{E8C38D13-22B6-458F-8B18-B550959F8A68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8:22.144" v="45" actId="478"/>
          <ac:graphicFrameMkLst>
            <pc:docMk/>
            <pc:sldMk cId="1362924214" sldId="307"/>
            <ac:graphicFrameMk id="6" creationId="{E8C38D13-22B6-458F-8B18-B550959F8A68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1:52.618" v="214"/>
        <pc:sldMkLst>
          <pc:docMk/>
          <pc:sldMk cId="2025735819" sldId="308"/>
        </pc:sldMkLst>
        <pc:graphicFrameChg chg="add mod">
          <ac:chgData name="Alejandra Alfaro" userId="8850e100-268e-4759-ac1f-c9ad1a263048" providerId="ADAL" clId="{7FD0288E-C6E9-41C1-80B3-724DC4F0D09A}" dt="2025-10-13T15:41:52.618" v="214"/>
          <ac:graphicFrameMkLst>
            <pc:docMk/>
            <pc:sldMk cId="2025735819" sldId="308"/>
            <ac:graphicFrameMk id="2" creationId="{9F7125DD-C61C-4922-A948-B8C58550504C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8:26.787" v="48" actId="478"/>
          <ac:graphicFrameMkLst>
            <pc:docMk/>
            <pc:sldMk cId="2025735819" sldId="308"/>
            <ac:graphicFrameMk id="6" creationId="{9F7125DD-C61C-4922-A948-B8C58550504C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2:06.922" v="218"/>
        <pc:sldMkLst>
          <pc:docMk/>
          <pc:sldMk cId="757392895" sldId="309"/>
        </pc:sldMkLst>
        <pc:graphicFrameChg chg="add mod">
          <ac:chgData name="Alejandra Alfaro" userId="8850e100-268e-4759-ac1f-c9ad1a263048" providerId="ADAL" clId="{7FD0288E-C6E9-41C1-80B3-724DC4F0D09A}" dt="2025-10-13T15:42:06.922" v="218"/>
          <ac:graphicFrameMkLst>
            <pc:docMk/>
            <pc:sldMk cId="757392895" sldId="309"/>
            <ac:graphicFrameMk id="2" creationId="{A18257B2-2055-4840-925A-0CC8F8A84FED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8:33.281" v="51" actId="478"/>
          <ac:graphicFrameMkLst>
            <pc:docMk/>
            <pc:sldMk cId="757392895" sldId="309"/>
            <ac:graphicFrameMk id="6" creationId="{A18257B2-2055-4840-925A-0CC8F8A84FED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2:34.437" v="227"/>
        <pc:sldMkLst>
          <pc:docMk/>
          <pc:sldMk cId="1980197673" sldId="311"/>
        </pc:sldMkLst>
        <pc:graphicFrameChg chg="add mod">
          <ac:chgData name="Alejandra Alfaro" userId="8850e100-268e-4759-ac1f-c9ad1a263048" providerId="ADAL" clId="{7FD0288E-C6E9-41C1-80B3-724DC4F0D09A}" dt="2025-10-13T15:42:34.437" v="227"/>
          <ac:graphicFrameMkLst>
            <pc:docMk/>
            <pc:sldMk cId="1980197673" sldId="311"/>
            <ac:graphicFrameMk id="3" creationId="{0544D478-2615-41E8-9DA0-E8C8687F93BC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8:51.712" v="57" actId="478"/>
          <ac:graphicFrameMkLst>
            <pc:docMk/>
            <pc:sldMk cId="1980197673" sldId="311"/>
            <ac:graphicFrameMk id="6" creationId="{0544D478-2615-41E8-9DA0-E8C8687F93BC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2:49.277" v="231"/>
        <pc:sldMkLst>
          <pc:docMk/>
          <pc:sldMk cId="3332736607" sldId="312"/>
        </pc:sldMkLst>
        <pc:graphicFrameChg chg="add mod">
          <ac:chgData name="Alejandra Alfaro" userId="8850e100-268e-4759-ac1f-c9ad1a263048" providerId="ADAL" clId="{7FD0288E-C6E9-41C1-80B3-724DC4F0D09A}" dt="2025-10-13T15:42:49.277" v="231"/>
          <ac:graphicFrameMkLst>
            <pc:docMk/>
            <pc:sldMk cId="3332736607" sldId="312"/>
            <ac:graphicFrameMk id="2" creationId="{73D54394-A025-4971-BA25-A003FAE94F41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9:14.115" v="60" actId="478"/>
          <ac:graphicFrameMkLst>
            <pc:docMk/>
            <pc:sldMk cId="3332736607" sldId="312"/>
            <ac:graphicFrameMk id="6" creationId="{73D54394-A025-4971-BA25-A003FAE94F41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3:01.085" v="235"/>
        <pc:sldMkLst>
          <pc:docMk/>
          <pc:sldMk cId="2525531194" sldId="313"/>
        </pc:sldMkLst>
        <pc:graphicFrameChg chg="add mod">
          <ac:chgData name="Alejandra Alfaro" userId="8850e100-268e-4759-ac1f-c9ad1a263048" providerId="ADAL" clId="{7FD0288E-C6E9-41C1-80B3-724DC4F0D09A}" dt="2025-10-13T15:43:01.085" v="235"/>
          <ac:graphicFrameMkLst>
            <pc:docMk/>
            <pc:sldMk cId="2525531194" sldId="313"/>
            <ac:graphicFrameMk id="2" creationId="{1068083D-9DA2-4F0F-A52C-C5379A29A1B3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9:19.273" v="63" actId="478"/>
          <ac:graphicFrameMkLst>
            <pc:docMk/>
            <pc:sldMk cId="2525531194" sldId="313"/>
            <ac:graphicFrameMk id="6" creationId="{1068083D-9DA2-4F0F-A52C-C5379A29A1B3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3:14.558" v="239"/>
        <pc:sldMkLst>
          <pc:docMk/>
          <pc:sldMk cId="4224997565" sldId="314"/>
        </pc:sldMkLst>
        <pc:graphicFrameChg chg="add mod">
          <ac:chgData name="Alejandra Alfaro" userId="8850e100-268e-4759-ac1f-c9ad1a263048" providerId="ADAL" clId="{7FD0288E-C6E9-41C1-80B3-724DC4F0D09A}" dt="2025-10-13T15:43:14.558" v="239"/>
          <ac:graphicFrameMkLst>
            <pc:docMk/>
            <pc:sldMk cId="4224997565" sldId="314"/>
            <ac:graphicFrameMk id="2" creationId="{617DF539-A6FB-4BB0-BFEB-7D7BFFA99F43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9:23.779" v="66" actId="478"/>
          <ac:graphicFrameMkLst>
            <pc:docMk/>
            <pc:sldMk cId="4224997565" sldId="314"/>
            <ac:graphicFrameMk id="6" creationId="{617DF539-A6FB-4BB0-BFEB-7D7BFFA99F43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3:25.798" v="243"/>
        <pc:sldMkLst>
          <pc:docMk/>
          <pc:sldMk cId="1482086497" sldId="315"/>
        </pc:sldMkLst>
        <pc:graphicFrameChg chg="add mod">
          <ac:chgData name="Alejandra Alfaro" userId="8850e100-268e-4759-ac1f-c9ad1a263048" providerId="ADAL" clId="{7FD0288E-C6E9-41C1-80B3-724DC4F0D09A}" dt="2025-10-13T15:43:25.798" v="243"/>
          <ac:graphicFrameMkLst>
            <pc:docMk/>
            <pc:sldMk cId="1482086497" sldId="315"/>
            <ac:graphicFrameMk id="2" creationId="{B73BBCF9-CC32-4D2B-9813-68E01B979D60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9:30.848" v="69" actId="478"/>
          <ac:graphicFrameMkLst>
            <pc:docMk/>
            <pc:sldMk cId="1482086497" sldId="315"/>
            <ac:graphicFrameMk id="5" creationId="{B73BBCF9-CC32-4D2B-9813-68E01B979D60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3:37.552" v="247"/>
        <pc:sldMkLst>
          <pc:docMk/>
          <pc:sldMk cId="2925567013" sldId="316"/>
        </pc:sldMkLst>
        <pc:graphicFrameChg chg="add mod">
          <ac:chgData name="Alejandra Alfaro" userId="8850e100-268e-4759-ac1f-c9ad1a263048" providerId="ADAL" clId="{7FD0288E-C6E9-41C1-80B3-724DC4F0D09A}" dt="2025-10-13T15:43:37.552" v="247"/>
          <ac:graphicFrameMkLst>
            <pc:docMk/>
            <pc:sldMk cId="2925567013" sldId="316"/>
            <ac:graphicFrameMk id="2" creationId="{34E05FB6-14BD-4567-8770-73FC54FAF3C1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9:42.707" v="72" actId="478"/>
          <ac:graphicFrameMkLst>
            <pc:docMk/>
            <pc:sldMk cId="2925567013" sldId="316"/>
            <ac:graphicFrameMk id="6" creationId="{34E05FB6-14BD-4567-8770-73FC54FAF3C1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3:53.569" v="252"/>
        <pc:sldMkLst>
          <pc:docMk/>
          <pc:sldMk cId="2340931208" sldId="317"/>
        </pc:sldMkLst>
        <pc:graphicFrameChg chg="add mod">
          <ac:chgData name="Alejandra Alfaro" userId="8850e100-268e-4759-ac1f-c9ad1a263048" providerId="ADAL" clId="{7FD0288E-C6E9-41C1-80B3-724DC4F0D09A}" dt="2025-10-13T15:43:53.569" v="252"/>
          <ac:graphicFrameMkLst>
            <pc:docMk/>
            <pc:sldMk cId="2340931208" sldId="317"/>
            <ac:graphicFrameMk id="2" creationId="{A73ECE5A-D732-4AF6-B842-CFEAF643075A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0:04.214" v="75" actId="478"/>
          <ac:graphicFrameMkLst>
            <pc:docMk/>
            <pc:sldMk cId="2340931208" sldId="317"/>
            <ac:graphicFrameMk id="7" creationId="{A73ECE5A-D732-4AF6-B842-CFEAF643075A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4:21.091" v="257"/>
        <pc:sldMkLst>
          <pc:docMk/>
          <pc:sldMk cId="4112136460" sldId="318"/>
        </pc:sldMkLst>
        <pc:graphicFrameChg chg="add mod">
          <ac:chgData name="Alejandra Alfaro" userId="8850e100-268e-4759-ac1f-c9ad1a263048" providerId="ADAL" clId="{7FD0288E-C6E9-41C1-80B3-724DC4F0D09A}" dt="2025-10-13T15:44:21.091" v="257"/>
          <ac:graphicFrameMkLst>
            <pc:docMk/>
            <pc:sldMk cId="4112136460" sldId="318"/>
            <ac:graphicFrameMk id="2" creationId="{7D713B8E-277C-47FF-8808-5E0271434A9F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0:12.767" v="78" actId="478"/>
          <ac:graphicFrameMkLst>
            <pc:docMk/>
            <pc:sldMk cId="4112136460" sldId="318"/>
            <ac:graphicFrameMk id="7" creationId="{7D713B8E-277C-47FF-8808-5E0271434A9F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4:31.543" v="260" actId="14100"/>
        <pc:sldMkLst>
          <pc:docMk/>
          <pc:sldMk cId="1712664515" sldId="319"/>
        </pc:sldMkLst>
        <pc:graphicFrameChg chg="add mod">
          <ac:chgData name="Alejandra Alfaro" userId="8850e100-268e-4759-ac1f-c9ad1a263048" providerId="ADAL" clId="{7FD0288E-C6E9-41C1-80B3-724DC4F0D09A}" dt="2025-10-13T15:44:31.543" v="260" actId="14100"/>
          <ac:graphicFrameMkLst>
            <pc:docMk/>
            <pc:sldMk cId="1712664515" sldId="319"/>
            <ac:graphicFrameMk id="2" creationId="{439A348F-572D-4ECD-9C79-F52A84901244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0:20.644" v="81" actId="478"/>
          <ac:graphicFrameMkLst>
            <pc:docMk/>
            <pc:sldMk cId="1712664515" sldId="319"/>
            <ac:graphicFrameMk id="7" creationId="{439A348F-572D-4ECD-9C79-F52A84901244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4:49.227" v="264"/>
        <pc:sldMkLst>
          <pc:docMk/>
          <pc:sldMk cId="1815643554" sldId="320"/>
        </pc:sldMkLst>
        <pc:graphicFrameChg chg="add mod">
          <ac:chgData name="Alejandra Alfaro" userId="8850e100-268e-4759-ac1f-c9ad1a263048" providerId="ADAL" clId="{7FD0288E-C6E9-41C1-80B3-724DC4F0D09A}" dt="2025-10-13T15:44:49.227" v="264"/>
          <ac:graphicFrameMkLst>
            <pc:docMk/>
            <pc:sldMk cId="1815643554" sldId="320"/>
            <ac:graphicFrameMk id="2" creationId="{37E3DF7E-9BB0-4638-977A-C315CE46A79B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0:49.778" v="87" actId="478"/>
          <ac:graphicFrameMkLst>
            <pc:docMk/>
            <pc:sldMk cId="1815643554" sldId="320"/>
            <ac:graphicFrameMk id="7" creationId="{37E3DF7E-9BB0-4638-977A-C315CE46A79B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5:15.399" v="268"/>
        <pc:sldMkLst>
          <pc:docMk/>
          <pc:sldMk cId="2421707744" sldId="321"/>
        </pc:sldMkLst>
        <pc:graphicFrameChg chg="add del mod">
          <ac:chgData name="Alejandra Alfaro" userId="8850e100-268e-4759-ac1f-c9ad1a263048" providerId="ADAL" clId="{7FD0288E-C6E9-41C1-80B3-724DC4F0D09A}" dt="2025-10-13T15:31:00.252" v="90" actId="478"/>
          <ac:graphicFrameMkLst>
            <pc:docMk/>
            <pc:sldMk cId="2421707744" sldId="321"/>
            <ac:graphicFrameMk id="2" creationId="{37E3DF7E-9BB0-4638-977A-C315CE46A79B}"/>
          </ac:graphicFrameMkLst>
        </pc:graphicFrameChg>
        <pc:graphicFrameChg chg="add del mod">
          <ac:chgData name="Alejandra Alfaro" userId="8850e100-268e-4759-ac1f-c9ad1a263048" providerId="ADAL" clId="{7FD0288E-C6E9-41C1-80B3-724DC4F0D09A}" dt="2025-10-13T15:45:15.399" v="268"/>
          <ac:graphicFrameMkLst>
            <pc:docMk/>
            <pc:sldMk cId="2421707744" sldId="321"/>
            <ac:graphicFrameMk id="6" creationId="{CC440DFD-4D49-4D92-B375-6B5FCE4FF690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0:26.791" v="84" actId="478"/>
          <ac:graphicFrameMkLst>
            <pc:docMk/>
            <pc:sldMk cId="2421707744" sldId="321"/>
            <ac:graphicFrameMk id="7" creationId="{CC440DFD-4D49-4D92-B375-6B5FCE4FF690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5:30.119" v="272"/>
        <pc:sldMkLst>
          <pc:docMk/>
          <pc:sldMk cId="3957925220" sldId="322"/>
        </pc:sldMkLst>
        <pc:graphicFrameChg chg="add mod">
          <ac:chgData name="Alejandra Alfaro" userId="8850e100-268e-4759-ac1f-c9ad1a263048" providerId="ADAL" clId="{7FD0288E-C6E9-41C1-80B3-724DC4F0D09A}" dt="2025-10-13T15:45:30.119" v="272"/>
          <ac:graphicFrameMkLst>
            <pc:docMk/>
            <pc:sldMk cId="3957925220" sldId="322"/>
            <ac:graphicFrameMk id="2" creationId="{2389A02D-0EEB-4EEB-BDFD-F88B29E2C6F4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1:17.546" v="93" actId="478"/>
          <ac:graphicFrameMkLst>
            <pc:docMk/>
            <pc:sldMk cId="3957925220" sldId="322"/>
            <ac:graphicFrameMk id="6" creationId="{2389A02D-0EEB-4EEB-BDFD-F88B29E2C6F4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5:44.345" v="276"/>
        <pc:sldMkLst>
          <pc:docMk/>
          <pc:sldMk cId="1166260787" sldId="323"/>
        </pc:sldMkLst>
        <pc:graphicFrameChg chg="add mod">
          <ac:chgData name="Alejandra Alfaro" userId="8850e100-268e-4759-ac1f-c9ad1a263048" providerId="ADAL" clId="{7FD0288E-C6E9-41C1-80B3-724DC4F0D09A}" dt="2025-10-13T15:45:44.345" v="276"/>
          <ac:graphicFrameMkLst>
            <pc:docMk/>
            <pc:sldMk cId="1166260787" sldId="323"/>
            <ac:graphicFrameMk id="2" creationId="{4BB7E539-C630-4B37-9B01-D5223CBA8AA0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1:19.165" v="94" actId="478"/>
          <ac:graphicFrameMkLst>
            <pc:docMk/>
            <pc:sldMk cId="1166260787" sldId="323"/>
            <ac:graphicFrameMk id="6" creationId="{4BB7E539-C630-4B37-9B01-D5223CBA8AA0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5:58.622" v="280"/>
        <pc:sldMkLst>
          <pc:docMk/>
          <pc:sldMk cId="95375337" sldId="324"/>
        </pc:sldMkLst>
        <pc:graphicFrameChg chg="add mod">
          <ac:chgData name="Alejandra Alfaro" userId="8850e100-268e-4759-ac1f-c9ad1a263048" providerId="ADAL" clId="{7FD0288E-C6E9-41C1-80B3-724DC4F0D09A}" dt="2025-10-13T15:45:58.622" v="280"/>
          <ac:graphicFrameMkLst>
            <pc:docMk/>
            <pc:sldMk cId="95375337" sldId="324"/>
            <ac:graphicFrameMk id="2" creationId="{ACCC9446-12EF-4A48-970D-9B3C3896BB9B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1:20.784" v="95" actId="478"/>
          <ac:graphicFrameMkLst>
            <pc:docMk/>
            <pc:sldMk cId="95375337" sldId="324"/>
            <ac:graphicFrameMk id="6" creationId="{ACCC9446-12EF-4A48-970D-9B3C3896BB9B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6:10.632" v="284"/>
        <pc:sldMkLst>
          <pc:docMk/>
          <pc:sldMk cId="349477539" sldId="325"/>
        </pc:sldMkLst>
        <pc:graphicFrameChg chg="add mod">
          <ac:chgData name="Alejandra Alfaro" userId="8850e100-268e-4759-ac1f-c9ad1a263048" providerId="ADAL" clId="{7FD0288E-C6E9-41C1-80B3-724DC4F0D09A}" dt="2025-10-13T15:46:10.632" v="284"/>
          <ac:graphicFrameMkLst>
            <pc:docMk/>
            <pc:sldMk cId="349477539" sldId="325"/>
            <ac:graphicFrameMk id="2" creationId="{38EAAE53-E395-4CFB-AE96-992161EE39C3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1:22.222" v="96" actId="478"/>
          <ac:graphicFrameMkLst>
            <pc:docMk/>
            <pc:sldMk cId="349477539" sldId="325"/>
            <ac:graphicFrameMk id="6" creationId="{38EAAE53-E395-4CFB-AE96-992161EE39C3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6:24.474" v="289"/>
        <pc:sldMkLst>
          <pc:docMk/>
          <pc:sldMk cId="2903756495" sldId="326"/>
        </pc:sldMkLst>
        <pc:graphicFrameChg chg="add mod">
          <ac:chgData name="Alejandra Alfaro" userId="8850e100-268e-4759-ac1f-c9ad1a263048" providerId="ADAL" clId="{7FD0288E-C6E9-41C1-80B3-724DC4F0D09A}" dt="2025-10-13T15:46:24.474" v="289"/>
          <ac:graphicFrameMkLst>
            <pc:docMk/>
            <pc:sldMk cId="2903756495" sldId="326"/>
            <ac:graphicFrameMk id="2" creationId="{6F58064E-4349-4EEB-A931-596DE6C0B83E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1:24.646" v="97" actId="478"/>
          <ac:graphicFrameMkLst>
            <pc:docMk/>
            <pc:sldMk cId="2903756495" sldId="326"/>
            <ac:graphicFrameMk id="6" creationId="{6F58064E-4349-4EEB-A931-596DE6C0B83E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6:37.951" v="293"/>
        <pc:sldMkLst>
          <pc:docMk/>
          <pc:sldMk cId="1666907109" sldId="327"/>
        </pc:sldMkLst>
        <pc:graphicFrameChg chg="add mod">
          <ac:chgData name="Alejandra Alfaro" userId="8850e100-268e-4759-ac1f-c9ad1a263048" providerId="ADAL" clId="{7FD0288E-C6E9-41C1-80B3-724DC4F0D09A}" dt="2025-10-13T15:46:37.951" v="293"/>
          <ac:graphicFrameMkLst>
            <pc:docMk/>
            <pc:sldMk cId="1666907109" sldId="327"/>
            <ac:graphicFrameMk id="2" creationId="{F0E37C40-2815-438F-90BC-C6F52C1DFB3E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2:52.067" v="108" actId="478"/>
          <ac:graphicFrameMkLst>
            <pc:docMk/>
            <pc:sldMk cId="1666907109" sldId="327"/>
            <ac:graphicFrameMk id="6" creationId="{F0E37C40-2815-438F-90BC-C6F52C1DFB3E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6:50.115" v="297"/>
        <pc:sldMkLst>
          <pc:docMk/>
          <pc:sldMk cId="877683264" sldId="328"/>
        </pc:sldMkLst>
        <pc:graphicFrameChg chg="add mod">
          <ac:chgData name="Alejandra Alfaro" userId="8850e100-268e-4759-ac1f-c9ad1a263048" providerId="ADAL" clId="{7FD0288E-C6E9-41C1-80B3-724DC4F0D09A}" dt="2025-10-13T15:46:50.115" v="297"/>
          <ac:graphicFrameMkLst>
            <pc:docMk/>
            <pc:sldMk cId="877683264" sldId="328"/>
            <ac:graphicFrameMk id="2" creationId="{70B1BCB4-3E14-42CF-B6A8-013F91894168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2:54.302" v="109" actId="478"/>
          <ac:graphicFrameMkLst>
            <pc:docMk/>
            <pc:sldMk cId="877683264" sldId="328"/>
            <ac:graphicFrameMk id="6" creationId="{70B1BCB4-3E14-42CF-B6A8-013F91894168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7:05.459" v="301"/>
        <pc:sldMkLst>
          <pc:docMk/>
          <pc:sldMk cId="734911335" sldId="329"/>
        </pc:sldMkLst>
        <pc:graphicFrameChg chg="add mod">
          <ac:chgData name="Alejandra Alfaro" userId="8850e100-268e-4759-ac1f-c9ad1a263048" providerId="ADAL" clId="{7FD0288E-C6E9-41C1-80B3-724DC4F0D09A}" dt="2025-10-13T15:47:05.459" v="301"/>
          <ac:graphicFrameMkLst>
            <pc:docMk/>
            <pc:sldMk cId="734911335" sldId="329"/>
            <ac:graphicFrameMk id="2" creationId="{7E670C00-E5F6-4D9D-A008-372869DEEAEC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2:57.128" v="110" actId="478"/>
          <ac:graphicFrameMkLst>
            <pc:docMk/>
            <pc:sldMk cId="734911335" sldId="329"/>
            <ac:graphicFrameMk id="6" creationId="{7E670C00-E5F6-4D9D-A008-372869DEEAEC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7:19.542" v="305"/>
        <pc:sldMkLst>
          <pc:docMk/>
          <pc:sldMk cId="3236974834" sldId="330"/>
        </pc:sldMkLst>
        <pc:graphicFrameChg chg="add mod">
          <ac:chgData name="Alejandra Alfaro" userId="8850e100-268e-4759-ac1f-c9ad1a263048" providerId="ADAL" clId="{7FD0288E-C6E9-41C1-80B3-724DC4F0D09A}" dt="2025-10-13T15:47:19.542" v="305"/>
          <ac:graphicFrameMkLst>
            <pc:docMk/>
            <pc:sldMk cId="3236974834" sldId="330"/>
            <ac:graphicFrameMk id="2" creationId="{8274C11A-107C-47D6-A74B-38750227A67C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3:05.531" v="111" actId="478"/>
          <ac:graphicFrameMkLst>
            <pc:docMk/>
            <pc:sldMk cId="3236974834" sldId="330"/>
            <ac:graphicFrameMk id="7" creationId="{8274C11A-107C-47D6-A74B-38750227A67C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7:32.412" v="309"/>
        <pc:sldMkLst>
          <pc:docMk/>
          <pc:sldMk cId="3610850452" sldId="331"/>
        </pc:sldMkLst>
        <pc:graphicFrameChg chg="add mod">
          <ac:chgData name="Alejandra Alfaro" userId="8850e100-268e-4759-ac1f-c9ad1a263048" providerId="ADAL" clId="{7FD0288E-C6E9-41C1-80B3-724DC4F0D09A}" dt="2025-10-13T15:47:32.412" v="309"/>
          <ac:graphicFrameMkLst>
            <pc:docMk/>
            <pc:sldMk cId="3610850452" sldId="331"/>
            <ac:graphicFrameMk id="2" creationId="{933CE09F-A478-4B69-984C-9F272D724410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33:07.161" v="112" actId="478"/>
          <ac:graphicFrameMkLst>
            <pc:docMk/>
            <pc:sldMk cId="3610850452" sldId="331"/>
            <ac:graphicFrameMk id="6" creationId="{933CE09F-A478-4B69-984C-9F272D724410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42:20.320" v="222"/>
        <pc:sldMkLst>
          <pc:docMk/>
          <pc:sldMk cId="3299969591" sldId="333"/>
        </pc:sldMkLst>
        <pc:graphicFrameChg chg="add mod">
          <ac:chgData name="Alejandra Alfaro" userId="8850e100-268e-4759-ac1f-c9ad1a263048" providerId="ADAL" clId="{7FD0288E-C6E9-41C1-80B3-724DC4F0D09A}" dt="2025-10-13T15:42:20.320" v="222"/>
          <ac:graphicFrameMkLst>
            <pc:docMk/>
            <pc:sldMk cId="3299969591" sldId="333"/>
            <ac:graphicFrameMk id="2" creationId="{C484C554-52D8-4A6D-A074-A6BB5B179BAA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8:40.798" v="54" actId="478"/>
          <ac:graphicFrameMkLst>
            <pc:docMk/>
            <pc:sldMk cId="3299969591" sldId="333"/>
            <ac:graphicFrameMk id="5" creationId="{C484C554-52D8-4A6D-A074-A6BB5B179BAA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38:30.135" v="163"/>
        <pc:sldMkLst>
          <pc:docMk/>
          <pc:sldMk cId="1085120329" sldId="334"/>
        </pc:sldMkLst>
        <pc:graphicFrameChg chg="add mod">
          <ac:chgData name="Alejandra Alfaro" userId="8850e100-268e-4759-ac1f-c9ad1a263048" providerId="ADAL" clId="{7FD0288E-C6E9-41C1-80B3-724DC4F0D09A}" dt="2025-10-13T15:38:30.135" v="163"/>
          <ac:graphicFrameMkLst>
            <pc:docMk/>
            <pc:sldMk cId="1085120329" sldId="334"/>
            <ac:graphicFrameMk id="3" creationId="{14F41EF3-95BD-4088-803B-4E94C32EE934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3:34.066" v="12" actId="478"/>
          <ac:graphicFrameMkLst>
            <pc:docMk/>
            <pc:sldMk cId="1085120329" sldId="334"/>
            <ac:graphicFrameMk id="6" creationId="{14F41EF3-95BD-4088-803B-4E94C32EE934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38:43.634" v="167"/>
        <pc:sldMkLst>
          <pc:docMk/>
          <pc:sldMk cId="2707655410" sldId="336"/>
        </pc:sldMkLst>
        <pc:graphicFrameChg chg="add mod">
          <ac:chgData name="Alejandra Alfaro" userId="8850e100-268e-4759-ac1f-c9ad1a263048" providerId="ADAL" clId="{7FD0288E-C6E9-41C1-80B3-724DC4F0D09A}" dt="2025-10-13T15:38:43.634" v="167"/>
          <ac:graphicFrameMkLst>
            <pc:docMk/>
            <pc:sldMk cId="2707655410" sldId="336"/>
            <ac:graphicFrameMk id="3" creationId="{2B7CCFFD-FF2A-47FD-871E-53D03C0B7647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3:58.605" v="15" actId="478"/>
          <ac:graphicFrameMkLst>
            <pc:docMk/>
            <pc:sldMk cId="2707655410" sldId="336"/>
            <ac:graphicFrameMk id="5" creationId="{2B7CCFFD-FF2A-47FD-871E-53D03C0B7647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38:55.900" v="171"/>
        <pc:sldMkLst>
          <pc:docMk/>
          <pc:sldMk cId="2924418800" sldId="337"/>
        </pc:sldMkLst>
        <pc:graphicFrameChg chg="add mod">
          <ac:chgData name="Alejandra Alfaro" userId="8850e100-268e-4759-ac1f-c9ad1a263048" providerId="ADAL" clId="{7FD0288E-C6E9-41C1-80B3-724DC4F0D09A}" dt="2025-10-13T15:38:55.900" v="171"/>
          <ac:graphicFrameMkLst>
            <pc:docMk/>
            <pc:sldMk cId="2924418800" sldId="337"/>
            <ac:graphicFrameMk id="3" creationId="{8A7B9AFA-F6DC-4DA8-970D-BFD2F888CBFB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4:07.042" v="18" actId="478"/>
          <ac:graphicFrameMkLst>
            <pc:docMk/>
            <pc:sldMk cId="2924418800" sldId="337"/>
            <ac:graphicFrameMk id="5" creationId="{8A7B9AFA-F6DC-4DA8-970D-BFD2F888CBFB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39:11.964" v="176"/>
        <pc:sldMkLst>
          <pc:docMk/>
          <pc:sldMk cId="4134860605" sldId="338"/>
        </pc:sldMkLst>
        <pc:graphicFrameChg chg="add mod">
          <ac:chgData name="Alejandra Alfaro" userId="8850e100-268e-4759-ac1f-c9ad1a263048" providerId="ADAL" clId="{7FD0288E-C6E9-41C1-80B3-724DC4F0D09A}" dt="2025-10-13T15:39:11.964" v="176"/>
          <ac:graphicFrameMkLst>
            <pc:docMk/>
            <pc:sldMk cId="4134860605" sldId="338"/>
            <ac:graphicFrameMk id="3" creationId="{6E186E9E-07C1-4AD9-8044-4F8A1A9C286C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4:11.178" v="21" actId="478"/>
          <ac:graphicFrameMkLst>
            <pc:docMk/>
            <pc:sldMk cId="4134860605" sldId="338"/>
            <ac:graphicFrameMk id="5" creationId="{6E186E9E-07C1-4AD9-8044-4F8A1A9C286C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39:23.672" v="180"/>
        <pc:sldMkLst>
          <pc:docMk/>
          <pc:sldMk cId="926720513" sldId="339"/>
        </pc:sldMkLst>
        <pc:graphicFrameChg chg="add mod">
          <ac:chgData name="Alejandra Alfaro" userId="8850e100-268e-4759-ac1f-c9ad1a263048" providerId="ADAL" clId="{7FD0288E-C6E9-41C1-80B3-724DC4F0D09A}" dt="2025-10-13T15:39:23.672" v="180"/>
          <ac:graphicFrameMkLst>
            <pc:docMk/>
            <pc:sldMk cId="926720513" sldId="339"/>
            <ac:graphicFrameMk id="3" creationId="{5FBBCD2D-EFD8-4536-B4D2-3FA9C48D77ED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4:23.280" v="24" actId="478"/>
          <ac:graphicFrameMkLst>
            <pc:docMk/>
            <pc:sldMk cId="926720513" sldId="339"/>
            <ac:graphicFrameMk id="5" creationId="{5FBBCD2D-EFD8-4536-B4D2-3FA9C48D77ED}"/>
          </ac:graphicFrameMkLst>
        </pc:graphicFrameChg>
      </pc:sldChg>
      <pc:sldChg chg="addSp delSp modSp mod">
        <pc:chgData name="Alejandra Alfaro" userId="8850e100-268e-4759-ac1f-c9ad1a263048" providerId="ADAL" clId="{7FD0288E-C6E9-41C1-80B3-724DC4F0D09A}" dt="2025-10-13T15:39:35.985" v="184"/>
        <pc:sldMkLst>
          <pc:docMk/>
          <pc:sldMk cId="2777345081" sldId="340"/>
        </pc:sldMkLst>
        <pc:graphicFrameChg chg="add mod">
          <ac:chgData name="Alejandra Alfaro" userId="8850e100-268e-4759-ac1f-c9ad1a263048" providerId="ADAL" clId="{7FD0288E-C6E9-41C1-80B3-724DC4F0D09A}" dt="2025-10-13T15:39:35.985" v="184"/>
          <ac:graphicFrameMkLst>
            <pc:docMk/>
            <pc:sldMk cId="2777345081" sldId="340"/>
            <ac:graphicFrameMk id="3" creationId="{E2B5A9E9-9413-447C-86E1-1AD4CBCB650D}"/>
          </ac:graphicFrameMkLst>
        </pc:graphicFrameChg>
        <pc:graphicFrameChg chg="del">
          <ac:chgData name="Alejandra Alfaro" userId="8850e100-268e-4759-ac1f-c9ad1a263048" providerId="ADAL" clId="{7FD0288E-C6E9-41C1-80B3-724DC4F0D09A}" dt="2025-10-13T15:24:30.349" v="27" actId="478"/>
          <ac:graphicFrameMkLst>
            <pc:docMk/>
            <pc:sldMk cId="2777345081" sldId="340"/>
            <ac:graphicFrameMk id="5" creationId="{E2B5A9E9-9413-447C-86E1-1AD4CBCB650D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https://ahgruposamara-my.sharepoint.com/personal/aalfaro_samara_cl/Documents/Documentos/EXTERNAS/Medioambiente/Monit%20Agua%20Superf%20AAPP%20(v3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Cuncumén antes de confluencia Río Choapa.</a:t>
            </a:r>
          </a:p>
        </c:rich>
      </c:tx>
      <c:layout>
        <c:manualLayout>
          <c:xMode val="edge"/>
          <c:yMode val="edge"/>
          <c:x val="0.22748359580052493"/>
          <c:y val="5.317476507146451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455011237367783"/>
          <c:y val="0.16666711878016163"/>
          <c:w val="0.85665896553349996"/>
          <c:h val="0.50462973039445069"/>
        </c:manualLayout>
      </c:layout>
      <c:lineChart>
        <c:grouping val="standard"/>
        <c:varyColors val="0"/>
        <c:ser>
          <c:idx val="0"/>
          <c:order val="1"/>
          <c:tx>
            <c:strRef>
              <c:f>'Cunc Antes Choap (1AM8)'!$C$1</c:f>
              <c:strCache>
                <c:ptCount val="1"/>
                <c:pt idx="0">
                  <c:v>Límite Referencial  NCh1333 Cu = 0,20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'Cunc Antes Choap (1AM8)'!$A$2:$A$300</c:f>
              <c:numCache>
                <c:formatCode>mmm\-yy</c:formatCode>
                <c:ptCount val="299"/>
                <c:pt idx="0">
                  <c:v>38359</c:v>
                </c:pt>
                <c:pt idx="1">
                  <c:v>38370</c:v>
                </c:pt>
                <c:pt idx="2">
                  <c:v>38371</c:v>
                </c:pt>
                <c:pt idx="3">
                  <c:v>38393</c:v>
                </c:pt>
                <c:pt idx="4">
                  <c:v>38400</c:v>
                </c:pt>
                <c:pt idx="5">
                  <c:v>38415</c:v>
                </c:pt>
                <c:pt idx="6">
                  <c:v>38429</c:v>
                </c:pt>
                <c:pt idx="7">
                  <c:v>38441</c:v>
                </c:pt>
                <c:pt idx="8">
                  <c:v>38450</c:v>
                </c:pt>
                <c:pt idx="9">
                  <c:v>38452</c:v>
                </c:pt>
                <c:pt idx="10">
                  <c:v>38454</c:v>
                </c:pt>
                <c:pt idx="11">
                  <c:v>38455</c:v>
                </c:pt>
                <c:pt idx="12">
                  <c:v>38456</c:v>
                </c:pt>
                <c:pt idx="13">
                  <c:v>38458</c:v>
                </c:pt>
                <c:pt idx="14">
                  <c:v>38459</c:v>
                </c:pt>
                <c:pt idx="15">
                  <c:v>38460</c:v>
                </c:pt>
                <c:pt idx="16">
                  <c:v>38461</c:v>
                </c:pt>
                <c:pt idx="17">
                  <c:v>38462</c:v>
                </c:pt>
                <c:pt idx="18">
                  <c:v>38475</c:v>
                </c:pt>
                <c:pt idx="19">
                  <c:v>38490</c:v>
                </c:pt>
                <c:pt idx="20">
                  <c:v>38510</c:v>
                </c:pt>
                <c:pt idx="21">
                  <c:v>38523</c:v>
                </c:pt>
                <c:pt idx="22">
                  <c:v>38538</c:v>
                </c:pt>
                <c:pt idx="23">
                  <c:v>38552</c:v>
                </c:pt>
                <c:pt idx="24">
                  <c:v>38565</c:v>
                </c:pt>
                <c:pt idx="25">
                  <c:v>38583</c:v>
                </c:pt>
                <c:pt idx="26">
                  <c:v>38596</c:v>
                </c:pt>
                <c:pt idx="27">
                  <c:v>38608</c:v>
                </c:pt>
                <c:pt idx="28">
                  <c:v>38629</c:v>
                </c:pt>
                <c:pt idx="29">
                  <c:v>38643</c:v>
                </c:pt>
                <c:pt idx="30">
                  <c:v>38659</c:v>
                </c:pt>
                <c:pt idx="31">
                  <c:v>38673</c:v>
                </c:pt>
                <c:pt idx="32">
                  <c:v>38691</c:v>
                </c:pt>
                <c:pt idx="33">
                  <c:v>38705</c:v>
                </c:pt>
                <c:pt idx="34">
                  <c:v>38721</c:v>
                </c:pt>
                <c:pt idx="35">
                  <c:v>38750</c:v>
                </c:pt>
                <c:pt idx="36">
                  <c:v>38779</c:v>
                </c:pt>
                <c:pt idx="37">
                  <c:v>38831</c:v>
                </c:pt>
                <c:pt idx="38">
                  <c:v>38860</c:v>
                </c:pt>
                <c:pt idx="39">
                  <c:v>38874</c:v>
                </c:pt>
                <c:pt idx="40">
                  <c:v>38915</c:v>
                </c:pt>
                <c:pt idx="41">
                  <c:v>38936</c:v>
                </c:pt>
                <c:pt idx="42">
                  <c:v>38980</c:v>
                </c:pt>
                <c:pt idx="43">
                  <c:v>39014</c:v>
                </c:pt>
                <c:pt idx="44">
                  <c:v>39042</c:v>
                </c:pt>
                <c:pt idx="45">
                  <c:v>39069</c:v>
                </c:pt>
                <c:pt idx="46">
                  <c:v>39112</c:v>
                </c:pt>
                <c:pt idx="47">
                  <c:v>39140</c:v>
                </c:pt>
                <c:pt idx="48">
                  <c:v>39155</c:v>
                </c:pt>
                <c:pt idx="49">
                  <c:v>39181</c:v>
                </c:pt>
                <c:pt idx="50">
                  <c:v>39209</c:v>
                </c:pt>
                <c:pt idx="51">
                  <c:v>39255</c:v>
                </c:pt>
                <c:pt idx="52">
                  <c:v>39273</c:v>
                </c:pt>
                <c:pt idx="53">
                  <c:v>39323</c:v>
                </c:pt>
                <c:pt idx="54">
                  <c:v>39328</c:v>
                </c:pt>
                <c:pt idx="55">
                  <c:v>39356</c:v>
                </c:pt>
                <c:pt idx="56">
                  <c:v>39402</c:v>
                </c:pt>
                <c:pt idx="57">
                  <c:v>39433</c:v>
                </c:pt>
                <c:pt idx="58">
                  <c:v>39454</c:v>
                </c:pt>
                <c:pt idx="59">
                  <c:v>39482</c:v>
                </c:pt>
                <c:pt idx="60">
                  <c:v>39517</c:v>
                </c:pt>
                <c:pt idx="61">
                  <c:v>39540</c:v>
                </c:pt>
                <c:pt idx="62">
                  <c:v>39546</c:v>
                </c:pt>
                <c:pt idx="63">
                  <c:v>39547</c:v>
                </c:pt>
                <c:pt idx="64">
                  <c:v>39554</c:v>
                </c:pt>
                <c:pt idx="65">
                  <c:v>39569</c:v>
                </c:pt>
                <c:pt idx="66">
                  <c:v>39573</c:v>
                </c:pt>
                <c:pt idx="67">
                  <c:v>39580</c:v>
                </c:pt>
                <c:pt idx="68">
                  <c:v>39587</c:v>
                </c:pt>
                <c:pt idx="69">
                  <c:v>39596</c:v>
                </c:pt>
                <c:pt idx="70">
                  <c:v>39601</c:v>
                </c:pt>
                <c:pt idx="71">
                  <c:v>39608</c:v>
                </c:pt>
                <c:pt idx="72">
                  <c:v>39616</c:v>
                </c:pt>
                <c:pt idx="73">
                  <c:v>39623</c:v>
                </c:pt>
                <c:pt idx="74">
                  <c:v>39637</c:v>
                </c:pt>
                <c:pt idx="75">
                  <c:v>39645</c:v>
                </c:pt>
                <c:pt idx="76">
                  <c:v>39652</c:v>
                </c:pt>
                <c:pt idx="77">
                  <c:v>39658</c:v>
                </c:pt>
                <c:pt idx="78">
                  <c:v>39666</c:v>
                </c:pt>
                <c:pt idx="79">
                  <c:v>39671</c:v>
                </c:pt>
                <c:pt idx="80">
                  <c:v>39672</c:v>
                </c:pt>
                <c:pt idx="81">
                  <c:v>39681</c:v>
                </c:pt>
                <c:pt idx="82">
                  <c:v>39686</c:v>
                </c:pt>
                <c:pt idx="83">
                  <c:v>39695</c:v>
                </c:pt>
                <c:pt idx="84">
                  <c:v>39701</c:v>
                </c:pt>
                <c:pt idx="85">
                  <c:v>39707</c:v>
                </c:pt>
                <c:pt idx="86">
                  <c:v>39714</c:v>
                </c:pt>
                <c:pt idx="87">
                  <c:v>39724</c:v>
                </c:pt>
                <c:pt idx="88">
                  <c:v>39730</c:v>
                </c:pt>
                <c:pt idx="89">
                  <c:v>39737</c:v>
                </c:pt>
                <c:pt idx="90">
                  <c:v>39742</c:v>
                </c:pt>
                <c:pt idx="91">
                  <c:v>39748</c:v>
                </c:pt>
                <c:pt idx="92">
                  <c:v>39757</c:v>
                </c:pt>
                <c:pt idx="93">
                  <c:v>39763</c:v>
                </c:pt>
                <c:pt idx="94">
                  <c:v>39785</c:v>
                </c:pt>
                <c:pt idx="95">
                  <c:v>39793</c:v>
                </c:pt>
                <c:pt idx="96">
                  <c:v>39800</c:v>
                </c:pt>
                <c:pt idx="97">
                  <c:v>39808</c:v>
                </c:pt>
                <c:pt idx="98">
                  <c:v>39821</c:v>
                </c:pt>
                <c:pt idx="99">
                  <c:v>39846</c:v>
                </c:pt>
                <c:pt idx="100">
                  <c:v>39894</c:v>
                </c:pt>
                <c:pt idx="101">
                  <c:v>39917</c:v>
                </c:pt>
                <c:pt idx="102">
                  <c:v>39946</c:v>
                </c:pt>
                <c:pt idx="103">
                  <c:v>39968</c:v>
                </c:pt>
                <c:pt idx="104">
                  <c:v>40011</c:v>
                </c:pt>
                <c:pt idx="105">
                  <c:v>40053</c:v>
                </c:pt>
                <c:pt idx="106">
                  <c:v>40080</c:v>
                </c:pt>
                <c:pt idx="107">
                  <c:v>40104</c:v>
                </c:pt>
                <c:pt idx="108">
                  <c:v>40136</c:v>
                </c:pt>
                <c:pt idx="109">
                  <c:v>40167</c:v>
                </c:pt>
                <c:pt idx="110">
                  <c:v>40202</c:v>
                </c:pt>
                <c:pt idx="111">
                  <c:v>40217</c:v>
                </c:pt>
                <c:pt idx="112">
                  <c:v>40245</c:v>
                </c:pt>
                <c:pt idx="113">
                  <c:v>40298</c:v>
                </c:pt>
                <c:pt idx="114">
                  <c:v>40311</c:v>
                </c:pt>
                <c:pt idx="115">
                  <c:v>40357</c:v>
                </c:pt>
                <c:pt idx="116">
                  <c:v>40387</c:v>
                </c:pt>
                <c:pt idx="117">
                  <c:v>40401</c:v>
                </c:pt>
                <c:pt idx="118">
                  <c:v>40428</c:v>
                </c:pt>
                <c:pt idx="119">
                  <c:v>40456</c:v>
                </c:pt>
                <c:pt idx="120">
                  <c:v>40491</c:v>
                </c:pt>
                <c:pt idx="121">
                  <c:v>40527</c:v>
                </c:pt>
                <c:pt idx="122">
                  <c:v>40549</c:v>
                </c:pt>
                <c:pt idx="123">
                  <c:v>40597</c:v>
                </c:pt>
                <c:pt idx="124">
                  <c:v>40611</c:v>
                </c:pt>
                <c:pt idx="125">
                  <c:v>40641</c:v>
                </c:pt>
                <c:pt idx="126">
                  <c:v>40681</c:v>
                </c:pt>
                <c:pt idx="127">
                  <c:v>40722</c:v>
                </c:pt>
                <c:pt idx="128">
                  <c:v>40751</c:v>
                </c:pt>
                <c:pt idx="129">
                  <c:v>40758</c:v>
                </c:pt>
                <c:pt idx="130">
                  <c:v>40807</c:v>
                </c:pt>
                <c:pt idx="131">
                  <c:v>40839</c:v>
                </c:pt>
                <c:pt idx="132">
                  <c:v>40863</c:v>
                </c:pt>
                <c:pt idx="133">
                  <c:v>40895</c:v>
                </c:pt>
                <c:pt idx="134">
                  <c:v>40921</c:v>
                </c:pt>
                <c:pt idx="135">
                  <c:v>40942</c:v>
                </c:pt>
                <c:pt idx="136">
                  <c:v>40979</c:v>
                </c:pt>
                <c:pt idx="137">
                  <c:v>41023</c:v>
                </c:pt>
                <c:pt idx="138">
                  <c:v>41052</c:v>
                </c:pt>
                <c:pt idx="139">
                  <c:v>41075</c:v>
                </c:pt>
                <c:pt idx="140">
                  <c:v>41094</c:v>
                </c:pt>
                <c:pt idx="141">
                  <c:v>41122</c:v>
                </c:pt>
                <c:pt idx="142">
                  <c:v>41177</c:v>
                </c:pt>
                <c:pt idx="143">
                  <c:v>41193</c:v>
                </c:pt>
                <c:pt idx="144">
                  <c:v>41220</c:v>
                </c:pt>
                <c:pt idx="145">
                  <c:v>41247</c:v>
                </c:pt>
                <c:pt idx="146">
                  <c:v>41278</c:v>
                </c:pt>
                <c:pt idx="147">
                  <c:v>41322</c:v>
                </c:pt>
                <c:pt idx="148">
                  <c:v>41334</c:v>
                </c:pt>
                <c:pt idx="149">
                  <c:v>41373</c:v>
                </c:pt>
                <c:pt idx="150">
                  <c:v>41402</c:v>
                </c:pt>
                <c:pt idx="151">
                  <c:v>41431</c:v>
                </c:pt>
                <c:pt idx="152">
                  <c:v>41458</c:v>
                </c:pt>
                <c:pt idx="153">
                  <c:v>41488</c:v>
                </c:pt>
                <c:pt idx="154">
                  <c:v>41541</c:v>
                </c:pt>
                <c:pt idx="155">
                  <c:v>41555</c:v>
                </c:pt>
                <c:pt idx="156">
                  <c:v>41586</c:v>
                </c:pt>
                <c:pt idx="157">
                  <c:v>41618</c:v>
                </c:pt>
                <c:pt idx="158">
                  <c:v>41667</c:v>
                </c:pt>
                <c:pt idx="159">
                  <c:v>41683</c:v>
                </c:pt>
                <c:pt idx="160">
                  <c:v>41724</c:v>
                </c:pt>
                <c:pt idx="161">
                  <c:v>41753</c:v>
                </c:pt>
                <c:pt idx="162">
                  <c:v>41780</c:v>
                </c:pt>
                <c:pt idx="163">
                  <c:v>41796</c:v>
                </c:pt>
                <c:pt idx="164">
                  <c:v>41838</c:v>
                </c:pt>
                <c:pt idx="165">
                  <c:v>41881</c:v>
                </c:pt>
                <c:pt idx="166">
                  <c:v>41903</c:v>
                </c:pt>
                <c:pt idx="167">
                  <c:v>41928</c:v>
                </c:pt>
                <c:pt idx="168">
                  <c:v>41968</c:v>
                </c:pt>
                <c:pt idx="169">
                  <c:v>42001</c:v>
                </c:pt>
                <c:pt idx="170">
                  <c:v>42005</c:v>
                </c:pt>
                <c:pt idx="171">
                  <c:v>42036</c:v>
                </c:pt>
                <c:pt idx="172">
                  <c:v>42065</c:v>
                </c:pt>
                <c:pt idx="173">
                  <c:v>42097</c:v>
                </c:pt>
                <c:pt idx="174">
                  <c:v>42128</c:v>
                </c:pt>
                <c:pt idx="175">
                  <c:v>42160</c:v>
                </c:pt>
                <c:pt idx="176">
                  <c:v>42191</c:v>
                </c:pt>
                <c:pt idx="177">
                  <c:v>42223</c:v>
                </c:pt>
                <c:pt idx="178">
                  <c:v>42255</c:v>
                </c:pt>
                <c:pt idx="179">
                  <c:v>42286</c:v>
                </c:pt>
                <c:pt idx="180">
                  <c:v>42318</c:v>
                </c:pt>
                <c:pt idx="181">
                  <c:v>42349</c:v>
                </c:pt>
                <c:pt idx="182">
                  <c:v>42378</c:v>
                </c:pt>
                <c:pt idx="183">
                  <c:v>42418</c:v>
                </c:pt>
                <c:pt idx="184">
                  <c:v>42449</c:v>
                </c:pt>
                <c:pt idx="185">
                  <c:v>42486</c:v>
                </c:pt>
                <c:pt idx="186">
                  <c:v>42500</c:v>
                </c:pt>
                <c:pt idx="187">
                  <c:v>42529</c:v>
                </c:pt>
                <c:pt idx="188">
                  <c:v>42552</c:v>
                </c:pt>
                <c:pt idx="189">
                  <c:v>42583</c:v>
                </c:pt>
                <c:pt idx="190">
                  <c:v>42614</c:v>
                </c:pt>
                <c:pt idx="191">
                  <c:v>42644</c:v>
                </c:pt>
                <c:pt idx="192">
                  <c:v>42675</c:v>
                </c:pt>
                <c:pt idx="193">
                  <c:v>42705</c:v>
                </c:pt>
                <c:pt idx="194">
                  <c:v>42736</c:v>
                </c:pt>
                <c:pt idx="195">
                  <c:v>42767</c:v>
                </c:pt>
                <c:pt idx="196">
                  <c:v>42795</c:v>
                </c:pt>
                <c:pt idx="197">
                  <c:v>42826</c:v>
                </c:pt>
                <c:pt idx="198">
                  <c:v>42856</c:v>
                </c:pt>
                <c:pt idx="199">
                  <c:v>42887</c:v>
                </c:pt>
                <c:pt idx="200">
                  <c:v>42917</c:v>
                </c:pt>
                <c:pt idx="201">
                  <c:v>42948</c:v>
                </c:pt>
                <c:pt idx="202">
                  <c:v>42979</c:v>
                </c:pt>
                <c:pt idx="203">
                  <c:v>43009</c:v>
                </c:pt>
                <c:pt idx="204">
                  <c:v>43040</c:v>
                </c:pt>
                <c:pt idx="205">
                  <c:v>43070</c:v>
                </c:pt>
                <c:pt idx="206">
                  <c:v>43101</c:v>
                </c:pt>
                <c:pt idx="207">
                  <c:v>43132</c:v>
                </c:pt>
                <c:pt idx="208">
                  <c:v>43160</c:v>
                </c:pt>
                <c:pt idx="209">
                  <c:v>43191</c:v>
                </c:pt>
                <c:pt idx="210">
                  <c:v>43221</c:v>
                </c:pt>
                <c:pt idx="211">
                  <c:v>43252</c:v>
                </c:pt>
                <c:pt idx="212">
                  <c:v>43282</c:v>
                </c:pt>
                <c:pt idx="213">
                  <c:v>43313</c:v>
                </c:pt>
                <c:pt idx="214">
                  <c:v>43344</c:v>
                </c:pt>
                <c:pt idx="215">
                  <c:v>43374</c:v>
                </c:pt>
                <c:pt idx="216">
                  <c:v>43405</c:v>
                </c:pt>
                <c:pt idx="217">
                  <c:v>43435</c:v>
                </c:pt>
                <c:pt idx="218">
                  <c:v>43468</c:v>
                </c:pt>
                <c:pt idx="219">
                  <c:v>43503</c:v>
                </c:pt>
                <c:pt idx="220">
                  <c:v>43530</c:v>
                </c:pt>
                <c:pt idx="221">
                  <c:v>43559</c:v>
                </c:pt>
                <c:pt idx="222">
                  <c:v>43593</c:v>
                </c:pt>
                <c:pt idx="223">
                  <c:v>43618</c:v>
                </c:pt>
                <c:pt idx="224">
                  <c:v>43648</c:v>
                </c:pt>
                <c:pt idx="225">
                  <c:v>43679</c:v>
                </c:pt>
                <c:pt idx="226">
                  <c:v>43714</c:v>
                </c:pt>
                <c:pt idx="227">
                  <c:v>43741</c:v>
                </c:pt>
                <c:pt idx="228">
                  <c:v>43770</c:v>
                </c:pt>
                <c:pt idx="229">
                  <c:v>43800</c:v>
                </c:pt>
                <c:pt idx="230">
                  <c:v>43831</c:v>
                </c:pt>
                <c:pt idx="231">
                  <c:v>43862</c:v>
                </c:pt>
                <c:pt idx="232">
                  <c:v>43891</c:v>
                </c:pt>
                <c:pt idx="233">
                  <c:v>43922</c:v>
                </c:pt>
                <c:pt idx="234">
                  <c:v>43952</c:v>
                </c:pt>
                <c:pt idx="235">
                  <c:v>43983</c:v>
                </c:pt>
                <c:pt idx="236">
                  <c:v>44015</c:v>
                </c:pt>
                <c:pt idx="237">
                  <c:v>44021</c:v>
                </c:pt>
                <c:pt idx="238">
                  <c:v>44026</c:v>
                </c:pt>
                <c:pt idx="239">
                  <c:v>44033</c:v>
                </c:pt>
                <c:pt idx="240">
                  <c:v>44054</c:v>
                </c:pt>
                <c:pt idx="241">
                  <c:v>44082</c:v>
                </c:pt>
                <c:pt idx="242">
                  <c:v>44105</c:v>
                </c:pt>
                <c:pt idx="243">
                  <c:v>44138</c:v>
                </c:pt>
                <c:pt idx="244">
                  <c:v>44178</c:v>
                </c:pt>
                <c:pt idx="245">
                  <c:v>44209</c:v>
                </c:pt>
                <c:pt idx="246">
                  <c:v>44240</c:v>
                </c:pt>
                <c:pt idx="247">
                  <c:v>44268</c:v>
                </c:pt>
                <c:pt idx="248">
                  <c:v>44299</c:v>
                </c:pt>
                <c:pt idx="249">
                  <c:v>44329</c:v>
                </c:pt>
                <c:pt idx="250">
                  <c:v>44360</c:v>
                </c:pt>
                <c:pt idx="251">
                  <c:v>44390</c:v>
                </c:pt>
                <c:pt idx="252">
                  <c:v>44421</c:v>
                </c:pt>
                <c:pt idx="253">
                  <c:v>44452</c:v>
                </c:pt>
                <c:pt idx="254">
                  <c:v>44482</c:v>
                </c:pt>
                <c:pt idx="255">
                  <c:v>44513</c:v>
                </c:pt>
                <c:pt idx="256">
                  <c:v>44543</c:v>
                </c:pt>
                <c:pt idx="257">
                  <c:v>44574</c:v>
                </c:pt>
                <c:pt idx="258">
                  <c:v>44605</c:v>
                </c:pt>
                <c:pt idx="259">
                  <c:v>44633</c:v>
                </c:pt>
                <c:pt idx="260">
                  <c:v>44664</c:v>
                </c:pt>
                <c:pt idx="261">
                  <c:v>44694</c:v>
                </c:pt>
                <c:pt idx="262">
                  <c:v>44725</c:v>
                </c:pt>
                <c:pt idx="263">
                  <c:v>44755</c:v>
                </c:pt>
                <c:pt idx="264">
                  <c:v>44786</c:v>
                </c:pt>
                <c:pt idx="265">
                  <c:v>44817</c:v>
                </c:pt>
                <c:pt idx="266">
                  <c:v>44847</c:v>
                </c:pt>
                <c:pt idx="267">
                  <c:v>44878</c:v>
                </c:pt>
                <c:pt idx="268">
                  <c:v>44908</c:v>
                </c:pt>
                <c:pt idx="269">
                  <c:v>44939</c:v>
                </c:pt>
                <c:pt idx="270">
                  <c:v>44970</c:v>
                </c:pt>
                <c:pt idx="271">
                  <c:v>44998</c:v>
                </c:pt>
                <c:pt idx="272">
                  <c:v>45029</c:v>
                </c:pt>
                <c:pt idx="273">
                  <c:v>45059</c:v>
                </c:pt>
                <c:pt idx="274">
                  <c:v>45090</c:v>
                </c:pt>
                <c:pt idx="275">
                  <c:v>45135</c:v>
                </c:pt>
                <c:pt idx="276">
                  <c:v>45150</c:v>
                </c:pt>
                <c:pt idx="277">
                  <c:v>45197</c:v>
                </c:pt>
                <c:pt idx="278">
                  <c:v>45209</c:v>
                </c:pt>
                <c:pt idx="279">
                  <c:v>45251</c:v>
                </c:pt>
                <c:pt idx="280">
                  <c:v>45289</c:v>
                </c:pt>
                <c:pt idx="281">
                  <c:v>45295</c:v>
                </c:pt>
                <c:pt idx="282">
                  <c:v>45336</c:v>
                </c:pt>
                <c:pt idx="283">
                  <c:v>45372</c:v>
                </c:pt>
                <c:pt idx="284">
                  <c:v>45400</c:v>
                </c:pt>
                <c:pt idx="285">
                  <c:v>45439</c:v>
                </c:pt>
                <c:pt idx="286">
                  <c:v>45449</c:v>
                </c:pt>
                <c:pt idx="287">
                  <c:v>45484</c:v>
                </c:pt>
                <c:pt idx="288">
                  <c:v>45533</c:v>
                </c:pt>
                <c:pt idx="289">
                  <c:v>45540</c:v>
                </c:pt>
                <c:pt idx="290">
                  <c:v>45587</c:v>
                </c:pt>
                <c:pt idx="291">
                  <c:v>45598</c:v>
                </c:pt>
                <c:pt idx="292">
                  <c:v>45636</c:v>
                </c:pt>
                <c:pt idx="293">
                  <c:v>45659</c:v>
                </c:pt>
                <c:pt idx="294">
                  <c:v>45715</c:v>
                </c:pt>
                <c:pt idx="295">
                  <c:v>45737</c:v>
                </c:pt>
                <c:pt idx="296">
                  <c:v>45771</c:v>
                </c:pt>
                <c:pt idx="297">
                  <c:v>45799</c:v>
                </c:pt>
                <c:pt idx="298">
                  <c:v>45834</c:v>
                </c:pt>
              </c:numCache>
            </c:numRef>
          </c:cat>
          <c:val>
            <c:numRef>
              <c:f>'Cunc Antes Choap (1AM8)'!$C$2:$C$300</c:f>
              <c:numCache>
                <c:formatCode>General</c:formatCode>
                <c:ptCount val="299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  <c:pt idx="220">
                  <c:v>0.2</c:v>
                </c:pt>
                <c:pt idx="221">
                  <c:v>0.2</c:v>
                </c:pt>
                <c:pt idx="222">
                  <c:v>0.2</c:v>
                </c:pt>
                <c:pt idx="223">
                  <c:v>0.2</c:v>
                </c:pt>
                <c:pt idx="224">
                  <c:v>0.2</c:v>
                </c:pt>
                <c:pt idx="225">
                  <c:v>0.2</c:v>
                </c:pt>
                <c:pt idx="226">
                  <c:v>0.2</c:v>
                </c:pt>
                <c:pt idx="227">
                  <c:v>0.2</c:v>
                </c:pt>
                <c:pt idx="228">
                  <c:v>0.2</c:v>
                </c:pt>
                <c:pt idx="229">
                  <c:v>0.2</c:v>
                </c:pt>
                <c:pt idx="230">
                  <c:v>0.2</c:v>
                </c:pt>
                <c:pt idx="231">
                  <c:v>0.2</c:v>
                </c:pt>
                <c:pt idx="232">
                  <c:v>0.2</c:v>
                </c:pt>
                <c:pt idx="233">
                  <c:v>0.2</c:v>
                </c:pt>
                <c:pt idx="234">
                  <c:v>0.2</c:v>
                </c:pt>
                <c:pt idx="235">
                  <c:v>0.2</c:v>
                </c:pt>
                <c:pt idx="236">
                  <c:v>0.2</c:v>
                </c:pt>
                <c:pt idx="237">
                  <c:v>0.2</c:v>
                </c:pt>
                <c:pt idx="238">
                  <c:v>0.2</c:v>
                </c:pt>
                <c:pt idx="239">
                  <c:v>0.2</c:v>
                </c:pt>
                <c:pt idx="240">
                  <c:v>0.2</c:v>
                </c:pt>
                <c:pt idx="241">
                  <c:v>0.2</c:v>
                </c:pt>
                <c:pt idx="242">
                  <c:v>0.2</c:v>
                </c:pt>
                <c:pt idx="243">
                  <c:v>0.2</c:v>
                </c:pt>
                <c:pt idx="244">
                  <c:v>0.2</c:v>
                </c:pt>
                <c:pt idx="245">
                  <c:v>0.2</c:v>
                </c:pt>
                <c:pt idx="246">
                  <c:v>0.2</c:v>
                </c:pt>
                <c:pt idx="247">
                  <c:v>0.2</c:v>
                </c:pt>
                <c:pt idx="248">
                  <c:v>0.2</c:v>
                </c:pt>
                <c:pt idx="249">
                  <c:v>0.2</c:v>
                </c:pt>
                <c:pt idx="250">
                  <c:v>0.2</c:v>
                </c:pt>
                <c:pt idx="251">
                  <c:v>0.2</c:v>
                </c:pt>
                <c:pt idx="252">
                  <c:v>0.2</c:v>
                </c:pt>
                <c:pt idx="253">
                  <c:v>0.2</c:v>
                </c:pt>
                <c:pt idx="254">
                  <c:v>0.2</c:v>
                </c:pt>
                <c:pt idx="255">
                  <c:v>0.2</c:v>
                </c:pt>
                <c:pt idx="256">
                  <c:v>0.2</c:v>
                </c:pt>
                <c:pt idx="257">
                  <c:v>0.2</c:v>
                </c:pt>
                <c:pt idx="258">
                  <c:v>0.2</c:v>
                </c:pt>
                <c:pt idx="259">
                  <c:v>0.2</c:v>
                </c:pt>
                <c:pt idx="260">
                  <c:v>0.2</c:v>
                </c:pt>
                <c:pt idx="261">
                  <c:v>0.2</c:v>
                </c:pt>
                <c:pt idx="262">
                  <c:v>0.2</c:v>
                </c:pt>
                <c:pt idx="263">
                  <c:v>0.2</c:v>
                </c:pt>
                <c:pt idx="264">
                  <c:v>0.2</c:v>
                </c:pt>
                <c:pt idx="265">
                  <c:v>0.2</c:v>
                </c:pt>
                <c:pt idx="266">
                  <c:v>0.2</c:v>
                </c:pt>
                <c:pt idx="267">
                  <c:v>0.2</c:v>
                </c:pt>
                <c:pt idx="268">
                  <c:v>0.2</c:v>
                </c:pt>
                <c:pt idx="269">
                  <c:v>0.2</c:v>
                </c:pt>
                <c:pt idx="270">
                  <c:v>0.2</c:v>
                </c:pt>
                <c:pt idx="271">
                  <c:v>0.2</c:v>
                </c:pt>
                <c:pt idx="272">
                  <c:v>0.2</c:v>
                </c:pt>
                <c:pt idx="273">
                  <c:v>0.2</c:v>
                </c:pt>
                <c:pt idx="274">
                  <c:v>0.2</c:v>
                </c:pt>
                <c:pt idx="275">
                  <c:v>0.2</c:v>
                </c:pt>
                <c:pt idx="276">
                  <c:v>0.2</c:v>
                </c:pt>
                <c:pt idx="277">
                  <c:v>0.2</c:v>
                </c:pt>
                <c:pt idx="278">
                  <c:v>0.2</c:v>
                </c:pt>
                <c:pt idx="279">
                  <c:v>0.2</c:v>
                </c:pt>
                <c:pt idx="280">
                  <c:v>0.2</c:v>
                </c:pt>
                <c:pt idx="281">
                  <c:v>0.2</c:v>
                </c:pt>
                <c:pt idx="282">
                  <c:v>0.2</c:v>
                </c:pt>
                <c:pt idx="283">
                  <c:v>0.2</c:v>
                </c:pt>
                <c:pt idx="284">
                  <c:v>0.2</c:v>
                </c:pt>
                <c:pt idx="285">
                  <c:v>0.2</c:v>
                </c:pt>
                <c:pt idx="286">
                  <c:v>0.2</c:v>
                </c:pt>
                <c:pt idx="287">
                  <c:v>0.2</c:v>
                </c:pt>
                <c:pt idx="288">
                  <c:v>0.2</c:v>
                </c:pt>
                <c:pt idx="289">
                  <c:v>0.2</c:v>
                </c:pt>
                <c:pt idx="290">
                  <c:v>0.2</c:v>
                </c:pt>
                <c:pt idx="291">
                  <c:v>0.2</c:v>
                </c:pt>
                <c:pt idx="292">
                  <c:v>0.2</c:v>
                </c:pt>
                <c:pt idx="293">
                  <c:v>0.2</c:v>
                </c:pt>
                <c:pt idx="294">
                  <c:v>0.2</c:v>
                </c:pt>
                <c:pt idx="295">
                  <c:v>0.2</c:v>
                </c:pt>
                <c:pt idx="296">
                  <c:v>0.2</c:v>
                </c:pt>
                <c:pt idx="297">
                  <c:v>0.2</c:v>
                </c:pt>
                <c:pt idx="298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5A0-4D21-A00F-B0275A25B4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5456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'Cunc Antes Choap (1AM8)'!$B$1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'Cunc Antes Choap (1AM8)'!$A$2:$A$300</c:f>
              <c:numCache>
                <c:formatCode>mmm\-yy</c:formatCode>
                <c:ptCount val="299"/>
                <c:pt idx="0">
                  <c:v>38359</c:v>
                </c:pt>
                <c:pt idx="1">
                  <c:v>38370</c:v>
                </c:pt>
                <c:pt idx="2">
                  <c:v>38371</c:v>
                </c:pt>
                <c:pt idx="3">
                  <c:v>38393</c:v>
                </c:pt>
                <c:pt idx="4">
                  <c:v>38400</c:v>
                </c:pt>
                <c:pt idx="5">
                  <c:v>38415</c:v>
                </c:pt>
                <c:pt idx="6">
                  <c:v>38429</c:v>
                </c:pt>
                <c:pt idx="7">
                  <c:v>38441</c:v>
                </c:pt>
                <c:pt idx="8">
                  <c:v>38450</c:v>
                </c:pt>
                <c:pt idx="9">
                  <c:v>38452</c:v>
                </c:pt>
                <c:pt idx="10">
                  <c:v>38454</c:v>
                </c:pt>
                <c:pt idx="11">
                  <c:v>38455</c:v>
                </c:pt>
                <c:pt idx="12">
                  <c:v>38456</c:v>
                </c:pt>
                <c:pt idx="13">
                  <c:v>38458</c:v>
                </c:pt>
                <c:pt idx="14">
                  <c:v>38459</c:v>
                </c:pt>
                <c:pt idx="15">
                  <c:v>38460</c:v>
                </c:pt>
                <c:pt idx="16">
                  <c:v>38461</c:v>
                </c:pt>
                <c:pt idx="17">
                  <c:v>38462</c:v>
                </c:pt>
                <c:pt idx="18">
                  <c:v>38475</c:v>
                </c:pt>
                <c:pt idx="19">
                  <c:v>38490</c:v>
                </c:pt>
                <c:pt idx="20">
                  <c:v>38510</c:v>
                </c:pt>
                <c:pt idx="21">
                  <c:v>38523</c:v>
                </c:pt>
                <c:pt idx="22">
                  <c:v>38538</c:v>
                </c:pt>
                <c:pt idx="23">
                  <c:v>38552</c:v>
                </c:pt>
                <c:pt idx="24">
                  <c:v>38565</c:v>
                </c:pt>
                <c:pt idx="25">
                  <c:v>38583</c:v>
                </c:pt>
                <c:pt idx="26">
                  <c:v>38596</c:v>
                </c:pt>
                <c:pt idx="27">
                  <c:v>38608</c:v>
                </c:pt>
                <c:pt idx="28">
                  <c:v>38629</c:v>
                </c:pt>
                <c:pt idx="29">
                  <c:v>38643</c:v>
                </c:pt>
                <c:pt idx="30">
                  <c:v>38659</c:v>
                </c:pt>
                <c:pt idx="31">
                  <c:v>38673</c:v>
                </c:pt>
                <c:pt idx="32">
                  <c:v>38691</c:v>
                </c:pt>
                <c:pt idx="33">
                  <c:v>38705</c:v>
                </c:pt>
                <c:pt idx="34">
                  <c:v>38721</c:v>
                </c:pt>
                <c:pt idx="35">
                  <c:v>38750</c:v>
                </c:pt>
                <c:pt idx="36">
                  <c:v>38779</c:v>
                </c:pt>
                <c:pt idx="37">
                  <c:v>38831</c:v>
                </c:pt>
                <c:pt idx="38">
                  <c:v>38860</c:v>
                </c:pt>
                <c:pt idx="39">
                  <c:v>38874</c:v>
                </c:pt>
                <c:pt idx="40">
                  <c:v>38915</c:v>
                </c:pt>
                <c:pt idx="41">
                  <c:v>38936</c:v>
                </c:pt>
                <c:pt idx="42">
                  <c:v>38980</c:v>
                </c:pt>
                <c:pt idx="43">
                  <c:v>39014</c:v>
                </c:pt>
                <c:pt idx="44">
                  <c:v>39042</c:v>
                </c:pt>
                <c:pt idx="45">
                  <c:v>39069</c:v>
                </c:pt>
                <c:pt idx="46">
                  <c:v>39112</c:v>
                </c:pt>
                <c:pt idx="47">
                  <c:v>39140</c:v>
                </c:pt>
                <c:pt idx="48">
                  <c:v>39155</c:v>
                </c:pt>
                <c:pt idx="49">
                  <c:v>39181</c:v>
                </c:pt>
                <c:pt idx="50">
                  <c:v>39209</c:v>
                </c:pt>
                <c:pt idx="51">
                  <c:v>39255</c:v>
                </c:pt>
                <c:pt idx="52">
                  <c:v>39273</c:v>
                </c:pt>
                <c:pt idx="53">
                  <c:v>39323</c:v>
                </c:pt>
                <c:pt idx="54">
                  <c:v>39328</c:v>
                </c:pt>
                <c:pt idx="55">
                  <c:v>39356</c:v>
                </c:pt>
                <c:pt idx="56">
                  <c:v>39402</c:v>
                </c:pt>
                <c:pt idx="57">
                  <c:v>39433</c:v>
                </c:pt>
                <c:pt idx="58">
                  <c:v>39454</c:v>
                </c:pt>
                <c:pt idx="59">
                  <c:v>39482</c:v>
                </c:pt>
                <c:pt idx="60">
                  <c:v>39517</c:v>
                </c:pt>
                <c:pt idx="61">
                  <c:v>39540</c:v>
                </c:pt>
                <c:pt idx="62">
                  <c:v>39546</c:v>
                </c:pt>
                <c:pt idx="63">
                  <c:v>39547</c:v>
                </c:pt>
                <c:pt idx="64">
                  <c:v>39554</c:v>
                </c:pt>
                <c:pt idx="65">
                  <c:v>39569</c:v>
                </c:pt>
                <c:pt idx="66">
                  <c:v>39573</c:v>
                </c:pt>
                <c:pt idx="67">
                  <c:v>39580</c:v>
                </c:pt>
                <c:pt idx="68">
                  <c:v>39587</c:v>
                </c:pt>
                <c:pt idx="69">
                  <c:v>39596</c:v>
                </c:pt>
                <c:pt idx="70">
                  <c:v>39601</c:v>
                </c:pt>
                <c:pt idx="71">
                  <c:v>39608</c:v>
                </c:pt>
                <c:pt idx="72">
                  <c:v>39616</c:v>
                </c:pt>
                <c:pt idx="73">
                  <c:v>39623</c:v>
                </c:pt>
                <c:pt idx="74">
                  <c:v>39637</c:v>
                </c:pt>
                <c:pt idx="75">
                  <c:v>39645</c:v>
                </c:pt>
                <c:pt idx="76">
                  <c:v>39652</c:v>
                </c:pt>
                <c:pt idx="77">
                  <c:v>39658</c:v>
                </c:pt>
                <c:pt idx="78">
                  <c:v>39666</c:v>
                </c:pt>
                <c:pt idx="79">
                  <c:v>39671</c:v>
                </c:pt>
                <c:pt idx="80">
                  <c:v>39672</c:v>
                </c:pt>
                <c:pt idx="81">
                  <c:v>39681</c:v>
                </c:pt>
                <c:pt idx="82">
                  <c:v>39686</c:v>
                </c:pt>
                <c:pt idx="83">
                  <c:v>39695</c:v>
                </c:pt>
                <c:pt idx="84">
                  <c:v>39701</c:v>
                </c:pt>
                <c:pt idx="85">
                  <c:v>39707</c:v>
                </c:pt>
                <c:pt idx="86">
                  <c:v>39714</c:v>
                </c:pt>
                <c:pt idx="87">
                  <c:v>39724</c:v>
                </c:pt>
                <c:pt idx="88">
                  <c:v>39730</c:v>
                </c:pt>
                <c:pt idx="89">
                  <c:v>39737</c:v>
                </c:pt>
                <c:pt idx="90">
                  <c:v>39742</c:v>
                </c:pt>
                <c:pt idx="91">
                  <c:v>39748</c:v>
                </c:pt>
                <c:pt idx="92">
                  <c:v>39757</c:v>
                </c:pt>
                <c:pt idx="93">
                  <c:v>39763</c:v>
                </c:pt>
                <c:pt idx="94">
                  <c:v>39785</c:v>
                </c:pt>
                <c:pt idx="95">
                  <c:v>39793</c:v>
                </c:pt>
                <c:pt idx="96">
                  <c:v>39800</c:v>
                </c:pt>
                <c:pt idx="97">
                  <c:v>39808</c:v>
                </c:pt>
                <c:pt idx="98">
                  <c:v>39821</c:v>
                </c:pt>
                <c:pt idx="99">
                  <c:v>39846</c:v>
                </c:pt>
                <c:pt idx="100">
                  <c:v>39894</c:v>
                </c:pt>
                <c:pt idx="101">
                  <c:v>39917</c:v>
                </c:pt>
                <c:pt idx="102">
                  <c:v>39946</c:v>
                </c:pt>
                <c:pt idx="103">
                  <c:v>39968</c:v>
                </c:pt>
                <c:pt idx="104">
                  <c:v>40011</c:v>
                </c:pt>
                <c:pt idx="105">
                  <c:v>40053</c:v>
                </c:pt>
                <c:pt idx="106">
                  <c:v>40080</c:v>
                </c:pt>
                <c:pt idx="107">
                  <c:v>40104</c:v>
                </c:pt>
                <c:pt idx="108">
                  <c:v>40136</c:v>
                </c:pt>
                <c:pt idx="109">
                  <c:v>40167</c:v>
                </c:pt>
                <c:pt idx="110">
                  <c:v>40202</c:v>
                </c:pt>
                <c:pt idx="111">
                  <c:v>40217</c:v>
                </c:pt>
                <c:pt idx="112">
                  <c:v>40245</c:v>
                </c:pt>
                <c:pt idx="113">
                  <c:v>40298</c:v>
                </c:pt>
                <c:pt idx="114">
                  <c:v>40311</c:v>
                </c:pt>
                <c:pt idx="115">
                  <c:v>40357</c:v>
                </c:pt>
                <c:pt idx="116">
                  <c:v>40387</c:v>
                </c:pt>
                <c:pt idx="117">
                  <c:v>40401</c:v>
                </c:pt>
                <c:pt idx="118">
                  <c:v>40428</c:v>
                </c:pt>
                <c:pt idx="119">
                  <c:v>40456</c:v>
                </c:pt>
                <c:pt idx="120">
                  <c:v>40491</c:v>
                </c:pt>
                <c:pt idx="121">
                  <c:v>40527</c:v>
                </c:pt>
                <c:pt idx="122">
                  <c:v>40549</c:v>
                </c:pt>
                <c:pt idx="123">
                  <c:v>40597</c:v>
                </c:pt>
                <c:pt idx="124">
                  <c:v>40611</c:v>
                </c:pt>
                <c:pt idx="125">
                  <c:v>40641</c:v>
                </c:pt>
                <c:pt idx="126">
                  <c:v>40681</c:v>
                </c:pt>
                <c:pt idx="127">
                  <c:v>40722</c:v>
                </c:pt>
                <c:pt idx="128">
                  <c:v>40751</c:v>
                </c:pt>
                <c:pt idx="129">
                  <c:v>40758</c:v>
                </c:pt>
                <c:pt idx="130">
                  <c:v>40807</c:v>
                </c:pt>
                <c:pt idx="131">
                  <c:v>40839</c:v>
                </c:pt>
                <c:pt idx="132">
                  <c:v>40863</c:v>
                </c:pt>
                <c:pt idx="133">
                  <c:v>40895</c:v>
                </c:pt>
                <c:pt idx="134">
                  <c:v>40921</c:v>
                </c:pt>
                <c:pt idx="135">
                  <c:v>40942</c:v>
                </c:pt>
                <c:pt idx="136">
                  <c:v>40979</c:v>
                </c:pt>
                <c:pt idx="137">
                  <c:v>41023</c:v>
                </c:pt>
                <c:pt idx="138">
                  <c:v>41052</c:v>
                </c:pt>
                <c:pt idx="139">
                  <c:v>41075</c:v>
                </c:pt>
                <c:pt idx="140">
                  <c:v>41094</c:v>
                </c:pt>
                <c:pt idx="141">
                  <c:v>41122</c:v>
                </c:pt>
                <c:pt idx="142">
                  <c:v>41177</c:v>
                </c:pt>
                <c:pt idx="143">
                  <c:v>41193</c:v>
                </c:pt>
                <c:pt idx="144">
                  <c:v>41220</c:v>
                </c:pt>
                <c:pt idx="145">
                  <c:v>41247</c:v>
                </c:pt>
                <c:pt idx="146">
                  <c:v>41278</c:v>
                </c:pt>
                <c:pt idx="147">
                  <c:v>41322</c:v>
                </c:pt>
                <c:pt idx="148">
                  <c:v>41334</c:v>
                </c:pt>
                <c:pt idx="149">
                  <c:v>41373</c:v>
                </c:pt>
                <c:pt idx="150">
                  <c:v>41402</c:v>
                </c:pt>
                <c:pt idx="151">
                  <c:v>41431</c:v>
                </c:pt>
                <c:pt idx="152">
                  <c:v>41458</c:v>
                </c:pt>
                <c:pt idx="153">
                  <c:v>41488</c:v>
                </c:pt>
                <c:pt idx="154">
                  <c:v>41541</c:v>
                </c:pt>
                <c:pt idx="155">
                  <c:v>41555</c:v>
                </c:pt>
                <c:pt idx="156">
                  <c:v>41586</c:v>
                </c:pt>
                <c:pt idx="157">
                  <c:v>41618</c:v>
                </c:pt>
                <c:pt idx="158">
                  <c:v>41667</c:v>
                </c:pt>
                <c:pt idx="159">
                  <c:v>41683</c:v>
                </c:pt>
                <c:pt idx="160">
                  <c:v>41724</c:v>
                </c:pt>
                <c:pt idx="161">
                  <c:v>41753</c:v>
                </c:pt>
                <c:pt idx="162">
                  <c:v>41780</c:v>
                </c:pt>
                <c:pt idx="163">
                  <c:v>41796</c:v>
                </c:pt>
                <c:pt idx="164">
                  <c:v>41838</c:v>
                </c:pt>
                <c:pt idx="165">
                  <c:v>41881</c:v>
                </c:pt>
                <c:pt idx="166">
                  <c:v>41903</c:v>
                </c:pt>
                <c:pt idx="167">
                  <c:v>41928</c:v>
                </c:pt>
                <c:pt idx="168">
                  <c:v>41968</c:v>
                </c:pt>
                <c:pt idx="169">
                  <c:v>42001</c:v>
                </c:pt>
                <c:pt idx="170">
                  <c:v>42005</c:v>
                </c:pt>
                <c:pt idx="171">
                  <c:v>42036</c:v>
                </c:pt>
                <c:pt idx="172">
                  <c:v>42065</c:v>
                </c:pt>
                <c:pt idx="173">
                  <c:v>42097</c:v>
                </c:pt>
                <c:pt idx="174">
                  <c:v>42128</c:v>
                </c:pt>
                <c:pt idx="175">
                  <c:v>42160</c:v>
                </c:pt>
                <c:pt idx="176">
                  <c:v>42191</c:v>
                </c:pt>
                <c:pt idx="177">
                  <c:v>42223</c:v>
                </c:pt>
                <c:pt idx="178">
                  <c:v>42255</c:v>
                </c:pt>
                <c:pt idx="179">
                  <c:v>42286</c:v>
                </c:pt>
                <c:pt idx="180">
                  <c:v>42318</c:v>
                </c:pt>
                <c:pt idx="181">
                  <c:v>42349</c:v>
                </c:pt>
                <c:pt idx="182">
                  <c:v>42378</c:v>
                </c:pt>
                <c:pt idx="183">
                  <c:v>42418</c:v>
                </c:pt>
                <c:pt idx="184">
                  <c:v>42449</c:v>
                </c:pt>
                <c:pt idx="185">
                  <c:v>42486</c:v>
                </c:pt>
                <c:pt idx="186">
                  <c:v>42500</c:v>
                </c:pt>
                <c:pt idx="187">
                  <c:v>42529</c:v>
                </c:pt>
                <c:pt idx="188">
                  <c:v>42552</c:v>
                </c:pt>
                <c:pt idx="189">
                  <c:v>42583</c:v>
                </c:pt>
                <c:pt idx="190">
                  <c:v>42614</c:v>
                </c:pt>
                <c:pt idx="191">
                  <c:v>42644</c:v>
                </c:pt>
                <c:pt idx="192">
                  <c:v>42675</c:v>
                </c:pt>
                <c:pt idx="193">
                  <c:v>42705</c:v>
                </c:pt>
                <c:pt idx="194">
                  <c:v>42736</c:v>
                </c:pt>
                <c:pt idx="195">
                  <c:v>42767</c:v>
                </c:pt>
                <c:pt idx="196">
                  <c:v>42795</c:v>
                </c:pt>
                <c:pt idx="197">
                  <c:v>42826</c:v>
                </c:pt>
                <c:pt idx="198">
                  <c:v>42856</c:v>
                </c:pt>
                <c:pt idx="199">
                  <c:v>42887</c:v>
                </c:pt>
                <c:pt idx="200">
                  <c:v>42917</c:v>
                </c:pt>
                <c:pt idx="201">
                  <c:v>42948</c:v>
                </c:pt>
                <c:pt idx="202">
                  <c:v>42979</c:v>
                </c:pt>
                <c:pt idx="203">
                  <c:v>43009</c:v>
                </c:pt>
                <c:pt idx="204">
                  <c:v>43040</c:v>
                </c:pt>
                <c:pt idx="205">
                  <c:v>43070</c:v>
                </c:pt>
                <c:pt idx="206">
                  <c:v>43101</c:v>
                </c:pt>
                <c:pt idx="207">
                  <c:v>43132</c:v>
                </c:pt>
                <c:pt idx="208">
                  <c:v>43160</c:v>
                </c:pt>
                <c:pt idx="209">
                  <c:v>43191</c:v>
                </c:pt>
                <c:pt idx="210">
                  <c:v>43221</c:v>
                </c:pt>
                <c:pt idx="211">
                  <c:v>43252</c:v>
                </c:pt>
                <c:pt idx="212">
                  <c:v>43282</c:v>
                </c:pt>
                <c:pt idx="213">
                  <c:v>43313</c:v>
                </c:pt>
                <c:pt idx="214">
                  <c:v>43344</c:v>
                </c:pt>
                <c:pt idx="215">
                  <c:v>43374</c:v>
                </c:pt>
                <c:pt idx="216">
                  <c:v>43405</c:v>
                </c:pt>
                <c:pt idx="217">
                  <c:v>43435</c:v>
                </c:pt>
                <c:pt idx="218">
                  <c:v>43468</c:v>
                </c:pt>
                <c:pt idx="219">
                  <c:v>43503</c:v>
                </c:pt>
                <c:pt idx="220">
                  <c:v>43530</c:v>
                </c:pt>
                <c:pt idx="221">
                  <c:v>43559</c:v>
                </c:pt>
                <c:pt idx="222">
                  <c:v>43593</c:v>
                </c:pt>
                <c:pt idx="223">
                  <c:v>43618</c:v>
                </c:pt>
                <c:pt idx="224">
                  <c:v>43648</c:v>
                </c:pt>
                <c:pt idx="225">
                  <c:v>43679</c:v>
                </c:pt>
                <c:pt idx="226">
                  <c:v>43714</c:v>
                </c:pt>
                <c:pt idx="227">
                  <c:v>43741</c:v>
                </c:pt>
                <c:pt idx="228">
                  <c:v>43770</c:v>
                </c:pt>
                <c:pt idx="229">
                  <c:v>43800</c:v>
                </c:pt>
                <c:pt idx="230">
                  <c:v>43831</c:v>
                </c:pt>
                <c:pt idx="231">
                  <c:v>43862</c:v>
                </c:pt>
                <c:pt idx="232">
                  <c:v>43891</c:v>
                </c:pt>
                <c:pt idx="233">
                  <c:v>43922</c:v>
                </c:pt>
                <c:pt idx="234">
                  <c:v>43952</c:v>
                </c:pt>
                <c:pt idx="235">
                  <c:v>43983</c:v>
                </c:pt>
                <c:pt idx="236">
                  <c:v>44015</c:v>
                </c:pt>
                <c:pt idx="237">
                  <c:v>44021</c:v>
                </c:pt>
                <c:pt idx="238">
                  <c:v>44026</c:v>
                </c:pt>
                <c:pt idx="239">
                  <c:v>44033</c:v>
                </c:pt>
                <c:pt idx="240">
                  <c:v>44054</c:v>
                </c:pt>
                <c:pt idx="241">
                  <c:v>44082</c:v>
                </c:pt>
                <c:pt idx="242">
                  <c:v>44105</c:v>
                </c:pt>
                <c:pt idx="243">
                  <c:v>44138</c:v>
                </c:pt>
                <c:pt idx="244">
                  <c:v>44178</c:v>
                </c:pt>
                <c:pt idx="245">
                  <c:v>44209</c:v>
                </c:pt>
                <c:pt idx="246">
                  <c:v>44240</c:v>
                </c:pt>
                <c:pt idx="247">
                  <c:v>44268</c:v>
                </c:pt>
                <c:pt idx="248">
                  <c:v>44299</c:v>
                </c:pt>
                <c:pt idx="249">
                  <c:v>44329</c:v>
                </c:pt>
                <c:pt idx="250">
                  <c:v>44360</c:v>
                </c:pt>
                <c:pt idx="251">
                  <c:v>44390</c:v>
                </c:pt>
                <c:pt idx="252">
                  <c:v>44421</c:v>
                </c:pt>
                <c:pt idx="253">
                  <c:v>44452</c:v>
                </c:pt>
                <c:pt idx="254">
                  <c:v>44482</c:v>
                </c:pt>
                <c:pt idx="255">
                  <c:v>44513</c:v>
                </c:pt>
                <c:pt idx="256">
                  <c:v>44543</c:v>
                </c:pt>
                <c:pt idx="257">
                  <c:v>44574</c:v>
                </c:pt>
                <c:pt idx="258">
                  <c:v>44605</c:v>
                </c:pt>
                <c:pt idx="259">
                  <c:v>44633</c:v>
                </c:pt>
                <c:pt idx="260">
                  <c:v>44664</c:v>
                </c:pt>
                <c:pt idx="261">
                  <c:v>44694</c:v>
                </c:pt>
                <c:pt idx="262">
                  <c:v>44725</c:v>
                </c:pt>
                <c:pt idx="263">
                  <c:v>44755</c:v>
                </c:pt>
                <c:pt idx="264">
                  <c:v>44786</c:v>
                </c:pt>
                <c:pt idx="265">
                  <c:v>44817</c:v>
                </c:pt>
                <c:pt idx="266">
                  <c:v>44847</c:v>
                </c:pt>
                <c:pt idx="267">
                  <c:v>44878</c:v>
                </c:pt>
                <c:pt idx="268">
                  <c:v>44908</c:v>
                </c:pt>
                <c:pt idx="269">
                  <c:v>44939</c:v>
                </c:pt>
                <c:pt idx="270">
                  <c:v>44970</c:v>
                </c:pt>
                <c:pt idx="271">
                  <c:v>44998</c:v>
                </c:pt>
                <c:pt idx="272">
                  <c:v>45029</c:v>
                </c:pt>
                <c:pt idx="273">
                  <c:v>45059</c:v>
                </c:pt>
                <c:pt idx="274">
                  <c:v>45090</c:v>
                </c:pt>
                <c:pt idx="275">
                  <c:v>45135</c:v>
                </c:pt>
                <c:pt idx="276">
                  <c:v>45150</c:v>
                </c:pt>
                <c:pt idx="277">
                  <c:v>45197</c:v>
                </c:pt>
                <c:pt idx="278">
                  <c:v>45209</c:v>
                </c:pt>
                <c:pt idx="279">
                  <c:v>45251</c:v>
                </c:pt>
                <c:pt idx="280">
                  <c:v>45289</c:v>
                </c:pt>
                <c:pt idx="281">
                  <c:v>45295</c:v>
                </c:pt>
                <c:pt idx="282">
                  <c:v>45336</c:v>
                </c:pt>
                <c:pt idx="283">
                  <c:v>45372</c:v>
                </c:pt>
                <c:pt idx="284">
                  <c:v>45400</c:v>
                </c:pt>
                <c:pt idx="285">
                  <c:v>45439</c:v>
                </c:pt>
                <c:pt idx="286">
                  <c:v>45449</c:v>
                </c:pt>
                <c:pt idx="287">
                  <c:v>45484</c:v>
                </c:pt>
                <c:pt idx="288">
                  <c:v>45533</c:v>
                </c:pt>
                <c:pt idx="289">
                  <c:v>45540</c:v>
                </c:pt>
                <c:pt idx="290">
                  <c:v>45587</c:v>
                </c:pt>
                <c:pt idx="291">
                  <c:v>45598</c:v>
                </c:pt>
                <c:pt idx="292">
                  <c:v>45636</c:v>
                </c:pt>
                <c:pt idx="293">
                  <c:v>45659</c:v>
                </c:pt>
                <c:pt idx="294">
                  <c:v>45715</c:v>
                </c:pt>
                <c:pt idx="295">
                  <c:v>45737</c:v>
                </c:pt>
                <c:pt idx="296">
                  <c:v>45771</c:v>
                </c:pt>
                <c:pt idx="297">
                  <c:v>45799</c:v>
                </c:pt>
                <c:pt idx="298">
                  <c:v>45834</c:v>
                </c:pt>
              </c:numCache>
            </c:numRef>
          </c:xVal>
          <c:yVal>
            <c:numRef>
              <c:f>'Cunc Antes Choap (1AM8)'!$B$2:$B$300</c:f>
              <c:numCache>
                <c:formatCode>General</c:formatCode>
                <c:ptCount val="299"/>
                <c:pt idx="0">
                  <c:v>0.28000000000000003</c:v>
                </c:pt>
                <c:pt idx="1">
                  <c:v>0.3</c:v>
                </c:pt>
                <c:pt idx="2">
                  <c:v>0.3</c:v>
                </c:pt>
                <c:pt idx="3">
                  <c:v>0.28999999999999998</c:v>
                </c:pt>
                <c:pt idx="4">
                  <c:v>0.21</c:v>
                </c:pt>
                <c:pt idx="5">
                  <c:v>0.09</c:v>
                </c:pt>
                <c:pt idx="6">
                  <c:v>7.0000000000000007E-2</c:v>
                </c:pt>
                <c:pt idx="7">
                  <c:v>0.13</c:v>
                </c:pt>
                <c:pt idx="8">
                  <c:v>0.16</c:v>
                </c:pt>
                <c:pt idx="9">
                  <c:v>0.11</c:v>
                </c:pt>
                <c:pt idx="10">
                  <c:v>0.12</c:v>
                </c:pt>
                <c:pt idx="11">
                  <c:v>0.11</c:v>
                </c:pt>
                <c:pt idx="12" formatCode="0.00">
                  <c:v>0.1</c:v>
                </c:pt>
                <c:pt idx="13">
                  <c:v>0.12</c:v>
                </c:pt>
                <c:pt idx="14">
                  <c:v>0.11</c:v>
                </c:pt>
                <c:pt idx="15" formatCode="0.00">
                  <c:v>0.1</c:v>
                </c:pt>
                <c:pt idx="16">
                  <c:v>0.12</c:v>
                </c:pt>
                <c:pt idx="17">
                  <c:v>0.17</c:v>
                </c:pt>
                <c:pt idx="18">
                  <c:v>0.08</c:v>
                </c:pt>
                <c:pt idx="19">
                  <c:v>0.08</c:v>
                </c:pt>
                <c:pt idx="20">
                  <c:v>0.19</c:v>
                </c:pt>
                <c:pt idx="21">
                  <c:v>0.22</c:v>
                </c:pt>
                <c:pt idx="22">
                  <c:v>0.18</c:v>
                </c:pt>
                <c:pt idx="23">
                  <c:v>0.12</c:v>
                </c:pt>
                <c:pt idx="24">
                  <c:v>0.1</c:v>
                </c:pt>
                <c:pt idx="25">
                  <c:v>0.08</c:v>
                </c:pt>
                <c:pt idx="26" formatCode="0.00">
                  <c:v>7.0000000000000007E-2</c:v>
                </c:pt>
                <c:pt idx="27" formatCode="0.00">
                  <c:v>0.1</c:v>
                </c:pt>
                <c:pt idx="28" formatCode="0.00">
                  <c:v>0.09</c:v>
                </c:pt>
                <c:pt idx="29" formatCode="0.00">
                  <c:v>0.02</c:v>
                </c:pt>
                <c:pt idx="30" formatCode="0.00">
                  <c:v>0.31</c:v>
                </c:pt>
                <c:pt idx="31" formatCode="0.00">
                  <c:v>0.44</c:v>
                </c:pt>
                <c:pt idx="32" formatCode="0.00">
                  <c:v>0.75</c:v>
                </c:pt>
                <c:pt idx="33" formatCode="0.00">
                  <c:v>0.91</c:v>
                </c:pt>
                <c:pt idx="34" formatCode="0.00">
                  <c:v>0.28000000000000003</c:v>
                </c:pt>
                <c:pt idx="35" formatCode="0.00">
                  <c:v>0.23</c:v>
                </c:pt>
                <c:pt idx="36" formatCode="0.00">
                  <c:v>0.14000000000000001</c:v>
                </c:pt>
                <c:pt idx="37" formatCode="0.00">
                  <c:v>0.14000000000000001</c:v>
                </c:pt>
                <c:pt idx="38" formatCode="0.00">
                  <c:v>0.11</c:v>
                </c:pt>
                <c:pt idx="39" formatCode="0.00">
                  <c:v>0.14000000000000001</c:v>
                </c:pt>
                <c:pt idx="40" formatCode="0.00">
                  <c:v>0.13</c:v>
                </c:pt>
                <c:pt idx="41" formatCode="0.00">
                  <c:v>0.08</c:v>
                </c:pt>
                <c:pt idx="42" formatCode="0.00">
                  <c:v>0.13</c:v>
                </c:pt>
                <c:pt idx="43" formatCode="0.00">
                  <c:v>0.15</c:v>
                </c:pt>
                <c:pt idx="44" formatCode="0.00">
                  <c:v>0.22</c:v>
                </c:pt>
                <c:pt idx="45" formatCode="0.00">
                  <c:v>0.17</c:v>
                </c:pt>
                <c:pt idx="46">
                  <c:v>0.1</c:v>
                </c:pt>
                <c:pt idx="47">
                  <c:v>0.11</c:v>
                </c:pt>
                <c:pt idx="48">
                  <c:v>0.1</c:v>
                </c:pt>
                <c:pt idx="49">
                  <c:v>0.14000000000000001</c:v>
                </c:pt>
                <c:pt idx="50">
                  <c:v>0.16</c:v>
                </c:pt>
                <c:pt idx="51">
                  <c:v>0.17</c:v>
                </c:pt>
                <c:pt idx="52">
                  <c:v>0.12</c:v>
                </c:pt>
                <c:pt idx="53">
                  <c:v>0.1</c:v>
                </c:pt>
                <c:pt idx="54">
                  <c:v>0.1</c:v>
                </c:pt>
                <c:pt idx="55">
                  <c:v>0.23</c:v>
                </c:pt>
                <c:pt idx="56">
                  <c:v>0.2</c:v>
                </c:pt>
                <c:pt idx="57">
                  <c:v>0.11</c:v>
                </c:pt>
                <c:pt idx="58">
                  <c:v>0.11</c:v>
                </c:pt>
                <c:pt idx="59">
                  <c:v>7.0000000000000007E-2</c:v>
                </c:pt>
                <c:pt idx="60">
                  <c:v>0.1</c:v>
                </c:pt>
                <c:pt idx="61">
                  <c:v>0.04</c:v>
                </c:pt>
                <c:pt idx="62">
                  <c:v>0.09</c:v>
                </c:pt>
                <c:pt idx="63">
                  <c:v>7.0000000000000007E-2</c:v>
                </c:pt>
                <c:pt idx="64">
                  <c:v>0.1</c:v>
                </c:pt>
                <c:pt idx="65">
                  <c:v>0.13</c:v>
                </c:pt>
                <c:pt idx="66">
                  <c:v>0.11</c:v>
                </c:pt>
                <c:pt idx="67">
                  <c:v>0.08</c:v>
                </c:pt>
                <c:pt idx="68">
                  <c:v>0.15</c:v>
                </c:pt>
                <c:pt idx="69">
                  <c:v>0.1</c:v>
                </c:pt>
                <c:pt idx="70">
                  <c:v>0.15</c:v>
                </c:pt>
                <c:pt idx="71">
                  <c:v>0.1</c:v>
                </c:pt>
                <c:pt idx="72">
                  <c:v>0.1</c:v>
                </c:pt>
                <c:pt idx="73">
                  <c:v>0.14000000000000001</c:v>
                </c:pt>
                <c:pt idx="74">
                  <c:v>7.0000000000000007E-2</c:v>
                </c:pt>
                <c:pt idx="75">
                  <c:v>0.08</c:v>
                </c:pt>
                <c:pt idx="76">
                  <c:v>0.24</c:v>
                </c:pt>
                <c:pt idx="77">
                  <c:v>0.09</c:v>
                </c:pt>
                <c:pt idx="78">
                  <c:v>0.16</c:v>
                </c:pt>
                <c:pt idx="79">
                  <c:v>0.24</c:v>
                </c:pt>
                <c:pt idx="80">
                  <c:v>0.17</c:v>
                </c:pt>
                <c:pt idx="81">
                  <c:v>0.12</c:v>
                </c:pt>
                <c:pt idx="82">
                  <c:v>0.15</c:v>
                </c:pt>
                <c:pt idx="83">
                  <c:v>0.55000000000000004</c:v>
                </c:pt>
                <c:pt idx="84">
                  <c:v>0.13</c:v>
                </c:pt>
                <c:pt idx="85">
                  <c:v>0.16</c:v>
                </c:pt>
                <c:pt idx="86">
                  <c:v>0.28000000000000003</c:v>
                </c:pt>
                <c:pt idx="87">
                  <c:v>0.34</c:v>
                </c:pt>
                <c:pt idx="88">
                  <c:v>0.27</c:v>
                </c:pt>
                <c:pt idx="89">
                  <c:v>0.26</c:v>
                </c:pt>
                <c:pt idx="90">
                  <c:v>0.14000000000000001</c:v>
                </c:pt>
                <c:pt idx="91">
                  <c:v>0.37</c:v>
                </c:pt>
                <c:pt idx="92">
                  <c:v>0.41</c:v>
                </c:pt>
                <c:pt idx="93">
                  <c:v>0.19</c:v>
                </c:pt>
                <c:pt idx="94">
                  <c:v>0.36</c:v>
                </c:pt>
                <c:pt idx="95">
                  <c:v>0.35</c:v>
                </c:pt>
                <c:pt idx="96">
                  <c:v>0.3</c:v>
                </c:pt>
                <c:pt idx="97">
                  <c:v>0.12</c:v>
                </c:pt>
                <c:pt idx="98">
                  <c:v>0.09</c:v>
                </c:pt>
                <c:pt idx="99">
                  <c:v>0.1</c:v>
                </c:pt>
                <c:pt idx="100">
                  <c:v>0.05</c:v>
                </c:pt>
                <c:pt idx="101">
                  <c:v>0.09</c:v>
                </c:pt>
                <c:pt idx="102">
                  <c:v>0.12</c:v>
                </c:pt>
                <c:pt idx="103">
                  <c:v>0.17</c:v>
                </c:pt>
                <c:pt idx="104">
                  <c:v>0.2</c:v>
                </c:pt>
                <c:pt idx="105">
                  <c:v>0.36</c:v>
                </c:pt>
                <c:pt idx="106">
                  <c:v>0.25</c:v>
                </c:pt>
                <c:pt idx="107">
                  <c:v>0.21</c:v>
                </c:pt>
                <c:pt idx="108">
                  <c:v>0.19</c:v>
                </c:pt>
                <c:pt idx="109">
                  <c:v>0.14000000000000001</c:v>
                </c:pt>
                <c:pt idx="110">
                  <c:v>0.08</c:v>
                </c:pt>
                <c:pt idx="111">
                  <c:v>0.09</c:v>
                </c:pt>
                <c:pt idx="112">
                  <c:v>0.11</c:v>
                </c:pt>
                <c:pt idx="113">
                  <c:v>7.0000000000000007E-2</c:v>
                </c:pt>
                <c:pt idx="114">
                  <c:v>0.08</c:v>
                </c:pt>
                <c:pt idx="115">
                  <c:v>0.14000000000000001</c:v>
                </c:pt>
                <c:pt idx="116">
                  <c:v>0.17</c:v>
                </c:pt>
                <c:pt idx="117">
                  <c:v>0.04</c:v>
                </c:pt>
                <c:pt idx="118">
                  <c:v>0.12</c:v>
                </c:pt>
                <c:pt idx="119">
                  <c:v>0.08</c:v>
                </c:pt>
                <c:pt idx="120">
                  <c:v>0.11</c:v>
                </c:pt>
                <c:pt idx="121">
                  <c:v>0.05</c:v>
                </c:pt>
                <c:pt idx="122">
                  <c:v>0.04</c:v>
                </c:pt>
                <c:pt idx="123">
                  <c:v>0.08</c:v>
                </c:pt>
                <c:pt idx="124">
                  <c:v>0.11</c:v>
                </c:pt>
                <c:pt idx="125">
                  <c:v>0.12</c:v>
                </c:pt>
                <c:pt idx="126">
                  <c:v>0.14000000000000001</c:v>
                </c:pt>
                <c:pt idx="127">
                  <c:v>0.26</c:v>
                </c:pt>
                <c:pt idx="128">
                  <c:v>7.0000000000000007E-2</c:v>
                </c:pt>
                <c:pt idx="129">
                  <c:v>0.17</c:v>
                </c:pt>
                <c:pt idx="130">
                  <c:v>0.05</c:v>
                </c:pt>
                <c:pt idx="131">
                  <c:v>0.12</c:v>
                </c:pt>
                <c:pt idx="132">
                  <c:v>0.15</c:v>
                </c:pt>
                <c:pt idx="133">
                  <c:v>0.08</c:v>
                </c:pt>
                <c:pt idx="134">
                  <c:v>0.09</c:v>
                </c:pt>
                <c:pt idx="135" formatCode="0.00">
                  <c:v>0.08</c:v>
                </c:pt>
                <c:pt idx="136" formatCode="0.00">
                  <c:v>0.09</c:v>
                </c:pt>
                <c:pt idx="137" formatCode="0.00">
                  <c:v>0.1</c:v>
                </c:pt>
                <c:pt idx="138" formatCode="0.00">
                  <c:v>0.01</c:v>
                </c:pt>
                <c:pt idx="139" formatCode="0.00">
                  <c:v>0.01</c:v>
                </c:pt>
                <c:pt idx="140" formatCode="0.00">
                  <c:v>0.1</c:v>
                </c:pt>
                <c:pt idx="141" formatCode="0.00">
                  <c:v>0.06</c:v>
                </c:pt>
                <c:pt idx="142" formatCode="0.00">
                  <c:v>0.05</c:v>
                </c:pt>
                <c:pt idx="143" formatCode="0.00">
                  <c:v>0.01</c:v>
                </c:pt>
                <c:pt idx="144" formatCode="0.00">
                  <c:v>0.01</c:v>
                </c:pt>
                <c:pt idx="145" formatCode="0.00">
                  <c:v>0.01</c:v>
                </c:pt>
                <c:pt idx="146" formatCode="0.00">
                  <c:v>0.01</c:v>
                </c:pt>
                <c:pt idx="147" formatCode="0.00">
                  <c:v>0.01</c:v>
                </c:pt>
                <c:pt idx="148" formatCode="0.00">
                  <c:v>0.01</c:v>
                </c:pt>
                <c:pt idx="149" formatCode="0.00">
                  <c:v>0.01</c:v>
                </c:pt>
                <c:pt idx="150" formatCode="0.00">
                  <c:v>0.01</c:v>
                </c:pt>
                <c:pt idx="151" formatCode="0.00">
                  <c:v>0.01</c:v>
                </c:pt>
                <c:pt idx="152" formatCode="0.00">
                  <c:v>0.01</c:v>
                </c:pt>
                <c:pt idx="153" formatCode="0.00">
                  <c:v>0.01</c:v>
                </c:pt>
                <c:pt idx="154" formatCode="0.00">
                  <c:v>0.01</c:v>
                </c:pt>
                <c:pt idx="155" formatCode="0.00">
                  <c:v>0.01</c:v>
                </c:pt>
                <c:pt idx="156" formatCode="0.00">
                  <c:v>0.01</c:v>
                </c:pt>
                <c:pt idx="157" formatCode="0.00">
                  <c:v>0.01</c:v>
                </c:pt>
                <c:pt idx="158" formatCode="0.00">
                  <c:v>0.01</c:v>
                </c:pt>
                <c:pt idx="159" formatCode="0.00">
                  <c:v>0.01</c:v>
                </c:pt>
                <c:pt idx="160" formatCode="0.00">
                  <c:v>0.01</c:v>
                </c:pt>
                <c:pt idx="161" formatCode="0.00">
                  <c:v>0.01</c:v>
                </c:pt>
                <c:pt idx="162" formatCode="0.00">
                  <c:v>0.01</c:v>
                </c:pt>
                <c:pt idx="163" formatCode="0.00">
                  <c:v>0.01</c:v>
                </c:pt>
                <c:pt idx="164" formatCode="0.00">
                  <c:v>0.01</c:v>
                </c:pt>
                <c:pt idx="165" formatCode="0.00">
                  <c:v>0.01</c:v>
                </c:pt>
                <c:pt idx="166" formatCode="0.00">
                  <c:v>0.01</c:v>
                </c:pt>
                <c:pt idx="167" formatCode="0.00">
                  <c:v>0.01</c:v>
                </c:pt>
                <c:pt idx="168" formatCode="0.00">
                  <c:v>0.01</c:v>
                </c:pt>
                <c:pt idx="169" formatCode="0.00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0.05</c:v>
                </c:pt>
                <c:pt idx="181">
                  <c:v>0.2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0.15</c:v>
                </c:pt>
                <c:pt idx="189">
                  <c:v>0.04</c:v>
                </c:pt>
                <c:pt idx="190">
                  <c:v>0.28000000000000003</c:v>
                </c:pt>
                <c:pt idx="191">
                  <c:v>0.01</c:v>
                </c:pt>
                <c:pt idx="192">
                  <c:v>0.27</c:v>
                </c:pt>
                <c:pt idx="193">
                  <c:v>0.15</c:v>
                </c:pt>
                <c:pt idx="194">
                  <c:v>0.18</c:v>
                </c:pt>
                <c:pt idx="195">
                  <c:v>0.06</c:v>
                </c:pt>
                <c:pt idx="196">
                  <c:v>0.15</c:v>
                </c:pt>
                <c:pt idx="197">
                  <c:v>0.15</c:v>
                </c:pt>
                <c:pt idx="198">
                  <c:v>0.25</c:v>
                </c:pt>
                <c:pt idx="199">
                  <c:v>0.28000000000000003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0.05</c:v>
                </c:pt>
                <c:pt idx="205">
                  <c:v>0.2</c:v>
                </c:pt>
                <c:pt idx="206">
                  <c:v>0.03</c:v>
                </c:pt>
                <c:pt idx="207">
                  <c:v>0.01</c:v>
                </c:pt>
                <c:pt idx="208">
                  <c:v>0.28999999999999998</c:v>
                </c:pt>
                <c:pt idx="209">
                  <c:v>0.42</c:v>
                </c:pt>
                <c:pt idx="210">
                  <c:v>0.23</c:v>
                </c:pt>
                <c:pt idx="211">
                  <c:v>0.2</c:v>
                </c:pt>
                <c:pt idx="212">
                  <c:v>0.1</c:v>
                </c:pt>
                <c:pt idx="213">
                  <c:v>0.05</c:v>
                </c:pt>
                <c:pt idx="214">
                  <c:v>0.05</c:v>
                </c:pt>
                <c:pt idx="215">
                  <c:v>0.01</c:v>
                </c:pt>
                <c:pt idx="216">
                  <c:v>0.14000000000000001</c:v>
                </c:pt>
                <c:pt idx="217">
                  <c:v>0.13</c:v>
                </c:pt>
                <c:pt idx="218">
                  <c:v>0.31</c:v>
                </c:pt>
                <c:pt idx="219">
                  <c:v>0.15</c:v>
                </c:pt>
                <c:pt idx="220">
                  <c:v>0.3</c:v>
                </c:pt>
                <c:pt idx="221">
                  <c:v>0.32</c:v>
                </c:pt>
                <c:pt idx="222">
                  <c:v>0.32</c:v>
                </c:pt>
                <c:pt idx="223">
                  <c:v>0.53</c:v>
                </c:pt>
                <c:pt idx="224">
                  <c:v>0.28999999999999998</c:v>
                </c:pt>
                <c:pt idx="225">
                  <c:v>0.13</c:v>
                </c:pt>
                <c:pt idx="226">
                  <c:v>0.123</c:v>
                </c:pt>
                <c:pt idx="227">
                  <c:v>9.8000000000000004E-2</c:v>
                </c:pt>
                <c:pt idx="228">
                  <c:v>9.6000000000000002E-2</c:v>
                </c:pt>
                <c:pt idx="229">
                  <c:v>1.4E-2</c:v>
                </c:pt>
                <c:pt idx="230">
                  <c:v>8.4000000000000005E-2</c:v>
                </c:pt>
                <c:pt idx="231">
                  <c:v>6.8000000000000005E-2</c:v>
                </c:pt>
                <c:pt idx="232">
                  <c:v>5.7000000000000002E-2</c:v>
                </c:pt>
                <c:pt idx="233">
                  <c:v>7.6999999999999999E-2</c:v>
                </c:pt>
                <c:pt idx="234">
                  <c:v>5.1999999999999998E-2</c:v>
                </c:pt>
                <c:pt idx="235">
                  <c:v>7.0000000000000007E-2</c:v>
                </c:pt>
                <c:pt idx="236">
                  <c:v>0.09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0.05</c:v>
                </c:pt>
                <c:pt idx="243">
                  <c:v>0.01</c:v>
                </c:pt>
                <c:pt idx="244">
                  <c:v>0.01</c:v>
                </c:pt>
                <c:pt idx="245">
                  <c:v>0.08</c:v>
                </c:pt>
                <c:pt idx="246">
                  <c:v>0.01</c:v>
                </c:pt>
                <c:pt idx="247">
                  <c:v>0.05</c:v>
                </c:pt>
                <c:pt idx="248">
                  <c:v>0.03</c:v>
                </c:pt>
                <c:pt idx="249">
                  <c:v>0.03</c:v>
                </c:pt>
                <c:pt idx="250">
                  <c:v>0.06</c:v>
                </c:pt>
                <c:pt idx="251">
                  <c:v>0.01</c:v>
                </c:pt>
                <c:pt idx="252">
                  <c:v>0.01</c:v>
                </c:pt>
                <c:pt idx="253">
                  <c:v>0.01</c:v>
                </c:pt>
                <c:pt idx="254">
                  <c:v>0.01</c:v>
                </c:pt>
                <c:pt idx="255">
                  <c:v>0.01</c:v>
                </c:pt>
                <c:pt idx="256">
                  <c:v>0.01</c:v>
                </c:pt>
                <c:pt idx="257">
                  <c:v>0.01</c:v>
                </c:pt>
                <c:pt idx="258">
                  <c:v>0.01</c:v>
                </c:pt>
                <c:pt idx="259">
                  <c:v>0.01</c:v>
                </c:pt>
                <c:pt idx="260">
                  <c:v>0.01</c:v>
                </c:pt>
                <c:pt idx="261">
                  <c:v>0.01</c:v>
                </c:pt>
                <c:pt idx="262">
                  <c:v>0.03</c:v>
                </c:pt>
                <c:pt idx="263">
                  <c:v>0.01</c:v>
                </c:pt>
                <c:pt idx="264">
                  <c:v>0.01</c:v>
                </c:pt>
                <c:pt idx="265">
                  <c:v>0.04</c:v>
                </c:pt>
                <c:pt idx="266">
                  <c:v>0.05</c:v>
                </c:pt>
                <c:pt idx="267">
                  <c:v>0.09</c:v>
                </c:pt>
                <c:pt idx="268">
                  <c:v>0.06</c:v>
                </c:pt>
                <c:pt idx="269">
                  <c:v>0.15</c:v>
                </c:pt>
                <c:pt idx="270">
                  <c:v>0.1</c:v>
                </c:pt>
                <c:pt idx="271">
                  <c:v>0.09</c:v>
                </c:pt>
                <c:pt idx="272">
                  <c:v>0.1</c:v>
                </c:pt>
                <c:pt idx="273">
                  <c:v>0.13</c:v>
                </c:pt>
                <c:pt idx="274">
                  <c:v>0.16</c:v>
                </c:pt>
                <c:pt idx="275">
                  <c:v>0.28000000000000003</c:v>
                </c:pt>
                <c:pt idx="276">
                  <c:v>0.28000000000000003</c:v>
                </c:pt>
                <c:pt idx="277">
                  <c:v>0.39</c:v>
                </c:pt>
                <c:pt idx="278">
                  <c:v>0.38</c:v>
                </c:pt>
                <c:pt idx="279">
                  <c:v>0.23</c:v>
                </c:pt>
                <c:pt idx="280">
                  <c:v>0.23</c:v>
                </c:pt>
                <c:pt idx="281">
                  <c:v>0.18</c:v>
                </c:pt>
                <c:pt idx="282">
                  <c:v>0.15</c:v>
                </c:pt>
                <c:pt idx="283">
                  <c:v>0.18</c:v>
                </c:pt>
                <c:pt idx="284">
                  <c:v>0.16</c:v>
                </c:pt>
                <c:pt idx="285">
                  <c:v>0.36</c:v>
                </c:pt>
                <c:pt idx="286">
                  <c:v>0.28999999999999998</c:v>
                </c:pt>
                <c:pt idx="287">
                  <c:v>0.5</c:v>
                </c:pt>
                <c:pt idx="288">
                  <c:v>0.34</c:v>
                </c:pt>
                <c:pt idx="289">
                  <c:v>0.28000000000000003</c:v>
                </c:pt>
                <c:pt idx="290">
                  <c:v>0.35</c:v>
                </c:pt>
                <c:pt idx="291">
                  <c:v>0.15</c:v>
                </c:pt>
                <c:pt idx="292">
                  <c:v>0.28999999999999998</c:v>
                </c:pt>
                <c:pt idx="293">
                  <c:v>0.14000000000000001</c:v>
                </c:pt>
                <c:pt idx="294">
                  <c:v>0.11</c:v>
                </c:pt>
                <c:pt idx="295">
                  <c:v>0.11</c:v>
                </c:pt>
                <c:pt idx="296">
                  <c:v>0.2</c:v>
                </c:pt>
                <c:pt idx="297">
                  <c:v>0.27</c:v>
                </c:pt>
                <c:pt idx="298">
                  <c:v>0.27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5A0-4D21-A00F-B0275A25B4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5456"/>
        <c:axId val="1"/>
      </c:scatterChart>
      <c:dateAx>
        <c:axId val="571975456"/>
        <c:scaling>
          <c:orientation val="minMax"/>
          <c:max val="46054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0.9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Cobre (mg/l)</a:t>
                </a:r>
              </a:p>
            </c:rich>
          </c:tx>
          <c:layout>
            <c:manualLayout>
              <c:xMode val="edge"/>
              <c:yMode val="edge"/>
              <c:x val="1.9217597800274964E-2"/>
              <c:y val="0.31097792827710008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5456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5800925925925927"/>
          <c:y val="0.8580785163660315"/>
          <c:w val="0.4833680164979377"/>
          <c:h val="9.7620116138332436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Cuncumén antes de confluencia Río Choapa</a:t>
            </a:r>
          </a:p>
        </c:rich>
      </c:tx>
      <c:layout>
        <c:manualLayout>
          <c:xMode val="edge"/>
          <c:yMode val="edge"/>
          <c:x val="0.27193337792537481"/>
          <c:y val="1.874749825137293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609925249656758E-2"/>
          <c:y val="0.14325395937090035"/>
          <c:w val="0.88718324380393065"/>
          <c:h val="0.61273608917871281"/>
        </c:manualLayout>
      </c:layout>
      <c:lineChart>
        <c:grouping val="standard"/>
        <c:varyColors val="0"/>
        <c:ser>
          <c:idx val="0"/>
          <c:order val="1"/>
          <c:tx>
            <c:strRef>
              <c:f>'Cunc Antes Choap (2AS)'!$K$1</c:f>
              <c:strCache>
                <c:ptCount val="1"/>
                <c:pt idx="0">
                  <c:v>Carga Histórica = 250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'Cunc Antes Choap (2AS)'!$A$2:$A$257</c:f>
              <c:numCache>
                <c:formatCode>mmm\-yy</c:formatCode>
                <c:ptCount val="256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38721</c:v>
                </c:pt>
                <c:pt idx="13">
                  <c:v>38776</c:v>
                </c:pt>
                <c:pt idx="14">
                  <c:v>38805</c:v>
                </c:pt>
                <c:pt idx="15">
                  <c:v>38836</c:v>
                </c:pt>
                <c:pt idx="16">
                  <c:v>38866</c:v>
                </c:pt>
                <c:pt idx="17">
                  <c:v>38897</c:v>
                </c:pt>
                <c:pt idx="18">
                  <c:v>38927</c:v>
                </c:pt>
                <c:pt idx="19">
                  <c:v>38958</c:v>
                </c:pt>
                <c:pt idx="20">
                  <c:v>38989</c:v>
                </c:pt>
                <c:pt idx="21">
                  <c:v>39019</c:v>
                </c:pt>
                <c:pt idx="22">
                  <c:v>39050</c:v>
                </c:pt>
                <c:pt idx="23">
                  <c:v>39080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40700</c:v>
                </c:pt>
                <c:pt idx="78">
                  <c:v>40704</c:v>
                </c:pt>
                <c:pt idx="79">
                  <c:v>40708</c:v>
                </c:pt>
                <c:pt idx="80">
                  <c:v>40722</c:v>
                </c:pt>
                <c:pt idx="81">
                  <c:v>40751</c:v>
                </c:pt>
                <c:pt idx="82">
                  <c:v>41146</c:v>
                </c:pt>
                <c:pt idx="83">
                  <c:v>40792</c:v>
                </c:pt>
                <c:pt idx="84">
                  <c:v>40823</c:v>
                </c:pt>
                <c:pt idx="85">
                  <c:v>40869</c:v>
                </c:pt>
                <c:pt idx="86">
                  <c:v>40895</c:v>
                </c:pt>
                <c:pt idx="87">
                  <c:v>40926</c:v>
                </c:pt>
                <c:pt idx="88">
                  <c:v>40946</c:v>
                </c:pt>
                <c:pt idx="89">
                  <c:v>40989</c:v>
                </c:pt>
                <c:pt idx="90">
                  <c:v>41003</c:v>
                </c:pt>
                <c:pt idx="91">
                  <c:v>41052</c:v>
                </c:pt>
                <c:pt idx="92">
                  <c:v>41086</c:v>
                </c:pt>
                <c:pt idx="93">
                  <c:v>41094</c:v>
                </c:pt>
                <c:pt idx="94">
                  <c:v>41122</c:v>
                </c:pt>
                <c:pt idx="95">
                  <c:v>41177</c:v>
                </c:pt>
                <c:pt idx="96">
                  <c:v>41211</c:v>
                </c:pt>
                <c:pt idx="97">
                  <c:v>41220</c:v>
                </c:pt>
                <c:pt idx="98">
                  <c:v>41273</c:v>
                </c:pt>
                <c:pt idx="99">
                  <c:v>41278</c:v>
                </c:pt>
                <c:pt idx="100">
                  <c:v>41306</c:v>
                </c:pt>
                <c:pt idx="101">
                  <c:v>41350</c:v>
                </c:pt>
                <c:pt idx="102">
                  <c:v>41373</c:v>
                </c:pt>
                <c:pt idx="103">
                  <c:v>41402</c:v>
                </c:pt>
                <c:pt idx="104">
                  <c:v>41446</c:v>
                </c:pt>
                <c:pt idx="105">
                  <c:v>41458</c:v>
                </c:pt>
                <c:pt idx="106">
                  <c:v>41488</c:v>
                </c:pt>
                <c:pt idx="107">
                  <c:v>41541</c:v>
                </c:pt>
                <c:pt idx="108">
                  <c:v>41572</c:v>
                </c:pt>
                <c:pt idx="109">
                  <c:v>41600</c:v>
                </c:pt>
                <c:pt idx="110">
                  <c:v>41618</c:v>
                </c:pt>
                <c:pt idx="111">
                  <c:v>41660</c:v>
                </c:pt>
                <c:pt idx="112">
                  <c:v>41683</c:v>
                </c:pt>
                <c:pt idx="113">
                  <c:v>41712</c:v>
                </c:pt>
                <c:pt idx="114">
                  <c:v>41738</c:v>
                </c:pt>
                <c:pt idx="115">
                  <c:v>41780</c:v>
                </c:pt>
                <c:pt idx="116">
                  <c:v>41796</c:v>
                </c:pt>
                <c:pt idx="117">
                  <c:v>41824</c:v>
                </c:pt>
                <c:pt idx="118">
                  <c:v>41868</c:v>
                </c:pt>
                <c:pt idx="119">
                  <c:v>41894</c:v>
                </c:pt>
                <c:pt idx="120">
                  <c:v>41928</c:v>
                </c:pt>
                <c:pt idx="121">
                  <c:v>41956</c:v>
                </c:pt>
                <c:pt idx="122">
                  <c:v>41984</c:v>
                </c:pt>
                <c:pt idx="123">
                  <c:v>42012</c:v>
                </c:pt>
                <c:pt idx="124">
                  <c:v>42038</c:v>
                </c:pt>
                <c:pt idx="125">
                  <c:v>42082</c:v>
                </c:pt>
                <c:pt idx="126">
                  <c:v>42110</c:v>
                </c:pt>
                <c:pt idx="127">
                  <c:v>42126</c:v>
                </c:pt>
                <c:pt idx="128">
                  <c:v>42165</c:v>
                </c:pt>
                <c:pt idx="129">
                  <c:v>42192</c:v>
                </c:pt>
                <c:pt idx="130">
                  <c:v>42220</c:v>
                </c:pt>
                <c:pt idx="131">
                  <c:v>42248</c:v>
                </c:pt>
                <c:pt idx="132">
                  <c:v>42279</c:v>
                </c:pt>
                <c:pt idx="133">
                  <c:v>42309</c:v>
                </c:pt>
                <c:pt idx="134">
                  <c:v>42360</c:v>
                </c:pt>
                <c:pt idx="135">
                  <c:v>42376</c:v>
                </c:pt>
                <c:pt idx="136">
                  <c:v>42418</c:v>
                </c:pt>
                <c:pt idx="137">
                  <c:v>42449</c:v>
                </c:pt>
                <c:pt idx="138">
                  <c:v>42472</c:v>
                </c:pt>
                <c:pt idx="139">
                  <c:v>42500</c:v>
                </c:pt>
                <c:pt idx="140">
                  <c:v>42542</c:v>
                </c:pt>
                <c:pt idx="141">
                  <c:v>42570</c:v>
                </c:pt>
                <c:pt idx="142">
                  <c:v>42599</c:v>
                </c:pt>
                <c:pt idx="143">
                  <c:v>42628</c:v>
                </c:pt>
                <c:pt idx="144">
                  <c:v>42656</c:v>
                </c:pt>
                <c:pt idx="145">
                  <c:v>42687</c:v>
                </c:pt>
                <c:pt idx="146">
                  <c:v>42732</c:v>
                </c:pt>
                <c:pt idx="147">
                  <c:v>42739</c:v>
                </c:pt>
                <c:pt idx="148">
                  <c:v>42768</c:v>
                </c:pt>
                <c:pt idx="149">
                  <c:v>42809</c:v>
                </c:pt>
                <c:pt idx="150">
                  <c:v>42837</c:v>
                </c:pt>
                <c:pt idx="151">
                  <c:v>42872</c:v>
                </c:pt>
                <c:pt idx="152">
                  <c:v>42899</c:v>
                </c:pt>
                <c:pt idx="153">
                  <c:v>42922</c:v>
                </c:pt>
                <c:pt idx="154">
                  <c:v>42962</c:v>
                </c:pt>
                <c:pt idx="155">
                  <c:v>42985</c:v>
                </c:pt>
                <c:pt idx="156">
                  <c:v>43019</c:v>
                </c:pt>
                <c:pt idx="157">
                  <c:v>43053</c:v>
                </c:pt>
                <c:pt idx="158">
                  <c:v>43088</c:v>
                </c:pt>
                <c:pt idx="159">
                  <c:v>43110</c:v>
                </c:pt>
                <c:pt idx="160">
                  <c:v>43133</c:v>
                </c:pt>
                <c:pt idx="161">
                  <c:v>43160</c:v>
                </c:pt>
                <c:pt idx="162">
                  <c:v>43215</c:v>
                </c:pt>
                <c:pt idx="163">
                  <c:v>43242</c:v>
                </c:pt>
                <c:pt idx="164">
                  <c:v>43257</c:v>
                </c:pt>
                <c:pt idx="165">
                  <c:v>43299</c:v>
                </c:pt>
                <c:pt idx="166">
                  <c:v>43314</c:v>
                </c:pt>
                <c:pt idx="167">
                  <c:v>43354</c:v>
                </c:pt>
                <c:pt idx="168">
                  <c:v>43383</c:v>
                </c:pt>
                <c:pt idx="169">
                  <c:v>43424</c:v>
                </c:pt>
                <c:pt idx="170">
                  <c:v>43446</c:v>
                </c:pt>
                <c:pt idx="171">
                  <c:v>43474</c:v>
                </c:pt>
                <c:pt idx="172">
                  <c:v>43503</c:v>
                </c:pt>
                <c:pt idx="173">
                  <c:v>43534</c:v>
                </c:pt>
                <c:pt idx="174">
                  <c:v>43565</c:v>
                </c:pt>
                <c:pt idx="175">
                  <c:v>43586</c:v>
                </c:pt>
                <c:pt idx="176">
                  <c:v>43634</c:v>
                </c:pt>
                <c:pt idx="177">
                  <c:v>43648</c:v>
                </c:pt>
                <c:pt idx="178">
                  <c:v>43684</c:v>
                </c:pt>
                <c:pt idx="179">
                  <c:v>43718</c:v>
                </c:pt>
                <c:pt idx="180">
                  <c:v>43741</c:v>
                </c:pt>
                <c:pt idx="181">
                  <c:v>43770</c:v>
                </c:pt>
                <c:pt idx="182">
                  <c:v>43800</c:v>
                </c:pt>
                <c:pt idx="183">
                  <c:v>43832</c:v>
                </c:pt>
                <c:pt idx="184">
                  <c:v>43879</c:v>
                </c:pt>
                <c:pt idx="185">
                  <c:v>43917</c:v>
                </c:pt>
                <c:pt idx="186">
                  <c:v>43933</c:v>
                </c:pt>
                <c:pt idx="187">
                  <c:v>43954</c:v>
                </c:pt>
                <c:pt idx="188">
                  <c:v>43984</c:v>
                </c:pt>
                <c:pt idx="189">
                  <c:v>44040</c:v>
                </c:pt>
                <c:pt idx="190">
                  <c:v>44068</c:v>
                </c:pt>
                <c:pt idx="191">
                  <c:v>44082</c:v>
                </c:pt>
                <c:pt idx="192">
                  <c:v>44105</c:v>
                </c:pt>
                <c:pt idx="193">
                  <c:v>44146</c:v>
                </c:pt>
                <c:pt idx="194">
                  <c:v>44180</c:v>
                </c:pt>
                <c:pt idx="195">
                  <c:v>44198</c:v>
                </c:pt>
                <c:pt idx="196">
                  <c:v>44233</c:v>
                </c:pt>
                <c:pt idx="197">
                  <c:v>44262</c:v>
                </c:pt>
                <c:pt idx="198">
                  <c:v>44306</c:v>
                </c:pt>
                <c:pt idx="199">
                  <c:v>44326</c:v>
                </c:pt>
                <c:pt idx="200">
                  <c:v>44348</c:v>
                </c:pt>
                <c:pt idx="201">
                  <c:v>44380</c:v>
                </c:pt>
                <c:pt idx="202">
                  <c:v>44418</c:v>
                </c:pt>
                <c:pt idx="203">
                  <c:v>44450</c:v>
                </c:pt>
                <c:pt idx="204">
                  <c:v>44472</c:v>
                </c:pt>
                <c:pt idx="205">
                  <c:v>44502</c:v>
                </c:pt>
                <c:pt idx="206">
                  <c:v>44538</c:v>
                </c:pt>
                <c:pt idx="207">
                  <c:v>44567</c:v>
                </c:pt>
                <c:pt idx="208">
                  <c:v>44599</c:v>
                </c:pt>
                <c:pt idx="209">
                  <c:v>44628</c:v>
                </c:pt>
                <c:pt idx="210">
                  <c:v>44637</c:v>
                </c:pt>
                <c:pt idx="211">
                  <c:v>44656</c:v>
                </c:pt>
                <c:pt idx="212">
                  <c:v>44667</c:v>
                </c:pt>
                <c:pt idx="213">
                  <c:v>44684</c:v>
                </c:pt>
                <c:pt idx="214">
                  <c:v>44698</c:v>
                </c:pt>
                <c:pt idx="215">
                  <c:v>44712</c:v>
                </c:pt>
                <c:pt idx="216">
                  <c:v>44735</c:v>
                </c:pt>
                <c:pt idx="217">
                  <c:v>44740</c:v>
                </c:pt>
                <c:pt idx="218">
                  <c:v>44764</c:v>
                </c:pt>
                <c:pt idx="219">
                  <c:v>44770</c:v>
                </c:pt>
                <c:pt idx="220">
                  <c:v>44784</c:v>
                </c:pt>
                <c:pt idx="221">
                  <c:v>44810</c:v>
                </c:pt>
                <c:pt idx="222">
                  <c:v>44853</c:v>
                </c:pt>
                <c:pt idx="223">
                  <c:v>44868</c:v>
                </c:pt>
                <c:pt idx="224">
                  <c:v>44896</c:v>
                </c:pt>
                <c:pt idx="225">
                  <c:v>44941</c:v>
                </c:pt>
                <c:pt idx="226">
                  <c:v>44962</c:v>
                </c:pt>
                <c:pt idx="227">
                  <c:v>44989</c:v>
                </c:pt>
                <c:pt idx="228">
                  <c:v>45031</c:v>
                </c:pt>
                <c:pt idx="229">
                  <c:v>45064</c:v>
                </c:pt>
                <c:pt idx="230">
                  <c:v>45092</c:v>
                </c:pt>
                <c:pt idx="231">
                  <c:v>45120</c:v>
                </c:pt>
                <c:pt idx="232">
                  <c:v>45155</c:v>
                </c:pt>
                <c:pt idx="233">
                  <c:v>45170</c:v>
                </c:pt>
                <c:pt idx="234">
                  <c:v>45200</c:v>
                </c:pt>
                <c:pt idx="235">
                  <c:v>45246</c:v>
                </c:pt>
                <c:pt idx="236">
                  <c:v>45283</c:v>
                </c:pt>
                <c:pt idx="237">
                  <c:v>45295</c:v>
                </c:pt>
                <c:pt idx="238">
                  <c:v>45312</c:v>
                </c:pt>
                <c:pt idx="239">
                  <c:v>45344</c:v>
                </c:pt>
                <c:pt idx="240">
                  <c:v>45375</c:v>
                </c:pt>
                <c:pt idx="241">
                  <c:v>45401</c:v>
                </c:pt>
                <c:pt idx="242">
                  <c:v>45428</c:v>
                </c:pt>
                <c:pt idx="243">
                  <c:v>45473</c:v>
                </c:pt>
                <c:pt idx="244">
                  <c:v>45491</c:v>
                </c:pt>
                <c:pt idx="245">
                  <c:v>45507</c:v>
                </c:pt>
                <c:pt idx="246">
                  <c:v>45541</c:v>
                </c:pt>
                <c:pt idx="247">
                  <c:v>45578</c:v>
                </c:pt>
                <c:pt idx="248">
                  <c:v>45614</c:v>
                </c:pt>
                <c:pt idx="249">
                  <c:v>45643</c:v>
                </c:pt>
                <c:pt idx="250">
                  <c:v>45675</c:v>
                </c:pt>
                <c:pt idx="251">
                  <c:v>45690</c:v>
                </c:pt>
                <c:pt idx="252">
                  <c:v>45722</c:v>
                </c:pt>
                <c:pt idx="253">
                  <c:v>45764</c:v>
                </c:pt>
                <c:pt idx="254">
                  <c:v>45801</c:v>
                </c:pt>
                <c:pt idx="255">
                  <c:v>45815</c:v>
                </c:pt>
              </c:numCache>
            </c:numRef>
          </c:cat>
          <c:val>
            <c:numRef>
              <c:f>'Cunc Antes Choap (2AS)'!$K$2:$K$257</c:f>
              <c:numCache>
                <c:formatCode>General</c:formatCode>
                <c:ptCount val="256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  <c:pt idx="220">
                  <c:v>250</c:v>
                </c:pt>
                <c:pt idx="221">
                  <c:v>250</c:v>
                </c:pt>
                <c:pt idx="222">
                  <c:v>250</c:v>
                </c:pt>
                <c:pt idx="223">
                  <c:v>250</c:v>
                </c:pt>
                <c:pt idx="224">
                  <c:v>250</c:v>
                </c:pt>
                <c:pt idx="225">
                  <c:v>250</c:v>
                </c:pt>
                <c:pt idx="226">
                  <c:v>250</c:v>
                </c:pt>
                <c:pt idx="227">
                  <c:v>250</c:v>
                </c:pt>
                <c:pt idx="228">
                  <c:v>250</c:v>
                </c:pt>
                <c:pt idx="229">
                  <c:v>250</c:v>
                </c:pt>
                <c:pt idx="230">
                  <c:v>250</c:v>
                </c:pt>
                <c:pt idx="231">
                  <c:v>250</c:v>
                </c:pt>
                <c:pt idx="232">
                  <c:v>250</c:v>
                </c:pt>
                <c:pt idx="233">
                  <c:v>250</c:v>
                </c:pt>
                <c:pt idx="234">
                  <c:v>250</c:v>
                </c:pt>
                <c:pt idx="235">
                  <c:v>250</c:v>
                </c:pt>
                <c:pt idx="236">
                  <c:v>250</c:v>
                </c:pt>
                <c:pt idx="237">
                  <c:v>250</c:v>
                </c:pt>
                <c:pt idx="238">
                  <c:v>250</c:v>
                </c:pt>
                <c:pt idx="239">
                  <c:v>250</c:v>
                </c:pt>
                <c:pt idx="240">
                  <c:v>250</c:v>
                </c:pt>
                <c:pt idx="241">
                  <c:v>250</c:v>
                </c:pt>
                <c:pt idx="242">
                  <c:v>250</c:v>
                </c:pt>
                <c:pt idx="243">
                  <c:v>250</c:v>
                </c:pt>
                <c:pt idx="244">
                  <c:v>250</c:v>
                </c:pt>
                <c:pt idx="245">
                  <c:v>250</c:v>
                </c:pt>
                <c:pt idx="246">
                  <c:v>250</c:v>
                </c:pt>
                <c:pt idx="247">
                  <c:v>250</c:v>
                </c:pt>
                <c:pt idx="248">
                  <c:v>250</c:v>
                </c:pt>
                <c:pt idx="249">
                  <c:v>250</c:v>
                </c:pt>
                <c:pt idx="250">
                  <c:v>250</c:v>
                </c:pt>
                <c:pt idx="251">
                  <c:v>250</c:v>
                </c:pt>
                <c:pt idx="252">
                  <c:v>250</c:v>
                </c:pt>
                <c:pt idx="253">
                  <c:v>250</c:v>
                </c:pt>
                <c:pt idx="254">
                  <c:v>250</c:v>
                </c:pt>
                <c:pt idx="255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0D-48DD-8BB8-8186BEED5F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8211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'Cunc Antes Choap (2AS)'!$J$1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'Cunc Antes Choap (2AS)'!$A$2:$A$257</c:f>
              <c:numCache>
                <c:formatCode>mmm\-yy</c:formatCode>
                <c:ptCount val="256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38721</c:v>
                </c:pt>
                <c:pt idx="13">
                  <c:v>38776</c:v>
                </c:pt>
                <c:pt idx="14">
                  <c:v>38805</c:v>
                </c:pt>
                <c:pt idx="15">
                  <c:v>38836</c:v>
                </c:pt>
                <c:pt idx="16">
                  <c:v>38866</c:v>
                </c:pt>
                <c:pt idx="17">
                  <c:v>38897</c:v>
                </c:pt>
                <c:pt idx="18">
                  <c:v>38927</c:v>
                </c:pt>
                <c:pt idx="19">
                  <c:v>38958</c:v>
                </c:pt>
                <c:pt idx="20">
                  <c:v>38989</c:v>
                </c:pt>
                <c:pt idx="21">
                  <c:v>39019</c:v>
                </c:pt>
                <c:pt idx="22">
                  <c:v>39050</c:v>
                </c:pt>
                <c:pt idx="23">
                  <c:v>39080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40700</c:v>
                </c:pt>
                <c:pt idx="78">
                  <c:v>40704</c:v>
                </c:pt>
                <c:pt idx="79">
                  <c:v>40708</c:v>
                </c:pt>
                <c:pt idx="80">
                  <c:v>40722</c:v>
                </c:pt>
                <c:pt idx="81">
                  <c:v>40751</c:v>
                </c:pt>
                <c:pt idx="82">
                  <c:v>41146</c:v>
                </c:pt>
                <c:pt idx="83">
                  <c:v>40792</c:v>
                </c:pt>
                <c:pt idx="84">
                  <c:v>40823</c:v>
                </c:pt>
                <c:pt idx="85">
                  <c:v>40869</c:v>
                </c:pt>
                <c:pt idx="86">
                  <c:v>40895</c:v>
                </c:pt>
                <c:pt idx="87">
                  <c:v>40926</c:v>
                </c:pt>
                <c:pt idx="88">
                  <c:v>40946</c:v>
                </c:pt>
                <c:pt idx="89">
                  <c:v>40989</c:v>
                </c:pt>
                <c:pt idx="90">
                  <c:v>41003</c:v>
                </c:pt>
                <c:pt idx="91">
                  <c:v>41052</c:v>
                </c:pt>
                <c:pt idx="92">
                  <c:v>41086</c:v>
                </c:pt>
                <c:pt idx="93">
                  <c:v>41094</c:v>
                </c:pt>
                <c:pt idx="94">
                  <c:v>41122</c:v>
                </c:pt>
                <c:pt idx="95">
                  <c:v>41177</c:v>
                </c:pt>
                <c:pt idx="96">
                  <c:v>41211</c:v>
                </c:pt>
                <c:pt idx="97">
                  <c:v>41220</c:v>
                </c:pt>
                <c:pt idx="98">
                  <c:v>41273</c:v>
                </c:pt>
                <c:pt idx="99">
                  <c:v>41278</c:v>
                </c:pt>
                <c:pt idx="100">
                  <c:v>41306</c:v>
                </c:pt>
                <c:pt idx="101">
                  <c:v>41350</c:v>
                </c:pt>
                <c:pt idx="102">
                  <c:v>41373</c:v>
                </c:pt>
                <c:pt idx="103">
                  <c:v>41402</c:v>
                </c:pt>
                <c:pt idx="104">
                  <c:v>41446</c:v>
                </c:pt>
                <c:pt idx="105">
                  <c:v>41458</c:v>
                </c:pt>
                <c:pt idx="106">
                  <c:v>41488</c:v>
                </c:pt>
                <c:pt idx="107">
                  <c:v>41541</c:v>
                </c:pt>
                <c:pt idx="108">
                  <c:v>41572</c:v>
                </c:pt>
                <c:pt idx="109">
                  <c:v>41600</c:v>
                </c:pt>
                <c:pt idx="110">
                  <c:v>41618</c:v>
                </c:pt>
                <c:pt idx="111">
                  <c:v>41660</c:v>
                </c:pt>
                <c:pt idx="112">
                  <c:v>41683</c:v>
                </c:pt>
                <c:pt idx="113">
                  <c:v>41712</c:v>
                </c:pt>
                <c:pt idx="114">
                  <c:v>41738</c:v>
                </c:pt>
                <c:pt idx="115">
                  <c:v>41780</c:v>
                </c:pt>
                <c:pt idx="116">
                  <c:v>41796</c:v>
                </c:pt>
                <c:pt idx="117">
                  <c:v>41824</c:v>
                </c:pt>
                <c:pt idx="118">
                  <c:v>41868</c:v>
                </c:pt>
                <c:pt idx="119">
                  <c:v>41894</c:v>
                </c:pt>
                <c:pt idx="120">
                  <c:v>41928</c:v>
                </c:pt>
                <c:pt idx="121">
                  <c:v>41956</c:v>
                </c:pt>
                <c:pt idx="122">
                  <c:v>41984</c:v>
                </c:pt>
                <c:pt idx="123">
                  <c:v>42012</c:v>
                </c:pt>
                <c:pt idx="124">
                  <c:v>42038</c:v>
                </c:pt>
                <c:pt idx="125">
                  <c:v>42082</c:v>
                </c:pt>
                <c:pt idx="126">
                  <c:v>42110</c:v>
                </c:pt>
                <c:pt idx="127">
                  <c:v>42126</c:v>
                </c:pt>
                <c:pt idx="128">
                  <c:v>42165</c:v>
                </c:pt>
                <c:pt idx="129">
                  <c:v>42192</c:v>
                </c:pt>
                <c:pt idx="130">
                  <c:v>42220</c:v>
                </c:pt>
                <c:pt idx="131">
                  <c:v>42248</c:v>
                </c:pt>
                <c:pt idx="132">
                  <c:v>42279</c:v>
                </c:pt>
                <c:pt idx="133">
                  <c:v>42309</c:v>
                </c:pt>
                <c:pt idx="134">
                  <c:v>42360</c:v>
                </c:pt>
                <c:pt idx="135">
                  <c:v>42376</c:v>
                </c:pt>
                <c:pt idx="136">
                  <c:v>42418</c:v>
                </c:pt>
                <c:pt idx="137">
                  <c:v>42449</c:v>
                </c:pt>
                <c:pt idx="138">
                  <c:v>42472</c:v>
                </c:pt>
                <c:pt idx="139">
                  <c:v>42500</c:v>
                </c:pt>
                <c:pt idx="140">
                  <c:v>42542</c:v>
                </c:pt>
                <c:pt idx="141">
                  <c:v>42570</c:v>
                </c:pt>
                <c:pt idx="142">
                  <c:v>42599</c:v>
                </c:pt>
                <c:pt idx="143">
                  <c:v>42628</c:v>
                </c:pt>
                <c:pt idx="144">
                  <c:v>42656</c:v>
                </c:pt>
                <c:pt idx="145">
                  <c:v>42687</c:v>
                </c:pt>
                <c:pt idx="146">
                  <c:v>42732</c:v>
                </c:pt>
                <c:pt idx="147">
                  <c:v>42739</c:v>
                </c:pt>
                <c:pt idx="148">
                  <c:v>42768</c:v>
                </c:pt>
                <c:pt idx="149">
                  <c:v>42809</c:v>
                </c:pt>
                <c:pt idx="150">
                  <c:v>42837</c:v>
                </c:pt>
                <c:pt idx="151">
                  <c:v>42872</c:v>
                </c:pt>
                <c:pt idx="152">
                  <c:v>42899</c:v>
                </c:pt>
                <c:pt idx="153">
                  <c:v>42922</c:v>
                </c:pt>
                <c:pt idx="154">
                  <c:v>42962</c:v>
                </c:pt>
                <c:pt idx="155">
                  <c:v>42985</c:v>
                </c:pt>
                <c:pt idx="156">
                  <c:v>43019</c:v>
                </c:pt>
                <c:pt idx="157">
                  <c:v>43053</c:v>
                </c:pt>
                <c:pt idx="158">
                  <c:v>43088</c:v>
                </c:pt>
                <c:pt idx="159">
                  <c:v>43110</c:v>
                </c:pt>
                <c:pt idx="160">
                  <c:v>43133</c:v>
                </c:pt>
                <c:pt idx="161">
                  <c:v>43160</c:v>
                </c:pt>
                <c:pt idx="162">
                  <c:v>43215</c:v>
                </c:pt>
                <c:pt idx="163">
                  <c:v>43242</c:v>
                </c:pt>
                <c:pt idx="164">
                  <c:v>43257</c:v>
                </c:pt>
                <c:pt idx="165">
                  <c:v>43299</c:v>
                </c:pt>
                <c:pt idx="166">
                  <c:v>43314</c:v>
                </c:pt>
                <c:pt idx="167">
                  <c:v>43354</c:v>
                </c:pt>
                <c:pt idx="168">
                  <c:v>43383</c:v>
                </c:pt>
                <c:pt idx="169">
                  <c:v>43424</c:v>
                </c:pt>
                <c:pt idx="170">
                  <c:v>43446</c:v>
                </c:pt>
                <c:pt idx="171">
                  <c:v>43474</c:v>
                </c:pt>
                <c:pt idx="172">
                  <c:v>43503</c:v>
                </c:pt>
                <c:pt idx="173">
                  <c:v>43534</c:v>
                </c:pt>
                <c:pt idx="174">
                  <c:v>43565</c:v>
                </c:pt>
                <c:pt idx="175">
                  <c:v>43586</c:v>
                </c:pt>
                <c:pt idx="176">
                  <c:v>43634</c:v>
                </c:pt>
                <c:pt idx="177">
                  <c:v>43648</c:v>
                </c:pt>
                <c:pt idx="178">
                  <c:v>43684</c:v>
                </c:pt>
                <c:pt idx="179">
                  <c:v>43718</c:v>
                </c:pt>
                <c:pt idx="180">
                  <c:v>43741</c:v>
                </c:pt>
                <c:pt idx="181">
                  <c:v>43770</c:v>
                </c:pt>
                <c:pt idx="182">
                  <c:v>43800</c:v>
                </c:pt>
                <c:pt idx="183">
                  <c:v>43832</c:v>
                </c:pt>
                <c:pt idx="184">
                  <c:v>43879</c:v>
                </c:pt>
                <c:pt idx="185">
                  <c:v>43917</c:v>
                </c:pt>
                <c:pt idx="186">
                  <c:v>43933</c:v>
                </c:pt>
                <c:pt idx="187">
                  <c:v>43954</c:v>
                </c:pt>
                <c:pt idx="188">
                  <c:v>43984</c:v>
                </c:pt>
                <c:pt idx="189">
                  <c:v>44040</c:v>
                </c:pt>
                <c:pt idx="190">
                  <c:v>44068</c:v>
                </c:pt>
                <c:pt idx="191">
                  <c:v>44082</c:v>
                </c:pt>
                <c:pt idx="192">
                  <c:v>44105</c:v>
                </c:pt>
                <c:pt idx="193">
                  <c:v>44146</c:v>
                </c:pt>
                <c:pt idx="194">
                  <c:v>44180</c:v>
                </c:pt>
                <c:pt idx="195">
                  <c:v>44198</c:v>
                </c:pt>
                <c:pt idx="196">
                  <c:v>44233</c:v>
                </c:pt>
                <c:pt idx="197">
                  <c:v>44262</c:v>
                </c:pt>
                <c:pt idx="198">
                  <c:v>44306</c:v>
                </c:pt>
                <c:pt idx="199">
                  <c:v>44326</c:v>
                </c:pt>
                <c:pt idx="200">
                  <c:v>44348</c:v>
                </c:pt>
                <c:pt idx="201">
                  <c:v>44380</c:v>
                </c:pt>
                <c:pt idx="202">
                  <c:v>44418</c:v>
                </c:pt>
                <c:pt idx="203">
                  <c:v>44450</c:v>
                </c:pt>
                <c:pt idx="204">
                  <c:v>44472</c:v>
                </c:pt>
                <c:pt idx="205">
                  <c:v>44502</c:v>
                </c:pt>
                <c:pt idx="206">
                  <c:v>44538</c:v>
                </c:pt>
                <c:pt idx="207">
                  <c:v>44567</c:v>
                </c:pt>
                <c:pt idx="208">
                  <c:v>44599</c:v>
                </c:pt>
                <c:pt idx="209">
                  <c:v>44628</c:v>
                </c:pt>
                <c:pt idx="210">
                  <c:v>44637</c:v>
                </c:pt>
                <c:pt idx="211">
                  <c:v>44656</c:v>
                </c:pt>
                <c:pt idx="212">
                  <c:v>44667</c:v>
                </c:pt>
                <c:pt idx="213">
                  <c:v>44684</c:v>
                </c:pt>
                <c:pt idx="214">
                  <c:v>44698</c:v>
                </c:pt>
                <c:pt idx="215">
                  <c:v>44712</c:v>
                </c:pt>
                <c:pt idx="216">
                  <c:v>44735</c:v>
                </c:pt>
                <c:pt idx="217">
                  <c:v>44740</c:v>
                </c:pt>
                <c:pt idx="218">
                  <c:v>44764</c:v>
                </c:pt>
                <c:pt idx="219">
                  <c:v>44770</c:v>
                </c:pt>
                <c:pt idx="220">
                  <c:v>44784</c:v>
                </c:pt>
                <c:pt idx="221">
                  <c:v>44810</c:v>
                </c:pt>
                <c:pt idx="222">
                  <c:v>44853</c:v>
                </c:pt>
                <c:pt idx="223">
                  <c:v>44868</c:v>
                </c:pt>
                <c:pt idx="224">
                  <c:v>44896</c:v>
                </c:pt>
                <c:pt idx="225">
                  <c:v>44941</c:v>
                </c:pt>
                <c:pt idx="226">
                  <c:v>44962</c:v>
                </c:pt>
                <c:pt idx="227">
                  <c:v>44989</c:v>
                </c:pt>
                <c:pt idx="228">
                  <c:v>45031</c:v>
                </c:pt>
                <c:pt idx="229">
                  <c:v>45064</c:v>
                </c:pt>
                <c:pt idx="230">
                  <c:v>45092</c:v>
                </c:pt>
                <c:pt idx="231">
                  <c:v>45120</c:v>
                </c:pt>
                <c:pt idx="232">
                  <c:v>45155</c:v>
                </c:pt>
                <c:pt idx="233">
                  <c:v>45170</c:v>
                </c:pt>
                <c:pt idx="234">
                  <c:v>45200</c:v>
                </c:pt>
                <c:pt idx="235">
                  <c:v>45246</c:v>
                </c:pt>
                <c:pt idx="236">
                  <c:v>45283</c:v>
                </c:pt>
                <c:pt idx="237">
                  <c:v>45295</c:v>
                </c:pt>
                <c:pt idx="238">
                  <c:v>45312</c:v>
                </c:pt>
                <c:pt idx="239">
                  <c:v>45344</c:v>
                </c:pt>
                <c:pt idx="240">
                  <c:v>45375</c:v>
                </c:pt>
                <c:pt idx="241">
                  <c:v>45401</c:v>
                </c:pt>
                <c:pt idx="242">
                  <c:v>45428</c:v>
                </c:pt>
                <c:pt idx="243">
                  <c:v>45473</c:v>
                </c:pt>
                <c:pt idx="244">
                  <c:v>45491</c:v>
                </c:pt>
                <c:pt idx="245">
                  <c:v>45507</c:v>
                </c:pt>
                <c:pt idx="246">
                  <c:v>45541</c:v>
                </c:pt>
                <c:pt idx="247">
                  <c:v>45578</c:v>
                </c:pt>
                <c:pt idx="248">
                  <c:v>45614</c:v>
                </c:pt>
                <c:pt idx="249">
                  <c:v>45643</c:v>
                </c:pt>
                <c:pt idx="250">
                  <c:v>45675</c:v>
                </c:pt>
                <c:pt idx="251">
                  <c:v>45690</c:v>
                </c:pt>
                <c:pt idx="252">
                  <c:v>45722</c:v>
                </c:pt>
                <c:pt idx="253">
                  <c:v>45764</c:v>
                </c:pt>
                <c:pt idx="254">
                  <c:v>45801</c:v>
                </c:pt>
                <c:pt idx="255">
                  <c:v>45815</c:v>
                </c:pt>
              </c:numCache>
            </c:numRef>
          </c:xVal>
          <c:yVal>
            <c:numRef>
              <c:f>'Cunc Antes Choap (2AS)'!$J$2:$J$257</c:f>
              <c:numCache>
                <c:formatCode>General</c:formatCode>
                <c:ptCount val="256"/>
                <c:pt idx="0">
                  <c:v>520</c:v>
                </c:pt>
                <c:pt idx="1">
                  <c:v>280</c:v>
                </c:pt>
                <c:pt idx="2">
                  <c:v>280</c:v>
                </c:pt>
                <c:pt idx="3">
                  <c:v>290</c:v>
                </c:pt>
                <c:pt idx="4">
                  <c:v>240</c:v>
                </c:pt>
                <c:pt idx="5">
                  <c:v>320</c:v>
                </c:pt>
                <c:pt idx="6">
                  <c:v>280</c:v>
                </c:pt>
                <c:pt idx="7">
                  <c:v>280</c:v>
                </c:pt>
                <c:pt idx="8">
                  <c:v>220</c:v>
                </c:pt>
                <c:pt idx="9">
                  <c:v>250</c:v>
                </c:pt>
                <c:pt idx="10">
                  <c:v>220</c:v>
                </c:pt>
                <c:pt idx="11">
                  <c:v>260</c:v>
                </c:pt>
                <c:pt idx="12">
                  <c:v>266</c:v>
                </c:pt>
                <c:pt idx="13">
                  <c:v>301</c:v>
                </c:pt>
                <c:pt idx="14">
                  <c:v>346</c:v>
                </c:pt>
                <c:pt idx="15">
                  <c:v>379</c:v>
                </c:pt>
                <c:pt idx="16">
                  <c:v>361</c:v>
                </c:pt>
                <c:pt idx="17">
                  <c:v>263</c:v>
                </c:pt>
                <c:pt idx="18">
                  <c:v>186</c:v>
                </c:pt>
                <c:pt idx="19">
                  <c:v>171</c:v>
                </c:pt>
                <c:pt idx="20">
                  <c:v>178</c:v>
                </c:pt>
                <c:pt idx="21">
                  <c:v>167</c:v>
                </c:pt>
                <c:pt idx="22">
                  <c:v>164</c:v>
                </c:pt>
                <c:pt idx="23">
                  <c:v>161</c:v>
                </c:pt>
                <c:pt idx="24">
                  <c:v>184</c:v>
                </c:pt>
                <c:pt idx="25">
                  <c:v>214</c:v>
                </c:pt>
                <c:pt idx="26">
                  <c:v>246</c:v>
                </c:pt>
                <c:pt idx="27">
                  <c:v>240</c:v>
                </c:pt>
                <c:pt idx="28">
                  <c:v>250</c:v>
                </c:pt>
                <c:pt idx="30">
                  <c:v>154</c:v>
                </c:pt>
                <c:pt idx="31">
                  <c:v>188</c:v>
                </c:pt>
                <c:pt idx="32">
                  <c:v>159</c:v>
                </c:pt>
                <c:pt idx="33">
                  <c:v>199</c:v>
                </c:pt>
                <c:pt idx="34">
                  <c:v>161</c:v>
                </c:pt>
                <c:pt idx="35">
                  <c:v>146</c:v>
                </c:pt>
                <c:pt idx="36">
                  <c:v>171</c:v>
                </c:pt>
                <c:pt idx="37">
                  <c:v>182</c:v>
                </c:pt>
                <c:pt idx="38">
                  <c:v>186</c:v>
                </c:pt>
                <c:pt idx="39">
                  <c:v>181</c:v>
                </c:pt>
                <c:pt idx="40">
                  <c:v>223</c:v>
                </c:pt>
                <c:pt idx="41">
                  <c:v>200</c:v>
                </c:pt>
                <c:pt idx="42">
                  <c:v>153</c:v>
                </c:pt>
                <c:pt idx="43">
                  <c:v>171</c:v>
                </c:pt>
                <c:pt idx="44">
                  <c:v>178</c:v>
                </c:pt>
                <c:pt idx="45">
                  <c:v>142</c:v>
                </c:pt>
                <c:pt idx="46">
                  <c:v>131</c:v>
                </c:pt>
                <c:pt idx="47">
                  <c:v>159</c:v>
                </c:pt>
                <c:pt idx="48">
                  <c:v>121</c:v>
                </c:pt>
                <c:pt idx="49">
                  <c:v>110</c:v>
                </c:pt>
                <c:pt idx="50">
                  <c:v>125</c:v>
                </c:pt>
                <c:pt idx="51">
                  <c:v>122</c:v>
                </c:pt>
                <c:pt idx="52">
                  <c:v>186</c:v>
                </c:pt>
                <c:pt idx="53">
                  <c:v>126</c:v>
                </c:pt>
                <c:pt idx="54">
                  <c:v>117</c:v>
                </c:pt>
                <c:pt idx="55">
                  <c:v>114</c:v>
                </c:pt>
                <c:pt idx="56">
                  <c:v>130</c:v>
                </c:pt>
                <c:pt idx="57">
                  <c:v>119</c:v>
                </c:pt>
                <c:pt idx="58">
                  <c:v>98</c:v>
                </c:pt>
                <c:pt idx="59">
                  <c:v>122</c:v>
                </c:pt>
                <c:pt idx="60">
                  <c:v>122</c:v>
                </c:pt>
                <c:pt idx="61">
                  <c:v>129</c:v>
                </c:pt>
                <c:pt idx="62">
                  <c:v>129</c:v>
                </c:pt>
                <c:pt idx="63">
                  <c:v>111</c:v>
                </c:pt>
                <c:pt idx="64">
                  <c:v>121</c:v>
                </c:pt>
                <c:pt idx="65">
                  <c:v>102</c:v>
                </c:pt>
                <c:pt idx="66">
                  <c:v>130</c:v>
                </c:pt>
                <c:pt idx="67">
                  <c:v>117</c:v>
                </c:pt>
                <c:pt idx="68">
                  <c:v>105</c:v>
                </c:pt>
                <c:pt idx="69">
                  <c:v>112</c:v>
                </c:pt>
                <c:pt idx="70">
                  <c:v>115</c:v>
                </c:pt>
                <c:pt idx="71">
                  <c:v>126</c:v>
                </c:pt>
                <c:pt idx="77">
                  <c:v>152</c:v>
                </c:pt>
                <c:pt idx="78">
                  <c:v>131</c:v>
                </c:pt>
                <c:pt idx="79">
                  <c:v>143</c:v>
                </c:pt>
                <c:pt idx="80">
                  <c:v>124</c:v>
                </c:pt>
                <c:pt idx="81">
                  <c:v>126</c:v>
                </c:pt>
                <c:pt idx="82">
                  <c:v>107</c:v>
                </c:pt>
                <c:pt idx="83">
                  <c:v>93</c:v>
                </c:pt>
                <c:pt idx="84">
                  <c:v>86</c:v>
                </c:pt>
                <c:pt idx="85">
                  <c:v>101</c:v>
                </c:pt>
                <c:pt idx="86">
                  <c:v>98</c:v>
                </c:pt>
                <c:pt idx="87">
                  <c:v>105</c:v>
                </c:pt>
                <c:pt idx="88">
                  <c:v>117</c:v>
                </c:pt>
                <c:pt idx="89">
                  <c:v>136</c:v>
                </c:pt>
                <c:pt idx="90">
                  <c:v>121</c:v>
                </c:pt>
                <c:pt idx="91">
                  <c:v>120</c:v>
                </c:pt>
                <c:pt idx="92">
                  <c:v>152</c:v>
                </c:pt>
                <c:pt idx="93">
                  <c:v>144</c:v>
                </c:pt>
                <c:pt idx="94">
                  <c:v>139</c:v>
                </c:pt>
                <c:pt idx="95">
                  <c:v>118</c:v>
                </c:pt>
                <c:pt idx="96">
                  <c:v>133</c:v>
                </c:pt>
                <c:pt idx="97">
                  <c:v>138</c:v>
                </c:pt>
                <c:pt idx="98">
                  <c:v>140</c:v>
                </c:pt>
                <c:pt idx="99">
                  <c:v>132</c:v>
                </c:pt>
                <c:pt idx="100">
                  <c:v>163</c:v>
                </c:pt>
                <c:pt idx="101">
                  <c:v>140</c:v>
                </c:pt>
                <c:pt idx="102">
                  <c:v>128</c:v>
                </c:pt>
                <c:pt idx="103">
                  <c:v>118</c:v>
                </c:pt>
                <c:pt idx="104">
                  <c:v>98</c:v>
                </c:pt>
                <c:pt idx="105">
                  <c:v>97.3</c:v>
                </c:pt>
                <c:pt idx="106">
                  <c:v>104</c:v>
                </c:pt>
                <c:pt idx="107">
                  <c:v>94</c:v>
                </c:pt>
                <c:pt idx="108">
                  <c:v>84</c:v>
                </c:pt>
                <c:pt idx="109">
                  <c:v>80.2</c:v>
                </c:pt>
                <c:pt idx="110">
                  <c:v>82.2</c:v>
                </c:pt>
                <c:pt idx="111">
                  <c:v>83.4</c:v>
                </c:pt>
                <c:pt idx="112">
                  <c:v>79.7</c:v>
                </c:pt>
                <c:pt idx="113">
                  <c:v>91</c:v>
                </c:pt>
                <c:pt idx="114">
                  <c:v>117</c:v>
                </c:pt>
                <c:pt idx="115">
                  <c:v>109</c:v>
                </c:pt>
                <c:pt idx="116">
                  <c:v>99</c:v>
                </c:pt>
                <c:pt idx="117">
                  <c:v>85.8</c:v>
                </c:pt>
                <c:pt idx="118">
                  <c:v>88</c:v>
                </c:pt>
                <c:pt idx="119">
                  <c:v>86.4</c:v>
                </c:pt>
                <c:pt idx="120">
                  <c:v>97</c:v>
                </c:pt>
                <c:pt idx="121">
                  <c:v>103</c:v>
                </c:pt>
                <c:pt idx="122">
                  <c:v>86</c:v>
                </c:pt>
                <c:pt idx="123">
                  <c:v>99</c:v>
                </c:pt>
                <c:pt idx="124">
                  <c:v>91.4</c:v>
                </c:pt>
                <c:pt idx="125">
                  <c:v>110</c:v>
                </c:pt>
                <c:pt idx="126">
                  <c:v>96</c:v>
                </c:pt>
                <c:pt idx="127">
                  <c:v>103</c:v>
                </c:pt>
                <c:pt idx="128">
                  <c:v>90</c:v>
                </c:pt>
                <c:pt idx="129">
                  <c:v>100</c:v>
                </c:pt>
                <c:pt idx="130">
                  <c:v>142</c:v>
                </c:pt>
                <c:pt idx="131">
                  <c:v>32.4</c:v>
                </c:pt>
                <c:pt idx="132">
                  <c:v>89</c:v>
                </c:pt>
                <c:pt idx="133">
                  <c:v>68</c:v>
                </c:pt>
                <c:pt idx="134">
                  <c:v>58.1</c:v>
                </c:pt>
                <c:pt idx="135">
                  <c:v>58.2</c:v>
                </c:pt>
                <c:pt idx="136">
                  <c:v>61</c:v>
                </c:pt>
                <c:pt idx="137">
                  <c:v>59.7</c:v>
                </c:pt>
                <c:pt idx="138">
                  <c:v>83.7</c:v>
                </c:pt>
                <c:pt idx="139">
                  <c:v>59</c:v>
                </c:pt>
                <c:pt idx="140">
                  <c:v>89.73</c:v>
                </c:pt>
                <c:pt idx="141">
                  <c:v>25.56</c:v>
                </c:pt>
                <c:pt idx="142">
                  <c:v>38.840000000000003</c:v>
                </c:pt>
                <c:pt idx="143">
                  <c:v>76.11</c:v>
                </c:pt>
                <c:pt idx="144">
                  <c:v>40</c:v>
                </c:pt>
                <c:pt idx="145">
                  <c:v>61</c:v>
                </c:pt>
                <c:pt idx="146">
                  <c:v>63</c:v>
                </c:pt>
                <c:pt idx="147">
                  <c:v>80</c:v>
                </c:pt>
                <c:pt idx="148">
                  <c:v>59</c:v>
                </c:pt>
                <c:pt idx="149">
                  <c:v>60</c:v>
                </c:pt>
                <c:pt idx="150">
                  <c:v>63</c:v>
                </c:pt>
                <c:pt idx="151">
                  <c:v>60</c:v>
                </c:pt>
                <c:pt idx="152">
                  <c:v>101</c:v>
                </c:pt>
                <c:pt idx="153">
                  <c:v>89</c:v>
                </c:pt>
                <c:pt idx="154">
                  <c:v>66</c:v>
                </c:pt>
                <c:pt idx="155">
                  <c:v>67</c:v>
                </c:pt>
                <c:pt idx="156">
                  <c:v>74</c:v>
                </c:pt>
                <c:pt idx="157">
                  <c:v>75</c:v>
                </c:pt>
                <c:pt idx="158">
                  <c:v>46</c:v>
                </c:pt>
                <c:pt idx="159">
                  <c:v>67</c:v>
                </c:pt>
                <c:pt idx="160">
                  <c:v>73</c:v>
                </c:pt>
                <c:pt idx="161">
                  <c:v>113</c:v>
                </c:pt>
                <c:pt idx="162">
                  <c:v>90</c:v>
                </c:pt>
                <c:pt idx="163">
                  <c:v>74</c:v>
                </c:pt>
                <c:pt idx="164">
                  <c:v>82</c:v>
                </c:pt>
                <c:pt idx="165">
                  <c:v>28</c:v>
                </c:pt>
                <c:pt idx="166">
                  <c:v>70</c:v>
                </c:pt>
                <c:pt idx="167">
                  <c:v>70</c:v>
                </c:pt>
                <c:pt idx="168">
                  <c:v>66</c:v>
                </c:pt>
                <c:pt idx="169">
                  <c:v>95</c:v>
                </c:pt>
                <c:pt idx="170">
                  <c:v>83</c:v>
                </c:pt>
                <c:pt idx="171">
                  <c:v>97</c:v>
                </c:pt>
                <c:pt idx="172">
                  <c:v>88</c:v>
                </c:pt>
                <c:pt idx="173">
                  <c:v>93</c:v>
                </c:pt>
                <c:pt idx="174">
                  <c:v>121</c:v>
                </c:pt>
                <c:pt idx="175">
                  <c:v>97</c:v>
                </c:pt>
                <c:pt idx="176">
                  <c:v>120</c:v>
                </c:pt>
                <c:pt idx="177">
                  <c:v>116</c:v>
                </c:pt>
                <c:pt idx="178">
                  <c:v>108</c:v>
                </c:pt>
                <c:pt idx="179">
                  <c:v>115</c:v>
                </c:pt>
                <c:pt idx="180">
                  <c:v>128</c:v>
                </c:pt>
                <c:pt idx="181">
                  <c:v>125</c:v>
                </c:pt>
                <c:pt idx="182">
                  <c:v>124</c:v>
                </c:pt>
                <c:pt idx="183">
                  <c:v>126</c:v>
                </c:pt>
                <c:pt idx="184">
                  <c:v>121</c:v>
                </c:pt>
                <c:pt idx="185">
                  <c:v>116</c:v>
                </c:pt>
                <c:pt idx="186">
                  <c:v>141</c:v>
                </c:pt>
                <c:pt idx="187">
                  <c:v>142</c:v>
                </c:pt>
                <c:pt idx="188">
                  <c:v>111</c:v>
                </c:pt>
                <c:pt idx="189">
                  <c:v>139</c:v>
                </c:pt>
                <c:pt idx="190">
                  <c:v>107</c:v>
                </c:pt>
                <c:pt idx="191">
                  <c:v>98</c:v>
                </c:pt>
                <c:pt idx="192">
                  <c:v>114.76</c:v>
                </c:pt>
                <c:pt idx="193">
                  <c:v>114.51</c:v>
                </c:pt>
                <c:pt idx="194">
                  <c:v>139.04</c:v>
                </c:pt>
                <c:pt idx="195">
                  <c:v>150.30000000000001</c:v>
                </c:pt>
                <c:pt idx="196">
                  <c:v>152.16</c:v>
                </c:pt>
                <c:pt idx="197">
                  <c:v>140.88</c:v>
                </c:pt>
                <c:pt idx="198">
                  <c:v>148.88</c:v>
                </c:pt>
                <c:pt idx="199">
                  <c:v>149.93</c:v>
                </c:pt>
                <c:pt idx="200">
                  <c:v>147.99</c:v>
                </c:pt>
                <c:pt idx="201">
                  <c:v>108.43</c:v>
                </c:pt>
                <c:pt idx="202">
                  <c:v>97.94</c:v>
                </c:pt>
                <c:pt idx="203">
                  <c:v>112.82</c:v>
                </c:pt>
                <c:pt idx="204">
                  <c:v>115.16</c:v>
                </c:pt>
                <c:pt idx="205">
                  <c:v>111.94</c:v>
                </c:pt>
                <c:pt idx="206">
                  <c:v>157.66</c:v>
                </c:pt>
                <c:pt idx="207">
                  <c:v>137.18</c:v>
                </c:pt>
                <c:pt idx="208">
                  <c:v>183.59</c:v>
                </c:pt>
                <c:pt idx="221">
                  <c:v>170.09</c:v>
                </c:pt>
                <c:pt idx="222">
                  <c:v>167.11</c:v>
                </c:pt>
                <c:pt idx="223">
                  <c:v>145.99</c:v>
                </c:pt>
                <c:pt idx="224">
                  <c:v>145.5</c:v>
                </c:pt>
                <c:pt idx="225">
                  <c:v>126.8</c:v>
                </c:pt>
                <c:pt idx="231">
                  <c:v>37.479999999999997</c:v>
                </c:pt>
                <c:pt idx="232">
                  <c:v>34.36</c:v>
                </c:pt>
                <c:pt idx="233">
                  <c:v>77.62</c:v>
                </c:pt>
                <c:pt idx="234">
                  <c:v>93.08</c:v>
                </c:pt>
                <c:pt idx="235">
                  <c:v>132.87</c:v>
                </c:pt>
                <c:pt idx="236">
                  <c:v>52.36</c:v>
                </c:pt>
                <c:pt idx="243">
                  <c:v>86.86</c:v>
                </c:pt>
                <c:pt idx="244">
                  <c:v>164.12</c:v>
                </c:pt>
                <c:pt idx="245">
                  <c:v>173.87</c:v>
                </c:pt>
                <c:pt idx="246">
                  <c:v>147.22</c:v>
                </c:pt>
                <c:pt idx="247">
                  <c:v>112.4</c:v>
                </c:pt>
                <c:pt idx="248">
                  <c:v>105.67</c:v>
                </c:pt>
                <c:pt idx="249">
                  <c:v>66.81</c:v>
                </c:pt>
                <c:pt idx="250">
                  <c:v>89.19</c:v>
                </c:pt>
                <c:pt idx="251">
                  <c:v>47.38</c:v>
                </c:pt>
                <c:pt idx="252">
                  <c:v>72.31</c:v>
                </c:pt>
                <c:pt idx="253">
                  <c:v>42.55</c:v>
                </c:pt>
                <c:pt idx="254">
                  <c:v>45.78</c:v>
                </c:pt>
                <c:pt idx="255">
                  <c:v>115.11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90D-48DD-8BB8-8186BEED5F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82112"/>
        <c:axId val="1"/>
      </c:scatterChart>
      <c:dateAx>
        <c:axId val="571982112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At val="0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Sulfato (mg/l)</a:t>
                </a:r>
              </a:p>
            </c:rich>
          </c:tx>
          <c:layout>
            <c:manualLayout>
              <c:xMode val="edge"/>
              <c:yMode val="edge"/>
              <c:x val="1.1450453939159244E-2"/>
              <c:y val="0.31447835511326255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82112"/>
        <c:crosses val="autoZero"/>
        <c:crossBetween val="between"/>
        <c:majorUnit val="100"/>
        <c:minorUnit val="5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8291174540682418"/>
          <c:y val="0.88982017195699337"/>
          <c:w val="0.43328365623447596"/>
          <c:h val="8.1169260174931979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antes confluencia de Río Cuncumén</a:t>
            </a:r>
          </a:p>
        </c:rich>
      </c:tx>
      <c:layout>
        <c:manualLayout>
          <c:xMode val="edge"/>
          <c:yMode val="edge"/>
          <c:x val="0.29641346302300448"/>
          <c:y val="6.016218121988482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103458391230508"/>
          <c:y val="0.16020712261568004"/>
          <c:w val="0.86209402501157939"/>
          <c:h val="0.58668408920394821"/>
        </c:manualLayout>
      </c:layout>
      <c:lineChart>
        <c:grouping val="standard"/>
        <c:varyColors val="0"/>
        <c:ser>
          <c:idx val="0"/>
          <c:order val="1"/>
          <c:tx>
            <c:strRef>
              <c:f>'Choap Antes Cunc'!$C$1</c:f>
              <c:strCache>
                <c:ptCount val="1"/>
                <c:pt idx="0">
                  <c:v>Calidad Agua NCh1333 Cobre Total = 0,20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Antes Cunc'!$A$2:$A$247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38771</c:v>
                </c:pt>
                <c:pt idx="14">
                  <c:v>38785</c:v>
                </c:pt>
                <c:pt idx="15">
                  <c:v>38831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40561</c:v>
                </c:pt>
                <c:pt idx="73">
                  <c:v>40597</c:v>
                </c:pt>
                <c:pt idx="74">
                  <c:v>40611</c:v>
                </c:pt>
                <c:pt idx="75">
                  <c:v>40641</c:v>
                </c:pt>
                <c:pt idx="76">
                  <c:v>40681</c:v>
                </c:pt>
                <c:pt idx="77">
                  <c:v>40708</c:v>
                </c:pt>
                <c:pt idx="78">
                  <c:v>40739</c:v>
                </c:pt>
                <c:pt idx="79">
                  <c:v>40780</c:v>
                </c:pt>
                <c:pt idx="80">
                  <c:v>40792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40976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41122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41712</c:v>
                </c:pt>
                <c:pt idx="111">
                  <c:v>41738</c:v>
                </c:pt>
                <c:pt idx="112">
                  <c:v>41768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42026</c:v>
                </c:pt>
                <c:pt idx="121">
                  <c:v>42038</c:v>
                </c:pt>
                <c:pt idx="122">
                  <c:v>42079</c:v>
                </c:pt>
                <c:pt idx="123">
                  <c:v>42096</c:v>
                </c:pt>
                <c:pt idx="124">
                  <c:v>42126</c:v>
                </c:pt>
                <c:pt idx="125">
                  <c:v>42180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42290</c:v>
                </c:pt>
                <c:pt idx="130">
                  <c:v>42309</c:v>
                </c:pt>
                <c:pt idx="131">
                  <c:v>42347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42500</c:v>
                </c:pt>
                <c:pt idx="137">
                  <c:v>42542</c:v>
                </c:pt>
                <c:pt idx="138">
                  <c:v>42558</c:v>
                </c:pt>
                <c:pt idx="139">
                  <c:v>42599</c:v>
                </c:pt>
                <c:pt idx="140">
                  <c:v>42614</c:v>
                </c:pt>
                <c:pt idx="141">
                  <c:v>42668</c:v>
                </c:pt>
                <c:pt idx="142">
                  <c:v>42698</c:v>
                </c:pt>
                <c:pt idx="143">
                  <c:v>42712</c:v>
                </c:pt>
                <c:pt idx="144">
                  <c:v>42743</c:v>
                </c:pt>
                <c:pt idx="145">
                  <c:v>42774</c:v>
                </c:pt>
                <c:pt idx="146">
                  <c:v>42802</c:v>
                </c:pt>
                <c:pt idx="147">
                  <c:v>42833</c:v>
                </c:pt>
                <c:pt idx="148">
                  <c:v>42863</c:v>
                </c:pt>
                <c:pt idx="149">
                  <c:v>42894</c:v>
                </c:pt>
                <c:pt idx="150">
                  <c:v>42922</c:v>
                </c:pt>
                <c:pt idx="151">
                  <c:v>42962</c:v>
                </c:pt>
                <c:pt idx="152">
                  <c:v>42992</c:v>
                </c:pt>
                <c:pt idx="153">
                  <c:v>43019</c:v>
                </c:pt>
                <c:pt idx="154">
                  <c:v>43046</c:v>
                </c:pt>
                <c:pt idx="155">
                  <c:v>43091</c:v>
                </c:pt>
                <c:pt idx="156">
                  <c:v>43116</c:v>
                </c:pt>
                <c:pt idx="157">
                  <c:v>43144</c:v>
                </c:pt>
                <c:pt idx="158">
                  <c:v>43172</c:v>
                </c:pt>
                <c:pt idx="159">
                  <c:v>43208</c:v>
                </c:pt>
                <c:pt idx="160">
                  <c:v>43228</c:v>
                </c:pt>
                <c:pt idx="161">
                  <c:v>43257</c:v>
                </c:pt>
                <c:pt idx="162">
                  <c:v>43299</c:v>
                </c:pt>
                <c:pt idx="163">
                  <c:v>43314</c:v>
                </c:pt>
                <c:pt idx="164">
                  <c:v>43355</c:v>
                </c:pt>
                <c:pt idx="165">
                  <c:v>43383</c:v>
                </c:pt>
                <c:pt idx="166">
                  <c:v>43427</c:v>
                </c:pt>
                <c:pt idx="167">
                  <c:v>43438</c:v>
                </c:pt>
                <c:pt idx="168">
                  <c:v>43468</c:v>
                </c:pt>
                <c:pt idx="169">
                  <c:v>43513</c:v>
                </c:pt>
                <c:pt idx="170">
                  <c:v>43537</c:v>
                </c:pt>
                <c:pt idx="171">
                  <c:v>43567</c:v>
                </c:pt>
                <c:pt idx="172">
                  <c:v>43606</c:v>
                </c:pt>
                <c:pt idx="173">
                  <c:v>43635</c:v>
                </c:pt>
                <c:pt idx="174">
                  <c:v>43653</c:v>
                </c:pt>
                <c:pt idx="175">
                  <c:v>43678</c:v>
                </c:pt>
                <c:pt idx="176">
                  <c:v>43720</c:v>
                </c:pt>
                <c:pt idx="177">
                  <c:v>43744</c:v>
                </c:pt>
                <c:pt idx="178">
                  <c:v>43798</c:v>
                </c:pt>
                <c:pt idx="179">
                  <c:v>43816</c:v>
                </c:pt>
                <c:pt idx="180">
                  <c:v>43846.055555555555</c:v>
                </c:pt>
                <c:pt idx="181">
                  <c:v>43880</c:v>
                </c:pt>
                <c:pt idx="182">
                  <c:v>43899</c:v>
                </c:pt>
                <c:pt idx="183">
                  <c:v>43941</c:v>
                </c:pt>
                <c:pt idx="184">
                  <c:v>43955</c:v>
                </c:pt>
                <c:pt idx="185">
                  <c:v>44008</c:v>
                </c:pt>
                <c:pt idx="186">
                  <c:v>44035</c:v>
                </c:pt>
                <c:pt idx="187">
                  <c:v>44063</c:v>
                </c:pt>
                <c:pt idx="188">
                  <c:v>44075</c:v>
                </c:pt>
                <c:pt idx="189">
                  <c:v>44106</c:v>
                </c:pt>
                <c:pt idx="190">
                  <c:v>44157</c:v>
                </c:pt>
                <c:pt idx="191">
                  <c:v>44180</c:v>
                </c:pt>
                <c:pt idx="192">
                  <c:v>44208</c:v>
                </c:pt>
                <c:pt idx="193">
                  <c:v>44230</c:v>
                </c:pt>
                <c:pt idx="194">
                  <c:v>44274</c:v>
                </c:pt>
                <c:pt idx="195">
                  <c:v>44304</c:v>
                </c:pt>
                <c:pt idx="196">
                  <c:v>44339</c:v>
                </c:pt>
                <c:pt idx="197">
                  <c:v>44367</c:v>
                </c:pt>
                <c:pt idx="198">
                  <c:v>44378</c:v>
                </c:pt>
                <c:pt idx="199">
                  <c:v>44421</c:v>
                </c:pt>
                <c:pt idx="200">
                  <c:v>44444</c:v>
                </c:pt>
                <c:pt idx="201">
                  <c:v>44471</c:v>
                </c:pt>
                <c:pt idx="202">
                  <c:v>44519</c:v>
                </c:pt>
                <c:pt idx="203">
                  <c:v>44533</c:v>
                </c:pt>
                <c:pt idx="204">
                  <c:v>44568</c:v>
                </c:pt>
                <c:pt idx="205">
                  <c:v>44593</c:v>
                </c:pt>
                <c:pt idx="206">
                  <c:v>44621</c:v>
                </c:pt>
                <c:pt idx="207">
                  <c:v>44655</c:v>
                </c:pt>
                <c:pt idx="208">
                  <c:v>44686</c:v>
                </c:pt>
                <c:pt idx="209">
                  <c:v>44740</c:v>
                </c:pt>
                <c:pt idx="210">
                  <c:v>44769</c:v>
                </c:pt>
                <c:pt idx="211">
                  <c:v>44782</c:v>
                </c:pt>
                <c:pt idx="212">
                  <c:v>44821</c:v>
                </c:pt>
                <c:pt idx="213">
                  <c:v>44843</c:v>
                </c:pt>
                <c:pt idx="214">
                  <c:v>44879</c:v>
                </c:pt>
                <c:pt idx="215">
                  <c:v>44897</c:v>
                </c:pt>
                <c:pt idx="216">
                  <c:v>44931</c:v>
                </c:pt>
                <c:pt idx="217">
                  <c:v>44972</c:v>
                </c:pt>
                <c:pt idx="218">
                  <c:v>44996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45529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45737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cat>
          <c:val>
            <c:numRef>
              <c:f>'Choap Antes Cunc'!$C$2:$C$247</c:f>
              <c:numCache>
                <c:formatCode>General</c:formatCode>
                <c:ptCount val="246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  <c:pt idx="220">
                  <c:v>0.2</c:v>
                </c:pt>
                <c:pt idx="221">
                  <c:v>0.2</c:v>
                </c:pt>
                <c:pt idx="222">
                  <c:v>0.2</c:v>
                </c:pt>
                <c:pt idx="223">
                  <c:v>0.2</c:v>
                </c:pt>
                <c:pt idx="224">
                  <c:v>0.2</c:v>
                </c:pt>
                <c:pt idx="225">
                  <c:v>0.2</c:v>
                </c:pt>
                <c:pt idx="226">
                  <c:v>0.2</c:v>
                </c:pt>
                <c:pt idx="227">
                  <c:v>0.2</c:v>
                </c:pt>
                <c:pt idx="228">
                  <c:v>0.2</c:v>
                </c:pt>
                <c:pt idx="229">
                  <c:v>0.2</c:v>
                </c:pt>
                <c:pt idx="230">
                  <c:v>0.2</c:v>
                </c:pt>
                <c:pt idx="231">
                  <c:v>0.2</c:v>
                </c:pt>
                <c:pt idx="232">
                  <c:v>0.2</c:v>
                </c:pt>
                <c:pt idx="233">
                  <c:v>0.2</c:v>
                </c:pt>
                <c:pt idx="234">
                  <c:v>0.2</c:v>
                </c:pt>
                <c:pt idx="235">
                  <c:v>0.2</c:v>
                </c:pt>
                <c:pt idx="236">
                  <c:v>0.2</c:v>
                </c:pt>
                <c:pt idx="237">
                  <c:v>0.2</c:v>
                </c:pt>
                <c:pt idx="238">
                  <c:v>0.2</c:v>
                </c:pt>
                <c:pt idx="239">
                  <c:v>0.2</c:v>
                </c:pt>
                <c:pt idx="240">
                  <c:v>0.2</c:v>
                </c:pt>
                <c:pt idx="241">
                  <c:v>0.2</c:v>
                </c:pt>
                <c:pt idx="242">
                  <c:v>0.2</c:v>
                </c:pt>
                <c:pt idx="243">
                  <c:v>0.2</c:v>
                </c:pt>
                <c:pt idx="244">
                  <c:v>0.2</c:v>
                </c:pt>
                <c:pt idx="245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9F2-41C4-878A-35B7E4ED54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75456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Antes Cunc'!$B$1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Antes Cunc'!$A$2:$A$247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38771</c:v>
                </c:pt>
                <c:pt idx="14">
                  <c:v>38785</c:v>
                </c:pt>
                <c:pt idx="15">
                  <c:v>38831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40561</c:v>
                </c:pt>
                <c:pt idx="73">
                  <c:v>40597</c:v>
                </c:pt>
                <c:pt idx="74">
                  <c:v>40611</c:v>
                </c:pt>
                <c:pt idx="75">
                  <c:v>40641</c:v>
                </c:pt>
                <c:pt idx="76">
                  <c:v>40681</c:v>
                </c:pt>
                <c:pt idx="77">
                  <c:v>40708</c:v>
                </c:pt>
                <c:pt idx="78">
                  <c:v>40739</c:v>
                </c:pt>
                <c:pt idx="79">
                  <c:v>40780</c:v>
                </c:pt>
                <c:pt idx="80">
                  <c:v>40792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40976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41122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41712</c:v>
                </c:pt>
                <c:pt idx="111">
                  <c:v>41738</c:v>
                </c:pt>
                <c:pt idx="112">
                  <c:v>41768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42026</c:v>
                </c:pt>
                <c:pt idx="121">
                  <c:v>42038</c:v>
                </c:pt>
                <c:pt idx="122">
                  <c:v>42079</c:v>
                </c:pt>
                <c:pt idx="123">
                  <c:v>42096</c:v>
                </c:pt>
                <c:pt idx="124">
                  <c:v>42126</c:v>
                </c:pt>
                <c:pt idx="125">
                  <c:v>42180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42290</c:v>
                </c:pt>
                <c:pt idx="130">
                  <c:v>42309</c:v>
                </c:pt>
                <c:pt idx="131">
                  <c:v>42347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42500</c:v>
                </c:pt>
                <c:pt idx="137">
                  <c:v>42542</c:v>
                </c:pt>
                <c:pt idx="138">
                  <c:v>42558</c:v>
                </c:pt>
                <c:pt idx="139">
                  <c:v>42599</c:v>
                </c:pt>
                <c:pt idx="140">
                  <c:v>42614</c:v>
                </c:pt>
                <c:pt idx="141">
                  <c:v>42668</c:v>
                </c:pt>
                <c:pt idx="142">
                  <c:v>42698</c:v>
                </c:pt>
                <c:pt idx="143">
                  <c:v>42712</c:v>
                </c:pt>
                <c:pt idx="144">
                  <c:v>42743</c:v>
                </c:pt>
                <c:pt idx="145">
                  <c:v>42774</c:v>
                </c:pt>
                <c:pt idx="146">
                  <c:v>42802</c:v>
                </c:pt>
                <c:pt idx="147">
                  <c:v>42833</c:v>
                </c:pt>
                <c:pt idx="148">
                  <c:v>42863</c:v>
                </c:pt>
                <c:pt idx="149">
                  <c:v>42894</c:v>
                </c:pt>
                <c:pt idx="150">
                  <c:v>42922</c:v>
                </c:pt>
                <c:pt idx="151">
                  <c:v>42962</c:v>
                </c:pt>
                <c:pt idx="152">
                  <c:v>42992</c:v>
                </c:pt>
                <c:pt idx="153">
                  <c:v>43019</c:v>
                </c:pt>
                <c:pt idx="154">
                  <c:v>43046</c:v>
                </c:pt>
                <c:pt idx="155">
                  <c:v>43091</c:v>
                </c:pt>
                <c:pt idx="156">
                  <c:v>43116</c:v>
                </c:pt>
                <c:pt idx="157">
                  <c:v>43144</c:v>
                </c:pt>
                <c:pt idx="158">
                  <c:v>43172</c:v>
                </c:pt>
                <c:pt idx="159">
                  <c:v>43208</c:v>
                </c:pt>
                <c:pt idx="160">
                  <c:v>43228</c:v>
                </c:pt>
                <c:pt idx="161">
                  <c:v>43257</c:v>
                </c:pt>
                <c:pt idx="162">
                  <c:v>43299</c:v>
                </c:pt>
                <c:pt idx="163">
                  <c:v>43314</c:v>
                </c:pt>
                <c:pt idx="164">
                  <c:v>43355</c:v>
                </c:pt>
                <c:pt idx="165">
                  <c:v>43383</c:v>
                </c:pt>
                <c:pt idx="166">
                  <c:v>43427</c:v>
                </c:pt>
                <c:pt idx="167">
                  <c:v>43438</c:v>
                </c:pt>
                <c:pt idx="168">
                  <c:v>43468</c:v>
                </c:pt>
                <c:pt idx="169">
                  <c:v>43513</c:v>
                </c:pt>
                <c:pt idx="170">
                  <c:v>43537</c:v>
                </c:pt>
                <c:pt idx="171">
                  <c:v>43567</c:v>
                </c:pt>
                <c:pt idx="172">
                  <c:v>43606</c:v>
                </c:pt>
                <c:pt idx="173">
                  <c:v>43635</c:v>
                </c:pt>
                <c:pt idx="174">
                  <c:v>43653</c:v>
                </c:pt>
                <c:pt idx="175">
                  <c:v>43678</c:v>
                </c:pt>
                <c:pt idx="176">
                  <c:v>43720</c:v>
                </c:pt>
                <c:pt idx="177">
                  <c:v>43744</c:v>
                </c:pt>
                <c:pt idx="178">
                  <c:v>43798</c:v>
                </c:pt>
                <c:pt idx="179">
                  <c:v>43816</c:v>
                </c:pt>
                <c:pt idx="180">
                  <c:v>43846.055555555555</c:v>
                </c:pt>
                <c:pt idx="181">
                  <c:v>43880</c:v>
                </c:pt>
                <c:pt idx="182">
                  <c:v>43899</c:v>
                </c:pt>
                <c:pt idx="183">
                  <c:v>43941</c:v>
                </c:pt>
                <c:pt idx="184">
                  <c:v>43955</c:v>
                </c:pt>
                <c:pt idx="185">
                  <c:v>44008</c:v>
                </c:pt>
                <c:pt idx="186">
                  <c:v>44035</c:v>
                </c:pt>
                <c:pt idx="187">
                  <c:v>44063</c:v>
                </c:pt>
                <c:pt idx="188">
                  <c:v>44075</c:v>
                </c:pt>
                <c:pt idx="189">
                  <c:v>44106</c:v>
                </c:pt>
                <c:pt idx="190">
                  <c:v>44157</c:v>
                </c:pt>
                <c:pt idx="191">
                  <c:v>44180</c:v>
                </c:pt>
                <c:pt idx="192">
                  <c:v>44208</c:v>
                </c:pt>
                <c:pt idx="193">
                  <c:v>44230</c:v>
                </c:pt>
                <c:pt idx="194">
                  <c:v>44274</c:v>
                </c:pt>
                <c:pt idx="195">
                  <c:v>44304</c:v>
                </c:pt>
                <c:pt idx="196">
                  <c:v>44339</c:v>
                </c:pt>
                <c:pt idx="197">
                  <c:v>44367</c:v>
                </c:pt>
                <c:pt idx="198">
                  <c:v>44378</c:v>
                </c:pt>
                <c:pt idx="199">
                  <c:v>44421</c:v>
                </c:pt>
                <c:pt idx="200">
                  <c:v>44444</c:v>
                </c:pt>
                <c:pt idx="201">
                  <c:v>44471</c:v>
                </c:pt>
                <c:pt idx="202">
                  <c:v>44519</c:v>
                </c:pt>
                <c:pt idx="203">
                  <c:v>44533</c:v>
                </c:pt>
                <c:pt idx="204">
                  <c:v>44568</c:v>
                </c:pt>
                <c:pt idx="205">
                  <c:v>44593</c:v>
                </c:pt>
                <c:pt idx="206">
                  <c:v>44621</c:v>
                </c:pt>
                <c:pt idx="207">
                  <c:v>44655</c:v>
                </c:pt>
                <c:pt idx="208">
                  <c:v>44686</c:v>
                </c:pt>
                <c:pt idx="209">
                  <c:v>44740</c:v>
                </c:pt>
                <c:pt idx="210">
                  <c:v>44769</c:v>
                </c:pt>
                <c:pt idx="211">
                  <c:v>44782</c:v>
                </c:pt>
                <c:pt idx="212">
                  <c:v>44821</c:v>
                </c:pt>
                <c:pt idx="213">
                  <c:v>44843</c:v>
                </c:pt>
                <c:pt idx="214">
                  <c:v>44879</c:v>
                </c:pt>
                <c:pt idx="215">
                  <c:v>44897</c:v>
                </c:pt>
                <c:pt idx="216">
                  <c:v>44931</c:v>
                </c:pt>
                <c:pt idx="217">
                  <c:v>44972</c:v>
                </c:pt>
                <c:pt idx="218">
                  <c:v>44996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45529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45737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xVal>
          <c:yVal>
            <c:numRef>
              <c:f>'Choap Antes Cunc'!$B$2:$B$247</c:f>
              <c:numCache>
                <c:formatCode>General</c:formatCode>
                <c:ptCount val="24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7.0000000000000007E-2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0.02</c:v>
                </c:pt>
                <c:pt idx="9">
                  <c:v>0.04</c:v>
                </c:pt>
                <c:pt idx="10">
                  <c:v>0.02</c:v>
                </c:pt>
                <c:pt idx="11">
                  <c:v>0.01</c:v>
                </c:pt>
                <c:pt idx="12">
                  <c:v>0.09</c:v>
                </c:pt>
                <c:pt idx="13">
                  <c:v>0.01</c:v>
                </c:pt>
                <c:pt idx="14">
                  <c:v>0.01</c:v>
                </c:pt>
                <c:pt idx="15">
                  <c:v>0.02</c:v>
                </c:pt>
                <c:pt idx="16">
                  <c:v>1.2E-2</c:v>
                </c:pt>
                <c:pt idx="17">
                  <c:v>0.05</c:v>
                </c:pt>
                <c:pt idx="18">
                  <c:v>0.01</c:v>
                </c:pt>
                <c:pt idx="19">
                  <c:v>0.02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0.02</c:v>
                </c:pt>
                <c:pt idx="27">
                  <c:v>0.01</c:v>
                </c:pt>
                <c:pt idx="28">
                  <c:v>0.01</c:v>
                </c:pt>
                <c:pt idx="29">
                  <c:v>0.02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0.05</c:v>
                </c:pt>
                <c:pt idx="37">
                  <c:v>0.01</c:v>
                </c:pt>
                <c:pt idx="38">
                  <c:v>0.01</c:v>
                </c:pt>
                <c:pt idx="39">
                  <c:v>0.02</c:v>
                </c:pt>
                <c:pt idx="40">
                  <c:v>0.01</c:v>
                </c:pt>
                <c:pt idx="41">
                  <c:v>0.05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0.02</c:v>
                </c:pt>
                <c:pt idx="46">
                  <c:v>0.01</c:v>
                </c:pt>
                <c:pt idx="47">
                  <c:v>0.01</c:v>
                </c:pt>
                <c:pt idx="48">
                  <c:v>0.05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0.04</c:v>
                </c:pt>
                <c:pt idx="56">
                  <c:v>0.15</c:v>
                </c:pt>
                <c:pt idx="57">
                  <c:v>0.01</c:v>
                </c:pt>
                <c:pt idx="58">
                  <c:v>0.01</c:v>
                </c:pt>
                <c:pt idx="59">
                  <c:v>0.03</c:v>
                </c:pt>
                <c:pt idx="60">
                  <c:v>0.05</c:v>
                </c:pt>
                <c:pt idx="61">
                  <c:v>0.01</c:v>
                </c:pt>
                <c:pt idx="62">
                  <c:v>0.03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0.02</c:v>
                </c:pt>
                <c:pt idx="68">
                  <c:v>0.01</c:v>
                </c:pt>
                <c:pt idx="69">
                  <c:v>0.01</c:v>
                </c:pt>
                <c:pt idx="70">
                  <c:v>0.03</c:v>
                </c:pt>
                <c:pt idx="71">
                  <c:v>0.03</c:v>
                </c:pt>
                <c:pt idx="72">
                  <c:v>0.03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0.02</c:v>
                </c:pt>
                <c:pt idx="84">
                  <c:v>0.04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0.04</c:v>
                </c:pt>
                <c:pt idx="94">
                  <c:v>0.03</c:v>
                </c:pt>
                <c:pt idx="95">
                  <c:v>0.03</c:v>
                </c:pt>
                <c:pt idx="96">
                  <c:v>0.01</c:v>
                </c:pt>
                <c:pt idx="97">
                  <c:v>0.02</c:v>
                </c:pt>
                <c:pt idx="98">
                  <c:v>0.04</c:v>
                </c:pt>
                <c:pt idx="99">
                  <c:v>0.01</c:v>
                </c:pt>
                <c:pt idx="100">
                  <c:v>0.02</c:v>
                </c:pt>
                <c:pt idx="101">
                  <c:v>0.02</c:v>
                </c:pt>
                <c:pt idx="102">
                  <c:v>0.01</c:v>
                </c:pt>
                <c:pt idx="103">
                  <c:v>0.01</c:v>
                </c:pt>
                <c:pt idx="104">
                  <c:v>0.02</c:v>
                </c:pt>
                <c:pt idx="105">
                  <c:v>0.02</c:v>
                </c:pt>
                <c:pt idx="106">
                  <c:v>0.01</c:v>
                </c:pt>
                <c:pt idx="107">
                  <c:v>0.08</c:v>
                </c:pt>
                <c:pt idx="108">
                  <c:v>0.02</c:v>
                </c:pt>
                <c:pt idx="109">
                  <c:v>0.01</c:v>
                </c:pt>
                <c:pt idx="110">
                  <c:v>0.01</c:v>
                </c:pt>
                <c:pt idx="111">
                  <c:v>0.03</c:v>
                </c:pt>
                <c:pt idx="112">
                  <c:v>0.11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0.18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0.06</c:v>
                </c:pt>
                <c:pt idx="145">
                  <c:v>0.01</c:v>
                </c:pt>
                <c:pt idx="146">
                  <c:v>0.04</c:v>
                </c:pt>
                <c:pt idx="147">
                  <c:v>0.03</c:v>
                </c:pt>
                <c:pt idx="148">
                  <c:v>0.11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0.03</c:v>
                </c:pt>
                <c:pt idx="156">
                  <c:v>0.01</c:v>
                </c:pt>
                <c:pt idx="157">
                  <c:v>7.0000000000000007E-2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0.04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5.0000000000000001E-3</c:v>
                </c:pt>
                <c:pt idx="177">
                  <c:v>1.2999999999999999E-2</c:v>
                </c:pt>
                <c:pt idx="178">
                  <c:v>5.0000000000000001E-3</c:v>
                </c:pt>
                <c:pt idx="179">
                  <c:v>5.0000000000000001E-3</c:v>
                </c:pt>
                <c:pt idx="180">
                  <c:v>5.0000000000000001E-3</c:v>
                </c:pt>
                <c:pt idx="181">
                  <c:v>0.114</c:v>
                </c:pt>
                <c:pt idx="182">
                  <c:v>5.0000000000000001E-3</c:v>
                </c:pt>
                <c:pt idx="183">
                  <c:v>1.4E-2</c:v>
                </c:pt>
                <c:pt idx="184">
                  <c:v>6.0000000000000001E-3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0.03</c:v>
                </c:pt>
                <c:pt idx="194">
                  <c:v>0.01</c:v>
                </c:pt>
                <c:pt idx="195">
                  <c:v>0.01</c:v>
                </c:pt>
                <c:pt idx="196">
                  <c:v>0.02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0.04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0.02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0.02</c:v>
                </c:pt>
                <c:pt idx="217">
                  <c:v>0.01</c:v>
                </c:pt>
                <c:pt idx="218">
                  <c:v>0.02</c:v>
                </c:pt>
                <c:pt idx="220">
                  <c:v>0.01</c:v>
                </c:pt>
                <c:pt idx="221">
                  <c:v>0.01</c:v>
                </c:pt>
                <c:pt idx="222">
                  <c:v>0.03</c:v>
                </c:pt>
                <c:pt idx="223">
                  <c:v>0.01</c:v>
                </c:pt>
                <c:pt idx="224">
                  <c:v>0.02</c:v>
                </c:pt>
                <c:pt idx="225">
                  <c:v>0.04</c:v>
                </c:pt>
                <c:pt idx="226">
                  <c:v>0.03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0.02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0.02</c:v>
                </c:pt>
                <c:pt idx="244">
                  <c:v>0.01</c:v>
                </c:pt>
                <c:pt idx="245">
                  <c:v>0.01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9F2-41C4-878A-35B7E4ED54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75456"/>
        <c:axId val="1"/>
      </c:scatterChart>
      <c:dateAx>
        <c:axId val="625175456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0.4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Cobre Total (mg/l)</a:t>
                </a:r>
              </a:p>
            </c:rich>
          </c:tx>
          <c:layout>
            <c:manualLayout>
              <c:xMode val="edge"/>
              <c:yMode val="edge"/>
              <c:x val="1.3435695538057742E-2"/>
              <c:y val="0.28420600410023372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75456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6955453484981043"/>
          <c:y val="0.88842186616060104"/>
          <c:w val="0.32130878493129533"/>
          <c:h val="7.9833640197960354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antes confluencia de Río Cuncumén</a:t>
            </a:r>
          </a:p>
        </c:rich>
      </c:tx>
      <c:layout>
        <c:manualLayout>
          <c:xMode val="edge"/>
          <c:yMode val="edge"/>
          <c:x val="0.26027081666338103"/>
          <c:y val="2.676667910276801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633793908487582"/>
          <c:y val="0.14206128133704735"/>
          <c:w val="0.85684398645231419"/>
          <c:h val="0.60807087558625805"/>
        </c:manualLayout>
      </c:layout>
      <c:lineChart>
        <c:grouping val="standard"/>
        <c:varyColors val="0"/>
        <c:ser>
          <c:idx val="0"/>
          <c:order val="1"/>
          <c:tx>
            <c:strRef>
              <c:f>'Choap Antes Cunc'!$E$1</c:f>
              <c:strCache>
                <c:ptCount val="1"/>
                <c:pt idx="0">
                  <c:v>Calidad Agua NCh1333 Molibdeno Total = 0,01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Antes Cunc'!$A$2:$A$247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38771</c:v>
                </c:pt>
                <c:pt idx="14">
                  <c:v>38785</c:v>
                </c:pt>
                <c:pt idx="15">
                  <c:v>38831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40561</c:v>
                </c:pt>
                <c:pt idx="73">
                  <c:v>40597</c:v>
                </c:pt>
                <c:pt idx="74">
                  <c:v>40611</c:v>
                </c:pt>
                <c:pt idx="75">
                  <c:v>40641</c:v>
                </c:pt>
                <c:pt idx="76">
                  <c:v>40681</c:v>
                </c:pt>
                <c:pt idx="77">
                  <c:v>40708</c:v>
                </c:pt>
                <c:pt idx="78">
                  <c:v>40739</c:v>
                </c:pt>
                <c:pt idx="79">
                  <c:v>40780</c:v>
                </c:pt>
                <c:pt idx="80">
                  <c:v>40792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40976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41122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41712</c:v>
                </c:pt>
                <c:pt idx="111">
                  <c:v>41738</c:v>
                </c:pt>
                <c:pt idx="112">
                  <c:v>41768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42026</c:v>
                </c:pt>
                <c:pt idx="121">
                  <c:v>42038</c:v>
                </c:pt>
                <c:pt idx="122">
                  <c:v>42079</c:v>
                </c:pt>
                <c:pt idx="123">
                  <c:v>42096</c:v>
                </c:pt>
                <c:pt idx="124">
                  <c:v>42126</c:v>
                </c:pt>
                <c:pt idx="125">
                  <c:v>42180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42290</c:v>
                </c:pt>
                <c:pt idx="130">
                  <c:v>42309</c:v>
                </c:pt>
                <c:pt idx="131">
                  <c:v>42347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42500</c:v>
                </c:pt>
                <c:pt idx="137">
                  <c:v>42542</c:v>
                </c:pt>
                <c:pt idx="138">
                  <c:v>42558</c:v>
                </c:pt>
                <c:pt idx="139">
                  <c:v>42599</c:v>
                </c:pt>
                <c:pt idx="140">
                  <c:v>42614</c:v>
                </c:pt>
                <c:pt idx="141">
                  <c:v>42668</c:v>
                </c:pt>
                <c:pt idx="142">
                  <c:v>42698</c:v>
                </c:pt>
                <c:pt idx="143">
                  <c:v>42712</c:v>
                </c:pt>
                <c:pt idx="144">
                  <c:v>42743</c:v>
                </c:pt>
                <c:pt idx="145">
                  <c:v>42774</c:v>
                </c:pt>
                <c:pt idx="146">
                  <c:v>42802</c:v>
                </c:pt>
                <c:pt idx="147">
                  <c:v>42833</c:v>
                </c:pt>
                <c:pt idx="148">
                  <c:v>42863</c:v>
                </c:pt>
                <c:pt idx="149">
                  <c:v>42894</c:v>
                </c:pt>
                <c:pt idx="150">
                  <c:v>42922</c:v>
                </c:pt>
                <c:pt idx="151">
                  <c:v>42962</c:v>
                </c:pt>
                <c:pt idx="152">
                  <c:v>42992</c:v>
                </c:pt>
                <c:pt idx="153">
                  <c:v>43019</c:v>
                </c:pt>
                <c:pt idx="154">
                  <c:v>43046</c:v>
                </c:pt>
                <c:pt idx="155">
                  <c:v>43091</c:v>
                </c:pt>
                <c:pt idx="156">
                  <c:v>43116</c:v>
                </c:pt>
                <c:pt idx="157">
                  <c:v>43144</c:v>
                </c:pt>
                <c:pt idx="158">
                  <c:v>43172</c:v>
                </c:pt>
                <c:pt idx="159">
                  <c:v>43208</c:v>
                </c:pt>
                <c:pt idx="160">
                  <c:v>43228</c:v>
                </c:pt>
                <c:pt idx="161">
                  <c:v>43257</c:v>
                </c:pt>
                <c:pt idx="162">
                  <c:v>43299</c:v>
                </c:pt>
                <c:pt idx="163">
                  <c:v>43314</c:v>
                </c:pt>
                <c:pt idx="164">
                  <c:v>43355</c:v>
                </c:pt>
                <c:pt idx="165">
                  <c:v>43383</c:v>
                </c:pt>
                <c:pt idx="166">
                  <c:v>43427</c:v>
                </c:pt>
                <c:pt idx="167">
                  <c:v>43438</c:v>
                </c:pt>
                <c:pt idx="168">
                  <c:v>43468</c:v>
                </c:pt>
                <c:pt idx="169">
                  <c:v>43513</c:v>
                </c:pt>
                <c:pt idx="170">
                  <c:v>43537</c:v>
                </c:pt>
                <c:pt idx="171">
                  <c:v>43567</c:v>
                </c:pt>
                <c:pt idx="172">
                  <c:v>43606</c:v>
                </c:pt>
                <c:pt idx="173">
                  <c:v>43635</c:v>
                </c:pt>
                <c:pt idx="174">
                  <c:v>43653</c:v>
                </c:pt>
                <c:pt idx="175">
                  <c:v>43678</c:v>
                </c:pt>
                <c:pt idx="176">
                  <c:v>43720</c:v>
                </c:pt>
                <c:pt idx="177">
                  <c:v>43744</c:v>
                </c:pt>
                <c:pt idx="178">
                  <c:v>43798</c:v>
                </c:pt>
                <c:pt idx="179">
                  <c:v>43816</c:v>
                </c:pt>
                <c:pt idx="180">
                  <c:v>43846.055555555555</c:v>
                </c:pt>
                <c:pt idx="181">
                  <c:v>43880</c:v>
                </c:pt>
                <c:pt idx="182">
                  <c:v>43899</c:v>
                </c:pt>
                <c:pt idx="183">
                  <c:v>43941</c:v>
                </c:pt>
                <c:pt idx="184">
                  <c:v>43955</c:v>
                </c:pt>
                <c:pt idx="185">
                  <c:v>44008</c:v>
                </c:pt>
                <c:pt idx="186">
                  <c:v>44035</c:v>
                </c:pt>
                <c:pt idx="187">
                  <c:v>44063</c:v>
                </c:pt>
                <c:pt idx="188">
                  <c:v>44075</c:v>
                </c:pt>
                <c:pt idx="189">
                  <c:v>44106</c:v>
                </c:pt>
                <c:pt idx="190">
                  <c:v>44157</c:v>
                </c:pt>
                <c:pt idx="191">
                  <c:v>44180</c:v>
                </c:pt>
                <c:pt idx="192">
                  <c:v>44208</c:v>
                </c:pt>
                <c:pt idx="193">
                  <c:v>44230</c:v>
                </c:pt>
                <c:pt idx="194">
                  <c:v>44274</c:v>
                </c:pt>
                <c:pt idx="195">
                  <c:v>44304</c:v>
                </c:pt>
                <c:pt idx="196">
                  <c:v>44339</c:v>
                </c:pt>
                <c:pt idx="197">
                  <c:v>44367</c:v>
                </c:pt>
                <c:pt idx="198">
                  <c:v>44378</c:v>
                </c:pt>
                <c:pt idx="199">
                  <c:v>44421</c:v>
                </c:pt>
                <c:pt idx="200">
                  <c:v>44444</c:v>
                </c:pt>
                <c:pt idx="201">
                  <c:v>44471</c:v>
                </c:pt>
                <c:pt idx="202">
                  <c:v>44519</c:v>
                </c:pt>
                <c:pt idx="203">
                  <c:v>44533</c:v>
                </c:pt>
                <c:pt idx="204">
                  <c:v>44568</c:v>
                </c:pt>
                <c:pt idx="205">
                  <c:v>44593</c:v>
                </c:pt>
                <c:pt idx="206">
                  <c:v>44621</c:v>
                </c:pt>
                <c:pt idx="207">
                  <c:v>44655</c:v>
                </c:pt>
                <c:pt idx="208">
                  <c:v>44686</c:v>
                </c:pt>
                <c:pt idx="209">
                  <c:v>44740</c:v>
                </c:pt>
                <c:pt idx="210">
                  <c:v>44769</c:v>
                </c:pt>
                <c:pt idx="211">
                  <c:v>44782</c:v>
                </c:pt>
                <c:pt idx="212">
                  <c:v>44821</c:v>
                </c:pt>
                <c:pt idx="213">
                  <c:v>44843</c:v>
                </c:pt>
                <c:pt idx="214">
                  <c:v>44879</c:v>
                </c:pt>
                <c:pt idx="215">
                  <c:v>44897</c:v>
                </c:pt>
                <c:pt idx="216">
                  <c:v>44931</c:v>
                </c:pt>
                <c:pt idx="217">
                  <c:v>44972</c:v>
                </c:pt>
                <c:pt idx="218">
                  <c:v>44996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45529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45737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cat>
          <c:val>
            <c:numRef>
              <c:f>'Choap Antes Cunc'!$E$2:$E$247</c:f>
              <c:numCache>
                <c:formatCode>General</c:formatCode>
                <c:ptCount val="24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  <c:pt idx="244">
                  <c:v>0.01</c:v>
                </c:pt>
                <c:pt idx="245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27-42D6-89F6-3FF687876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8419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Antes Cunc'!$D$1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Antes Cunc'!$A$2:$A$247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38771</c:v>
                </c:pt>
                <c:pt idx="14">
                  <c:v>38785</c:v>
                </c:pt>
                <c:pt idx="15">
                  <c:v>38831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40561</c:v>
                </c:pt>
                <c:pt idx="73">
                  <c:v>40597</c:v>
                </c:pt>
                <c:pt idx="74">
                  <c:v>40611</c:v>
                </c:pt>
                <c:pt idx="75">
                  <c:v>40641</c:v>
                </c:pt>
                <c:pt idx="76">
                  <c:v>40681</c:v>
                </c:pt>
                <c:pt idx="77">
                  <c:v>40708</c:v>
                </c:pt>
                <c:pt idx="78">
                  <c:v>40739</c:v>
                </c:pt>
                <c:pt idx="79">
                  <c:v>40780</c:v>
                </c:pt>
                <c:pt idx="80">
                  <c:v>40792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40976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41122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41712</c:v>
                </c:pt>
                <c:pt idx="111">
                  <c:v>41738</c:v>
                </c:pt>
                <c:pt idx="112">
                  <c:v>41768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42026</c:v>
                </c:pt>
                <c:pt idx="121">
                  <c:v>42038</c:v>
                </c:pt>
                <c:pt idx="122">
                  <c:v>42079</c:v>
                </c:pt>
                <c:pt idx="123">
                  <c:v>42096</c:v>
                </c:pt>
                <c:pt idx="124">
                  <c:v>42126</c:v>
                </c:pt>
                <c:pt idx="125">
                  <c:v>42180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42290</c:v>
                </c:pt>
                <c:pt idx="130">
                  <c:v>42309</c:v>
                </c:pt>
                <c:pt idx="131">
                  <c:v>42347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42500</c:v>
                </c:pt>
                <c:pt idx="137">
                  <c:v>42542</c:v>
                </c:pt>
                <c:pt idx="138">
                  <c:v>42558</c:v>
                </c:pt>
                <c:pt idx="139">
                  <c:v>42599</c:v>
                </c:pt>
                <c:pt idx="140">
                  <c:v>42614</c:v>
                </c:pt>
                <c:pt idx="141">
                  <c:v>42668</c:v>
                </c:pt>
                <c:pt idx="142">
                  <c:v>42698</c:v>
                </c:pt>
                <c:pt idx="143">
                  <c:v>42712</c:v>
                </c:pt>
                <c:pt idx="144">
                  <c:v>42743</c:v>
                </c:pt>
                <c:pt idx="145">
                  <c:v>42774</c:v>
                </c:pt>
                <c:pt idx="146">
                  <c:v>42802</c:v>
                </c:pt>
                <c:pt idx="147">
                  <c:v>42833</c:v>
                </c:pt>
                <c:pt idx="148">
                  <c:v>42863</c:v>
                </c:pt>
                <c:pt idx="149">
                  <c:v>42894</c:v>
                </c:pt>
                <c:pt idx="150">
                  <c:v>42922</c:v>
                </c:pt>
                <c:pt idx="151">
                  <c:v>42962</c:v>
                </c:pt>
                <c:pt idx="152">
                  <c:v>42992</c:v>
                </c:pt>
                <c:pt idx="153">
                  <c:v>43019</c:v>
                </c:pt>
                <c:pt idx="154">
                  <c:v>43046</c:v>
                </c:pt>
                <c:pt idx="155">
                  <c:v>43091</c:v>
                </c:pt>
                <c:pt idx="156">
                  <c:v>43116</c:v>
                </c:pt>
                <c:pt idx="157">
                  <c:v>43144</c:v>
                </c:pt>
                <c:pt idx="158">
                  <c:v>43172</c:v>
                </c:pt>
                <c:pt idx="159">
                  <c:v>43208</c:v>
                </c:pt>
                <c:pt idx="160">
                  <c:v>43228</c:v>
                </c:pt>
                <c:pt idx="161">
                  <c:v>43257</c:v>
                </c:pt>
                <c:pt idx="162">
                  <c:v>43299</c:v>
                </c:pt>
                <c:pt idx="163">
                  <c:v>43314</c:v>
                </c:pt>
                <c:pt idx="164">
                  <c:v>43355</c:v>
                </c:pt>
                <c:pt idx="165">
                  <c:v>43383</c:v>
                </c:pt>
                <c:pt idx="166">
                  <c:v>43427</c:v>
                </c:pt>
                <c:pt idx="167">
                  <c:v>43438</c:v>
                </c:pt>
                <c:pt idx="168">
                  <c:v>43468</c:v>
                </c:pt>
                <c:pt idx="169">
                  <c:v>43513</c:v>
                </c:pt>
                <c:pt idx="170">
                  <c:v>43537</c:v>
                </c:pt>
                <c:pt idx="171">
                  <c:v>43567</c:v>
                </c:pt>
                <c:pt idx="172">
                  <c:v>43606</c:v>
                </c:pt>
                <c:pt idx="173">
                  <c:v>43635</c:v>
                </c:pt>
                <c:pt idx="174">
                  <c:v>43653</c:v>
                </c:pt>
                <c:pt idx="175">
                  <c:v>43678</c:v>
                </c:pt>
                <c:pt idx="176">
                  <c:v>43720</c:v>
                </c:pt>
                <c:pt idx="177">
                  <c:v>43744</c:v>
                </c:pt>
                <c:pt idx="178">
                  <c:v>43798</c:v>
                </c:pt>
                <c:pt idx="179">
                  <c:v>43816</c:v>
                </c:pt>
                <c:pt idx="180">
                  <c:v>43846.055555555555</c:v>
                </c:pt>
                <c:pt idx="181">
                  <c:v>43880</c:v>
                </c:pt>
                <c:pt idx="182">
                  <c:v>43899</c:v>
                </c:pt>
                <c:pt idx="183">
                  <c:v>43941</c:v>
                </c:pt>
                <c:pt idx="184">
                  <c:v>43955</c:v>
                </c:pt>
                <c:pt idx="185">
                  <c:v>44008</c:v>
                </c:pt>
                <c:pt idx="186">
                  <c:v>44035</c:v>
                </c:pt>
                <c:pt idx="187">
                  <c:v>44063</c:v>
                </c:pt>
                <c:pt idx="188">
                  <c:v>44075</c:v>
                </c:pt>
                <c:pt idx="189">
                  <c:v>44106</c:v>
                </c:pt>
                <c:pt idx="190">
                  <c:v>44157</c:v>
                </c:pt>
                <c:pt idx="191">
                  <c:v>44180</c:v>
                </c:pt>
                <c:pt idx="192">
                  <c:v>44208</c:v>
                </c:pt>
                <c:pt idx="193">
                  <c:v>44230</c:v>
                </c:pt>
                <c:pt idx="194">
                  <c:v>44274</c:v>
                </c:pt>
                <c:pt idx="195">
                  <c:v>44304</c:v>
                </c:pt>
                <c:pt idx="196">
                  <c:v>44339</c:v>
                </c:pt>
                <c:pt idx="197">
                  <c:v>44367</c:v>
                </c:pt>
                <c:pt idx="198">
                  <c:v>44378</c:v>
                </c:pt>
                <c:pt idx="199">
                  <c:v>44421</c:v>
                </c:pt>
                <c:pt idx="200">
                  <c:v>44444</c:v>
                </c:pt>
                <c:pt idx="201">
                  <c:v>44471</c:v>
                </c:pt>
                <c:pt idx="202">
                  <c:v>44519</c:v>
                </c:pt>
                <c:pt idx="203">
                  <c:v>44533</c:v>
                </c:pt>
                <c:pt idx="204">
                  <c:v>44568</c:v>
                </c:pt>
                <c:pt idx="205">
                  <c:v>44593</c:v>
                </c:pt>
                <c:pt idx="206">
                  <c:v>44621</c:v>
                </c:pt>
                <c:pt idx="207">
                  <c:v>44655</c:v>
                </c:pt>
                <c:pt idx="208">
                  <c:v>44686</c:v>
                </c:pt>
                <c:pt idx="209">
                  <c:v>44740</c:v>
                </c:pt>
                <c:pt idx="210">
                  <c:v>44769</c:v>
                </c:pt>
                <c:pt idx="211">
                  <c:v>44782</c:v>
                </c:pt>
                <c:pt idx="212">
                  <c:v>44821</c:v>
                </c:pt>
                <c:pt idx="213">
                  <c:v>44843</c:v>
                </c:pt>
                <c:pt idx="214">
                  <c:v>44879</c:v>
                </c:pt>
                <c:pt idx="215">
                  <c:v>44897</c:v>
                </c:pt>
                <c:pt idx="216">
                  <c:v>44931</c:v>
                </c:pt>
                <c:pt idx="217">
                  <c:v>44972</c:v>
                </c:pt>
                <c:pt idx="218">
                  <c:v>44996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45529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45737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xVal>
          <c:yVal>
            <c:numRef>
              <c:f>'Choap Antes Cunc'!$D$2:$D$247</c:f>
              <c:numCache>
                <c:formatCode>0.000</c:formatCode>
                <c:ptCount val="246"/>
                <c:pt idx="0">
                  <c:v>5.0000000000000001E-3</c:v>
                </c:pt>
                <c:pt idx="1">
                  <c:v>7.0000000000000001E-3</c:v>
                </c:pt>
                <c:pt idx="2">
                  <c:v>8.0000000000000002E-3</c:v>
                </c:pt>
                <c:pt idx="3">
                  <c:v>7.0000000000000001E-3</c:v>
                </c:pt>
                <c:pt idx="4">
                  <c:v>5.0000000000000001E-3</c:v>
                </c:pt>
                <c:pt idx="5">
                  <c:v>5.0000000000000001E-3</c:v>
                </c:pt>
                <c:pt idx="6">
                  <c:v>6.0000000000000001E-3</c:v>
                </c:pt>
                <c:pt idx="7">
                  <c:v>6.0000000000000001E-3</c:v>
                </c:pt>
                <c:pt idx="8">
                  <c:v>5.0000000000000001E-3</c:v>
                </c:pt>
                <c:pt idx="9">
                  <c:v>5.0000000000000001E-3</c:v>
                </c:pt>
                <c:pt idx="10">
                  <c:v>8.0000000000000002E-3</c:v>
                </c:pt>
                <c:pt idx="11">
                  <c:v>6.0000000000000001E-3</c:v>
                </c:pt>
                <c:pt idx="12">
                  <c:v>5.0000000000000001E-3</c:v>
                </c:pt>
                <c:pt idx="13">
                  <c:v>5.0000000000000001E-3</c:v>
                </c:pt>
                <c:pt idx="14">
                  <c:v>5.0000000000000001E-3</c:v>
                </c:pt>
                <c:pt idx="15">
                  <c:v>5.0000000000000001E-3</c:v>
                </c:pt>
                <c:pt idx="16">
                  <c:v>5.0000000000000001E-3</c:v>
                </c:pt>
                <c:pt idx="17">
                  <c:v>8.0000000000000002E-3</c:v>
                </c:pt>
                <c:pt idx="18">
                  <c:v>5.0000000000000001E-3</c:v>
                </c:pt>
                <c:pt idx="19">
                  <c:v>5.0000000000000001E-3</c:v>
                </c:pt>
                <c:pt idx="20">
                  <c:v>5.0000000000000001E-3</c:v>
                </c:pt>
                <c:pt idx="21">
                  <c:v>5.0000000000000001E-3</c:v>
                </c:pt>
                <c:pt idx="22">
                  <c:v>5.0000000000000001E-3</c:v>
                </c:pt>
                <c:pt idx="23">
                  <c:v>5.0000000000000001E-3</c:v>
                </c:pt>
                <c:pt idx="24">
                  <c:v>5.0000000000000001E-3</c:v>
                </c:pt>
                <c:pt idx="25">
                  <c:v>5.0000000000000001E-3</c:v>
                </c:pt>
                <c:pt idx="26">
                  <c:v>5.0000000000000001E-3</c:v>
                </c:pt>
                <c:pt idx="27">
                  <c:v>5.0000000000000001E-3</c:v>
                </c:pt>
                <c:pt idx="28">
                  <c:v>5.0000000000000001E-3</c:v>
                </c:pt>
                <c:pt idx="29">
                  <c:v>8.0000000000000002E-3</c:v>
                </c:pt>
                <c:pt idx="30">
                  <c:v>6.0000000000000001E-3</c:v>
                </c:pt>
                <c:pt idx="31">
                  <c:v>7.0000000000000001E-3</c:v>
                </c:pt>
                <c:pt idx="32">
                  <c:v>7.0000000000000001E-3</c:v>
                </c:pt>
                <c:pt idx="33">
                  <c:v>6.0000000000000001E-3</c:v>
                </c:pt>
                <c:pt idx="34">
                  <c:v>5.0000000000000001E-3</c:v>
                </c:pt>
                <c:pt idx="35">
                  <c:v>5.0000000000000001E-3</c:v>
                </c:pt>
                <c:pt idx="36">
                  <c:v>8.9999999999999993E-3</c:v>
                </c:pt>
                <c:pt idx="37">
                  <c:v>8.0000000000000002E-3</c:v>
                </c:pt>
                <c:pt idx="38">
                  <c:v>6.0000000000000001E-3</c:v>
                </c:pt>
                <c:pt idx="39">
                  <c:v>5.0000000000000001E-3</c:v>
                </c:pt>
                <c:pt idx="40">
                  <c:v>6.0000000000000001E-3</c:v>
                </c:pt>
                <c:pt idx="41">
                  <c:v>7.0000000000000001E-3</c:v>
                </c:pt>
                <c:pt idx="42">
                  <c:v>7.0000000000000001E-3</c:v>
                </c:pt>
                <c:pt idx="43">
                  <c:v>5.0000000000000001E-3</c:v>
                </c:pt>
                <c:pt idx="44">
                  <c:v>7.0000000000000001E-3</c:v>
                </c:pt>
                <c:pt idx="45">
                  <c:v>7.0000000000000001E-3</c:v>
                </c:pt>
                <c:pt idx="46">
                  <c:v>8.0000000000000002E-3</c:v>
                </c:pt>
                <c:pt idx="47">
                  <c:v>5.0000000000000001E-3</c:v>
                </c:pt>
                <c:pt idx="48" formatCode="General">
                  <c:v>8.0000000000000002E-3</c:v>
                </c:pt>
                <c:pt idx="49" formatCode="General">
                  <c:v>5.0000000000000001E-3</c:v>
                </c:pt>
                <c:pt idx="50" formatCode="General">
                  <c:v>6.0000000000000001E-3</c:v>
                </c:pt>
                <c:pt idx="51" formatCode="General">
                  <c:v>5.0000000000000001E-3</c:v>
                </c:pt>
                <c:pt idx="52" formatCode="General">
                  <c:v>5.0000000000000001E-3</c:v>
                </c:pt>
                <c:pt idx="53" formatCode="General">
                  <c:v>5.0000000000000001E-3</c:v>
                </c:pt>
                <c:pt idx="54" formatCode="General">
                  <c:v>7.0000000000000001E-3</c:v>
                </c:pt>
                <c:pt idx="55" formatCode="General">
                  <c:v>5.0000000000000001E-3</c:v>
                </c:pt>
                <c:pt idx="56" formatCode="General">
                  <c:v>5.0000000000000001E-3</c:v>
                </c:pt>
                <c:pt idx="57" formatCode="General">
                  <c:v>5.0000000000000001E-3</c:v>
                </c:pt>
                <c:pt idx="58" formatCode="General">
                  <c:v>5.0000000000000001E-3</c:v>
                </c:pt>
                <c:pt idx="59" formatCode="General">
                  <c:v>5.0000000000000001E-3</c:v>
                </c:pt>
                <c:pt idx="60" formatCode="General">
                  <c:v>5.0000000000000001E-3</c:v>
                </c:pt>
                <c:pt idx="61" formatCode="General">
                  <c:v>5.0000000000000001E-3</c:v>
                </c:pt>
                <c:pt idx="62" formatCode="General">
                  <c:v>5.0000000000000001E-3</c:v>
                </c:pt>
                <c:pt idx="63" formatCode="General">
                  <c:v>6.0000000000000001E-3</c:v>
                </c:pt>
                <c:pt idx="64" formatCode="General">
                  <c:v>7.0000000000000001E-3</c:v>
                </c:pt>
                <c:pt idx="65" formatCode="General">
                  <c:v>5.0000000000000001E-3</c:v>
                </c:pt>
                <c:pt idx="66" formatCode="General">
                  <c:v>5.0000000000000001E-3</c:v>
                </c:pt>
                <c:pt idx="67" formatCode="General">
                  <c:v>5.0000000000000001E-3</c:v>
                </c:pt>
                <c:pt idx="68" formatCode="General">
                  <c:v>5.0000000000000001E-3</c:v>
                </c:pt>
                <c:pt idx="69" formatCode="General">
                  <c:v>5.0000000000000001E-3</c:v>
                </c:pt>
                <c:pt idx="70" formatCode="General">
                  <c:v>5.0000000000000001E-3</c:v>
                </c:pt>
                <c:pt idx="71" formatCode="General">
                  <c:v>5.0000000000000001E-3</c:v>
                </c:pt>
                <c:pt idx="72" formatCode="General">
                  <c:v>5.0000000000000001E-3</c:v>
                </c:pt>
                <c:pt idx="73" formatCode="General">
                  <c:v>5.0000000000000001E-3</c:v>
                </c:pt>
                <c:pt idx="74" formatCode="General">
                  <c:v>5.0000000000000001E-3</c:v>
                </c:pt>
                <c:pt idx="75" formatCode="General">
                  <c:v>5.0000000000000001E-3</c:v>
                </c:pt>
                <c:pt idx="76" formatCode="General">
                  <c:v>5.0000000000000001E-3</c:v>
                </c:pt>
                <c:pt idx="77" formatCode="General">
                  <c:v>5.0000000000000001E-3</c:v>
                </c:pt>
                <c:pt idx="78" formatCode="General">
                  <c:v>5.0000000000000001E-3</c:v>
                </c:pt>
                <c:pt idx="79" formatCode="General">
                  <c:v>5.0000000000000001E-3</c:v>
                </c:pt>
                <c:pt idx="80" formatCode="General">
                  <c:v>5.0000000000000001E-3</c:v>
                </c:pt>
                <c:pt idx="81" formatCode="General">
                  <c:v>5.0000000000000001E-3</c:v>
                </c:pt>
                <c:pt idx="82" formatCode="General">
                  <c:v>5.0000000000000001E-3</c:v>
                </c:pt>
                <c:pt idx="83" formatCode="General">
                  <c:v>5.0000000000000001E-3</c:v>
                </c:pt>
                <c:pt idx="84" formatCode="General">
                  <c:v>5.0000000000000001E-3</c:v>
                </c:pt>
                <c:pt idx="85" formatCode="General">
                  <c:v>5.0000000000000001E-3</c:v>
                </c:pt>
                <c:pt idx="86" formatCode="General">
                  <c:v>5.0000000000000001E-3</c:v>
                </c:pt>
                <c:pt idx="87" formatCode="General">
                  <c:v>5.0000000000000001E-3</c:v>
                </c:pt>
                <c:pt idx="88" formatCode="General">
                  <c:v>5.0000000000000001E-3</c:v>
                </c:pt>
                <c:pt idx="89" formatCode="General">
                  <c:v>5.0000000000000001E-3</c:v>
                </c:pt>
                <c:pt idx="90" formatCode="General">
                  <c:v>5.0000000000000001E-3</c:v>
                </c:pt>
                <c:pt idx="91" formatCode="General">
                  <c:v>5.0000000000000001E-3</c:v>
                </c:pt>
                <c:pt idx="92" formatCode="General">
                  <c:v>5.0000000000000001E-3</c:v>
                </c:pt>
                <c:pt idx="93" formatCode="General">
                  <c:v>5.0000000000000001E-3</c:v>
                </c:pt>
                <c:pt idx="94" formatCode="General">
                  <c:v>5.0000000000000001E-3</c:v>
                </c:pt>
                <c:pt idx="95" formatCode="General">
                  <c:v>5.0000000000000001E-3</c:v>
                </c:pt>
                <c:pt idx="96" formatCode="General">
                  <c:v>5.0000000000000001E-3</c:v>
                </c:pt>
                <c:pt idx="97" formatCode="General">
                  <c:v>5.0000000000000001E-3</c:v>
                </c:pt>
                <c:pt idx="98" formatCode="General">
                  <c:v>5.0000000000000001E-3</c:v>
                </c:pt>
                <c:pt idx="99" formatCode="General">
                  <c:v>5.0000000000000001E-3</c:v>
                </c:pt>
                <c:pt idx="100" formatCode="General">
                  <c:v>5.0000000000000001E-3</c:v>
                </c:pt>
                <c:pt idx="101" formatCode="General">
                  <c:v>5.0000000000000001E-3</c:v>
                </c:pt>
                <c:pt idx="102" formatCode="General">
                  <c:v>5.0000000000000001E-3</c:v>
                </c:pt>
                <c:pt idx="103" formatCode="General">
                  <c:v>5.0000000000000001E-3</c:v>
                </c:pt>
                <c:pt idx="104" formatCode="General">
                  <c:v>5.0000000000000001E-3</c:v>
                </c:pt>
                <c:pt idx="105" formatCode="General">
                  <c:v>5.0000000000000001E-3</c:v>
                </c:pt>
                <c:pt idx="106" formatCode="General">
                  <c:v>5.0000000000000001E-3</c:v>
                </c:pt>
                <c:pt idx="107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5.0000000000000001E-3</c:v>
                </c:pt>
                <c:pt idx="110" formatCode="General">
                  <c:v>5.0000000000000001E-3</c:v>
                </c:pt>
                <c:pt idx="111" formatCode="General">
                  <c:v>5.0000000000000001E-3</c:v>
                </c:pt>
                <c:pt idx="112" formatCode="General">
                  <c:v>5.0000000000000001E-3</c:v>
                </c:pt>
                <c:pt idx="113" formatCode="General">
                  <c:v>5.0000000000000001E-3</c:v>
                </c:pt>
                <c:pt idx="114" formatCode="General">
                  <c:v>5.0000000000000001E-3</c:v>
                </c:pt>
                <c:pt idx="115" formatCode="General">
                  <c:v>5.0000000000000001E-3</c:v>
                </c:pt>
                <c:pt idx="116" formatCode="General">
                  <c:v>5.0000000000000001E-3</c:v>
                </c:pt>
                <c:pt idx="117" formatCode="General">
                  <c:v>5.0000000000000001E-3</c:v>
                </c:pt>
                <c:pt idx="118" formatCode="General">
                  <c:v>5.0000000000000001E-3</c:v>
                </c:pt>
                <c:pt idx="119" formatCode="General">
                  <c:v>5.0000000000000001E-3</c:v>
                </c:pt>
                <c:pt idx="120" formatCode="General">
                  <c:v>5.0000000000000001E-3</c:v>
                </c:pt>
                <c:pt idx="121" formatCode="General">
                  <c:v>5.0000000000000001E-3</c:v>
                </c:pt>
                <c:pt idx="122" formatCode="General">
                  <c:v>5.0000000000000001E-3</c:v>
                </c:pt>
                <c:pt idx="123" formatCode="General">
                  <c:v>5.0000000000000001E-3</c:v>
                </c:pt>
                <c:pt idx="124" formatCode="General">
                  <c:v>5.0000000000000001E-3</c:v>
                </c:pt>
                <c:pt idx="125" formatCode="General">
                  <c:v>5.0000000000000001E-3</c:v>
                </c:pt>
                <c:pt idx="126" formatCode="General">
                  <c:v>5.0000000000000001E-3</c:v>
                </c:pt>
                <c:pt idx="127" formatCode="General">
                  <c:v>5.0000000000000001E-3</c:v>
                </c:pt>
                <c:pt idx="128" formatCode="General">
                  <c:v>5.0000000000000001E-3</c:v>
                </c:pt>
                <c:pt idx="129" formatCode="General">
                  <c:v>5.0000000000000001E-3</c:v>
                </c:pt>
                <c:pt idx="130" formatCode="General">
                  <c:v>5.0000000000000001E-3</c:v>
                </c:pt>
                <c:pt idx="131" formatCode="General">
                  <c:v>5.0000000000000001E-3</c:v>
                </c:pt>
                <c:pt idx="132" formatCode="General">
                  <c:v>5.0000000000000001E-3</c:v>
                </c:pt>
                <c:pt idx="133" formatCode="General">
                  <c:v>5.0000000000000001E-3</c:v>
                </c:pt>
                <c:pt idx="134" formatCode="General">
                  <c:v>5.0000000000000001E-3</c:v>
                </c:pt>
                <c:pt idx="135" formatCode="General">
                  <c:v>5.0000000000000001E-3</c:v>
                </c:pt>
                <c:pt idx="136" formatCode="General">
                  <c:v>5.0000000000000001E-3</c:v>
                </c:pt>
                <c:pt idx="137" formatCode="General">
                  <c:v>5.0000000000000001E-3</c:v>
                </c:pt>
                <c:pt idx="138" formatCode="General">
                  <c:v>5.0000000000000001E-3</c:v>
                </c:pt>
                <c:pt idx="139" formatCode="General">
                  <c:v>5.0000000000000001E-3</c:v>
                </c:pt>
                <c:pt idx="140" formatCode="General">
                  <c:v>5.0000000000000001E-3</c:v>
                </c:pt>
                <c:pt idx="141" formatCode="General">
                  <c:v>5.0000000000000001E-3</c:v>
                </c:pt>
                <c:pt idx="142" formatCode="General">
                  <c:v>5.0000000000000001E-3</c:v>
                </c:pt>
                <c:pt idx="143" formatCode="General">
                  <c:v>5.0000000000000001E-3</c:v>
                </c:pt>
                <c:pt idx="144" formatCode="General">
                  <c:v>5.0000000000000001E-3</c:v>
                </c:pt>
                <c:pt idx="145" formatCode="General">
                  <c:v>5.0000000000000001E-3</c:v>
                </c:pt>
                <c:pt idx="146" formatCode="General">
                  <c:v>5.0000000000000001E-3</c:v>
                </c:pt>
                <c:pt idx="147" formatCode="General">
                  <c:v>5.0000000000000001E-3</c:v>
                </c:pt>
                <c:pt idx="148" formatCode="General">
                  <c:v>5.0000000000000001E-3</c:v>
                </c:pt>
                <c:pt idx="149" formatCode="General">
                  <c:v>5.0000000000000001E-3</c:v>
                </c:pt>
                <c:pt idx="150" formatCode="General">
                  <c:v>5.0000000000000001E-3</c:v>
                </c:pt>
                <c:pt idx="151" formatCode="General">
                  <c:v>5.0000000000000001E-3</c:v>
                </c:pt>
                <c:pt idx="152" formatCode="General">
                  <c:v>5.0000000000000001E-3</c:v>
                </c:pt>
                <c:pt idx="153" formatCode="General">
                  <c:v>5.0000000000000001E-3</c:v>
                </c:pt>
                <c:pt idx="154" formatCode="General">
                  <c:v>5.0000000000000001E-3</c:v>
                </c:pt>
                <c:pt idx="155" formatCode="General">
                  <c:v>5.0000000000000001E-3</c:v>
                </c:pt>
                <c:pt idx="156" formatCode="General">
                  <c:v>5.0000000000000001E-3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6.0000000000000001E-3</c:v>
                </c:pt>
                <c:pt idx="160" formatCode="General">
                  <c:v>5.0000000000000001E-3</c:v>
                </c:pt>
                <c:pt idx="161" formatCode="General">
                  <c:v>5.0000000000000001E-3</c:v>
                </c:pt>
                <c:pt idx="162" formatCode="General">
                  <c:v>5.0000000000000001E-3</c:v>
                </c:pt>
                <c:pt idx="163" formatCode="General">
                  <c:v>5.0000000000000001E-3</c:v>
                </c:pt>
                <c:pt idx="164" formatCode="General">
                  <c:v>5.0000000000000001E-3</c:v>
                </c:pt>
                <c:pt idx="165" formatCode="General">
                  <c:v>5.0000000000000001E-3</c:v>
                </c:pt>
                <c:pt idx="166" formatCode="General">
                  <c:v>5.0000000000000001E-3</c:v>
                </c:pt>
                <c:pt idx="167" formatCode="General">
                  <c:v>5.0000000000000001E-3</c:v>
                </c:pt>
                <c:pt idx="168" formatCode="General">
                  <c:v>5.0000000000000001E-3</c:v>
                </c:pt>
                <c:pt idx="169" formatCode="General">
                  <c:v>5.0000000000000001E-3</c:v>
                </c:pt>
                <c:pt idx="170" formatCode="General">
                  <c:v>5.0000000000000001E-3</c:v>
                </c:pt>
                <c:pt idx="171" formatCode="General">
                  <c:v>5.0000000000000001E-3</c:v>
                </c:pt>
                <c:pt idx="172" formatCode="General">
                  <c:v>5.0000000000000001E-3</c:v>
                </c:pt>
                <c:pt idx="173" formatCode="General">
                  <c:v>5.0000000000000001E-3</c:v>
                </c:pt>
                <c:pt idx="174" formatCode="General">
                  <c:v>5.0000000000000001E-3</c:v>
                </c:pt>
                <c:pt idx="175" formatCode="General">
                  <c:v>5.0000000000000001E-3</c:v>
                </c:pt>
                <c:pt idx="176" formatCode="General">
                  <c:v>5.0000000000000001E-3</c:v>
                </c:pt>
                <c:pt idx="177" formatCode="General">
                  <c:v>5.0000000000000001E-3</c:v>
                </c:pt>
                <c:pt idx="178" formatCode="General">
                  <c:v>5.0000000000000001E-3</c:v>
                </c:pt>
                <c:pt idx="179" formatCode="General">
                  <c:v>5.0000000000000001E-3</c:v>
                </c:pt>
                <c:pt idx="180" formatCode="General">
                  <c:v>5.0000000000000001E-3</c:v>
                </c:pt>
                <c:pt idx="181" formatCode="General">
                  <c:v>5.0000000000000001E-3</c:v>
                </c:pt>
                <c:pt idx="182" formatCode="General">
                  <c:v>5.0000000000000001E-3</c:v>
                </c:pt>
                <c:pt idx="183" formatCode="General">
                  <c:v>5.0000000000000001E-3</c:v>
                </c:pt>
                <c:pt idx="184" formatCode="General">
                  <c:v>5.0000000000000001E-3</c:v>
                </c:pt>
                <c:pt idx="185" formatCode="General">
                  <c:v>5.0000000000000001E-3</c:v>
                </c:pt>
                <c:pt idx="186" formatCode="General">
                  <c:v>5.0000000000000001E-3</c:v>
                </c:pt>
                <c:pt idx="187" formatCode="General">
                  <c:v>5.0000000000000001E-3</c:v>
                </c:pt>
                <c:pt idx="188" formatCode="General">
                  <c:v>5.0000000000000001E-3</c:v>
                </c:pt>
                <c:pt idx="189" formatCode="General">
                  <c:v>5.0000000000000001E-3</c:v>
                </c:pt>
                <c:pt idx="190" formatCode="General">
                  <c:v>5.0000000000000001E-3</c:v>
                </c:pt>
                <c:pt idx="191" formatCode="General">
                  <c:v>5.0000000000000001E-3</c:v>
                </c:pt>
                <c:pt idx="192" formatCode="General">
                  <c:v>5.0000000000000001E-3</c:v>
                </c:pt>
                <c:pt idx="193" formatCode="General">
                  <c:v>5.0000000000000001E-3</c:v>
                </c:pt>
                <c:pt idx="194" formatCode="General">
                  <c:v>5.0000000000000001E-3</c:v>
                </c:pt>
                <c:pt idx="195" formatCode="General">
                  <c:v>5.0000000000000001E-3</c:v>
                </c:pt>
                <c:pt idx="196" formatCode="General">
                  <c:v>5.0000000000000001E-3</c:v>
                </c:pt>
                <c:pt idx="197" formatCode="General">
                  <c:v>5.0000000000000001E-3</c:v>
                </c:pt>
                <c:pt idx="198" formatCode="General">
                  <c:v>5.0000000000000001E-3</c:v>
                </c:pt>
                <c:pt idx="199" formatCode="General">
                  <c:v>5.0000000000000001E-3</c:v>
                </c:pt>
                <c:pt idx="200" formatCode="General">
                  <c:v>5.0000000000000001E-3</c:v>
                </c:pt>
                <c:pt idx="201" formatCode="General">
                  <c:v>5.0000000000000001E-3</c:v>
                </c:pt>
                <c:pt idx="202" formatCode="General">
                  <c:v>5.0000000000000001E-3</c:v>
                </c:pt>
                <c:pt idx="203" formatCode="General">
                  <c:v>5.0000000000000001E-3</c:v>
                </c:pt>
                <c:pt idx="204" formatCode="General">
                  <c:v>5.0000000000000001E-3</c:v>
                </c:pt>
                <c:pt idx="205" formatCode="General">
                  <c:v>5.0000000000000001E-3</c:v>
                </c:pt>
                <c:pt idx="206" formatCode="General">
                  <c:v>5.0000000000000001E-3</c:v>
                </c:pt>
                <c:pt idx="207" formatCode="General">
                  <c:v>5.0000000000000001E-3</c:v>
                </c:pt>
                <c:pt idx="208" formatCode="General">
                  <c:v>5.0000000000000001E-3</c:v>
                </c:pt>
                <c:pt idx="209" formatCode="General">
                  <c:v>5.0000000000000001E-3</c:v>
                </c:pt>
                <c:pt idx="210" formatCode="General">
                  <c:v>5.0000000000000001E-3</c:v>
                </c:pt>
                <c:pt idx="211" formatCode="General">
                  <c:v>5.0000000000000001E-3</c:v>
                </c:pt>
                <c:pt idx="212" formatCode="General">
                  <c:v>5.0000000000000001E-3</c:v>
                </c:pt>
                <c:pt idx="213" formatCode="General">
                  <c:v>5.0000000000000001E-3</c:v>
                </c:pt>
                <c:pt idx="214" formatCode="General">
                  <c:v>5.0000000000000001E-3</c:v>
                </c:pt>
                <c:pt idx="215" formatCode="General">
                  <c:v>5.0000000000000001E-3</c:v>
                </c:pt>
                <c:pt idx="216" formatCode="General">
                  <c:v>5.0000000000000001E-3</c:v>
                </c:pt>
                <c:pt idx="217" formatCode="General">
                  <c:v>5.0000000000000001E-3</c:v>
                </c:pt>
                <c:pt idx="218" formatCode="General">
                  <c:v>5.0000000000000001E-3</c:v>
                </c:pt>
                <c:pt idx="220" formatCode="General">
                  <c:v>5.0000000000000001E-3</c:v>
                </c:pt>
                <c:pt idx="221" formatCode="General">
                  <c:v>5.0000000000000001E-3</c:v>
                </c:pt>
                <c:pt idx="222" formatCode="General">
                  <c:v>5.0000000000000001E-3</c:v>
                </c:pt>
                <c:pt idx="223" formatCode="General">
                  <c:v>5.0000000000000001E-3</c:v>
                </c:pt>
                <c:pt idx="224" formatCode="General">
                  <c:v>5.0000000000000001E-3</c:v>
                </c:pt>
                <c:pt idx="225" formatCode="General">
                  <c:v>5.0000000000000001E-3</c:v>
                </c:pt>
                <c:pt idx="226" formatCode="General">
                  <c:v>5.0000000000000001E-3</c:v>
                </c:pt>
                <c:pt idx="227" formatCode="General">
                  <c:v>5.0000000000000001E-3</c:v>
                </c:pt>
                <c:pt idx="228" formatCode="General">
                  <c:v>5.0000000000000001E-3</c:v>
                </c:pt>
                <c:pt idx="229" formatCode="General">
                  <c:v>5.0000000000000001E-3</c:v>
                </c:pt>
                <c:pt idx="230" formatCode="General">
                  <c:v>5.0000000000000001E-3</c:v>
                </c:pt>
                <c:pt idx="231" formatCode="General">
                  <c:v>5.0000000000000001E-3</c:v>
                </c:pt>
                <c:pt idx="232" formatCode="General">
                  <c:v>5.0000000000000001E-3</c:v>
                </c:pt>
                <c:pt idx="233" formatCode="General">
                  <c:v>5.0000000000000001E-3</c:v>
                </c:pt>
                <c:pt idx="234" formatCode="General">
                  <c:v>5.0000000000000001E-3</c:v>
                </c:pt>
                <c:pt idx="235" formatCode="General">
                  <c:v>5.0000000000000001E-3</c:v>
                </c:pt>
                <c:pt idx="236" formatCode="General">
                  <c:v>5.0000000000000001E-3</c:v>
                </c:pt>
                <c:pt idx="237" formatCode="General">
                  <c:v>5.0000000000000001E-3</c:v>
                </c:pt>
                <c:pt idx="238" formatCode="General">
                  <c:v>5.0000000000000001E-3</c:v>
                </c:pt>
                <c:pt idx="239" formatCode="General">
                  <c:v>5.0000000000000001E-3</c:v>
                </c:pt>
                <c:pt idx="240" formatCode="General">
                  <c:v>5.0000000000000001E-3</c:v>
                </c:pt>
                <c:pt idx="241" formatCode="General">
                  <c:v>5.0000000000000001E-3</c:v>
                </c:pt>
                <c:pt idx="242" formatCode="General">
                  <c:v>5.0000000000000001E-3</c:v>
                </c:pt>
                <c:pt idx="243" formatCode="General">
                  <c:v>5.0000000000000001E-3</c:v>
                </c:pt>
                <c:pt idx="244" formatCode="General">
                  <c:v>5.0000000000000001E-3</c:v>
                </c:pt>
                <c:pt idx="245" formatCode="General">
                  <c:v>5.0000000000000001E-3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327-42D6-89F6-3FF687876F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84192"/>
        <c:axId val="1"/>
      </c:scatterChart>
      <c:dateAx>
        <c:axId val="625184192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2.0000000000000004E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Molibdeno Total (mg/l)</a:t>
                </a:r>
              </a:p>
            </c:rich>
          </c:tx>
          <c:layout>
            <c:manualLayout>
              <c:xMode val="edge"/>
              <c:yMode val="edge"/>
              <c:x val="7.6154913625487534E-3"/>
              <c:y val="0.2352910374981182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84192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8802921770195394"/>
          <c:y val="0.89151629347250627"/>
          <c:w val="0.48445753559155624"/>
          <c:h val="8.4082968431938521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antes confluencia de Río Cuncumén</a:t>
            </a:r>
          </a:p>
        </c:rich>
      </c:tx>
      <c:layout>
        <c:manualLayout>
          <c:xMode val="edge"/>
          <c:yMode val="edge"/>
          <c:x val="0.25997224573732408"/>
          <c:y val="2.922352910374980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5859716348512813E-2"/>
          <c:y val="0.13972602739726028"/>
          <c:w val="0.87737268004704161"/>
          <c:h val="0.60646399944628449"/>
        </c:manualLayout>
      </c:layout>
      <c:lineChart>
        <c:grouping val="standard"/>
        <c:varyColors val="0"/>
        <c:ser>
          <c:idx val="0"/>
          <c:order val="1"/>
          <c:tx>
            <c:strRef>
              <c:f>'Choap Antes Cunc'!$G$1</c:f>
              <c:strCache>
                <c:ptCount val="1"/>
                <c:pt idx="0">
                  <c:v>Calidad Agua NCh1333 Hierro Total = 5,0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Antes Cunc'!$A$2:$A$247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38771</c:v>
                </c:pt>
                <c:pt idx="14">
                  <c:v>38785</c:v>
                </c:pt>
                <c:pt idx="15">
                  <c:v>38831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40561</c:v>
                </c:pt>
                <c:pt idx="73">
                  <c:v>40597</c:v>
                </c:pt>
                <c:pt idx="74">
                  <c:v>40611</c:v>
                </c:pt>
                <c:pt idx="75">
                  <c:v>40641</c:v>
                </c:pt>
                <c:pt idx="76">
                  <c:v>40681</c:v>
                </c:pt>
                <c:pt idx="77">
                  <c:v>40708</c:v>
                </c:pt>
                <c:pt idx="78">
                  <c:v>40739</c:v>
                </c:pt>
                <c:pt idx="79">
                  <c:v>40780</c:v>
                </c:pt>
                <c:pt idx="80">
                  <c:v>40792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40976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41122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41712</c:v>
                </c:pt>
                <c:pt idx="111">
                  <c:v>41738</c:v>
                </c:pt>
                <c:pt idx="112">
                  <c:v>41768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42026</c:v>
                </c:pt>
                <c:pt idx="121">
                  <c:v>42038</c:v>
                </c:pt>
                <c:pt idx="122">
                  <c:v>42079</c:v>
                </c:pt>
                <c:pt idx="123">
                  <c:v>42096</c:v>
                </c:pt>
                <c:pt idx="124">
                  <c:v>42126</c:v>
                </c:pt>
                <c:pt idx="125">
                  <c:v>42180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42290</c:v>
                </c:pt>
                <c:pt idx="130">
                  <c:v>42309</c:v>
                </c:pt>
                <c:pt idx="131">
                  <c:v>42347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42500</c:v>
                </c:pt>
                <c:pt idx="137">
                  <c:v>42542</c:v>
                </c:pt>
                <c:pt idx="138">
                  <c:v>42558</c:v>
                </c:pt>
                <c:pt idx="139">
                  <c:v>42599</c:v>
                </c:pt>
                <c:pt idx="140">
                  <c:v>42614</c:v>
                </c:pt>
                <c:pt idx="141">
                  <c:v>42668</c:v>
                </c:pt>
                <c:pt idx="142">
                  <c:v>42698</c:v>
                </c:pt>
                <c:pt idx="143">
                  <c:v>42712</c:v>
                </c:pt>
                <c:pt idx="144">
                  <c:v>42743</c:v>
                </c:pt>
                <c:pt idx="145">
                  <c:v>42774</c:v>
                </c:pt>
                <c:pt idx="146">
                  <c:v>42802</c:v>
                </c:pt>
                <c:pt idx="147">
                  <c:v>42833</c:v>
                </c:pt>
                <c:pt idx="148">
                  <c:v>42863</c:v>
                </c:pt>
                <c:pt idx="149">
                  <c:v>42894</c:v>
                </c:pt>
                <c:pt idx="150">
                  <c:v>42922</c:v>
                </c:pt>
                <c:pt idx="151">
                  <c:v>42962</c:v>
                </c:pt>
                <c:pt idx="152">
                  <c:v>42992</c:v>
                </c:pt>
                <c:pt idx="153">
                  <c:v>43019</c:v>
                </c:pt>
                <c:pt idx="154">
                  <c:v>43046</c:v>
                </c:pt>
                <c:pt idx="155">
                  <c:v>43091</c:v>
                </c:pt>
                <c:pt idx="156">
                  <c:v>43116</c:v>
                </c:pt>
                <c:pt idx="157">
                  <c:v>43144</c:v>
                </c:pt>
                <c:pt idx="158">
                  <c:v>43172</c:v>
                </c:pt>
                <c:pt idx="159">
                  <c:v>43208</c:v>
                </c:pt>
                <c:pt idx="160">
                  <c:v>43228</c:v>
                </c:pt>
                <c:pt idx="161">
                  <c:v>43257</c:v>
                </c:pt>
                <c:pt idx="162">
                  <c:v>43299</c:v>
                </c:pt>
                <c:pt idx="163">
                  <c:v>43314</c:v>
                </c:pt>
                <c:pt idx="164">
                  <c:v>43355</c:v>
                </c:pt>
                <c:pt idx="165">
                  <c:v>43383</c:v>
                </c:pt>
                <c:pt idx="166">
                  <c:v>43427</c:v>
                </c:pt>
                <c:pt idx="167">
                  <c:v>43438</c:v>
                </c:pt>
                <c:pt idx="168">
                  <c:v>43468</c:v>
                </c:pt>
                <c:pt idx="169">
                  <c:v>43513</c:v>
                </c:pt>
                <c:pt idx="170">
                  <c:v>43537</c:v>
                </c:pt>
                <c:pt idx="171">
                  <c:v>43567</c:v>
                </c:pt>
                <c:pt idx="172">
                  <c:v>43606</c:v>
                </c:pt>
                <c:pt idx="173">
                  <c:v>43635</c:v>
                </c:pt>
                <c:pt idx="174">
                  <c:v>43653</c:v>
                </c:pt>
                <c:pt idx="175">
                  <c:v>43678</c:v>
                </c:pt>
                <c:pt idx="176">
                  <c:v>43720</c:v>
                </c:pt>
                <c:pt idx="177">
                  <c:v>43744</c:v>
                </c:pt>
                <c:pt idx="178">
                  <c:v>43798</c:v>
                </c:pt>
                <c:pt idx="179">
                  <c:v>43816</c:v>
                </c:pt>
                <c:pt idx="180">
                  <c:v>43846.055555555555</c:v>
                </c:pt>
                <c:pt idx="181">
                  <c:v>43880</c:v>
                </c:pt>
                <c:pt idx="182">
                  <c:v>43899</c:v>
                </c:pt>
                <c:pt idx="183">
                  <c:v>43941</c:v>
                </c:pt>
                <c:pt idx="184">
                  <c:v>43955</c:v>
                </c:pt>
                <c:pt idx="185">
                  <c:v>44008</c:v>
                </c:pt>
                <c:pt idx="186">
                  <c:v>44035</c:v>
                </c:pt>
                <c:pt idx="187">
                  <c:v>44063</c:v>
                </c:pt>
                <c:pt idx="188">
                  <c:v>44075</c:v>
                </c:pt>
                <c:pt idx="189">
                  <c:v>44106</c:v>
                </c:pt>
                <c:pt idx="190">
                  <c:v>44157</c:v>
                </c:pt>
                <c:pt idx="191">
                  <c:v>44180</c:v>
                </c:pt>
                <c:pt idx="192">
                  <c:v>44208</c:v>
                </c:pt>
                <c:pt idx="193">
                  <c:v>44230</c:v>
                </c:pt>
                <c:pt idx="194">
                  <c:v>44274</c:v>
                </c:pt>
                <c:pt idx="195">
                  <c:v>44304</c:v>
                </c:pt>
                <c:pt idx="196">
                  <c:v>44339</c:v>
                </c:pt>
                <c:pt idx="197">
                  <c:v>44367</c:v>
                </c:pt>
                <c:pt idx="198">
                  <c:v>44378</c:v>
                </c:pt>
                <c:pt idx="199">
                  <c:v>44421</c:v>
                </c:pt>
                <c:pt idx="200">
                  <c:v>44444</c:v>
                </c:pt>
                <c:pt idx="201">
                  <c:v>44471</c:v>
                </c:pt>
                <c:pt idx="202">
                  <c:v>44519</c:v>
                </c:pt>
                <c:pt idx="203">
                  <c:v>44533</c:v>
                </c:pt>
                <c:pt idx="204">
                  <c:v>44568</c:v>
                </c:pt>
                <c:pt idx="205">
                  <c:v>44593</c:v>
                </c:pt>
                <c:pt idx="206">
                  <c:v>44621</c:v>
                </c:pt>
                <c:pt idx="207">
                  <c:v>44655</c:v>
                </c:pt>
                <c:pt idx="208">
                  <c:v>44686</c:v>
                </c:pt>
                <c:pt idx="209">
                  <c:v>44740</c:v>
                </c:pt>
                <c:pt idx="210">
                  <c:v>44769</c:v>
                </c:pt>
                <c:pt idx="211">
                  <c:v>44782</c:v>
                </c:pt>
                <c:pt idx="212">
                  <c:v>44821</c:v>
                </c:pt>
                <c:pt idx="213">
                  <c:v>44843</c:v>
                </c:pt>
                <c:pt idx="214">
                  <c:v>44879</c:v>
                </c:pt>
                <c:pt idx="215">
                  <c:v>44897</c:v>
                </c:pt>
                <c:pt idx="216">
                  <c:v>44931</c:v>
                </c:pt>
                <c:pt idx="217">
                  <c:v>44972</c:v>
                </c:pt>
                <c:pt idx="218">
                  <c:v>44996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45529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45737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cat>
          <c:val>
            <c:numRef>
              <c:f>'Choap Antes Cunc'!$G$2:$G$247</c:f>
              <c:numCache>
                <c:formatCode>General</c:formatCode>
                <c:ptCount val="246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  <c:pt idx="220">
                  <c:v>5</c:v>
                </c:pt>
                <c:pt idx="221">
                  <c:v>5</c:v>
                </c:pt>
                <c:pt idx="222">
                  <c:v>5</c:v>
                </c:pt>
                <c:pt idx="223">
                  <c:v>5</c:v>
                </c:pt>
                <c:pt idx="224">
                  <c:v>5</c:v>
                </c:pt>
                <c:pt idx="225">
                  <c:v>5</c:v>
                </c:pt>
                <c:pt idx="226">
                  <c:v>5</c:v>
                </c:pt>
                <c:pt idx="227">
                  <c:v>5</c:v>
                </c:pt>
                <c:pt idx="228">
                  <c:v>5</c:v>
                </c:pt>
                <c:pt idx="229">
                  <c:v>5</c:v>
                </c:pt>
                <c:pt idx="230">
                  <c:v>5</c:v>
                </c:pt>
                <c:pt idx="231">
                  <c:v>5</c:v>
                </c:pt>
                <c:pt idx="232">
                  <c:v>5</c:v>
                </c:pt>
                <c:pt idx="233">
                  <c:v>5</c:v>
                </c:pt>
                <c:pt idx="234">
                  <c:v>5</c:v>
                </c:pt>
                <c:pt idx="235">
                  <c:v>5</c:v>
                </c:pt>
                <c:pt idx="236">
                  <c:v>5</c:v>
                </c:pt>
                <c:pt idx="237">
                  <c:v>5</c:v>
                </c:pt>
                <c:pt idx="238">
                  <c:v>5</c:v>
                </c:pt>
                <c:pt idx="239">
                  <c:v>5</c:v>
                </c:pt>
                <c:pt idx="240">
                  <c:v>5</c:v>
                </c:pt>
                <c:pt idx="241">
                  <c:v>5</c:v>
                </c:pt>
                <c:pt idx="242">
                  <c:v>5</c:v>
                </c:pt>
                <c:pt idx="243">
                  <c:v>5</c:v>
                </c:pt>
                <c:pt idx="244">
                  <c:v>5</c:v>
                </c:pt>
                <c:pt idx="24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7C-43DD-AEE2-9CB4FC2A2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8128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Antes Cunc'!$F$1</c:f>
              <c:strCache>
                <c:ptCount val="1"/>
                <c:pt idx="0">
                  <c:v>Concentración Hierro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Antes Cunc'!$A$2:$A$247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38771</c:v>
                </c:pt>
                <c:pt idx="14">
                  <c:v>38785</c:v>
                </c:pt>
                <c:pt idx="15">
                  <c:v>38831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40561</c:v>
                </c:pt>
                <c:pt idx="73">
                  <c:v>40597</c:v>
                </c:pt>
                <c:pt idx="74">
                  <c:v>40611</c:v>
                </c:pt>
                <c:pt idx="75">
                  <c:v>40641</c:v>
                </c:pt>
                <c:pt idx="76">
                  <c:v>40681</c:v>
                </c:pt>
                <c:pt idx="77">
                  <c:v>40708</c:v>
                </c:pt>
                <c:pt idx="78">
                  <c:v>40739</c:v>
                </c:pt>
                <c:pt idx="79">
                  <c:v>40780</c:v>
                </c:pt>
                <c:pt idx="80">
                  <c:v>40792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40976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41122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41712</c:v>
                </c:pt>
                <c:pt idx="111">
                  <c:v>41738</c:v>
                </c:pt>
                <c:pt idx="112">
                  <c:v>41768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42026</c:v>
                </c:pt>
                <c:pt idx="121">
                  <c:v>42038</c:v>
                </c:pt>
                <c:pt idx="122">
                  <c:v>42079</c:v>
                </c:pt>
                <c:pt idx="123">
                  <c:v>42096</c:v>
                </c:pt>
                <c:pt idx="124">
                  <c:v>42126</c:v>
                </c:pt>
                <c:pt idx="125">
                  <c:v>42180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42290</c:v>
                </c:pt>
                <c:pt idx="130">
                  <c:v>42309</c:v>
                </c:pt>
                <c:pt idx="131">
                  <c:v>42347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42500</c:v>
                </c:pt>
                <c:pt idx="137">
                  <c:v>42542</c:v>
                </c:pt>
                <c:pt idx="138">
                  <c:v>42558</c:v>
                </c:pt>
                <c:pt idx="139">
                  <c:v>42599</c:v>
                </c:pt>
                <c:pt idx="140">
                  <c:v>42614</c:v>
                </c:pt>
                <c:pt idx="141">
                  <c:v>42668</c:v>
                </c:pt>
                <c:pt idx="142">
                  <c:v>42698</c:v>
                </c:pt>
                <c:pt idx="143">
                  <c:v>42712</c:v>
                </c:pt>
                <c:pt idx="144">
                  <c:v>42743</c:v>
                </c:pt>
                <c:pt idx="145">
                  <c:v>42774</c:v>
                </c:pt>
                <c:pt idx="146">
                  <c:v>42802</c:v>
                </c:pt>
                <c:pt idx="147">
                  <c:v>42833</c:v>
                </c:pt>
                <c:pt idx="148">
                  <c:v>42863</c:v>
                </c:pt>
                <c:pt idx="149">
                  <c:v>42894</c:v>
                </c:pt>
                <c:pt idx="150">
                  <c:v>42922</c:v>
                </c:pt>
                <c:pt idx="151">
                  <c:v>42962</c:v>
                </c:pt>
                <c:pt idx="152">
                  <c:v>42992</c:v>
                </c:pt>
                <c:pt idx="153">
                  <c:v>43019</c:v>
                </c:pt>
                <c:pt idx="154">
                  <c:v>43046</c:v>
                </c:pt>
                <c:pt idx="155">
                  <c:v>43091</c:v>
                </c:pt>
                <c:pt idx="156">
                  <c:v>43116</c:v>
                </c:pt>
                <c:pt idx="157">
                  <c:v>43144</c:v>
                </c:pt>
                <c:pt idx="158">
                  <c:v>43172</c:v>
                </c:pt>
                <c:pt idx="159">
                  <c:v>43208</c:v>
                </c:pt>
                <c:pt idx="160">
                  <c:v>43228</c:v>
                </c:pt>
                <c:pt idx="161">
                  <c:v>43257</c:v>
                </c:pt>
                <c:pt idx="162">
                  <c:v>43299</c:v>
                </c:pt>
                <c:pt idx="163">
                  <c:v>43314</c:v>
                </c:pt>
                <c:pt idx="164">
                  <c:v>43355</c:v>
                </c:pt>
                <c:pt idx="165">
                  <c:v>43383</c:v>
                </c:pt>
                <c:pt idx="166">
                  <c:v>43427</c:v>
                </c:pt>
                <c:pt idx="167">
                  <c:v>43438</c:v>
                </c:pt>
                <c:pt idx="168">
                  <c:v>43468</c:v>
                </c:pt>
                <c:pt idx="169">
                  <c:v>43513</c:v>
                </c:pt>
                <c:pt idx="170">
                  <c:v>43537</c:v>
                </c:pt>
                <c:pt idx="171">
                  <c:v>43567</c:v>
                </c:pt>
                <c:pt idx="172">
                  <c:v>43606</c:v>
                </c:pt>
                <c:pt idx="173">
                  <c:v>43635</c:v>
                </c:pt>
                <c:pt idx="174">
                  <c:v>43653</c:v>
                </c:pt>
                <c:pt idx="175">
                  <c:v>43678</c:v>
                </c:pt>
                <c:pt idx="176">
                  <c:v>43720</c:v>
                </c:pt>
                <c:pt idx="177">
                  <c:v>43744</c:v>
                </c:pt>
                <c:pt idx="178">
                  <c:v>43798</c:v>
                </c:pt>
                <c:pt idx="179">
                  <c:v>43816</c:v>
                </c:pt>
                <c:pt idx="180">
                  <c:v>43846.055555555555</c:v>
                </c:pt>
                <c:pt idx="181">
                  <c:v>43880</c:v>
                </c:pt>
                <c:pt idx="182">
                  <c:v>43899</c:v>
                </c:pt>
                <c:pt idx="183">
                  <c:v>43941</c:v>
                </c:pt>
                <c:pt idx="184">
                  <c:v>43955</c:v>
                </c:pt>
                <c:pt idx="185">
                  <c:v>44008</c:v>
                </c:pt>
                <c:pt idx="186">
                  <c:v>44035</c:v>
                </c:pt>
                <c:pt idx="187">
                  <c:v>44063</c:v>
                </c:pt>
                <c:pt idx="188">
                  <c:v>44075</c:v>
                </c:pt>
                <c:pt idx="189">
                  <c:v>44106</c:v>
                </c:pt>
                <c:pt idx="190">
                  <c:v>44157</c:v>
                </c:pt>
                <c:pt idx="191">
                  <c:v>44180</c:v>
                </c:pt>
                <c:pt idx="192">
                  <c:v>44208</c:v>
                </c:pt>
                <c:pt idx="193">
                  <c:v>44230</c:v>
                </c:pt>
                <c:pt idx="194">
                  <c:v>44274</c:v>
                </c:pt>
                <c:pt idx="195">
                  <c:v>44304</c:v>
                </c:pt>
                <c:pt idx="196">
                  <c:v>44339</c:v>
                </c:pt>
                <c:pt idx="197">
                  <c:v>44367</c:v>
                </c:pt>
                <c:pt idx="198">
                  <c:v>44378</c:v>
                </c:pt>
                <c:pt idx="199">
                  <c:v>44421</c:v>
                </c:pt>
                <c:pt idx="200">
                  <c:v>44444</c:v>
                </c:pt>
                <c:pt idx="201">
                  <c:v>44471</c:v>
                </c:pt>
                <c:pt idx="202">
                  <c:v>44519</c:v>
                </c:pt>
                <c:pt idx="203">
                  <c:v>44533</c:v>
                </c:pt>
                <c:pt idx="204">
                  <c:v>44568</c:v>
                </c:pt>
                <c:pt idx="205">
                  <c:v>44593</c:v>
                </c:pt>
                <c:pt idx="206">
                  <c:v>44621</c:v>
                </c:pt>
                <c:pt idx="207">
                  <c:v>44655</c:v>
                </c:pt>
                <c:pt idx="208">
                  <c:v>44686</c:v>
                </c:pt>
                <c:pt idx="209">
                  <c:v>44740</c:v>
                </c:pt>
                <c:pt idx="210">
                  <c:v>44769</c:v>
                </c:pt>
                <c:pt idx="211">
                  <c:v>44782</c:v>
                </c:pt>
                <c:pt idx="212">
                  <c:v>44821</c:v>
                </c:pt>
                <c:pt idx="213">
                  <c:v>44843</c:v>
                </c:pt>
                <c:pt idx="214">
                  <c:v>44879</c:v>
                </c:pt>
                <c:pt idx="215">
                  <c:v>44897</c:v>
                </c:pt>
                <c:pt idx="216">
                  <c:v>44931</c:v>
                </c:pt>
                <c:pt idx="217">
                  <c:v>44972</c:v>
                </c:pt>
                <c:pt idx="218">
                  <c:v>44996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45529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45737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xVal>
          <c:yVal>
            <c:numRef>
              <c:f>'Choap Antes Cunc'!$F$2:$F$247</c:f>
              <c:numCache>
                <c:formatCode>General</c:formatCode>
                <c:ptCount val="246"/>
                <c:pt idx="0">
                  <c:v>0.71</c:v>
                </c:pt>
                <c:pt idx="1">
                  <c:v>0.21</c:v>
                </c:pt>
                <c:pt idx="2">
                  <c:v>0.14000000000000001</c:v>
                </c:pt>
                <c:pt idx="3">
                  <c:v>0.44</c:v>
                </c:pt>
                <c:pt idx="4">
                  <c:v>0.35</c:v>
                </c:pt>
                <c:pt idx="5">
                  <c:v>0.52</c:v>
                </c:pt>
                <c:pt idx="6">
                  <c:v>0.27</c:v>
                </c:pt>
                <c:pt idx="7" formatCode="0.00">
                  <c:v>0.2</c:v>
                </c:pt>
                <c:pt idx="8">
                  <c:v>2.19</c:v>
                </c:pt>
                <c:pt idx="9">
                  <c:v>2.95</c:v>
                </c:pt>
                <c:pt idx="10" formatCode="0.00">
                  <c:v>5.0999999999999996</c:v>
                </c:pt>
                <c:pt idx="11">
                  <c:v>1.1299999999999999</c:v>
                </c:pt>
                <c:pt idx="12">
                  <c:v>2.38</c:v>
                </c:pt>
                <c:pt idx="13">
                  <c:v>0.25</c:v>
                </c:pt>
                <c:pt idx="14">
                  <c:v>0.21</c:v>
                </c:pt>
                <c:pt idx="15">
                  <c:v>0.1</c:v>
                </c:pt>
                <c:pt idx="16">
                  <c:v>0.1</c:v>
                </c:pt>
                <c:pt idx="17">
                  <c:v>0.43</c:v>
                </c:pt>
                <c:pt idx="18">
                  <c:v>0.26</c:v>
                </c:pt>
                <c:pt idx="19">
                  <c:v>1.26</c:v>
                </c:pt>
                <c:pt idx="20">
                  <c:v>0.22</c:v>
                </c:pt>
                <c:pt idx="21">
                  <c:v>0.44</c:v>
                </c:pt>
                <c:pt idx="22">
                  <c:v>3.57</c:v>
                </c:pt>
                <c:pt idx="23">
                  <c:v>0.56999999999999995</c:v>
                </c:pt>
                <c:pt idx="24">
                  <c:v>0.15</c:v>
                </c:pt>
                <c:pt idx="25">
                  <c:v>0.08</c:v>
                </c:pt>
                <c:pt idx="26">
                  <c:v>0.04</c:v>
                </c:pt>
                <c:pt idx="27">
                  <c:v>0.04</c:v>
                </c:pt>
                <c:pt idx="28">
                  <c:v>0.08</c:v>
                </c:pt>
                <c:pt idx="29">
                  <c:v>0.1</c:v>
                </c:pt>
                <c:pt idx="30">
                  <c:v>0.08</c:v>
                </c:pt>
                <c:pt idx="31">
                  <c:v>0.03</c:v>
                </c:pt>
                <c:pt idx="32">
                  <c:v>0.77</c:v>
                </c:pt>
                <c:pt idx="33">
                  <c:v>1.05</c:v>
                </c:pt>
                <c:pt idx="34">
                  <c:v>0.4</c:v>
                </c:pt>
                <c:pt idx="35">
                  <c:v>0.23</c:v>
                </c:pt>
                <c:pt idx="36">
                  <c:v>14.2</c:v>
                </c:pt>
                <c:pt idx="37">
                  <c:v>0.11</c:v>
                </c:pt>
                <c:pt idx="38">
                  <c:v>0.05</c:v>
                </c:pt>
                <c:pt idx="39">
                  <c:v>0.01</c:v>
                </c:pt>
                <c:pt idx="40">
                  <c:v>0.09</c:v>
                </c:pt>
                <c:pt idx="42">
                  <c:v>0.14000000000000001</c:v>
                </c:pt>
                <c:pt idx="43">
                  <c:v>0.47</c:v>
                </c:pt>
                <c:pt idx="44">
                  <c:v>0.19</c:v>
                </c:pt>
                <c:pt idx="45">
                  <c:v>1.45</c:v>
                </c:pt>
                <c:pt idx="46">
                  <c:v>0.49</c:v>
                </c:pt>
                <c:pt idx="47">
                  <c:v>0.06</c:v>
                </c:pt>
                <c:pt idx="48">
                  <c:v>0.04</c:v>
                </c:pt>
                <c:pt idx="49">
                  <c:v>0.13</c:v>
                </c:pt>
                <c:pt idx="50">
                  <c:v>0.06</c:v>
                </c:pt>
                <c:pt idx="51">
                  <c:v>0.05</c:v>
                </c:pt>
                <c:pt idx="52">
                  <c:v>0.05</c:v>
                </c:pt>
                <c:pt idx="53">
                  <c:v>7.0000000000000007E-2</c:v>
                </c:pt>
                <c:pt idx="54">
                  <c:v>0.16</c:v>
                </c:pt>
                <c:pt idx="55">
                  <c:v>9.81</c:v>
                </c:pt>
                <c:pt idx="56">
                  <c:v>1.02</c:v>
                </c:pt>
                <c:pt idx="57">
                  <c:v>1.64</c:v>
                </c:pt>
                <c:pt idx="58">
                  <c:v>1.02</c:v>
                </c:pt>
                <c:pt idx="59">
                  <c:v>0.72</c:v>
                </c:pt>
                <c:pt idx="60">
                  <c:v>0.4</c:v>
                </c:pt>
                <c:pt idx="61">
                  <c:v>1.53</c:v>
                </c:pt>
                <c:pt idx="62">
                  <c:v>0.41</c:v>
                </c:pt>
                <c:pt idx="63">
                  <c:v>0.38</c:v>
                </c:pt>
                <c:pt idx="64">
                  <c:v>0.28000000000000003</c:v>
                </c:pt>
                <c:pt idx="65">
                  <c:v>0.11</c:v>
                </c:pt>
                <c:pt idx="66">
                  <c:v>0.19</c:v>
                </c:pt>
                <c:pt idx="67">
                  <c:v>3.24</c:v>
                </c:pt>
                <c:pt idx="68">
                  <c:v>0.43</c:v>
                </c:pt>
                <c:pt idx="69">
                  <c:v>0.17</c:v>
                </c:pt>
                <c:pt idx="70">
                  <c:v>2.11</c:v>
                </c:pt>
                <c:pt idx="71">
                  <c:v>0.02</c:v>
                </c:pt>
                <c:pt idx="72">
                  <c:v>0.37</c:v>
                </c:pt>
                <c:pt idx="73">
                  <c:v>7.0000000000000007E-2</c:v>
                </c:pt>
                <c:pt idx="74">
                  <c:v>0.06</c:v>
                </c:pt>
                <c:pt idx="75">
                  <c:v>0.08</c:v>
                </c:pt>
                <c:pt idx="76">
                  <c:v>0.1</c:v>
                </c:pt>
                <c:pt idx="77">
                  <c:v>0.19</c:v>
                </c:pt>
                <c:pt idx="78">
                  <c:v>0.28999999999999998</c:v>
                </c:pt>
                <c:pt idx="79">
                  <c:v>0.31</c:v>
                </c:pt>
                <c:pt idx="80">
                  <c:v>0.88</c:v>
                </c:pt>
                <c:pt idx="81">
                  <c:v>3.05</c:v>
                </c:pt>
                <c:pt idx="82">
                  <c:v>3.57</c:v>
                </c:pt>
                <c:pt idx="83">
                  <c:v>1.24</c:v>
                </c:pt>
                <c:pt idx="84">
                  <c:v>0.56999999999999995</c:v>
                </c:pt>
                <c:pt idx="85">
                  <c:v>0.13</c:v>
                </c:pt>
                <c:pt idx="86">
                  <c:v>0.4</c:v>
                </c:pt>
                <c:pt idx="87">
                  <c:v>0.11</c:v>
                </c:pt>
                <c:pt idx="88">
                  <c:v>0.11</c:v>
                </c:pt>
                <c:pt idx="89">
                  <c:v>0.22</c:v>
                </c:pt>
                <c:pt idx="90">
                  <c:v>0.21</c:v>
                </c:pt>
                <c:pt idx="91">
                  <c:v>0.42</c:v>
                </c:pt>
                <c:pt idx="92">
                  <c:v>0.79</c:v>
                </c:pt>
                <c:pt idx="93">
                  <c:v>4.7699999999999996</c:v>
                </c:pt>
                <c:pt idx="94">
                  <c:v>4.41</c:v>
                </c:pt>
                <c:pt idx="95">
                  <c:v>0.6</c:v>
                </c:pt>
                <c:pt idx="96" formatCode="0.00">
                  <c:v>0.08</c:v>
                </c:pt>
                <c:pt idx="97" formatCode="0.00">
                  <c:v>2.9</c:v>
                </c:pt>
                <c:pt idx="98" formatCode="0.00">
                  <c:v>0.97</c:v>
                </c:pt>
                <c:pt idx="99" formatCode="0.00">
                  <c:v>3.08</c:v>
                </c:pt>
                <c:pt idx="100" formatCode="0.00">
                  <c:v>2.57</c:v>
                </c:pt>
                <c:pt idx="101" formatCode="0.00">
                  <c:v>6.15</c:v>
                </c:pt>
                <c:pt idx="102" formatCode="0.00">
                  <c:v>3.53</c:v>
                </c:pt>
                <c:pt idx="103" formatCode="0.00">
                  <c:v>4.72</c:v>
                </c:pt>
                <c:pt idx="104" formatCode="0.00">
                  <c:v>4.8499999999999996</c:v>
                </c:pt>
                <c:pt idx="105" formatCode="0.00">
                  <c:v>9.6</c:v>
                </c:pt>
                <c:pt idx="106" formatCode="0.00">
                  <c:v>10.199999999999999</c:v>
                </c:pt>
                <c:pt idx="107" formatCode="0.00">
                  <c:v>2.23</c:v>
                </c:pt>
                <c:pt idx="108">
                  <c:v>1.67</c:v>
                </c:pt>
                <c:pt idx="109">
                  <c:v>2.65</c:v>
                </c:pt>
                <c:pt idx="110" formatCode="0.00">
                  <c:v>0.6</c:v>
                </c:pt>
                <c:pt idx="111">
                  <c:v>1.17</c:v>
                </c:pt>
                <c:pt idx="112">
                  <c:v>0.16</c:v>
                </c:pt>
                <c:pt idx="113">
                  <c:v>0.35</c:v>
                </c:pt>
                <c:pt idx="114">
                  <c:v>0.47</c:v>
                </c:pt>
                <c:pt idx="115">
                  <c:v>1.1299999999999999</c:v>
                </c:pt>
                <c:pt idx="116">
                  <c:v>0.65</c:v>
                </c:pt>
                <c:pt idx="117">
                  <c:v>4.82</c:v>
                </c:pt>
                <c:pt idx="118">
                  <c:v>1.1299999999999999</c:v>
                </c:pt>
                <c:pt idx="119">
                  <c:v>7.0000000000000007E-2</c:v>
                </c:pt>
                <c:pt idx="120">
                  <c:v>7.0000000000000007E-2</c:v>
                </c:pt>
                <c:pt idx="121">
                  <c:v>0.52</c:v>
                </c:pt>
                <c:pt idx="122">
                  <c:v>0.41</c:v>
                </c:pt>
                <c:pt idx="123">
                  <c:v>1.27</c:v>
                </c:pt>
                <c:pt idx="124">
                  <c:v>1.01</c:v>
                </c:pt>
                <c:pt idx="125">
                  <c:v>0.34</c:v>
                </c:pt>
                <c:pt idx="126">
                  <c:v>0.41</c:v>
                </c:pt>
                <c:pt idx="127">
                  <c:v>2.41</c:v>
                </c:pt>
                <c:pt idx="128">
                  <c:v>1.53</c:v>
                </c:pt>
                <c:pt idx="129">
                  <c:v>2.92</c:v>
                </c:pt>
                <c:pt idx="130">
                  <c:v>11.2</c:v>
                </c:pt>
                <c:pt idx="131">
                  <c:v>0.35</c:v>
                </c:pt>
                <c:pt idx="132">
                  <c:v>1.81</c:v>
                </c:pt>
                <c:pt idx="133">
                  <c:v>0.55000000000000004</c:v>
                </c:pt>
                <c:pt idx="134">
                  <c:v>0.19</c:v>
                </c:pt>
                <c:pt idx="135">
                  <c:v>0.79</c:v>
                </c:pt>
                <c:pt idx="136">
                  <c:v>1.07</c:v>
                </c:pt>
                <c:pt idx="137">
                  <c:v>1.31</c:v>
                </c:pt>
                <c:pt idx="138">
                  <c:v>0.85</c:v>
                </c:pt>
                <c:pt idx="139">
                  <c:v>1.06</c:v>
                </c:pt>
                <c:pt idx="140">
                  <c:v>1.65</c:v>
                </c:pt>
                <c:pt idx="141">
                  <c:v>0.93</c:v>
                </c:pt>
                <c:pt idx="142">
                  <c:v>0.99</c:v>
                </c:pt>
                <c:pt idx="143">
                  <c:v>0.88</c:v>
                </c:pt>
                <c:pt idx="144">
                  <c:v>1.58</c:v>
                </c:pt>
                <c:pt idx="145">
                  <c:v>0.68</c:v>
                </c:pt>
                <c:pt idx="146">
                  <c:v>4.42</c:v>
                </c:pt>
                <c:pt idx="147">
                  <c:v>0.19</c:v>
                </c:pt>
                <c:pt idx="148">
                  <c:v>0.61</c:v>
                </c:pt>
                <c:pt idx="149">
                  <c:v>1.62</c:v>
                </c:pt>
                <c:pt idx="150">
                  <c:v>0.94</c:v>
                </c:pt>
                <c:pt idx="151">
                  <c:v>0.45</c:v>
                </c:pt>
                <c:pt idx="152">
                  <c:v>1.36</c:v>
                </c:pt>
                <c:pt idx="153">
                  <c:v>4.05</c:v>
                </c:pt>
                <c:pt idx="154">
                  <c:v>3.5</c:v>
                </c:pt>
                <c:pt idx="155">
                  <c:v>0.24</c:v>
                </c:pt>
                <c:pt idx="156">
                  <c:v>0.87</c:v>
                </c:pt>
                <c:pt idx="157">
                  <c:v>1.72</c:v>
                </c:pt>
                <c:pt idx="158">
                  <c:v>0.72</c:v>
                </c:pt>
                <c:pt idx="159">
                  <c:v>0.22</c:v>
                </c:pt>
                <c:pt idx="160">
                  <c:v>0.31</c:v>
                </c:pt>
                <c:pt idx="161">
                  <c:v>0.81</c:v>
                </c:pt>
                <c:pt idx="162">
                  <c:v>0.39</c:v>
                </c:pt>
                <c:pt idx="163">
                  <c:v>0.28000000000000003</c:v>
                </c:pt>
                <c:pt idx="164">
                  <c:v>3.16</c:v>
                </c:pt>
                <c:pt idx="165">
                  <c:v>1.64</c:v>
                </c:pt>
                <c:pt idx="166">
                  <c:v>4.37</c:v>
                </c:pt>
                <c:pt idx="167">
                  <c:v>1.1599999999999999</c:v>
                </c:pt>
                <c:pt idx="168">
                  <c:v>0.18</c:v>
                </c:pt>
                <c:pt idx="169">
                  <c:v>0.01</c:v>
                </c:pt>
                <c:pt idx="170">
                  <c:v>0.05</c:v>
                </c:pt>
                <c:pt idx="171">
                  <c:v>0.01</c:v>
                </c:pt>
                <c:pt idx="172">
                  <c:v>0.05</c:v>
                </c:pt>
                <c:pt idx="173">
                  <c:v>0.04</c:v>
                </c:pt>
                <c:pt idx="174">
                  <c:v>0.04</c:v>
                </c:pt>
                <c:pt idx="175">
                  <c:v>0.05</c:v>
                </c:pt>
                <c:pt idx="176">
                  <c:v>0.11600000000000001</c:v>
                </c:pt>
                <c:pt idx="177">
                  <c:v>0.184</c:v>
                </c:pt>
                <c:pt idx="178">
                  <c:v>2.8000000000000001E-2</c:v>
                </c:pt>
                <c:pt idx="179">
                  <c:v>0.113</c:v>
                </c:pt>
                <c:pt idx="180">
                  <c:v>0.02</c:v>
                </c:pt>
                <c:pt idx="181">
                  <c:v>2.4900000000000002</c:v>
                </c:pt>
                <c:pt idx="182">
                  <c:v>0.16800000000000001</c:v>
                </c:pt>
                <c:pt idx="183">
                  <c:v>2.5000000000000001E-2</c:v>
                </c:pt>
                <c:pt idx="184">
                  <c:v>7.6999999999999999E-2</c:v>
                </c:pt>
                <c:pt idx="185">
                  <c:v>1.7</c:v>
                </c:pt>
                <c:pt idx="186">
                  <c:v>0.45</c:v>
                </c:pt>
                <c:pt idx="187">
                  <c:v>0.14000000000000001</c:v>
                </c:pt>
                <c:pt idx="188">
                  <c:v>0.06</c:v>
                </c:pt>
                <c:pt idx="189">
                  <c:v>0.02</c:v>
                </c:pt>
                <c:pt idx="190">
                  <c:v>0.54</c:v>
                </c:pt>
                <c:pt idx="191">
                  <c:v>0.45</c:v>
                </c:pt>
                <c:pt idx="192">
                  <c:v>0.11</c:v>
                </c:pt>
                <c:pt idx="193">
                  <c:v>7.0000000000000007E-2</c:v>
                </c:pt>
                <c:pt idx="194">
                  <c:v>0.27</c:v>
                </c:pt>
                <c:pt idx="195">
                  <c:v>0.02</c:v>
                </c:pt>
                <c:pt idx="196">
                  <c:v>0.46</c:v>
                </c:pt>
                <c:pt idx="197">
                  <c:v>0.06</c:v>
                </c:pt>
                <c:pt idx="198">
                  <c:v>0.25</c:v>
                </c:pt>
                <c:pt idx="199">
                  <c:v>0.01</c:v>
                </c:pt>
                <c:pt idx="200">
                  <c:v>0.6</c:v>
                </c:pt>
                <c:pt idx="201">
                  <c:v>0.01</c:v>
                </c:pt>
                <c:pt idx="202">
                  <c:v>0.26</c:v>
                </c:pt>
                <c:pt idx="203">
                  <c:v>0.05</c:v>
                </c:pt>
                <c:pt idx="204">
                  <c:v>0.05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1.78</c:v>
                </c:pt>
                <c:pt idx="211">
                  <c:v>0.76</c:v>
                </c:pt>
                <c:pt idx="212">
                  <c:v>0.41</c:v>
                </c:pt>
                <c:pt idx="213">
                  <c:v>2.83</c:v>
                </c:pt>
                <c:pt idx="214">
                  <c:v>2.17</c:v>
                </c:pt>
                <c:pt idx="215">
                  <c:v>3.11</c:v>
                </c:pt>
                <c:pt idx="216">
                  <c:v>1.59</c:v>
                </c:pt>
                <c:pt idx="217">
                  <c:v>0.04</c:v>
                </c:pt>
                <c:pt idx="218">
                  <c:v>2.0099999999999998</c:v>
                </c:pt>
                <c:pt idx="220">
                  <c:v>0.21</c:v>
                </c:pt>
                <c:pt idx="221">
                  <c:v>2.25</c:v>
                </c:pt>
                <c:pt idx="222">
                  <c:v>2.31</c:v>
                </c:pt>
                <c:pt idx="223">
                  <c:v>1.75</c:v>
                </c:pt>
                <c:pt idx="224">
                  <c:v>13.09</c:v>
                </c:pt>
                <c:pt idx="225">
                  <c:v>29.37</c:v>
                </c:pt>
                <c:pt idx="226">
                  <c:v>13.31</c:v>
                </c:pt>
                <c:pt idx="227">
                  <c:v>1.99</c:v>
                </c:pt>
                <c:pt idx="228">
                  <c:v>0.44</c:v>
                </c:pt>
                <c:pt idx="229">
                  <c:v>0.01</c:v>
                </c:pt>
                <c:pt idx="230">
                  <c:v>0.09</c:v>
                </c:pt>
                <c:pt idx="231">
                  <c:v>0.28999999999999998</c:v>
                </c:pt>
                <c:pt idx="232">
                  <c:v>0.01</c:v>
                </c:pt>
                <c:pt idx="233">
                  <c:v>0.2</c:v>
                </c:pt>
                <c:pt idx="234">
                  <c:v>0.56000000000000005</c:v>
                </c:pt>
                <c:pt idx="235">
                  <c:v>0.89</c:v>
                </c:pt>
                <c:pt idx="236">
                  <c:v>1.45</c:v>
                </c:pt>
                <c:pt idx="237">
                  <c:v>15.5</c:v>
                </c:pt>
                <c:pt idx="238">
                  <c:v>4.4800000000000004</c:v>
                </c:pt>
                <c:pt idx="239">
                  <c:v>3.81</c:v>
                </c:pt>
                <c:pt idx="240">
                  <c:v>7.8</c:v>
                </c:pt>
                <c:pt idx="241">
                  <c:v>0.1</c:v>
                </c:pt>
                <c:pt idx="242">
                  <c:v>0.21</c:v>
                </c:pt>
                <c:pt idx="243">
                  <c:v>0.24</c:v>
                </c:pt>
                <c:pt idx="244">
                  <c:v>0.26</c:v>
                </c:pt>
                <c:pt idx="245">
                  <c:v>0.17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87C-43DD-AEE2-9CB4FC2A2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81280"/>
        <c:axId val="1"/>
      </c:scatterChart>
      <c:dateAx>
        <c:axId val="625181280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Hierro Total (mg/l)</a:t>
                </a:r>
              </a:p>
            </c:rich>
          </c:tx>
          <c:layout>
            <c:manualLayout>
              <c:xMode val="edge"/>
              <c:yMode val="edge"/>
              <c:x val="1.7598057974711923E-2"/>
              <c:y val="0.201206956362374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81280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7211276975794694"/>
          <c:y val="0.87684869408518329"/>
          <c:w val="0.31587134082466495"/>
          <c:h val="0.10675882472296949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antes confluencia de Río Cuncumén</a:t>
            </a:r>
          </a:p>
        </c:rich>
      </c:tx>
      <c:layout>
        <c:manualLayout>
          <c:xMode val="edge"/>
          <c:yMode val="edge"/>
          <c:x val="0.26939865160872617"/>
          <c:y val="3.99450068741407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537995712131256"/>
          <c:y val="0.13388013864022646"/>
          <c:w val="0.85790251107828674"/>
          <c:h val="0.56927275139126643"/>
        </c:manualLayout>
      </c:layout>
      <c:lineChart>
        <c:grouping val="standard"/>
        <c:varyColors val="0"/>
        <c:ser>
          <c:idx val="0"/>
          <c:order val="1"/>
          <c:tx>
            <c:strRef>
              <c:f>'Choap Antes Cunc'!$I$1</c:f>
              <c:strCache>
                <c:ptCount val="1"/>
                <c:pt idx="0">
                  <c:v>Calidad Agua NCh1333 Coliformes Fecales = 1000 (NMP/100 ml)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Antes Cunc'!$A$2:$A$247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38771</c:v>
                </c:pt>
                <c:pt idx="14">
                  <c:v>38785</c:v>
                </c:pt>
                <c:pt idx="15">
                  <c:v>38831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40561</c:v>
                </c:pt>
                <c:pt idx="73">
                  <c:v>40597</c:v>
                </c:pt>
                <c:pt idx="74">
                  <c:v>40611</c:v>
                </c:pt>
                <c:pt idx="75">
                  <c:v>40641</c:v>
                </c:pt>
                <c:pt idx="76">
                  <c:v>40681</c:v>
                </c:pt>
                <c:pt idx="77">
                  <c:v>40708</c:v>
                </c:pt>
                <c:pt idx="78">
                  <c:v>40739</c:v>
                </c:pt>
                <c:pt idx="79">
                  <c:v>40780</c:v>
                </c:pt>
                <c:pt idx="80">
                  <c:v>40792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40976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41122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41712</c:v>
                </c:pt>
                <c:pt idx="111">
                  <c:v>41738</c:v>
                </c:pt>
                <c:pt idx="112">
                  <c:v>41768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42026</c:v>
                </c:pt>
                <c:pt idx="121">
                  <c:v>42038</c:v>
                </c:pt>
                <c:pt idx="122">
                  <c:v>42079</c:v>
                </c:pt>
                <c:pt idx="123">
                  <c:v>42096</c:v>
                </c:pt>
                <c:pt idx="124">
                  <c:v>42126</c:v>
                </c:pt>
                <c:pt idx="125">
                  <c:v>42180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42290</c:v>
                </c:pt>
                <c:pt idx="130">
                  <c:v>42309</c:v>
                </c:pt>
                <c:pt idx="131">
                  <c:v>42347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42500</c:v>
                </c:pt>
                <c:pt idx="137">
                  <c:v>42542</c:v>
                </c:pt>
                <c:pt idx="138">
                  <c:v>42558</c:v>
                </c:pt>
                <c:pt idx="139">
                  <c:v>42599</c:v>
                </c:pt>
                <c:pt idx="140">
                  <c:v>42614</c:v>
                </c:pt>
                <c:pt idx="141">
                  <c:v>42668</c:v>
                </c:pt>
                <c:pt idx="142">
                  <c:v>42698</c:v>
                </c:pt>
                <c:pt idx="143">
                  <c:v>42712</c:v>
                </c:pt>
                <c:pt idx="144">
                  <c:v>42743</c:v>
                </c:pt>
                <c:pt idx="145">
                  <c:v>42774</c:v>
                </c:pt>
                <c:pt idx="146">
                  <c:v>42802</c:v>
                </c:pt>
                <c:pt idx="147">
                  <c:v>42833</c:v>
                </c:pt>
                <c:pt idx="148">
                  <c:v>42863</c:v>
                </c:pt>
                <c:pt idx="149">
                  <c:v>42894</c:v>
                </c:pt>
                <c:pt idx="150">
                  <c:v>42922</c:v>
                </c:pt>
                <c:pt idx="151">
                  <c:v>42962</c:v>
                </c:pt>
                <c:pt idx="152">
                  <c:v>42992</c:v>
                </c:pt>
                <c:pt idx="153">
                  <c:v>43019</c:v>
                </c:pt>
                <c:pt idx="154">
                  <c:v>43046</c:v>
                </c:pt>
                <c:pt idx="155">
                  <c:v>43091</c:v>
                </c:pt>
                <c:pt idx="156">
                  <c:v>43116</c:v>
                </c:pt>
                <c:pt idx="157">
                  <c:v>43144</c:v>
                </c:pt>
                <c:pt idx="158">
                  <c:v>43172</c:v>
                </c:pt>
                <c:pt idx="159">
                  <c:v>43208</c:v>
                </c:pt>
                <c:pt idx="160">
                  <c:v>43228</c:v>
                </c:pt>
                <c:pt idx="161">
                  <c:v>43257</c:v>
                </c:pt>
                <c:pt idx="162">
                  <c:v>43299</c:v>
                </c:pt>
                <c:pt idx="163">
                  <c:v>43314</c:v>
                </c:pt>
                <c:pt idx="164">
                  <c:v>43355</c:v>
                </c:pt>
                <c:pt idx="165">
                  <c:v>43383</c:v>
                </c:pt>
                <c:pt idx="166">
                  <c:v>43427</c:v>
                </c:pt>
                <c:pt idx="167">
                  <c:v>43438</c:v>
                </c:pt>
                <c:pt idx="168">
                  <c:v>43468</c:v>
                </c:pt>
                <c:pt idx="169">
                  <c:v>43513</c:v>
                </c:pt>
                <c:pt idx="170">
                  <c:v>43537</c:v>
                </c:pt>
                <c:pt idx="171">
                  <c:v>43567</c:v>
                </c:pt>
                <c:pt idx="172">
                  <c:v>43606</c:v>
                </c:pt>
                <c:pt idx="173">
                  <c:v>43635</c:v>
                </c:pt>
                <c:pt idx="174">
                  <c:v>43653</c:v>
                </c:pt>
                <c:pt idx="175">
                  <c:v>43678</c:v>
                </c:pt>
                <c:pt idx="176">
                  <c:v>43720</c:v>
                </c:pt>
                <c:pt idx="177">
                  <c:v>43744</c:v>
                </c:pt>
                <c:pt idx="178">
                  <c:v>43798</c:v>
                </c:pt>
                <c:pt idx="179">
                  <c:v>43816</c:v>
                </c:pt>
                <c:pt idx="180">
                  <c:v>43846.055555555555</c:v>
                </c:pt>
                <c:pt idx="181">
                  <c:v>43880</c:v>
                </c:pt>
                <c:pt idx="182">
                  <c:v>43899</c:v>
                </c:pt>
                <c:pt idx="183">
                  <c:v>43941</c:v>
                </c:pt>
                <c:pt idx="184">
                  <c:v>43955</c:v>
                </c:pt>
                <c:pt idx="185">
                  <c:v>44008</c:v>
                </c:pt>
                <c:pt idx="186">
                  <c:v>44035</c:v>
                </c:pt>
                <c:pt idx="187">
                  <c:v>44063</c:v>
                </c:pt>
                <c:pt idx="188">
                  <c:v>44075</c:v>
                </c:pt>
                <c:pt idx="189">
                  <c:v>44106</c:v>
                </c:pt>
                <c:pt idx="190">
                  <c:v>44157</c:v>
                </c:pt>
                <c:pt idx="191">
                  <c:v>44180</c:v>
                </c:pt>
                <c:pt idx="192">
                  <c:v>44208</c:v>
                </c:pt>
                <c:pt idx="193">
                  <c:v>44230</c:v>
                </c:pt>
                <c:pt idx="194">
                  <c:v>44274</c:v>
                </c:pt>
                <c:pt idx="195">
                  <c:v>44304</c:v>
                </c:pt>
                <c:pt idx="196">
                  <c:v>44339</c:v>
                </c:pt>
                <c:pt idx="197">
                  <c:v>44367</c:v>
                </c:pt>
                <c:pt idx="198">
                  <c:v>44378</c:v>
                </c:pt>
                <c:pt idx="199">
                  <c:v>44421</c:v>
                </c:pt>
                <c:pt idx="200">
                  <c:v>44444</c:v>
                </c:pt>
                <c:pt idx="201">
                  <c:v>44471</c:v>
                </c:pt>
                <c:pt idx="202">
                  <c:v>44519</c:v>
                </c:pt>
                <c:pt idx="203">
                  <c:v>44533</c:v>
                </c:pt>
                <c:pt idx="204">
                  <c:v>44568</c:v>
                </c:pt>
                <c:pt idx="205">
                  <c:v>44593</c:v>
                </c:pt>
                <c:pt idx="206">
                  <c:v>44621</c:v>
                </c:pt>
                <c:pt idx="207">
                  <c:v>44655</c:v>
                </c:pt>
                <c:pt idx="208">
                  <c:v>44686</c:v>
                </c:pt>
                <c:pt idx="209">
                  <c:v>44740</c:v>
                </c:pt>
                <c:pt idx="210">
                  <c:v>44769</c:v>
                </c:pt>
                <c:pt idx="211">
                  <c:v>44782</c:v>
                </c:pt>
                <c:pt idx="212">
                  <c:v>44821</c:v>
                </c:pt>
                <c:pt idx="213">
                  <c:v>44843</c:v>
                </c:pt>
                <c:pt idx="214">
                  <c:v>44879</c:v>
                </c:pt>
                <c:pt idx="215">
                  <c:v>44897</c:v>
                </c:pt>
                <c:pt idx="216">
                  <c:v>44931</c:v>
                </c:pt>
                <c:pt idx="217">
                  <c:v>44972</c:v>
                </c:pt>
                <c:pt idx="218">
                  <c:v>44996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45529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45737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cat>
          <c:val>
            <c:numRef>
              <c:f>'Choap Antes Cunc'!$I$2:$I$247</c:f>
              <c:numCache>
                <c:formatCode>General</c:formatCode>
                <c:ptCount val="246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  <c:pt idx="220">
                  <c:v>1000</c:v>
                </c:pt>
                <c:pt idx="221">
                  <c:v>1000</c:v>
                </c:pt>
                <c:pt idx="222">
                  <c:v>1000</c:v>
                </c:pt>
                <c:pt idx="223">
                  <c:v>1000</c:v>
                </c:pt>
                <c:pt idx="224">
                  <c:v>1000</c:v>
                </c:pt>
                <c:pt idx="225">
                  <c:v>1000</c:v>
                </c:pt>
                <c:pt idx="226">
                  <c:v>1000</c:v>
                </c:pt>
                <c:pt idx="227">
                  <c:v>1000</c:v>
                </c:pt>
                <c:pt idx="228">
                  <c:v>1000</c:v>
                </c:pt>
                <c:pt idx="229">
                  <c:v>1000</c:v>
                </c:pt>
                <c:pt idx="230">
                  <c:v>1000</c:v>
                </c:pt>
                <c:pt idx="231">
                  <c:v>1000</c:v>
                </c:pt>
                <c:pt idx="232">
                  <c:v>1000</c:v>
                </c:pt>
                <c:pt idx="233">
                  <c:v>1000</c:v>
                </c:pt>
                <c:pt idx="234">
                  <c:v>1000</c:v>
                </c:pt>
                <c:pt idx="235">
                  <c:v>1000</c:v>
                </c:pt>
                <c:pt idx="236">
                  <c:v>1000</c:v>
                </c:pt>
                <c:pt idx="237">
                  <c:v>1000</c:v>
                </c:pt>
                <c:pt idx="238">
                  <c:v>1000</c:v>
                </c:pt>
                <c:pt idx="239">
                  <c:v>1000</c:v>
                </c:pt>
                <c:pt idx="240">
                  <c:v>1000</c:v>
                </c:pt>
                <c:pt idx="241">
                  <c:v>1000</c:v>
                </c:pt>
                <c:pt idx="242">
                  <c:v>1000</c:v>
                </c:pt>
                <c:pt idx="243">
                  <c:v>1000</c:v>
                </c:pt>
                <c:pt idx="244">
                  <c:v>1000</c:v>
                </c:pt>
                <c:pt idx="245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A22-4490-B8BC-451B76DE5E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8752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Antes Cunc'!$H$1</c:f>
              <c:strCache>
                <c:ptCount val="1"/>
                <c:pt idx="0">
                  <c:v>Concentración Coliformes Fecales (NMP/100 ml)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Antes Cunc'!$A$2:$A$247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38771</c:v>
                </c:pt>
                <c:pt idx="14">
                  <c:v>38785</c:v>
                </c:pt>
                <c:pt idx="15">
                  <c:v>38831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40561</c:v>
                </c:pt>
                <c:pt idx="73">
                  <c:v>40597</c:v>
                </c:pt>
                <c:pt idx="74">
                  <c:v>40611</c:v>
                </c:pt>
                <c:pt idx="75">
                  <c:v>40641</c:v>
                </c:pt>
                <c:pt idx="76">
                  <c:v>40681</c:v>
                </c:pt>
                <c:pt idx="77">
                  <c:v>40708</c:v>
                </c:pt>
                <c:pt idx="78">
                  <c:v>40739</c:v>
                </c:pt>
                <c:pt idx="79">
                  <c:v>40780</c:v>
                </c:pt>
                <c:pt idx="80">
                  <c:v>40792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40976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41122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41712</c:v>
                </c:pt>
                <c:pt idx="111">
                  <c:v>41738</c:v>
                </c:pt>
                <c:pt idx="112">
                  <c:v>41768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42026</c:v>
                </c:pt>
                <c:pt idx="121">
                  <c:v>42038</c:v>
                </c:pt>
                <c:pt idx="122">
                  <c:v>42079</c:v>
                </c:pt>
                <c:pt idx="123">
                  <c:v>42096</c:v>
                </c:pt>
                <c:pt idx="124">
                  <c:v>42126</c:v>
                </c:pt>
                <c:pt idx="125">
                  <c:v>42180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42290</c:v>
                </c:pt>
                <c:pt idx="130">
                  <c:v>42309</c:v>
                </c:pt>
                <c:pt idx="131">
                  <c:v>42347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42500</c:v>
                </c:pt>
                <c:pt idx="137">
                  <c:v>42542</c:v>
                </c:pt>
                <c:pt idx="138">
                  <c:v>42558</c:v>
                </c:pt>
                <c:pt idx="139">
                  <c:v>42599</c:v>
                </c:pt>
                <c:pt idx="140">
                  <c:v>42614</c:v>
                </c:pt>
                <c:pt idx="141">
                  <c:v>42668</c:v>
                </c:pt>
                <c:pt idx="142">
                  <c:v>42698</c:v>
                </c:pt>
                <c:pt idx="143">
                  <c:v>42712</c:v>
                </c:pt>
                <c:pt idx="144">
                  <c:v>42743</c:v>
                </c:pt>
                <c:pt idx="145">
                  <c:v>42774</c:v>
                </c:pt>
                <c:pt idx="146">
                  <c:v>42802</c:v>
                </c:pt>
                <c:pt idx="147">
                  <c:v>42833</c:v>
                </c:pt>
                <c:pt idx="148">
                  <c:v>42863</c:v>
                </c:pt>
                <c:pt idx="149">
                  <c:v>42894</c:v>
                </c:pt>
                <c:pt idx="150">
                  <c:v>42922</c:v>
                </c:pt>
                <c:pt idx="151">
                  <c:v>42962</c:v>
                </c:pt>
                <c:pt idx="152">
                  <c:v>42992</c:v>
                </c:pt>
                <c:pt idx="153">
                  <c:v>43019</c:v>
                </c:pt>
                <c:pt idx="154">
                  <c:v>43046</c:v>
                </c:pt>
                <c:pt idx="155">
                  <c:v>43091</c:v>
                </c:pt>
                <c:pt idx="156">
                  <c:v>43116</c:v>
                </c:pt>
                <c:pt idx="157">
                  <c:v>43144</c:v>
                </c:pt>
                <c:pt idx="158">
                  <c:v>43172</c:v>
                </c:pt>
                <c:pt idx="159">
                  <c:v>43208</c:v>
                </c:pt>
                <c:pt idx="160">
                  <c:v>43228</c:v>
                </c:pt>
                <c:pt idx="161">
                  <c:v>43257</c:v>
                </c:pt>
                <c:pt idx="162">
                  <c:v>43299</c:v>
                </c:pt>
                <c:pt idx="163">
                  <c:v>43314</c:v>
                </c:pt>
                <c:pt idx="164">
                  <c:v>43355</c:v>
                </c:pt>
                <c:pt idx="165">
                  <c:v>43383</c:v>
                </c:pt>
                <c:pt idx="166">
                  <c:v>43427</c:v>
                </c:pt>
                <c:pt idx="167">
                  <c:v>43438</c:v>
                </c:pt>
                <c:pt idx="168">
                  <c:v>43468</c:v>
                </c:pt>
                <c:pt idx="169">
                  <c:v>43513</c:v>
                </c:pt>
                <c:pt idx="170">
                  <c:v>43537</c:v>
                </c:pt>
                <c:pt idx="171">
                  <c:v>43567</c:v>
                </c:pt>
                <c:pt idx="172">
                  <c:v>43606</c:v>
                </c:pt>
                <c:pt idx="173">
                  <c:v>43635</c:v>
                </c:pt>
                <c:pt idx="174">
                  <c:v>43653</c:v>
                </c:pt>
                <c:pt idx="175">
                  <c:v>43678</c:v>
                </c:pt>
                <c:pt idx="176">
                  <c:v>43720</c:v>
                </c:pt>
                <c:pt idx="177">
                  <c:v>43744</c:v>
                </c:pt>
                <c:pt idx="178">
                  <c:v>43798</c:v>
                </c:pt>
                <c:pt idx="179">
                  <c:v>43816</c:v>
                </c:pt>
                <c:pt idx="180">
                  <c:v>43846.055555555555</c:v>
                </c:pt>
                <c:pt idx="181">
                  <c:v>43880</c:v>
                </c:pt>
                <c:pt idx="182">
                  <c:v>43899</c:v>
                </c:pt>
                <c:pt idx="183">
                  <c:v>43941</c:v>
                </c:pt>
                <c:pt idx="184">
                  <c:v>43955</c:v>
                </c:pt>
                <c:pt idx="185">
                  <c:v>44008</c:v>
                </c:pt>
                <c:pt idx="186">
                  <c:v>44035</c:v>
                </c:pt>
                <c:pt idx="187">
                  <c:v>44063</c:v>
                </c:pt>
                <c:pt idx="188">
                  <c:v>44075</c:v>
                </c:pt>
                <c:pt idx="189">
                  <c:v>44106</c:v>
                </c:pt>
                <c:pt idx="190">
                  <c:v>44157</c:v>
                </c:pt>
                <c:pt idx="191">
                  <c:v>44180</c:v>
                </c:pt>
                <c:pt idx="192">
                  <c:v>44208</c:v>
                </c:pt>
                <c:pt idx="193">
                  <c:v>44230</c:v>
                </c:pt>
                <c:pt idx="194">
                  <c:v>44274</c:v>
                </c:pt>
                <c:pt idx="195">
                  <c:v>44304</c:v>
                </c:pt>
                <c:pt idx="196">
                  <c:v>44339</c:v>
                </c:pt>
                <c:pt idx="197">
                  <c:v>44367</c:v>
                </c:pt>
                <c:pt idx="198">
                  <c:v>44378</c:v>
                </c:pt>
                <c:pt idx="199">
                  <c:v>44421</c:v>
                </c:pt>
                <c:pt idx="200">
                  <c:v>44444</c:v>
                </c:pt>
                <c:pt idx="201">
                  <c:v>44471</c:v>
                </c:pt>
                <c:pt idx="202">
                  <c:v>44519</c:v>
                </c:pt>
                <c:pt idx="203">
                  <c:v>44533</c:v>
                </c:pt>
                <c:pt idx="204">
                  <c:v>44568</c:v>
                </c:pt>
                <c:pt idx="205">
                  <c:v>44593</c:v>
                </c:pt>
                <c:pt idx="206">
                  <c:v>44621</c:v>
                </c:pt>
                <c:pt idx="207">
                  <c:v>44655</c:v>
                </c:pt>
                <c:pt idx="208">
                  <c:v>44686</c:v>
                </c:pt>
                <c:pt idx="209">
                  <c:v>44740</c:v>
                </c:pt>
                <c:pt idx="210">
                  <c:v>44769</c:v>
                </c:pt>
                <c:pt idx="211">
                  <c:v>44782</c:v>
                </c:pt>
                <c:pt idx="212">
                  <c:v>44821</c:v>
                </c:pt>
                <c:pt idx="213">
                  <c:v>44843</c:v>
                </c:pt>
                <c:pt idx="214">
                  <c:v>44879</c:v>
                </c:pt>
                <c:pt idx="215">
                  <c:v>44897</c:v>
                </c:pt>
                <c:pt idx="216">
                  <c:v>44931</c:v>
                </c:pt>
                <c:pt idx="217">
                  <c:v>44972</c:v>
                </c:pt>
                <c:pt idx="218">
                  <c:v>44996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45529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45737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xVal>
          <c:yVal>
            <c:numRef>
              <c:f>'Choap Antes Cunc'!$H$2:$H$247</c:f>
              <c:numCache>
                <c:formatCode>General</c:formatCode>
                <c:ptCount val="246"/>
                <c:pt idx="0">
                  <c:v>170</c:v>
                </c:pt>
                <c:pt idx="1">
                  <c:v>240</c:v>
                </c:pt>
                <c:pt idx="2">
                  <c:v>80</c:v>
                </c:pt>
                <c:pt idx="3">
                  <c:v>300</c:v>
                </c:pt>
                <c:pt idx="4">
                  <c:v>240</c:v>
                </c:pt>
                <c:pt idx="5">
                  <c:v>30</c:v>
                </c:pt>
                <c:pt idx="6">
                  <c:v>80</c:v>
                </c:pt>
                <c:pt idx="7">
                  <c:v>80</c:v>
                </c:pt>
                <c:pt idx="8">
                  <c:v>1600</c:v>
                </c:pt>
                <c:pt idx="9">
                  <c:v>140</c:v>
                </c:pt>
                <c:pt idx="10">
                  <c:v>500</c:v>
                </c:pt>
                <c:pt idx="11">
                  <c:v>1600</c:v>
                </c:pt>
                <c:pt idx="12">
                  <c:v>50</c:v>
                </c:pt>
                <c:pt idx="13">
                  <c:v>300</c:v>
                </c:pt>
                <c:pt idx="14">
                  <c:v>170</c:v>
                </c:pt>
                <c:pt idx="15">
                  <c:v>80</c:v>
                </c:pt>
                <c:pt idx="16">
                  <c:v>300</c:v>
                </c:pt>
                <c:pt idx="17">
                  <c:v>79</c:v>
                </c:pt>
                <c:pt idx="18">
                  <c:v>49</c:v>
                </c:pt>
                <c:pt idx="19">
                  <c:v>170</c:v>
                </c:pt>
                <c:pt idx="20">
                  <c:v>350</c:v>
                </c:pt>
                <c:pt idx="21">
                  <c:v>220</c:v>
                </c:pt>
                <c:pt idx="22">
                  <c:v>94</c:v>
                </c:pt>
                <c:pt idx="23">
                  <c:v>94</c:v>
                </c:pt>
                <c:pt idx="24">
                  <c:v>920</c:v>
                </c:pt>
                <c:pt idx="25">
                  <c:v>220</c:v>
                </c:pt>
                <c:pt idx="26">
                  <c:v>350</c:v>
                </c:pt>
                <c:pt idx="27">
                  <c:v>220</c:v>
                </c:pt>
                <c:pt idx="28">
                  <c:v>170</c:v>
                </c:pt>
                <c:pt idx="29">
                  <c:v>350</c:v>
                </c:pt>
                <c:pt idx="30">
                  <c:v>49</c:v>
                </c:pt>
                <c:pt idx="31">
                  <c:v>49</c:v>
                </c:pt>
                <c:pt idx="33">
                  <c:v>79</c:v>
                </c:pt>
                <c:pt idx="34">
                  <c:v>33</c:v>
                </c:pt>
                <c:pt idx="35">
                  <c:v>46</c:v>
                </c:pt>
                <c:pt idx="36">
                  <c:v>240</c:v>
                </c:pt>
                <c:pt idx="37">
                  <c:v>170</c:v>
                </c:pt>
                <c:pt idx="38">
                  <c:v>130</c:v>
                </c:pt>
                <c:pt idx="39">
                  <c:v>47</c:v>
                </c:pt>
                <c:pt idx="40">
                  <c:v>110</c:v>
                </c:pt>
                <c:pt idx="41">
                  <c:v>3.7</c:v>
                </c:pt>
                <c:pt idx="42">
                  <c:v>240</c:v>
                </c:pt>
                <c:pt idx="43">
                  <c:v>33</c:v>
                </c:pt>
                <c:pt idx="44">
                  <c:v>450</c:v>
                </c:pt>
                <c:pt idx="45">
                  <c:v>49</c:v>
                </c:pt>
                <c:pt idx="46">
                  <c:v>79</c:v>
                </c:pt>
                <c:pt idx="47">
                  <c:v>240</c:v>
                </c:pt>
                <c:pt idx="48">
                  <c:v>350</c:v>
                </c:pt>
                <c:pt idx="49">
                  <c:v>920</c:v>
                </c:pt>
                <c:pt idx="50">
                  <c:v>220</c:v>
                </c:pt>
                <c:pt idx="51">
                  <c:v>49</c:v>
                </c:pt>
                <c:pt idx="52">
                  <c:v>170</c:v>
                </c:pt>
                <c:pt idx="53">
                  <c:v>240</c:v>
                </c:pt>
                <c:pt idx="54">
                  <c:v>7.8</c:v>
                </c:pt>
                <c:pt idx="55">
                  <c:v>170</c:v>
                </c:pt>
                <c:pt idx="56">
                  <c:v>79</c:v>
                </c:pt>
                <c:pt idx="57">
                  <c:v>170</c:v>
                </c:pt>
                <c:pt idx="58">
                  <c:v>170</c:v>
                </c:pt>
                <c:pt idx="59">
                  <c:v>130</c:v>
                </c:pt>
                <c:pt idx="60">
                  <c:v>170</c:v>
                </c:pt>
                <c:pt idx="61">
                  <c:v>220</c:v>
                </c:pt>
                <c:pt idx="62">
                  <c:v>79</c:v>
                </c:pt>
                <c:pt idx="63">
                  <c:v>1600</c:v>
                </c:pt>
                <c:pt idx="64">
                  <c:v>79</c:v>
                </c:pt>
                <c:pt idx="65">
                  <c:v>33</c:v>
                </c:pt>
                <c:pt idx="66">
                  <c:v>130</c:v>
                </c:pt>
                <c:pt idx="67">
                  <c:v>110</c:v>
                </c:pt>
                <c:pt idx="68">
                  <c:v>23</c:v>
                </c:pt>
                <c:pt idx="69">
                  <c:v>49</c:v>
                </c:pt>
                <c:pt idx="70">
                  <c:v>540</c:v>
                </c:pt>
                <c:pt idx="71">
                  <c:v>110</c:v>
                </c:pt>
                <c:pt idx="72">
                  <c:v>350</c:v>
                </c:pt>
                <c:pt idx="73">
                  <c:v>33</c:v>
                </c:pt>
                <c:pt idx="74">
                  <c:v>130</c:v>
                </c:pt>
                <c:pt idx="75">
                  <c:v>130</c:v>
                </c:pt>
                <c:pt idx="76">
                  <c:v>1.8</c:v>
                </c:pt>
                <c:pt idx="77">
                  <c:v>170</c:v>
                </c:pt>
                <c:pt idx="78">
                  <c:v>170</c:v>
                </c:pt>
                <c:pt idx="79">
                  <c:v>23</c:v>
                </c:pt>
                <c:pt idx="80">
                  <c:v>33</c:v>
                </c:pt>
                <c:pt idx="81">
                  <c:v>110</c:v>
                </c:pt>
                <c:pt idx="82">
                  <c:v>94</c:v>
                </c:pt>
                <c:pt idx="83">
                  <c:v>280</c:v>
                </c:pt>
                <c:pt idx="84">
                  <c:v>130</c:v>
                </c:pt>
                <c:pt idx="85">
                  <c:v>220</c:v>
                </c:pt>
                <c:pt idx="86">
                  <c:v>27</c:v>
                </c:pt>
                <c:pt idx="87">
                  <c:v>280</c:v>
                </c:pt>
                <c:pt idx="88">
                  <c:v>130</c:v>
                </c:pt>
                <c:pt idx="89">
                  <c:v>130</c:v>
                </c:pt>
                <c:pt idx="90">
                  <c:v>920</c:v>
                </c:pt>
                <c:pt idx="91">
                  <c:v>1600</c:v>
                </c:pt>
                <c:pt idx="92">
                  <c:v>33</c:v>
                </c:pt>
                <c:pt idx="93">
                  <c:v>540</c:v>
                </c:pt>
                <c:pt idx="94">
                  <c:v>240</c:v>
                </c:pt>
                <c:pt idx="95">
                  <c:v>1600</c:v>
                </c:pt>
                <c:pt idx="96">
                  <c:v>49</c:v>
                </c:pt>
                <c:pt idx="97">
                  <c:v>1600</c:v>
                </c:pt>
                <c:pt idx="98">
                  <c:v>540</c:v>
                </c:pt>
                <c:pt idx="99">
                  <c:v>170</c:v>
                </c:pt>
                <c:pt idx="100">
                  <c:v>240</c:v>
                </c:pt>
                <c:pt idx="101">
                  <c:v>220</c:v>
                </c:pt>
                <c:pt idx="102">
                  <c:v>1600</c:v>
                </c:pt>
                <c:pt idx="103">
                  <c:v>130</c:v>
                </c:pt>
                <c:pt idx="104">
                  <c:v>49</c:v>
                </c:pt>
                <c:pt idx="105">
                  <c:v>14</c:v>
                </c:pt>
                <c:pt idx="106">
                  <c:v>110</c:v>
                </c:pt>
                <c:pt idx="107">
                  <c:v>70</c:v>
                </c:pt>
                <c:pt idx="108">
                  <c:v>920</c:v>
                </c:pt>
                <c:pt idx="109">
                  <c:v>33</c:v>
                </c:pt>
                <c:pt idx="110">
                  <c:v>70</c:v>
                </c:pt>
                <c:pt idx="111">
                  <c:v>540</c:v>
                </c:pt>
                <c:pt idx="112">
                  <c:v>33</c:v>
                </c:pt>
                <c:pt idx="113">
                  <c:v>49</c:v>
                </c:pt>
                <c:pt idx="114">
                  <c:v>49</c:v>
                </c:pt>
                <c:pt idx="115">
                  <c:v>350</c:v>
                </c:pt>
                <c:pt idx="116">
                  <c:v>17</c:v>
                </c:pt>
                <c:pt idx="117">
                  <c:v>23</c:v>
                </c:pt>
                <c:pt idx="118">
                  <c:v>350</c:v>
                </c:pt>
                <c:pt idx="119">
                  <c:v>13</c:v>
                </c:pt>
                <c:pt idx="120">
                  <c:v>130</c:v>
                </c:pt>
                <c:pt idx="121">
                  <c:v>1.8</c:v>
                </c:pt>
                <c:pt idx="122">
                  <c:v>33</c:v>
                </c:pt>
                <c:pt idx="123">
                  <c:v>540</c:v>
                </c:pt>
                <c:pt idx="124">
                  <c:v>130</c:v>
                </c:pt>
                <c:pt idx="125">
                  <c:v>1.8</c:v>
                </c:pt>
                <c:pt idx="126">
                  <c:v>14</c:v>
                </c:pt>
                <c:pt idx="127">
                  <c:v>23</c:v>
                </c:pt>
                <c:pt idx="128">
                  <c:v>23</c:v>
                </c:pt>
                <c:pt idx="129">
                  <c:v>1.8</c:v>
                </c:pt>
                <c:pt idx="130">
                  <c:v>170</c:v>
                </c:pt>
                <c:pt idx="131">
                  <c:v>46</c:v>
                </c:pt>
                <c:pt idx="132">
                  <c:v>1.8</c:v>
                </c:pt>
                <c:pt idx="133">
                  <c:v>350</c:v>
                </c:pt>
                <c:pt idx="134">
                  <c:v>49</c:v>
                </c:pt>
                <c:pt idx="135">
                  <c:v>27</c:v>
                </c:pt>
                <c:pt idx="136">
                  <c:v>49</c:v>
                </c:pt>
                <c:pt idx="137">
                  <c:v>33</c:v>
                </c:pt>
                <c:pt idx="138">
                  <c:v>22</c:v>
                </c:pt>
                <c:pt idx="139">
                  <c:v>110</c:v>
                </c:pt>
                <c:pt idx="140">
                  <c:v>79</c:v>
                </c:pt>
                <c:pt idx="141">
                  <c:v>27</c:v>
                </c:pt>
                <c:pt idx="142">
                  <c:v>49</c:v>
                </c:pt>
                <c:pt idx="143">
                  <c:v>140</c:v>
                </c:pt>
                <c:pt idx="144">
                  <c:v>33</c:v>
                </c:pt>
                <c:pt idx="145">
                  <c:v>2</c:v>
                </c:pt>
                <c:pt idx="146">
                  <c:v>1.8</c:v>
                </c:pt>
                <c:pt idx="147">
                  <c:v>11</c:v>
                </c:pt>
                <c:pt idx="148">
                  <c:v>11</c:v>
                </c:pt>
                <c:pt idx="149">
                  <c:v>7.8</c:v>
                </c:pt>
                <c:pt idx="150">
                  <c:v>13</c:v>
                </c:pt>
                <c:pt idx="151">
                  <c:v>110</c:v>
                </c:pt>
                <c:pt idx="152">
                  <c:v>33</c:v>
                </c:pt>
                <c:pt idx="153">
                  <c:v>1600</c:v>
                </c:pt>
                <c:pt idx="154">
                  <c:v>110</c:v>
                </c:pt>
                <c:pt idx="155">
                  <c:v>130</c:v>
                </c:pt>
                <c:pt idx="156">
                  <c:v>110</c:v>
                </c:pt>
                <c:pt idx="157">
                  <c:v>350</c:v>
                </c:pt>
                <c:pt idx="158">
                  <c:v>130</c:v>
                </c:pt>
                <c:pt idx="159">
                  <c:v>130</c:v>
                </c:pt>
                <c:pt idx="160">
                  <c:v>170</c:v>
                </c:pt>
                <c:pt idx="161">
                  <c:v>350</c:v>
                </c:pt>
                <c:pt idx="162">
                  <c:v>17</c:v>
                </c:pt>
                <c:pt idx="163">
                  <c:v>1.8</c:v>
                </c:pt>
                <c:pt idx="164">
                  <c:v>1.8</c:v>
                </c:pt>
                <c:pt idx="165">
                  <c:v>23</c:v>
                </c:pt>
                <c:pt idx="166">
                  <c:v>1.8</c:v>
                </c:pt>
                <c:pt idx="167">
                  <c:v>1.8</c:v>
                </c:pt>
                <c:pt idx="168">
                  <c:v>1.8</c:v>
                </c:pt>
                <c:pt idx="169">
                  <c:v>22</c:v>
                </c:pt>
                <c:pt idx="170">
                  <c:v>1.8</c:v>
                </c:pt>
                <c:pt idx="171">
                  <c:v>1.8</c:v>
                </c:pt>
                <c:pt idx="172">
                  <c:v>11</c:v>
                </c:pt>
                <c:pt idx="173">
                  <c:v>1.8</c:v>
                </c:pt>
                <c:pt idx="174">
                  <c:v>1.8</c:v>
                </c:pt>
                <c:pt idx="175">
                  <c:v>49</c:v>
                </c:pt>
                <c:pt idx="176">
                  <c:v>47</c:v>
                </c:pt>
                <c:pt idx="177">
                  <c:v>22</c:v>
                </c:pt>
                <c:pt idx="178">
                  <c:v>1.8</c:v>
                </c:pt>
                <c:pt idx="179">
                  <c:v>1.8</c:v>
                </c:pt>
                <c:pt idx="180">
                  <c:v>1.8</c:v>
                </c:pt>
                <c:pt idx="181">
                  <c:v>1.8</c:v>
                </c:pt>
                <c:pt idx="182">
                  <c:v>23</c:v>
                </c:pt>
                <c:pt idx="183">
                  <c:v>4.5</c:v>
                </c:pt>
                <c:pt idx="184">
                  <c:v>1.8</c:v>
                </c:pt>
                <c:pt idx="185">
                  <c:v>79</c:v>
                </c:pt>
                <c:pt idx="186">
                  <c:v>1.8</c:v>
                </c:pt>
                <c:pt idx="187">
                  <c:v>1.8</c:v>
                </c:pt>
                <c:pt idx="188">
                  <c:v>12</c:v>
                </c:pt>
                <c:pt idx="189">
                  <c:v>7.8</c:v>
                </c:pt>
                <c:pt idx="190">
                  <c:v>4.5</c:v>
                </c:pt>
                <c:pt idx="191">
                  <c:v>27</c:v>
                </c:pt>
                <c:pt idx="192">
                  <c:v>1.8</c:v>
                </c:pt>
                <c:pt idx="193">
                  <c:v>2</c:v>
                </c:pt>
                <c:pt idx="194">
                  <c:v>23</c:v>
                </c:pt>
                <c:pt idx="195">
                  <c:v>23</c:v>
                </c:pt>
                <c:pt idx="196">
                  <c:v>49</c:v>
                </c:pt>
                <c:pt idx="197">
                  <c:v>7.8</c:v>
                </c:pt>
                <c:pt idx="198">
                  <c:v>1.8</c:v>
                </c:pt>
                <c:pt idx="199">
                  <c:v>2</c:v>
                </c:pt>
                <c:pt idx="200">
                  <c:v>33</c:v>
                </c:pt>
                <c:pt idx="201">
                  <c:v>33</c:v>
                </c:pt>
                <c:pt idx="202">
                  <c:v>7.8</c:v>
                </c:pt>
                <c:pt idx="203">
                  <c:v>110</c:v>
                </c:pt>
                <c:pt idx="204">
                  <c:v>49</c:v>
                </c:pt>
                <c:pt idx="205">
                  <c:v>46</c:v>
                </c:pt>
                <c:pt idx="206">
                  <c:v>49</c:v>
                </c:pt>
                <c:pt idx="207">
                  <c:v>23</c:v>
                </c:pt>
                <c:pt idx="208">
                  <c:v>7.8</c:v>
                </c:pt>
                <c:pt idx="209">
                  <c:v>2</c:v>
                </c:pt>
                <c:pt idx="210">
                  <c:v>23</c:v>
                </c:pt>
                <c:pt idx="211">
                  <c:v>23</c:v>
                </c:pt>
                <c:pt idx="212">
                  <c:v>13</c:v>
                </c:pt>
                <c:pt idx="213">
                  <c:v>23</c:v>
                </c:pt>
                <c:pt idx="214">
                  <c:v>33</c:v>
                </c:pt>
                <c:pt idx="215">
                  <c:v>23</c:v>
                </c:pt>
                <c:pt idx="216">
                  <c:v>49</c:v>
                </c:pt>
                <c:pt idx="217">
                  <c:v>79</c:v>
                </c:pt>
                <c:pt idx="218">
                  <c:v>49</c:v>
                </c:pt>
                <c:pt idx="220">
                  <c:v>23</c:v>
                </c:pt>
                <c:pt idx="221">
                  <c:v>1.8</c:v>
                </c:pt>
                <c:pt idx="222">
                  <c:v>7.8</c:v>
                </c:pt>
                <c:pt idx="223">
                  <c:v>2</c:v>
                </c:pt>
                <c:pt idx="224">
                  <c:v>13</c:v>
                </c:pt>
                <c:pt idx="225">
                  <c:v>23</c:v>
                </c:pt>
                <c:pt idx="226">
                  <c:v>23</c:v>
                </c:pt>
                <c:pt idx="227">
                  <c:v>23</c:v>
                </c:pt>
                <c:pt idx="228">
                  <c:v>23</c:v>
                </c:pt>
                <c:pt idx="229">
                  <c:v>1.8</c:v>
                </c:pt>
                <c:pt idx="230">
                  <c:v>1.8</c:v>
                </c:pt>
                <c:pt idx="231">
                  <c:v>13</c:v>
                </c:pt>
                <c:pt idx="232">
                  <c:v>4.5</c:v>
                </c:pt>
                <c:pt idx="233">
                  <c:v>23</c:v>
                </c:pt>
                <c:pt idx="234">
                  <c:v>2</c:v>
                </c:pt>
                <c:pt idx="235">
                  <c:v>79</c:v>
                </c:pt>
                <c:pt idx="236">
                  <c:v>23</c:v>
                </c:pt>
                <c:pt idx="237">
                  <c:v>33</c:v>
                </c:pt>
                <c:pt idx="238">
                  <c:v>33</c:v>
                </c:pt>
                <c:pt idx="239">
                  <c:v>49</c:v>
                </c:pt>
                <c:pt idx="240">
                  <c:v>2400</c:v>
                </c:pt>
                <c:pt idx="241">
                  <c:v>230</c:v>
                </c:pt>
                <c:pt idx="242">
                  <c:v>330</c:v>
                </c:pt>
                <c:pt idx="243">
                  <c:v>23</c:v>
                </c:pt>
                <c:pt idx="244">
                  <c:v>230</c:v>
                </c:pt>
                <c:pt idx="245">
                  <c:v>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A22-4490-B8BC-451B76DE5E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87520"/>
        <c:axId val="1"/>
      </c:scatterChart>
      <c:dateAx>
        <c:axId val="625187520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Fecales (NMP/100ml)</a:t>
                </a:r>
              </a:p>
            </c:rich>
          </c:tx>
          <c:layout>
            <c:manualLayout>
              <c:xMode val="edge"/>
              <c:yMode val="edge"/>
              <c:x val="9.5420199506080928E-3"/>
              <c:y val="0.1202189200034206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87520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8672274047852325"/>
          <c:y val="0.87550733776892065"/>
          <c:w val="0.48818804591818932"/>
          <c:h val="9.4016142719002271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antes confluencia de Río Cuncumén</a:t>
            </a:r>
          </a:p>
        </c:rich>
      </c:tx>
      <c:layout>
        <c:manualLayout>
          <c:xMode val="edge"/>
          <c:yMode val="edge"/>
          <c:x val="0.23431192801779543"/>
          <c:y val="5.632493438320210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175996555118108"/>
          <c:y val="0.18013005498090967"/>
          <c:w val="0.85157526451771659"/>
          <c:h val="0.57387212579829283"/>
        </c:manualLayout>
      </c:layout>
      <c:lineChart>
        <c:grouping val="standard"/>
        <c:varyColors val="0"/>
        <c:ser>
          <c:idx val="0"/>
          <c:order val="1"/>
          <c:tx>
            <c:strRef>
              <c:f>'Choap Antes Cunc'!$K$1</c:f>
              <c:strCache>
                <c:ptCount val="1"/>
                <c:pt idx="0">
                  <c:v>Calidad Agua NCh1333 = 250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Antes Cunc'!$A$2:$A$248</c:f>
              <c:numCache>
                <c:formatCode>mmm\-yy</c:formatCode>
                <c:ptCount val="247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38771</c:v>
                </c:pt>
                <c:pt idx="14">
                  <c:v>38785</c:v>
                </c:pt>
                <c:pt idx="15">
                  <c:v>38831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40561</c:v>
                </c:pt>
                <c:pt idx="73">
                  <c:v>40597</c:v>
                </c:pt>
                <c:pt idx="74">
                  <c:v>40611</c:v>
                </c:pt>
                <c:pt idx="75">
                  <c:v>40641</c:v>
                </c:pt>
                <c:pt idx="76">
                  <c:v>40681</c:v>
                </c:pt>
                <c:pt idx="77">
                  <c:v>40708</c:v>
                </c:pt>
                <c:pt idx="78">
                  <c:v>40739</c:v>
                </c:pt>
                <c:pt idx="79">
                  <c:v>40780</c:v>
                </c:pt>
                <c:pt idx="80">
                  <c:v>40792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40976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41122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41712</c:v>
                </c:pt>
                <c:pt idx="111">
                  <c:v>41738</c:v>
                </c:pt>
                <c:pt idx="112">
                  <c:v>41768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42026</c:v>
                </c:pt>
                <c:pt idx="121">
                  <c:v>42038</c:v>
                </c:pt>
                <c:pt idx="122">
                  <c:v>42079</c:v>
                </c:pt>
                <c:pt idx="123">
                  <c:v>42096</c:v>
                </c:pt>
                <c:pt idx="124">
                  <c:v>42126</c:v>
                </c:pt>
                <c:pt idx="125">
                  <c:v>42180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42290</c:v>
                </c:pt>
                <c:pt idx="130">
                  <c:v>42309</c:v>
                </c:pt>
                <c:pt idx="131">
                  <c:v>42347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42500</c:v>
                </c:pt>
                <c:pt idx="137">
                  <c:v>42542</c:v>
                </c:pt>
                <c:pt idx="138">
                  <c:v>42558</c:v>
                </c:pt>
                <c:pt idx="139">
                  <c:v>42599</c:v>
                </c:pt>
                <c:pt idx="140">
                  <c:v>42614</c:v>
                </c:pt>
                <c:pt idx="141">
                  <c:v>42668</c:v>
                </c:pt>
                <c:pt idx="142">
                  <c:v>42698</c:v>
                </c:pt>
                <c:pt idx="143">
                  <c:v>42712</c:v>
                </c:pt>
                <c:pt idx="144">
                  <c:v>42743</c:v>
                </c:pt>
                <c:pt idx="145">
                  <c:v>42774</c:v>
                </c:pt>
                <c:pt idx="146">
                  <c:v>42802</c:v>
                </c:pt>
                <c:pt idx="147">
                  <c:v>42833</c:v>
                </c:pt>
                <c:pt idx="148">
                  <c:v>42863</c:v>
                </c:pt>
                <c:pt idx="149">
                  <c:v>42894</c:v>
                </c:pt>
                <c:pt idx="150">
                  <c:v>42922</c:v>
                </c:pt>
                <c:pt idx="151">
                  <c:v>42962</c:v>
                </c:pt>
                <c:pt idx="152">
                  <c:v>42992</c:v>
                </c:pt>
                <c:pt idx="153">
                  <c:v>43019</c:v>
                </c:pt>
                <c:pt idx="154">
                  <c:v>43046</c:v>
                </c:pt>
                <c:pt idx="155">
                  <c:v>43091</c:v>
                </c:pt>
                <c:pt idx="156">
                  <c:v>43116</c:v>
                </c:pt>
                <c:pt idx="157">
                  <c:v>43144</c:v>
                </c:pt>
                <c:pt idx="158">
                  <c:v>43172</c:v>
                </c:pt>
                <c:pt idx="159">
                  <c:v>43208</c:v>
                </c:pt>
                <c:pt idx="160">
                  <c:v>43228</c:v>
                </c:pt>
                <c:pt idx="161">
                  <c:v>43257</c:v>
                </c:pt>
                <c:pt idx="162">
                  <c:v>43299</c:v>
                </c:pt>
                <c:pt idx="163">
                  <c:v>43314</c:v>
                </c:pt>
                <c:pt idx="164">
                  <c:v>43355</c:v>
                </c:pt>
                <c:pt idx="165">
                  <c:v>43383</c:v>
                </c:pt>
                <c:pt idx="166">
                  <c:v>43427</c:v>
                </c:pt>
                <c:pt idx="167">
                  <c:v>43438</c:v>
                </c:pt>
                <c:pt idx="168">
                  <c:v>43468</c:v>
                </c:pt>
                <c:pt idx="169">
                  <c:v>43513</c:v>
                </c:pt>
                <c:pt idx="170">
                  <c:v>43537</c:v>
                </c:pt>
                <c:pt idx="171">
                  <c:v>43567</c:v>
                </c:pt>
                <c:pt idx="172">
                  <c:v>43606</c:v>
                </c:pt>
                <c:pt idx="173">
                  <c:v>43635</c:v>
                </c:pt>
                <c:pt idx="174">
                  <c:v>43653</c:v>
                </c:pt>
                <c:pt idx="175">
                  <c:v>43678</c:v>
                </c:pt>
                <c:pt idx="176">
                  <c:v>43720</c:v>
                </c:pt>
                <c:pt idx="177">
                  <c:v>43744</c:v>
                </c:pt>
                <c:pt idx="178">
                  <c:v>43798</c:v>
                </c:pt>
                <c:pt idx="179">
                  <c:v>43816</c:v>
                </c:pt>
                <c:pt idx="180">
                  <c:v>43846.055555555555</c:v>
                </c:pt>
                <c:pt idx="181">
                  <c:v>43880</c:v>
                </c:pt>
                <c:pt idx="182">
                  <c:v>43899</c:v>
                </c:pt>
                <c:pt idx="183">
                  <c:v>43941</c:v>
                </c:pt>
                <c:pt idx="184">
                  <c:v>43955</c:v>
                </c:pt>
                <c:pt idx="185">
                  <c:v>44008</c:v>
                </c:pt>
                <c:pt idx="186">
                  <c:v>44035</c:v>
                </c:pt>
                <c:pt idx="187">
                  <c:v>44063</c:v>
                </c:pt>
                <c:pt idx="188">
                  <c:v>44075</c:v>
                </c:pt>
                <c:pt idx="189">
                  <c:v>44106</c:v>
                </c:pt>
                <c:pt idx="190">
                  <c:v>44157</c:v>
                </c:pt>
                <c:pt idx="191">
                  <c:v>44180</c:v>
                </c:pt>
                <c:pt idx="192">
                  <c:v>44208</c:v>
                </c:pt>
                <c:pt idx="193">
                  <c:v>44230</c:v>
                </c:pt>
                <c:pt idx="194">
                  <c:v>44274</c:v>
                </c:pt>
                <c:pt idx="195">
                  <c:v>44304</c:v>
                </c:pt>
                <c:pt idx="196">
                  <c:v>44339</c:v>
                </c:pt>
                <c:pt idx="197">
                  <c:v>44367</c:v>
                </c:pt>
                <c:pt idx="198">
                  <c:v>44378</c:v>
                </c:pt>
                <c:pt idx="199">
                  <c:v>44421</c:v>
                </c:pt>
                <c:pt idx="200">
                  <c:v>44444</c:v>
                </c:pt>
                <c:pt idx="201">
                  <c:v>44471</c:v>
                </c:pt>
                <c:pt idx="202">
                  <c:v>44519</c:v>
                </c:pt>
                <c:pt idx="203">
                  <c:v>44533</c:v>
                </c:pt>
                <c:pt idx="204">
                  <c:v>44568</c:v>
                </c:pt>
                <c:pt idx="205">
                  <c:v>44593</c:v>
                </c:pt>
                <c:pt idx="206">
                  <c:v>44621</c:v>
                </c:pt>
                <c:pt idx="207">
                  <c:v>44655</c:v>
                </c:pt>
                <c:pt idx="208">
                  <c:v>44686</c:v>
                </c:pt>
                <c:pt idx="209">
                  <c:v>44740</c:v>
                </c:pt>
                <c:pt idx="210">
                  <c:v>44769</c:v>
                </c:pt>
                <c:pt idx="211">
                  <c:v>44782</c:v>
                </c:pt>
                <c:pt idx="212">
                  <c:v>44821</c:v>
                </c:pt>
                <c:pt idx="213">
                  <c:v>44843</c:v>
                </c:pt>
                <c:pt idx="214">
                  <c:v>44879</c:v>
                </c:pt>
                <c:pt idx="215">
                  <c:v>44897</c:v>
                </c:pt>
                <c:pt idx="216">
                  <c:v>44931</c:v>
                </c:pt>
                <c:pt idx="217">
                  <c:v>44972</c:v>
                </c:pt>
                <c:pt idx="218">
                  <c:v>44996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45529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45737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cat>
          <c:val>
            <c:numRef>
              <c:f>'Choap Antes Cunc'!$K$2:$K$248</c:f>
              <c:numCache>
                <c:formatCode>General</c:formatCode>
                <c:ptCount val="247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  <c:pt idx="220">
                  <c:v>250</c:v>
                </c:pt>
                <c:pt idx="221">
                  <c:v>250</c:v>
                </c:pt>
                <c:pt idx="222">
                  <c:v>250</c:v>
                </c:pt>
                <c:pt idx="223">
                  <c:v>250</c:v>
                </c:pt>
                <c:pt idx="224">
                  <c:v>250</c:v>
                </c:pt>
                <c:pt idx="225">
                  <c:v>250</c:v>
                </c:pt>
                <c:pt idx="226">
                  <c:v>250</c:v>
                </c:pt>
                <c:pt idx="227">
                  <c:v>250</c:v>
                </c:pt>
                <c:pt idx="228">
                  <c:v>250</c:v>
                </c:pt>
                <c:pt idx="229">
                  <c:v>250</c:v>
                </c:pt>
                <c:pt idx="230">
                  <c:v>250</c:v>
                </c:pt>
                <c:pt idx="231">
                  <c:v>250</c:v>
                </c:pt>
                <c:pt idx="232">
                  <c:v>250</c:v>
                </c:pt>
                <c:pt idx="233">
                  <c:v>250</c:v>
                </c:pt>
                <c:pt idx="234">
                  <c:v>250</c:v>
                </c:pt>
                <c:pt idx="235">
                  <c:v>250</c:v>
                </c:pt>
                <c:pt idx="236">
                  <c:v>250</c:v>
                </c:pt>
                <c:pt idx="237">
                  <c:v>250</c:v>
                </c:pt>
                <c:pt idx="238">
                  <c:v>250</c:v>
                </c:pt>
                <c:pt idx="239">
                  <c:v>250</c:v>
                </c:pt>
                <c:pt idx="240">
                  <c:v>250</c:v>
                </c:pt>
                <c:pt idx="241">
                  <c:v>250</c:v>
                </c:pt>
                <c:pt idx="242">
                  <c:v>250</c:v>
                </c:pt>
                <c:pt idx="243">
                  <c:v>250</c:v>
                </c:pt>
                <c:pt idx="244">
                  <c:v>250</c:v>
                </c:pt>
                <c:pt idx="245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FBE-4440-90BC-D053C118EA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77536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Antes Cunc'!$J$1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Antes Cunc'!$A$2:$A$248</c:f>
              <c:numCache>
                <c:formatCode>mmm\-yy</c:formatCode>
                <c:ptCount val="247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38771</c:v>
                </c:pt>
                <c:pt idx="14">
                  <c:v>38785</c:v>
                </c:pt>
                <c:pt idx="15">
                  <c:v>38831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40561</c:v>
                </c:pt>
                <c:pt idx="73">
                  <c:v>40597</c:v>
                </c:pt>
                <c:pt idx="74">
                  <c:v>40611</c:v>
                </c:pt>
                <c:pt idx="75">
                  <c:v>40641</c:v>
                </c:pt>
                <c:pt idx="76">
                  <c:v>40681</c:v>
                </c:pt>
                <c:pt idx="77">
                  <c:v>40708</c:v>
                </c:pt>
                <c:pt idx="78">
                  <c:v>40739</c:v>
                </c:pt>
                <c:pt idx="79">
                  <c:v>40780</c:v>
                </c:pt>
                <c:pt idx="80">
                  <c:v>40792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40976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41122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41712</c:v>
                </c:pt>
                <c:pt idx="111">
                  <c:v>41738</c:v>
                </c:pt>
                <c:pt idx="112">
                  <c:v>41768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42026</c:v>
                </c:pt>
                <c:pt idx="121">
                  <c:v>42038</c:v>
                </c:pt>
                <c:pt idx="122">
                  <c:v>42079</c:v>
                </c:pt>
                <c:pt idx="123">
                  <c:v>42096</c:v>
                </c:pt>
                <c:pt idx="124">
                  <c:v>42126</c:v>
                </c:pt>
                <c:pt idx="125">
                  <c:v>42180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42290</c:v>
                </c:pt>
                <c:pt idx="130">
                  <c:v>42309</c:v>
                </c:pt>
                <c:pt idx="131">
                  <c:v>42347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42500</c:v>
                </c:pt>
                <c:pt idx="137">
                  <c:v>42542</c:v>
                </c:pt>
                <c:pt idx="138">
                  <c:v>42558</c:v>
                </c:pt>
                <c:pt idx="139">
                  <c:v>42599</c:v>
                </c:pt>
                <c:pt idx="140">
                  <c:v>42614</c:v>
                </c:pt>
                <c:pt idx="141">
                  <c:v>42668</c:v>
                </c:pt>
                <c:pt idx="142">
                  <c:v>42698</c:v>
                </c:pt>
                <c:pt idx="143">
                  <c:v>42712</c:v>
                </c:pt>
                <c:pt idx="144">
                  <c:v>42743</c:v>
                </c:pt>
                <c:pt idx="145">
                  <c:v>42774</c:v>
                </c:pt>
                <c:pt idx="146">
                  <c:v>42802</c:v>
                </c:pt>
                <c:pt idx="147">
                  <c:v>42833</c:v>
                </c:pt>
                <c:pt idx="148">
                  <c:v>42863</c:v>
                </c:pt>
                <c:pt idx="149">
                  <c:v>42894</c:v>
                </c:pt>
                <c:pt idx="150">
                  <c:v>42922</c:v>
                </c:pt>
                <c:pt idx="151">
                  <c:v>42962</c:v>
                </c:pt>
                <c:pt idx="152">
                  <c:v>42992</c:v>
                </c:pt>
                <c:pt idx="153">
                  <c:v>43019</c:v>
                </c:pt>
                <c:pt idx="154">
                  <c:v>43046</c:v>
                </c:pt>
                <c:pt idx="155">
                  <c:v>43091</c:v>
                </c:pt>
                <c:pt idx="156">
                  <c:v>43116</c:v>
                </c:pt>
                <c:pt idx="157">
                  <c:v>43144</c:v>
                </c:pt>
                <c:pt idx="158">
                  <c:v>43172</c:v>
                </c:pt>
                <c:pt idx="159">
                  <c:v>43208</c:v>
                </c:pt>
                <c:pt idx="160">
                  <c:v>43228</c:v>
                </c:pt>
                <c:pt idx="161">
                  <c:v>43257</c:v>
                </c:pt>
                <c:pt idx="162">
                  <c:v>43299</c:v>
                </c:pt>
                <c:pt idx="163">
                  <c:v>43314</c:v>
                </c:pt>
                <c:pt idx="164">
                  <c:v>43355</c:v>
                </c:pt>
                <c:pt idx="165">
                  <c:v>43383</c:v>
                </c:pt>
                <c:pt idx="166">
                  <c:v>43427</c:v>
                </c:pt>
                <c:pt idx="167">
                  <c:v>43438</c:v>
                </c:pt>
                <c:pt idx="168">
                  <c:v>43468</c:v>
                </c:pt>
                <c:pt idx="169">
                  <c:v>43513</c:v>
                </c:pt>
                <c:pt idx="170">
                  <c:v>43537</c:v>
                </c:pt>
                <c:pt idx="171">
                  <c:v>43567</c:v>
                </c:pt>
                <c:pt idx="172">
                  <c:v>43606</c:v>
                </c:pt>
                <c:pt idx="173">
                  <c:v>43635</c:v>
                </c:pt>
                <c:pt idx="174">
                  <c:v>43653</c:v>
                </c:pt>
                <c:pt idx="175">
                  <c:v>43678</c:v>
                </c:pt>
                <c:pt idx="176">
                  <c:v>43720</c:v>
                </c:pt>
                <c:pt idx="177">
                  <c:v>43744</c:v>
                </c:pt>
                <c:pt idx="178">
                  <c:v>43798</c:v>
                </c:pt>
                <c:pt idx="179">
                  <c:v>43816</c:v>
                </c:pt>
                <c:pt idx="180">
                  <c:v>43846.055555555555</c:v>
                </c:pt>
                <c:pt idx="181">
                  <c:v>43880</c:v>
                </c:pt>
                <c:pt idx="182">
                  <c:v>43899</c:v>
                </c:pt>
                <c:pt idx="183">
                  <c:v>43941</c:v>
                </c:pt>
                <c:pt idx="184">
                  <c:v>43955</c:v>
                </c:pt>
                <c:pt idx="185">
                  <c:v>44008</c:v>
                </c:pt>
                <c:pt idx="186">
                  <c:v>44035</c:v>
                </c:pt>
                <c:pt idx="187">
                  <c:v>44063</c:v>
                </c:pt>
                <c:pt idx="188">
                  <c:v>44075</c:v>
                </c:pt>
                <c:pt idx="189">
                  <c:v>44106</c:v>
                </c:pt>
                <c:pt idx="190">
                  <c:v>44157</c:v>
                </c:pt>
                <c:pt idx="191">
                  <c:v>44180</c:v>
                </c:pt>
                <c:pt idx="192">
                  <c:v>44208</c:v>
                </c:pt>
                <c:pt idx="193">
                  <c:v>44230</c:v>
                </c:pt>
                <c:pt idx="194">
                  <c:v>44274</c:v>
                </c:pt>
                <c:pt idx="195">
                  <c:v>44304</c:v>
                </c:pt>
                <c:pt idx="196">
                  <c:v>44339</c:v>
                </c:pt>
                <c:pt idx="197">
                  <c:v>44367</c:v>
                </c:pt>
                <c:pt idx="198">
                  <c:v>44378</c:v>
                </c:pt>
                <c:pt idx="199">
                  <c:v>44421</c:v>
                </c:pt>
                <c:pt idx="200">
                  <c:v>44444</c:v>
                </c:pt>
                <c:pt idx="201">
                  <c:v>44471</c:v>
                </c:pt>
                <c:pt idx="202">
                  <c:v>44519</c:v>
                </c:pt>
                <c:pt idx="203">
                  <c:v>44533</c:v>
                </c:pt>
                <c:pt idx="204">
                  <c:v>44568</c:v>
                </c:pt>
                <c:pt idx="205">
                  <c:v>44593</c:v>
                </c:pt>
                <c:pt idx="206">
                  <c:v>44621</c:v>
                </c:pt>
                <c:pt idx="207">
                  <c:v>44655</c:v>
                </c:pt>
                <c:pt idx="208">
                  <c:v>44686</c:v>
                </c:pt>
                <c:pt idx="209">
                  <c:v>44740</c:v>
                </c:pt>
                <c:pt idx="210">
                  <c:v>44769</c:v>
                </c:pt>
                <c:pt idx="211">
                  <c:v>44782</c:v>
                </c:pt>
                <c:pt idx="212">
                  <c:v>44821</c:v>
                </c:pt>
                <c:pt idx="213">
                  <c:v>44843</c:v>
                </c:pt>
                <c:pt idx="214">
                  <c:v>44879</c:v>
                </c:pt>
                <c:pt idx="215">
                  <c:v>44897</c:v>
                </c:pt>
                <c:pt idx="216">
                  <c:v>44931</c:v>
                </c:pt>
                <c:pt idx="217">
                  <c:v>44972</c:v>
                </c:pt>
                <c:pt idx="218">
                  <c:v>44996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45529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45737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xVal>
          <c:yVal>
            <c:numRef>
              <c:f>'Choap Antes Cunc'!$J$2:$J$248</c:f>
              <c:numCache>
                <c:formatCode>0</c:formatCode>
                <c:ptCount val="247"/>
                <c:pt idx="0">
                  <c:v>71.599999999999994</c:v>
                </c:pt>
                <c:pt idx="1">
                  <c:v>71.400000000000006</c:v>
                </c:pt>
                <c:pt idx="2">
                  <c:v>81.5</c:v>
                </c:pt>
                <c:pt idx="3">
                  <c:v>70.400000000000006</c:v>
                </c:pt>
                <c:pt idx="4">
                  <c:v>72.5</c:v>
                </c:pt>
                <c:pt idx="5">
                  <c:v>61.9</c:v>
                </c:pt>
                <c:pt idx="6">
                  <c:v>61.3</c:v>
                </c:pt>
                <c:pt idx="7">
                  <c:v>65.900000000000006</c:v>
                </c:pt>
                <c:pt idx="8">
                  <c:v>32.9</c:v>
                </c:pt>
                <c:pt idx="9">
                  <c:v>51.5</c:v>
                </c:pt>
                <c:pt idx="10">
                  <c:v>31.3</c:v>
                </c:pt>
                <c:pt idx="11">
                  <c:v>44</c:v>
                </c:pt>
                <c:pt idx="12">
                  <c:v>43</c:v>
                </c:pt>
                <c:pt idx="13">
                  <c:v>52</c:v>
                </c:pt>
                <c:pt idx="14">
                  <c:v>64</c:v>
                </c:pt>
                <c:pt idx="15">
                  <c:v>66</c:v>
                </c:pt>
                <c:pt idx="16">
                  <c:v>62</c:v>
                </c:pt>
                <c:pt idx="17">
                  <c:v>61</c:v>
                </c:pt>
                <c:pt idx="18">
                  <c:v>49</c:v>
                </c:pt>
                <c:pt idx="19">
                  <c:v>51</c:v>
                </c:pt>
                <c:pt idx="20">
                  <c:v>40</c:v>
                </c:pt>
                <c:pt idx="21">
                  <c:v>35</c:v>
                </c:pt>
                <c:pt idx="22">
                  <c:v>43</c:v>
                </c:pt>
                <c:pt idx="23">
                  <c:v>51</c:v>
                </c:pt>
                <c:pt idx="24">
                  <c:v>60</c:v>
                </c:pt>
                <c:pt idx="25">
                  <c:v>60</c:v>
                </c:pt>
                <c:pt idx="26">
                  <c:v>90</c:v>
                </c:pt>
                <c:pt idx="27">
                  <c:v>77</c:v>
                </c:pt>
                <c:pt idx="28">
                  <c:v>68</c:v>
                </c:pt>
                <c:pt idx="29">
                  <c:v>100</c:v>
                </c:pt>
                <c:pt idx="30">
                  <c:v>67</c:v>
                </c:pt>
                <c:pt idx="31">
                  <c:v>50</c:v>
                </c:pt>
                <c:pt idx="32">
                  <c:v>49</c:v>
                </c:pt>
                <c:pt idx="33">
                  <c:v>49</c:v>
                </c:pt>
                <c:pt idx="34">
                  <c:v>34</c:v>
                </c:pt>
                <c:pt idx="35">
                  <c:v>83</c:v>
                </c:pt>
                <c:pt idx="36">
                  <c:v>77</c:v>
                </c:pt>
                <c:pt idx="37">
                  <c:v>69</c:v>
                </c:pt>
                <c:pt idx="38">
                  <c:v>80</c:v>
                </c:pt>
                <c:pt idx="39">
                  <c:v>77</c:v>
                </c:pt>
                <c:pt idx="40">
                  <c:v>134</c:v>
                </c:pt>
                <c:pt idx="41">
                  <c:v>162</c:v>
                </c:pt>
                <c:pt idx="42">
                  <c:v>73</c:v>
                </c:pt>
                <c:pt idx="43">
                  <c:v>100</c:v>
                </c:pt>
                <c:pt idx="44">
                  <c:v>38</c:v>
                </c:pt>
                <c:pt idx="45">
                  <c:v>102</c:v>
                </c:pt>
                <c:pt idx="46">
                  <c:v>26</c:v>
                </c:pt>
                <c:pt idx="47">
                  <c:v>59</c:v>
                </c:pt>
                <c:pt idx="48" formatCode="General">
                  <c:v>69</c:v>
                </c:pt>
                <c:pt idx="49" formatCode="General">
                  <c:v>94</c:v>
                </c:pt>
                <c:pt idx="50" formatCode="General">
                  <c:v>98</c:v>
                </c:pt>
                <c:pt idx="51" formatCode="General">
                  <c:v>57</c:v>
                </c:pt>
                <c:pt idx="52" formatCode="General">
                  <c:v>86</c:v>
                </c:pt>
                <c:pt idx="53" formatCode="General">
                  <c:v>65</c:v>
                </c:pt>
                <c:pt idx="54" formatCode="General">
                  <c:v>46</c:v>
                </c:pt>
                <c:pt idx="55" formatCode="General">
                  <c:v>68</c:v>
                </c:pt>
                <c:pt idx="56" formatCode="General">
                  <c:v>50</c:v>
                </c:pt>
                <c:pt idx="57" formatCode="General">
                  <c:v>56</c:v>
                </c:pt>
                <c:pt idx="58" formatCode="General">
                  <c:v>34</c:v>
                </c:pt>
                <c:pt idx="59" formatCode="General">
                  <c:v>44</c:v>
                </c:pt>
                <c:pt idx="60" formatCode="General">
                  <c:v>68</c:v>
                </c:pt>
                <c:pt idx="61" formatCode="General">
                  <c:v>78</c:v>
                </c:pt>
                <c:pt idx="62" formatCode="General">
                  <c:v>61</c:v>
                </c:pt>
                <c:pt idx="63" formatCode="General">
                  <c:v>67</c:v>
                </c:pt>
                <c:pt idx="64" formatCode="General">
                  <c:v>67</c:v>
                </c:pt>
                <c:pt idx="65" formatCode="General">
                  <c:v>58</c:v>
                </c:pt>
                <c:pt idx="66" formatCode="General">
                  <c:v>70</c:v>
                </c:pt>
                <c:pt idx="67" formatCode="General">
                  <c:v>75</c:v>
                </c:pt>
                <c:pt idx="68" formatCode="General">
                  <c:v>51</c:v>
                </c:pt>
                <c:pt idx="69" formatCode="General">
                  <c:v>73</c:v>
                </c:pt>
                <c:pt idx="70" formatCode="General">
                  <c:v>42</c:v>
                </c:pt>
                <c:pt idx="71" formatCode="General">
                  <c:v>51</c:v>
                </c:pt>
                <c:pt idx="72" formatCode="General">
                  <c:v>47</c:v>
                </c:pt>
                <c:pt idx="73" formatCode="General">
                  <c:v>55</c:v>
                </c:pt>
                <c:pt idx="74" formatCode="General">
                  <c:v>52</c:v>
                </c:pt>
                <c:pt idx="75" formatCode="General">
                  <c:v>62</c:v>
                </c:pt>
                <c:pt idx="76" formatCode="General">
                  <c:v>92</c:v>
                </c:pt>
                <c:pt idx="77" formatCode="General">
                  <c:v>66</c:v>
                </c:pt>
                <c:pt idx="78" formatCode="General">
                  <c:v>60</c:v>
                </c:pt>
                <c:pt idx="79" formatCode="General">
                  <c:v>54</c:v>
                </c:pt>
                <c:pt idx="80" formatCode="General">
                  <c:v>55</c:v>
                </c:pt>
                <c:pt idx="81" formatCode="General">
                  <c:v>33</c:v>
                </c:pt>
                <c:pt idx="82" formatCode="General">
                  <c:v>34</c:v>
                </c:pt>
                <c:pt idx="83" formatCode="General">
                  <c:v>40</c:v>
                </c:pt>
                <c:pt idx="84" formatCode="General">
                  <c:v>48</c:v>
                </c:pt>
                <c:pt idx="85" formatCode="General">
                  <c:v>52</c:v>
                </c:pt>
                <c:pt idx="86" formatCode="General">
                  <c:v>62</c:v>
                </c:pt>
                <c:pt idx="87" formatCode="General">
                  <c:v>65</c:v>
                </c:pt>
                <c:pt idx="88" formatCode="General">
                  <c:v>75</c:v>
                </c:pt>
                <c:pt idx="89" formatCode="General">
                  <c:v>60</c:v>
                </c:pt>
                <c:pt idx="90" formatCode="General">
                  <c:v>59</c:v>
                </c:pt>
                <c:pt idx="91" formatCode="General">
                  <c:v>72</c:v>
                </c:pt>
                <c:pt idx="92">
                  <c:v>54.7</c:v>
                </c:pt>
                <c:pt idx="93">
                  <c:v>50.2</c:v>
                </c:pt>
                <c:pt idx="94">
                  <c:v>28.8</c:v>
                </c:pt>
                <c:pt idx="95">
                  <c:v>57.7</c:v>
                </c:pt>
                <c:pt idx="96" formatCode="General">
                  <c:v>60.1</c:v>
                </c:pt>
                <c:pt idx="97" formatCode="General">
                  <c:v>72.900000000000006</c:v>
                </c:pt>
                <c:pt idx="98" formatCode="General">
                  <c:v>80.099999999999994</c:v>
                </c:pt>
                <c:pt idx="99" formatCode="General">
                  <c:v>70.900000000000006</c:v>
                </c:pt>
                <c:pt idx="100" formatCode="General">
                  <c:v>63.3</c:v>
                </c:pt>
                <c:pt idx="101" formatCode="General">
                  <c:v>65.3</c:v>
                </c:pt>
                <c:pt idx="102" formatCode="General">
                  <c:v>69.3</c:v>
                </c:pt>
                <c:pt idx="103" formatCode="General">
                  <c:v>68.900000000000006</c:v>
                </c:pt>
                <c:pt idx="104" formatCode="General">
                  <c:v>57</c:v>
                </c:pt>
                <c:pt idx="105" formatCode="General">
                  <c:v>46</c:v>
                </c:pt>
                <c:pt idx="106" formatCode="General">
                  <c:v>36</c:v>
                </c:pt>
                <c:pt idx="107" formatCode="General">
                  <c:v>57.9</c:v>
                </c:pt>
                <c:pt idx="108" formatCode="General">
                  <c:v>77</c:v>
                </c:pt>
                <c:pt idx="109" formatCode="General">
                  <c:v>55.8</c:v>
                </c:pt>
                <c:pt idx="110" formatCode="General">
                  <c:v>75.400000000000006</c:v>
                </c:pt>
                <c:pt idx="111" formatCode="General">
                  <c:v>105</c:v>
                </c:pt>
                <c:pt idx="112" formatCode="0.0">
                  <c:v>95</c:v>
                </c:pt>
                <c:pt idx="113" formatCode="General">
                  <c:v>80</c:v>
                </c:pt>
                <c:pt idx="114" formatCode="General">
                  <c:v>60.3</c:v>
                </c:pt>
                <c:pt idx="115" formatCode="General">
                  <c:v>74</c:v>
                </c:pt>
                <c:pt idx="116" formatCode="General">
                  <c:v>57</c:v>
                </c:pt>
                <c:pt idx="117" formatCode="General">
                  <c:v>42</c:v>
                </c:pt>
                <c:pt idx="118" formatCode="General">
                  <c:v>50</c:v>
                </c:pt>
                <c:pt idx="119" formatCode="General">
                  <c:v>61</c:v>
                </c:pt>
                <c:pt idx="120" formatCode="General">
                  <c:v>69</c:v>
                </c:pt>
                <c:pt idx="121" formatCode="General">
                  <c:v>72.7</c:v>
                </c:pt>
                <c:pt idx="122" formatCode="General">
                  <c:v>49</c:v>
                </c:pt>
                <c:pt idx="123" formatCode="General">
                  <c:v>86</c:v>
                </c:pt>
                <c:pt idx="124" formatCode="General">
                  <c:v>85</c:v>
                </c:pt>
                <c:pt idx="125" formatCode="General">
                  <c:v>72</c:v>
                </c:pt>
                <c:pt idx="126" formatCode="General">
                  <c:v>64</c:v>
                </c:pt>
                <c:pt idx="127" formatCode="General">
                  <c:v>100</c:v>
                </c:pt>
                <c:pt idx="128" formatCode="General">
                  <c:v>72</c:v>
                </c:pt>
                <c:pt idx="129" formatCode="General">
                  <c:v>41</c:v>
                </c:pt>
                <c:pt idx="130" formatCode="General">
                  <c:v>34</c:v>
                </c:pt>
                <c:pt idx="131" formatCode="General">
                  <c:v>15.8</c:v>
                </c:pt>
                <c:pt idx="132" formatCode="General">
                  <c:v>37.9</c:v>
                </c:pt>
                <c:pt idx="133" formatCode="General">
                  <c:v>60.7</c:v>
                </c:pt>
                <c:pt idx="134" formatCode="General">
                  <c:v>60.1</c:v>
                </c:pt>
                <c:pt idx="135" formatCode="General">
                  <c:v>62.6</c:v>
                </c:pt>
                <c:pt idx="136" formatCode="General">
                  <c:v>51</c:v>
                </c:pt>
                <c:pt idx="137" formatCode="General">
                  <c:v>41.78</c:v>
                </c:pt>
                <c:pt idx="138" formatCode="General">
                  <c:v>40.65</c:v>
                </c:pt>
                <c:pt idx="139" formatCode="General">
                  <c:v>38.049999999999997</c:v>
                </c:pt>
                <c:pt idx="140" formatCode="General">
                  <c:v>67.34</c:v>
                </c:pt>
                <c:pt idx="141" formatCode="General">
                  <c:v>29</c:v>
                </c:pt>
                <c:pt idx="142" formatCode="General">
                  <c:v>30</c:v>
                </c:pt>
                <c:pt idx="143" formatCode="General">
                  <c:v>35</c:v>
                </c:pt>
                <c:pt idx="144" formatCode="General">
                  <c:v>58</c:v>
                </c:pt>
                <c:pt idx="145" formatCode="General">
                  <c:v>59</c:v>
                </c:pt>
                <c:pt idx="146" formatCode="General">
                  <c:v>62</c:v>
                </c:pt>
                <c:pt idx="147" formatCode="General">
                  <c:v>55</c:v>
                </c:pt>
                <c:pt idx="148" formatCode="General">
                  <c:v>58</c:v>
                </c:pt>
                <c:pt idx="149" formatCode="General">
                  <c:v>54</c:v>
                </c:pt>
                <c:pt idx="150" formatCode="General">
                  <c:v>51</c:v>
                </c:pt>
                <c:pt idx="151" formatCode="General">
                  <c:v>56</c:v>
                </c:pt>
                <c:pt idx="152" formatCode="General">
                  <c:v>50</c:v>
                </c:pt>
                <c:pt idx="153" formatCode="General">
                  <c:v>34</c:v>
                </c:pt>
                <c:pt idx="154" formatCode="General">
                  <c:v>31</c:v>
                </c:pt>
                <c:pt idx="155" formatCode="General">
                  <c:v>71</c:v>
                </c:pt>
                <c:pt idx="156" formatCode="General">
                  <c:v>67</c:v>
                </c:pt>
                <c:pt idx="157" formatCode="General">
                  <c:v>68</c:v>
                </c:pt>
                <c:pt idx="158" formatCode="General">
                  <c:v>74</c:v>
                </c:pt>
                <c:pt idx="159" formatCode="General">
                  <c:v>72</c:v>
                </c:pt>
                <c:pt idx="160" formatCode="General">
                  <c:v>69</c:v>
                </c:pt>
                <c:pt idx="161" formatCode="General">
                  <c:v>67</c:v>
                </c:pt>
                <c:pt idx="162" formatCode="General">
                  <c:v>62</c:v>
                </c:pt>
                <c:pt idx="163" formatCode="General">
                  <c:v>60</c:v>
                </c:pt>
                <c:pt idx="164" formatCode="General">
                  <c:v>37</c:v>
                </c:pt>
                <c:pt idx="165" formatCode="General">
                  <c:v>40</c:v>
                </c:pt>
                <c:pt idx="166" formatCode="General">
                  <c:v>36</c:v>
                </c:pt>
                <c:pt idx="167" formatCode="General">
                  <c:v>55</c:v>
                </c:pt>
                <c:pt idx="168" formatCode="General">
                  <c:v>66</c:v>
                </c:pt>
                <c:pt idx="169" formatCode="General">
                  <c:v>84</c:v>
                </c:pt>
                <c:pt idx="170" formatCode="General">
                  <c:v>77</c:v>
                </c:pt>
                <c:pt idx="171" formatCode="General">
                  <c:v>72</c:v>
                </c:pt>
                <c:pt idx="172" formatCode="General">
                  <c:v>67</c:v>
                </c:pt>
                <c:pt idx="173" formatCode="General">
                  <c:v>71</c:v>
                </c:pt>
                <c:pt idx="174" formatCode="General">
                  <c:v>70</c:v>
                </c:pt>
                <c:pt idx="175" formatCode="General">
                  <c:v>74</c:v>
                </c:pt>
                <c:pt idx="176" formatCode="General">
                  <c:v>93.1</c:v>
                </c:pt>
                <c:pt idx="177" formatCode="General">
                  <c:v>87.6</c:v>
                </c:pt>
                <c:pt idx="178" formatCode="General">
                  <c:v>78.2</c:v>
                </c:pt>
                <c:pt idx="179" formatCode="General">
                  <c:v>82.2</c:v>
                </c:pt>
                <c:pt idx="180" formatCode="General">
                  <c:v>76.900000000000006</c:v>
                </c:pt>
                <c:pt idx="181" formatCode="General">
                  <c:v>80.099999999999994</c:v>
                </c:pt>
                <c:pt idx="182" formatCode="General">
                  <c:v>86.2</c:v>
                </c:pt>
                <c:pt idx="183" formatCode="General">
                  <c:v>102</c:v>
                </c:pt>
                <c:pt idx="184" formatCode="General">
                  <c:v>87.2</c:v>
                </c:pt>
                <c:pt idx="185" formatCode="General">
                  <c:v>77</c:v>
                </c:pt>
                <c:pt idx="186" formatCode="General">
                  <c:v>61</c:v>
                </c:pt>
                <c:pt idx="187" formatCode="General">
                  <c:v>67.63</c:v>
                </c:pt>
                <c:pt idx="188" formatCode="General">
                  <c:v>79</c:v>
                </c:pt>
                <c:pt idx="189" formatCode="General">
                  <c:v>68.56</c:v>
                </c:pt>
                <c:pt idx="190" formatCode="General">
                  <c:v>46.07</c:v>
                </c:pt>
                <c:pt idx="191" formatCode="General">
                  <c:v>52.7</c:v>
                </c:pt>
                <c:pt idx="192" formatCode="General">
                  <c:v>55.15</c:v>
                </c:pt>
                <c:pt idx="193" formatCode="General">
                  <c:v>57.45</c:v>
                </c:pt>
                <c:pt idx="194" formatCode="General">
                  <c:v>65.52</c:v>
                </c:pt>
                <c:pt idx="195" formatCode="General">
                  <c:v>68.37</c:v>
                </c:pt>
                <c:pt idx="196" formatCode="General">
                  <c:v>60.62</c:v>
                </c:pt>
                <c:pt idx="197" formatCode="General">
                  <c:v>57.21</c:v>
                </c:pt>
                <c:pt idx="198" formatCode="General">
                  <c:v>64.55</c:v>
                </c:pt>
                <c:pt idx="199" formatCode="General">
                  <c:v>62.15</c:v>
                </c:pt>
                <c:pt idx="200" formatCode="General">
                  <c:v>54.48</c:v>
                </c:pt>
                <c:pt idx="201" formatCode="General">
                  <c:v>55.14</c:v>
                </c:pt>
                <c:pt idx="202" formatCode="General">
                  <c:v>61.94</c:v>
                </c:pt>
                <c:pt idx="203" formatCode="General">
                  <c:v>64.37</c:v>
                </c:pt>
                <c:pt idx="204" formatCode="General">
                  <c:v>63.04</c:v>
                </c:pt>
                <c:pt idx="205" formatCode="General">
                  <c:v>71.34</c:v>
                </c:pt>
                <c:pt idx="206" formatCode="General">
                  <c:v>71.03</c:v>
                </c:pt>
                <c:pt idx="207" formatCode="General">
                  <c:v>74.150000000000006</c:v>
                </c:pt>
                <c:pt idx="208" formatCode="General">
                  <c:v>88.58</c:v>
                </c:pt>
                <c:pt idx="209" formatCode="General">
                  <c:v>84.44</c:v>
                </c:pt>
                <c:pt idx="210" formatCode="General">
                  <c:v>70.37</c:v>
                </c:pt>
                <c:pt idx="211" formatCode="General">
                  <c:v>57.74</c:v>
                </c:pt>
                <c:pt idx="212" formatCode="General">
                  <c:v>45.23</c:v>
                </c:pt>
                <c:pt idx="213" formatCode="General">
                  <c:v>39.97</c:v>
                </c:pt>
                <c:pt idx="214" formatCode="General">
                  <c:v>28.29</c:v>
                </c:pt>
                <c:pt idx="215" formatCode="General">
                  <c:v>42.5</c:v>
                </c:pt>
                <c:pt idx="216" formatCode="General">
                  <c:v>69.819999999999993</c:v>
                </c:pt>
                <c:pt idx="217" formatCode="General">
                  <c:v>56.97</c:v>
                </c:pt>
                <c:pt idx="218" formatCode="General">
                  <c:v>64.209999999999994</c:v>
                </c:pt>
                <c:pt idx="220" formatCode="General">
                  <c:v>61.62</c:v>
                </c:pt>
                <c:pt idx="221" formatCode="General">
                  <c:v>76.75</c:v>
                </c:pt>
                <c:pt idx="222" formatCode="General">
                  <c:v>71.45</c:v>
                </c:pt>
                <c:pt idx="223" formatCode="General">
                  <c:v>59.78</c:v>
                </c:pt>
                <c:pt idx="224" formatCode="General">
                  <c:v>50.57</c:v>
                </c:pt>
                <c:pt idx="225" formatCode="General">
                  <c:v>29.6</c:v>
                </c:pt>
                <c:pt idx="226" formatCode="General">
                  <c:v>29.68</c:v>
                </c:pt>
                <c:pt idx="227" formatCode="General">
                  <c:v>43.19</c:v>
                </c:pt>
                <c:pt idx="228" formatCode="General">
                  <c:v>62.37</c:v>
                </c:pt>
                <c:pt idx="229" formatCode="General">
                  <c:v>63.25</c:v>
                </c:pt>
                <c:pt idx="230" formatCode="General">
                  <c:v>71.53</c:v>
                </c:pt>
                <c:pt idx="231" formatCode="General">
                  <c:v>81.180000000000007</c:v>
                </c:pt>
                <c:pt idx="232" formatCode="General">
                  <c:v>72.099999999999994</c:v>
                </c:pt>
                <c:pt idx="233" formatCode="General">
                  <c:v>73.39</c:v>
                </c:pt>
                <c:pt idx="234" formatCode="General">
                  <c:v>44.35</c:v>
                </c:pt>
                <c:pt idx="235" formatCode="General">
                  <c:v>41.72</c:v>
                </c:pt>
                <c:pt idx="236" formatCode="General">
                  <c:v>42.28</c:v>
                </c:pt>
                <c:pt idx="237" formatCode="General">
                  <c:v>22.34</c:v>
                </c:pt>
                <c:pt idx="238" formatCode="General">
                  <c:v>24.57</c:v>
                </c:pt>
                <c:pt idx="239" formatCode="General">
                  <c:v>49.44</c:v>
                </c:pt>
                <c:pt idx="240" formatCode="General">
                  <c:v>51.8</c:v>
                </c:pt>
                <c:pt idx="241" formatCode="General">
                  <c:v>66.05</c:v>
                </c:pt>
                <c:pt idx="242" formatCode="General">
                  <c:v>64.11</c:v>
                </c:pt>
                <c:pt idx="243" formatCode="General">
                  <c:v>62.03</c:v>
                </c:pt>
                <c:pt idx="244" formatCode="General">
                  <c:v>63.48</c:v>
                </c:pt>
                <c:pt idx="245" formatCode="General">
                  <c:v>64.97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FBE-4440-90BC-D053C118EA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77536"/>
        <c:axId val="1"/>
      </c:scatterChart>
      <c:dateAx>
        <c:axId val="625177536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4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Sulfato (mg/l)</a:t>
                </a:r>
              </a:p>
            </c:rich>
          </c:tx>
          <c:layout>
            <c:manualLayout>
              <c:xMode val="edge"/>
              <c:yMode val="edge"/>
              <c:x val="2.0613911530853363E-2"/>
              <c:y val="0.2910215223097112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77536"/>
        <c:crosses val="autoZero"/>
        <c:crossBetween val="between"/>
        <c:majorUnit val="5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1607784703995329"/>
          <c:y val="0.89193933817689441"/>
          <c:w val="0.36775655975554383"/>
          <c:h val="7.34624671916011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en Chillepín (antes de Salamanca)</a:t>
            </a:r>
          </a:p>
        </c:rich>
      </c:tx>
      <c:layout>
        <c:manualLayout>
          <c:xMode val="edge"/>
          <c:yMode val="edge"/>
          <c:x val="0.27234216329987504"/>
          <c:y val="4.1961468733934033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16135443133506"/>
          <c:y val="0.16287198057462068"/>
          <c:w val="0.83151518200799979"/>
          <c:h val="0.56095246115625919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Cuncu y Antes Salam '!$C$1</c:f>
              <c:strCache>
                <c:ptCount val="1"/>
                <c:pt idx="0">
                  <c:v>Calidad Agua NCh1333 Cobre Total = 0,20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Cuncu y Antes Salam '!$A$2:$A$248</c:f>
              <c:numCache>
                <c:formatCode>mmm\-yy</c:formatCode>
                <c:ptCount val="247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38757</c:v>
                </c:pt>
                <c:pt idx="14">
                  <c:v>38806</c:v>
                </c:pt>
                <c:pt idx="15">
                  <c:v>38819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40549</c:v>
                </c:pt>
                <c:pt idx="73">
                  <c:v>40597</c:v>
                </c:pt>
                <c:pt idx="74">
                  <c:v>40629</c:v>
                </c:pt>
                <c:pt idx="75">
                  <c:v>40641</c:v>
                </c:pt>
                <c:pt idx="76">
                  <c:v>40681</c:v>
                </c:pt>
                <c:pt idx="77">
                  <c:v>40722</c:v>
                </c:pt>
                <c:pt idx="78">
                  <c:v>40751</c:v>
                </c:pt>
                <c:pt idx="79">
                  <c:v>40780</c:v>
                </c:pt>
                <c:pt idx="80">
                  <c:v>40801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40989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41136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41724</c:v>
                </c:pt>
                <c:pt idx="111">
                  <c:v>41753</c:v>
                </c:pt>
                <c:pt idx="112">
                  <c:v>41781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42012</c:v>
                </c:pt>
                <c:pt idx="121">
                  <c:v>42055</c:v>
                </c:pt>
                <c:pt idx="122">
                  <c:v>42079</c:v>
                </c:pt>
                <c:pt idx="123">
                  <c:v>42110</c:v>
                </c:pt>
                <c:pt idx="124">
                  <c:v>42126</c:v>
                </c:pt>
                <c:pt idx="125">
                  <c:v>42181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42279</c:v>
                </c:pt>
                <c:pt idx="130">
                  <c:v>42309</c:v>
                </c:pt>
                <c:pt idx="131">
                  <c:v>42360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42514</c:v>
                </c:pt>
                <c:pt idx="137">
                  <c:v>42542</c:v>
                </c:pt>
                <c:pt idx="138">
                  <c:v>42558</c:v>
                </c:pt>
                <c:pt idx="139">
                  <c:v>42585</c:v>
                </c:pt>
                <c:pt idx="140">
                  <c:v>42614</c:v>
                </c:pt>
                <c:pt idx="141">
                  <c:v>42656</c:v>
                </c:pt>
                <c:pt idx="142">
                  <c:v>42687</c:v>
                </c:pt>
                <c:pt idx="143">
                  <c:v>42727</c:v>
                </c:pt>
                <c:pt idx="144">
                  <c:v>42758</c:v>
                </c:pt>
                <c:pt idx="145">
                  <c:v>42789</c:v>
                </c:pt>
                <c:pt idx="146">
                  <c:v>42817</c:v>
                </c:pt>
                <c:pt idx="147">
                  <c:v>42848</c:v>
                </c:pt>
                <c:pt idx="148">
                  <c:v>42878</c:v>
                </c:pt>
                <c:pt idx="149">
                  <c:v>42909</c:v>
                </c:pt>
                <c:pt idx="150">
                  <c:v>42937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43167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43835</c:v>
                </c:pt>
                <c:pt idx="181">
                  <c:v>43889</c:v>
                </c:pt>
                <c:pt idx="182">
                  <c:v>43892</c:v>
                </c:pt>
                <c:pt idx="183">
                  <c:v>43941</c:v>
                </c:pt>
                <c:pt idx="184">
                  <c:v>43955</c:v>
                </c:pt>
                <c:pt idx="185">
                  <c:v>43994</c:v>
                </c:pt>
                <c:pt idx="186">
                  <c:v>44035</c:v>
                </c:pt>
                <c:pt idx="187">
                  <c:v>44063</c:v>
                </c:pt>
                <c:pt idx="188">
                  <c:v>44100</c:v>
                </c:pt>
                <c:pt idx="189">
                  <c:v>44106</c:v>
                </c:pt>
                <c:pt idx="190">
                  <c:v>44145</c:v>
                </c:pt>
                <c:pt idx="191">
                  <c:v>44173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44350</c:v>
                </c:pt>
                <c:pt idx="198">
                  <c:v>44378</c:v>
                </c:pt>
                <c:pt idx="199">
                  <c:v>44421</c:v>
                </c:pt>
                <c:pt idx="200">
                  <c:v>44450</c:v>
                </c:pt>
                <c:pt idx="201">
                  <c:v>44488</c:v>
                </c:pt>
                <c:pt idx="202">
                  <c:v>44505</c:v>
                </c:pt>
                <c:pt idx="203">
                  <c:v>44533</c:v>
                </c:pt>
                <c:pt idx="204">
                  <c:v>44572</c:v>
                </c:pt>
                <c:pt idx="205">
                  <c:v>44609</c:v>
                </c:pt>
                <c:pt idx="206">
                  <c:v>44632</c:v>
                </c:pt>
                <c:pt idx="207">
                  <c:v>44656</c:v>
                </c:pt>
                <c:pt idx="208">
                  <c:v>44686</c:v>
                </c:pt>
                <c:pt idx="209">
                  <c:v>44736</c:v>
                </c:pt>
                <c:pt idx="210">
                  <c:v>44763</c:v>
                </c:pt>
                <c:pt idx="211">
                  <c:v>44779</c:v>
                </c:pt>
                <c:pt idx="212">
                  <c:v>44818</c:v>
                </c:pt>
                <c:pt idx="213">
                  <c:v>44860</c:v>
                </c:pt>
                <c:pt idx="214">
                  <c:v>44868</c:v>
                </c:pt>
                <c:pt idx="215">
                  <c:v>44897</c:v>
                </c:pt>
                <c:pt idx="216">
                  <c:v>44931</c:v>
                </c:pt>
                <c:pt idx="217">
                  <c:v>44962</c:v>
                </c:pt>
                <c:pt idx="218">
                  <c:v>44994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45528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45736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cat>
          <c:val>
            <c:numRef>
              <c:f>'Choap desp Cuncu y Antes Salam '!$C$2:$C$248</c:f>
              <c:numCache>
                <c:formatCode>General</c:formatCode>
                <c:ptCount val="247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  <c:pt idx="220">
                  <c:v>0.2</c:v>
                </c:pt>
                <c:pt idx="221">
                  <c:v>0.2</c:v>
                </c:pt>
                <c:pt idx="222">
                  <c:v>0.2</c:v>
                </c:pt>
                <c:pt idx="223">
                  <c:v>0.2</c:v>
                </c:pt>
                <c:pt idx="224">
                  <c:v>0.2</c:v>
                </c:pt>
                <c:pt idx="225">
                  <c:v>0.2</c:v>
                </c:pt>
                <c:pt idx="226">
                  <c:v>0.2</c:v>
                </c:pt>
                <c:pt idx="227">
                  <c:v>0.2</c:v>
                </c:pt>
                <c:pt idx="228">
                  <c:v>0.2</c:v>
                </c:pt>
                <c:pt idx="229">
                  <c:v>0.2</c:v>
                </c:pt>
                <c:pt idx="230">
                  <c:v>0.2</c:v>
                </c:pt>
                <c:pt idx="231">
                  <c:v>0.2</c:v>
                </c:pt>
                <c:pt idx="232">
                  <c:v>0.2</c:v>
                </c:pt>
                <c:pt idx="233">
                  <c:v>0.2</c:v>
                </c:pt>
                <c:pt idx="234">
                  <c:v>0.2</c:v>
                </c:pt>
                <c:pt idx="235">
                  <c:v>0.2</c:v>
                </c:pt>
                <c:pt idx="236">
                  <c:v>0.2</c:v>
                </c:pt>
                <c:pt idx="237">
                  <c:v>0.2</c:v>
                </c:pt>
                <c:pt idx="238">
                  <c:v>0.2</c:v>
                </c:pt>
                <c:pt idx="239">
                  <c:v>0.2</c:v>
                </c:pt>
                <c:pt idx="240">
                  <c:v>0.2</c:v>
                </c:pt>
                <c:pt idx="241">
                  <c:v>0.2</c:v>
                </c:pt>
                <c:pt idx="242">
                  <c:v>0.2</c:v>
                </c:pt>
                <c:pt idx="243">
                  <c:v>0.2</c:v>
                </c:pt>
                <c:pt idx="244">
                  <c:v>0.2</c:v>
                </c:pt>
                <c:pt idx="245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A9B-4442-904C-3574F1728E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7920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Cuncu y Antes Salam 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Cuncu y Antes Salam '!$A$2:$A$248</c:f>
              <c:numCache>
                <c:formatCode>mmm\-yy</c:formatCode>
                <c:ptCount val="247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38757</c:v>
                </c:pt>
                <c:pt idx="14">
                  <c:v>38806</c:v>
                </c:pt>
                <c:pt idx="15">
                  <c:v>38819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40549</c:v>
                </c:pt>
                <c:pt idx="73">
                  <c:v>40597</c:v>
                </c:pt>
                <c:pt idx="74">
                  <c:v>40629</c:v>
                </c:pt>
                <c:pt idx="75">
                  <c:v>40641</c:v>
                </c:pt>
                <c:pt idx="76">
                  <c:v>40681</c:v>
                </c:pt>
                <c:pt idx="77">
                  <c:v>40722</c:v>
                </c:pt>
                <c:pt idx="78">
                  <c:v>40751</c:v>
                </c:pt>
                <c:pt idx="79">
                  <c:v>40780</c:v>
                </c:pt>
                <c:pt idx="80">
                  <c:v>40801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40989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41136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41724</c:v>
                </c:pt>
                <c:pt idx="111">
                  <c:v>41753</c:v>
                </c:pt>
                <c:pt idx="112">
                  <c:v>41781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42012</c:v>
                </c:pt>
                <c:pt idx="121">
                  <c:v>42055</c:v>
                </c:pt>
                <c:pt idx="122">
                  <c:v>42079</c:v>
                </c:pt>
                <c:pt idx="123">
                  <c:v>42110</c:v>
                </c:pt>
                <c:pt idx="124">
                  <c:v>42126</c:v>
                </c:pt>
                <c:pt idx="125">
                  <c:v>42181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42279</c:v>
                </c:pt>
                <c:pt idx="130">
                  <c:v>42309</c:v>
                </c:pt>
                <c:pt idx="131">
                  <c:v>42360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42514</c:v>
                </c:pt>
                <c:pt idx="137">
                  <c:v>42542</c:v>
                </c:pt>
                <c:pt idx="138">
                  <c:v>42558</c:v>
                </c:pt>
                <c:pt idx="139">
                  <c:v>42585</c:v>
                </c:pt>
                <c:pt idx="140">
                  <c:v>42614</c:v>
                </c:pt>
                <c:pt idx="141">
                  <c:v>42656</c:v>
                </c:pt>
                <c:pt idx="142">
                  <c:v>42687</c:v>
                </c:pt>
                <c:pt idx="143">
                  <c:v>42727</c:v>
                </c:pt>
                <c:pt idx="144">
                  <c:v>42758</c:v>
                </c:pt>
                <c:pt idx="145">
                  <c:v>42789</c:v>
                </c:pt>
                <c:pt idx="146">
                  <c:v>42817</c:v>
                </c:pt>
                <c:pt idx="147">
                  <c:v>42848</c:v>
                </c:pt>
                <c:pt idx="148">
                  <c:v>42878</c:v>
                </c:pt>
                <c:pt idx="149">
                  <c:v>42909</c:v>
                </c:pt>
                <c:pt idx="150">
                  <c:v>42937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43167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43835</c:v>
                </c:pt>
                <c:pt idx="181">
                  <c:v>43889</c:v>
                </c:pt>
                <c:pt idx="182">
                  <c:v>43892</c:v>
                </c:pt>
                <c:pt idx="183">
                  <c:v>43941</c:v>
                </c:pt>
                <c:pt idx="184">
                  <c:v>43955</c:v>
                </c:pt>
                <c:pt idx="185">
                  <c:v>43994</c:v>
                </c:pt>
                <c:pt idx="186">
                  <c:v>44035</c:v>
                </c:pt>
                <c:pt idx="187">
                  <c:v>44063</c:v>
                </c:pt>
                <c:pt idx="188">
                  <c:v>44100</c:v>
                </c:pt>
                <c:pt idx="189">
                  <c:v>44106</c:v>
                </c:pt>
                <c:pt idx="190">
                  <c:v>44145</c:v>
                </c:pt>
                <c:pt idx="191">
                  <c:v>44173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44350</c:v>
                </c:pt>
                <c:pt idx="198">
                  <c:v>44378</c:v>
                </c:pt>
                <c:pt idx="199">
                  <c:v>44421</c:v>
                </c:pt>
                <c:pt idx="200">
                  <c:v>44450</c:v>
                </c:pt>
                <c:pt idx="201">
                  <c:v>44488</c:v>
                </c:pt>
                <c:pt idx="202">
                  <c:v>44505</c:v>
                </c:pt>
                <c:pt idx="203">
                  <c:v>44533</c:v>
                </c:pt>
                <c:pt idx="204">
                  <c:v>44572</c:v>
                </c:pt>
                <c:pt idx="205">
                  <c:v>44609</c:v>
                </c:pt>
                <c:pt idx="206">
                  <c:v>44632</c:v>
                </c:pt>
                <c:pt idx="207">
                  <c:v>44656</c:v>
                </c:pt>
                <c:pt idx="208">
                  <c:v>44686</c:v>
                </c:pt>
                <c:pt idx="209">
                  <c:v>44736</c:v>
                </c:pt>
                <c:pt idx="210">
                  <c:v>44763</c:v>
                </c:pt>
                <c:pt idx="211">
                  <c:v>44779</c:v>
                </c:pt>
                <c:pt idx="212">
                  <c:v>44818</c:v>
                </c:pt>
                <c:pt idx="213">
                  <c:v>44860</c:v>
                </c:pt>
                <c:pt idx="214">
                  <c:v>44868</c:v>
                </c:pt>
                <c:pt idx="215">
                  <c:v>44897</c:v>
                </c:pt>
                <c:pt idx="216">
                  <c:v>44931</c:v>
                </c:pt>
                <c:pt idx="217">
                  <c:v>44962</c:v>
                </c:pt>
                <c:pt idx="218">
                  <c:v>44994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45528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45736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xVal>
          <c:yVal>
            <c:numRef>
              <c:f>'Choap desp Cuncu y Antes Salam '!$B$2:$B$248</c:f>
              <c:numCache>
                <c:formatCode>General</c:formatCode>
                <c:ptCount val="247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0.03</c:v>
                </c:pt>
                <c:pt idx="5">
                  <c:v>0.02</c:v>
                </c:pt>
                <c:pt idx="6">
                  <c:v>0.02</c:v>
                </c:pt>
                <c:pt idx="7">
                  <c:v>0.01</c:v>
                </c:pt>
                <c:pt idx="8">
                  <c:v>0.02</c:v>
                </c:pt>
                <c:pt idx="9">
                  <c:v>0.04</c:v>
                </c:pt>
                <c:pt idx="10">
                  <c:v>0.04</c:v>
                </c:pt>
                <c:pt idx="11">
                  <c:v>0.01</c:v>
                </c:pt>
                <c:pt idx="12">
                  <c:v>0.06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0.04</c:v>
                </c:pt>
                <c:pt idx="18">
                  <c:v>0.02</c:v>
                </c:pt>
                <c:pt idx="19">
                  <c:v>0.03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0.04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0.02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0.03</c:v>
                </c:pt>
                <c:pt idx="37">
                  <c:v>0.01</c:v>
                </c:pt>
                <c:pt idx="38">
                  <c:v>0.01</c:v>
                </c:pt>
                <c:pt idx="39">
                  <c:v>0.06</c:v>
                </c:pt>
                <c:pt idx="40">
                  <c:v>0.01</c:v>
                </c:pt>
                <c:pt idx="41">
                  <c:v>0.01</c:v>
                </c:pt>
                <c:pt idx="42" formatCode="0.00">
                  <c:v>0.03</c:v>
                </c:pt>
                <c:pt idx="43" formatCode="0.00">
                  <c:v>0.01</c:v>
                </c:pt>
                <c:pt idx="44" formatCode="0.00">
                  <c:v>0.01</c:v>
                </c:pt>
                <c:pt idx="45">
                  <c:v>0.02</c:v>
                </c:pt>
                <c:pt idx="46">
                  <c:v>0.02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0.04</c:v>
                </c:pt>
                <c:pt idx="53">
                  <c:v>0.01</c:v>
                </c:pt>
                <c:pt idx="54">
                  <c:v>0.01</c:v>
                </c:pt>
                <c:pt idx="55">
                  <c:v>0.06</c:v>
                </c:pt>
                <c:pt idx="56">
                  <c:v>0.2</c:v>
                </c:pt>
                <c:pt idx="57">
                  <c:v>0.02</c:v>
                </c:pt>
                <c:pt idx="58">
                  <c:v>0.02</c:v>
                </c:pt>
                <c:pt idx="59">
                  <c:v>0.03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0.02</c:v>
                </c:pt>
                <c:pt idx="67">
                  <c:v>0.01</c:v>
                </c:pt>
                <c:pt idx="68">
                  <c:v>0.02</c:v>
                </c:pt>
                <c:pt idx="69">
                  <c:v>0.03</c:v>
                </c:pt>
                <c:pt idx="70">
                  <c:v>0.01</c:v>
                </c:pt>
                <c:pt idx="71">
                  <c:v>0.02</c:v>
                </c:pt>
                <c:pt idx="72">
                  <c:v>0.02</c:v>
                </c:pt>
                <c:pt idx="73">
                  <c:v>0.01</c:v>
                </c:pt>
                <c:pt idx="74">
                  <c:v>0.04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0.02</c:v>
                </c:pt>
                <c:pt idx="82">
                  <c:v>0.04</c:v>
                </c:pt>
                <c:pt idx="83">
                  <c:v>0.01</c:v>
                </c:pt>
                <c:pt idx="84">
                  <c:v>0.03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0.02</c:v>
                </c:pt>
                <c:pt idx="92">
                  <c:v>0.05</c:v>
                </c:pt>
                <c:pt idx="93">
                  <c:v>7.0000000000000007E-2</c:v>
                </c:pt>
                <c:pt idx="94">
                  <c:v>0.03</c:v>
                </c:pt>
                <c:pt idx="95">
                  <c:v>0.06</c:v>
                </c:pt>
                <c:pt idx="96">
                  <c:v>0.01</c:v>
                </c:pt>
                <c:pt idx="97">
                  <c:v>0.04</c:v>
                </c:pt>
                <c:pt idx="98">
                  <c:v>0.01</c:v>
                </c:pt>
                <c:pt idx="99">
                  <c:v>0.01</c:v>
                </c:pt>
                <c:pt idx="100">
                  <c:v>0.27</c:v>
                </c:pt>
                <c:pt idx="101">
                  <c:v>0.05</c:v>
                </c:pt>
                <c:pt idx="102">
                  <c:v>0.01</c:v>
                </c:pt>
                <c:pt idx="103">
                  <c:v>0.01</c:v>
                </c:pt>
                <c:pt idx="104">
                  <c:v>0.03</c:v>
                </c:pt>
                <c:pt idx="105">
                  <c:v>0.03</c:v>
                </c:pt>
                <c:pt idx="106">
                  <c:v>0.01</c:v>
                </c:pt>
                <c:pt idx="107">
                  <c:v>0.01</c:v>
                </c:pt>
                <c:pt idx="108">
                  <c:v>0.15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0.04</c:v>
                </c:pt>
                <c:pt idx="147">
                  <c:v>0.03</c:v>
                </c:pt>
                <c:pt idx="148">
                  <c:v>0.11</c:v>
                </c:pt>
                <c:pt idx="149">
                  <c:v>0.01</c:v>
                </c:pt>
                <c:pt idx="150">
                  <c:v>0.01</c:v>
                </c:pt>
                <c:pt idx="151">
                  <c:v>0.05</c:v>
                </c:pt>
                <c:pt idx="152">
                  <c:v>0.01</c:v>
                </c:pt>
                <c:pt idx="153">
                  <c:v>0.01</c:v>
                </c:pt>
                <c:pt idx="154">
                  <c:v>0.03</c:v>
                </c:pt>
                <c:pt idx="155">
                  <c:v>0.03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0.03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5.0000000000000001E-3</c:v>
                </c:pt>
                <c:pt idx="177">
                  <c:v>8.9999999999999993E-3</c:v>
                </c:pt>
                <c:pt idx="178">
                  <c:v>5.0000000000000001E-3</c:v>
                </c:pt>
                <c:pt idx="179">
                  <c:v>5.0000000000000001E-3</c:v>
                </c:pt>
                <c:pt idx="180">
                  <c:v>5.0000000000000001E-3</c:v>
                </c:pt>
                <c:pt idx="181">
                  <c:v>5.0000000000000001E-3</c:v>
                </c:pt>
                <c:pt idx="182">
                  <c:v>5.0000000000000001E-3</c:v>
                </c:pt>
                <c:pt idx="183">
                  <c:v>5.0000000000000001E-3</c:v>
                </c:pt>
                <c:pt idx="184">
                  <c:v>2.5999999999999999E-2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0.02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0.03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0.02</c:v>
                </c:pt>
                <c:pt idx="223">
                  <c:v>0.01</c:v>
                </c:pt>
                <c:pt idx="224">
                  <c:v>0.02</c:v>
                </c:pt>
                <c:pt idx="225">
                  <c:v>0.03</c:v>
                </c:pt>
                <c:pt idx="226">
                  <c:v>0.03</c:v>
                </c:pt>
                <c:pt idx="227">
                  <c:v>0.08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0.04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0.02</c:v>
                </c:pt>
                <c:pt idx="244">
                  <c:v>0.01</c:v>
                </c:pt>
                <c:pt idx="245">
                  <c:v>0.01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A9B-4442-904C-3574F1728E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79200"/>
        <c:axId val="1"/>
      </c:scatterChart>
      <c:dateAx>
        <c:axId val="625179200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Cobre Total (mg/l)</a:t>
                </a:r>
              </a:p>
            </c:rich>
          </c:tx>
          <c:layout>
            <c:manualLayout>
              <c:xMode val="edge"/>
              <c:yMode val="edge"/>
              <c:x val="3.0289049332092276E-2"/>
              <c:y val="0.30909678815921204"/>
            </c:manualLayout>
          </c:layout>
          <c:overlay val="0"/>
          <c:spPr>
            <a:noFill/>
            <a:ln w="25400">
              <a:noFill/>
            </a:ln>
          </c:spPr>
        </c:title>
        <c:numFmt formatCode="0.0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79200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8225740011665207"/>
          <c:y val="0.86421857069309227"/>
          <c:w val="0.43410010649627262"/>
          <c:h val="9.715831912763484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en Chillepín (antes de Salamanca)</a:t>
            </a:r>
          </a:p>
        </c:rich>
      </c:tx>
      <c:layout>
        <c:manualLayout>
          <c:xMode val="edge"/>
          <c:yMode val="edge"/>
          <c:x val="0.27182704705631988"/>
          <c:y val="2.964693049732419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015689612725278"/>
          <c:y val="0.12465390821652665"/>
          <c:w val="0.85302488222358519"/>
          <c:h val="0.57198689786418211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Cuncu y Antes Salam '!$E$1</c:f>
              <c:strCache>
                <c:ptCount val="1"/>
                <c:pt idx="0">
                  <c:v>Calidad Agua NCh1333 Molibdeno Total = 0,01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Cuncu y Antes Salam 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38757</c:v>
                </c:pt>
                <c:pt idx="14">
                  <c:v>38806</c:v>
                </c:pt>
                <c:pt idx="15">
                  <c:v>38819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40549</c:v>
                </c:pt>
                <c:pt idx="73">
                  <c:v>40597</c:v>
                </c:pt>
                <c:pt idx="74">
                  <c:v>40629</c:v>
                </c:pt>
                <c:pt idx="75">
                  <c:v>40641</c:v>
                </c:pt>
                <c:pt idx="76">
                  <c:v>40681</c:v>
                </c:pt>
                <c:pt idx="77">
                  <c:v>40722</c:v>
                </c:pt>
                <c:pt idx="78">
                  <c:v>40751</c:v>
                </c:pt>
                <c:pt idx="79">
                  <c:v>40780</c:v>
                </c:pt>
                <c:pt idx="80">
                  <c:v>40801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40989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41136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41724</c:v>
                </c:pt>
                <c:pt idx="111">
                  <c:v>41753</c:v>
                </c:pt>
                <c:pt idx="112">
                  <c:v>41781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42012</c:v>
                </c:pt>
                <c:pt idx="121">
                  <c:v>42055</c:v>
                </c:pt>
                <c:pt idx="122">
                  <c:v>42079</c:v>
                </c:pt>
                <c:pt idx="123">
                  <c:v>42110</c:v>
                </c:pt>
                <c:pt idx="124">
                  <c:v>42126</c:v>
                </c:pt>
                <c:pt idx="125">
                  <c:v>42181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42279</c:v>
                </c:pt>
                <c:pt idx="130">
                  <c:v>42309</c:v>
                </c:pt>
                <c:pt idx="131">
                  <c:v>42360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42514</c:v>
                </c:pt>
                <c:pt idx="137">
                  <c:v>42542</c:v>
                </c:pt>
                <c:pt idx="138">
                  <c:v>42558</c:v>
                </c:pt>
                <c:pt idx="139">
                  <c:v>42585</c:v>
                </c:pt>
                <c:pt idx="140">
                  <c:v>42614</c:v>
                </c:pt>
                <c:pt idx="141">
                  <c:v>42656</c:v>
                </c:pt>
                <c:pt idx="142">
                  <c:v>42687</c:v>
                </c:pt>
                <c:pt idx="143">
                  <c:v>42727</c:v>
                </c:pt>
                <c:pt idx="144">
                  <c:v>42758</c:v>
                </c:pt>
                <c:pt idx="145">
                  <c:v>42789</c:v>
                </c:pt>
                <c:pt idx="146">
                  <c:v>42817</c:v>
                </c:pt>
                <c:pt idx="147">
                  <c:v>42848</c:v>
                </c:pt>
                <c:pt idx="148">
                  <c:v>42878</c:v>
                </c:pt>
                <c:pt idx="149">
                  <c:v>42909</c:v>
                </c:pt>
                <c:pt idx="150">
                  <c:v>42937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43167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43835</c:v>
                </c:pt>
                <c:pt idx="181">
                  <c:v>43889</c:v>
                </c:pt>
                <c:pt idx="182">
                  <c:v>43892</c:v>
                </c:pt>
                <c:pt idx="183">
                  <c:v>43941</c:v>
                </c:pt>
                <c:pt idx="184">
                  <c:v>43955</c:v>
                </c:pt>
                <c:pt idx="185">
                  <c:v>43994</c:v>
                </c:pt>
                <c:pt idx="186">
                  <c:v>44035</c:v>
                </c:pt>
                <c:pt idx="187">
                  <c:v>44063</c:v>
                </c:pt>
                <c:pt idx="188">
                  <c:v>44100</c:v>
                </c:pt>
                <c:pt idx="189">
                  <c:v>44106</c:v>
                </c:pt>
                <c:pt idx="190">
                  <c:v>44145</c:v>
                </c:pt>
                <c:pt idx="191">
                  <c:v>44173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44350</c:v>
                </c:pt>
                <c:pt idx="198">
                  <c:v>44378</c:v>
                </c:pt>
                <c:pt idx="199">
                  <c:v>44421</c:v>
                </c:pt>
                <c:pt idx="200">
                  <c:v>44450</c:v>
                </c:pt>
                <c:pt idx="201">
                  <c:v>44488</c:v>
                </c:pt>
                <c:pt idx="202">
                  <c:v>44505</c:v>
                </c:pt>
                <c:pt idx="203">
                  <c:v>44533</c:v>
                </c:pt>
                <c:pt idx="204">
                  <c:v>44572</c:v>
                </c:pt>
                <c:pt idx="205">
                  <c:v>44609</c:v>
                </c:pt>
                <c:pt idx="206">
                  <c:v>44632</c:v>
                </c:pt>
                <c:pt idx="207">
                  <c:v>44656</c:v>
                </c:pt>
                <c:pt idx="208">
                  <c:v>44686</c:v>
                </c:pt>
                <c:pt idx="209">
                  <c:v>44736</c:v>
                </c:pt>
                <c:pt idx="210">
                  <c:v>44763</c:v>
                </c:pt>
                <c:pt idx="211">
                  <c:v>44779</c:v>
                </c:pt>
                <c:pt idx="212">
                  <c:v>44818</c:v>
                </c:pt>
                <c:pt idx="213">
                  <c:v>44860</c:v>
                </c:pt>
                <c:pt idx="214">
                  <c:v>44868</c:v>
                </c:pt>
                <c:pt idx="215">
                  <c:v>44897</c:v>
                </c:pt>
                <c:pt idx="216">
                  <c:v>44931</c:v>
                </c:pt>
                <c:pt idx="217">
                  <c:v>44962</c:v>
                </c:pt>
                <c:pt idx="218">
                  <c:v>44994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45528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45736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cat>
          <c:val>
            <c:numRef>
              <c:f>'Choap desp Cuncu y Antes Salam '!$E$2:$E$247</c:f>
              <c:numCache>
                <c:formatCode>General</c:formatCode>
                <c:ptCount val="24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  <c:pt idx="244">
                  <c:v>0.01</c:v>
                </c:pt>
                <c:pt idx="245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4A-4B60-B2B2-AA4FC8B87F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8003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Cuncu y Antes Salam 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Cuncu y Antes Salam 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38757</c:v>
                </c:pt>
                <c:pt idx="14">
                  <c:v>38806</c:v>
                </c:pt>
                <c:pt idx="15">
                  <c:v>38819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40549</c:v>
                </c:pt>
                <c:pt idx="73">
                  <c:v>40597</c:v>
                </c:pt>
                <c:pt idx="74">
                  <c:v>40629</c:v>
                </c:pt>
                <c:pt idx="75">
                  <c:v>40641</c:v>
                </c:pt>
                <c:pt idx="76">
                  <c:v>40681</c:v>
                </c:pt>
                <c:pt idx="77">
                  <c:v>40722</c:v>
                </c:pt>
                <c:pt idx="78">
                  <c:v>40751</c:v>
                </c:pt>
                <c:pt idx="79">
                  <c:v>40780</c:v>
                </c:pt>
                <c:pt idx="80">
                  <c:v>40801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40989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41136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41724</c:v>
                </c:pt>
                <c:pt idx="111">
                  <c:v>41753</c:v>
                </c:pt>
                <c:pt idx="112">
                  <c:v>41781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42012</c:v>
                </c:pt>
                <c:pt idx="121">
                  <c:v>42055</c:v>
                </c:pt>
                <c:pt idx="122">
                  <c:v>42079</c:v>
                </c:pt>
                <c:pt idx="123">
                  <c:v>42110</c:v>
                </c:pt>
                <c:pt idx="124">
                  <c:v>42126</c:v>
                </c:pt>
                <c:pt idx="125">
                  <c:v>42181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42279</c:v>
                </c:pt>
                <c:pt idx="130">
                  <c:v>42309</c:v>
                </c:pt>
                <c:pt idx="131">
                  <c:v>42360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42514</c:v>
                </c:pt>
                <c:pt idx="137">
                  <c:v>42542</c:v>
                </c:pt>
                <c:pt idx="138">
                  <c:v>42558</c:v>
                </c:pt>
                <c:pt idx="139">
                  <c:v>42585</c:v>
                </c:pt>
                <c:pt idx="140">
                  <c:v>42614</c:v>
                </c:pt>
                <c:pt idx="141">
                  <c:v>42656</c:v>
                </c:pt>
                <c:pt idx="142">
                  <c:v>42687</c:v>
                </c:pt>
                <c:pt idx="143">
                  <c:v>42727</c:v>
                </c:pt>
                <c:pt idx="144">
                  <c:v>42758</c:v>
                </c:pt>
                <c:pt idx="145">
                  <c:v>42789</c:v>
                </c:pt>
                <c:pt idx="146">
                  <c:v>42817</c:v>
                </c:pt>
                <c:pt idx="147">
                  <c:v>42848</c:v>
                </c:pt>
                <c:pt idx="148">
                  <c:v>42878</c:v>
                </c:pt>
                <c:pt idx="149">
                  <c:v>42909</c:v>
                </c:pt>
                <c:pt idx="150">
                  <c:v>42937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43167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43835</c:v>
                </c:pt>
                <c:pt idx="181">
                  <c:v>43889</c:v>
                </c:pt>
                <c:pt idx="182">
                  <c:v>43892</c:v>
                </c:pt>
                <c:pt idx="183">
                  <c:v>43941</c:v>
                </c:pt>
                <c:pt idx="184">
                  <c:v>43955</c:v>
                </c:pt>
                <c:pt idx="185">
                  <c:v>43994</c:v>
                </c:pt>
                <c:pt idx="186">
                  <c:v>44035</c:v>
                </c:pt>
                <c:pt idx="187">
                  <c:v>44063</c:v>
                </c:pt>
                <c:pt idx="188">
                  <c:v>44100</c:v>
                </c:pt>
                <c:pt idx="189">
                  <c:v>44106</c:v>
                </c:pt>
                <c:pt idx="190">
                  <c:v>44145</c:v>
                </c:pt>
                <c:pt idx="191">
                  <c:v>44173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44350</c:v>
                </c:pt>
                <c:pt idx="198">
                  <c:v>44378</c:v>
                </c:pt>
                <c:pt idx="199">
                  <c:v>44421</c:v>
                </c:pt>
                <c:pt idx="200">
                  <c:v>44450</c:v>
                </c:pt>
                <c:pt idx="201">
                  <c:v>44488</c:v>
                </c:pt>
                <c:pt idx="202">
                  <c:v>44505</c:v>
                </c:pt>
                <c:pt idx="203">
                  <c:v>44533</c:v>
                </c:pt>
                <c:pt idx="204">
                  <c:v>44572</c:v>
                </c:pt>
                <c:pt idx="205">
                  <c:v>44609</c:v>
                </c:pt>
                <c:pt idx="206">
                  <c:v>44632</c:v>
                </c:pt>
                <c:pt idx="207">
                  <c:v>44656</c:v>
                </c:pt>
                <c:pt idx="208">
                  <c:v>44686</c:v>
                </c:pt>
                <c:pt idx="209">
                  <c:v>44736</c:v>
                </c:pt>
                <c:pt idx="210">
                  <c:v>44763</c:v>
                </c:pt>
                <c:pt idx="211">
                  <c:v>44779</c:v>
                </c:pt>
                <c:pt idx="212">
                  <c:v>44818</c:v>
                </c:pt>
                <c:pt idx="213">
                  <c:v>44860</c:v>
                </c:pt>
                <c:pt idx="214">
                  <c:v>44868</c:v>
                </c:pt>
                <c:pt idx="215">
                  <c:v>44897</c:v>
                </c:pt>
                <c:pt idx="216">
                  <c:v>44931</c:v>
                </c:pt>
                <c:pt idx="217">
                  <c:v>44962</c:v>
                </c:pt>
                <c:pt idx="218">
                  <c:v>44994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45528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45736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xVal>
          <c:yVal>
            <c:numRef>
              <c:f>'Choap desp Cuncu y Antes Salam '!$D$2:$D$247</c:f>
              <c:numCache>
                <c:formatCode>0.000</c:formatCode>
                <c:ptCount val="246"/>
                <c:pt idx="0">
                  <c:v>6.0000000000000001E-3</c:v>
                </c:pt>
                <c:pt idx="1">
                  <c:v>5.0000000000000001E-3</c:v>
                </c:pt>
                <c:pt idx="2">
                  <c:v>8.9999999999999993E-3</c:v>
                </c:pt>
                <c:pt idx="3">
                  <c:v>6.0000000000000001E-3</c:v>
                </c:pt>
                <c:pt idx="4">
                  <c:v>5.0000000000000001E-3</c:v>
                </c:pt>
                <c:pt idx="5">
                  <c:v>6.0000000000000001E-3</c:v>
                </c:pt>
                <c:pt idx="6">
                  <c:v>5.0000000000000001E-3</c:v>
                </c:pt>
                <c:pt idx="7">
                  <c:v>5.0000000000000001E-3</c:v>
                </c:pt>
                <c:pt idx="8">
                  <c:v>5.0000000000000001E-3</c:v>
                </c:pt>
                <c:pt idx="9">
                  <c:v>5.0000000000000001E-3</c:v>
                </c:pt>
                <c:pt idx="10">
                  <c:v>5.0000000000000001E-3</c:v>
                </c:pt>
                <c:pt idx="11">
                  <c:v>5.0000000000000001E-3</c:v>
                </c:pt>
                <c:pt idx="12">
                  <c:v>5.0000000000000001E-3</c:v>
                </c:pt>
                <c:pt idx="13">
                  <c:v>5.0000000000000001E-3</c:v>
                </c:pt>
                <c:pt idx="14">
                  <c:v>5.0000000000000001E-3</c:v>
                </c:pt>
                <c:pt idx="15">
                  <c:v>5.0000000000000001E-3</c:v>
                </c:pt>
                <c:pt idx="16">
                  <c:v>5.0000000000000001E-3</c:v>
                </c:pt>
                <c:pt idx="17">
                  <c:v>5.0000000000000001E-3</c:v>
                </c:pt>
                <c:pt idx="18">
                  <c:v>5.0000000000000001E-3</c:v>
                </c:pt>
                <c:pt idx="19">
                  <c:v>5.0000000000000001E-3</c:v>
                </c:pt>
                <c:pt idx="20">
                  <c:v>5.0000000000000001E-3</c:v>
                </c:pt>
                <c:pt idx="21">
                  <c:v>5.0000000000000001E-3</c:v>
                </c:pt>
                <c:pt idx="22">
                  <c:v>5.0000000000000001E-3</c:v>
                </c:pt>
                <c:pt idx="23">
                  <c:v>5.0000000000000001E-3</c:v>
                </c:pt>
                <c:pt idx="24">
                  <c:v>5.0000000000000001E-3</c:v>
                </c:pt>
                <c:pt idx="25">
                  <c:v>5.0000000000000001E-3</c:v>
                </c:pt>
                <c:pt idx="26">
                  <c:v>5.0000000000000001E-3</c:v>
                </c:pt>
                <c:pt idx="27">
                  <c:v>5.0000000000000001E-3</c:v>
                </c:pt>
                <c:pt idx="28">
                  <c:v>5.0000000000000001E-3</c:v>
                </c:pt>
                <c:pt idx="29">
                  <c:v>6.0000000000000001E-3</c:v>
                </c:pt>
                <c:pt idx="30">
                  <c:v>7.0000000000000001E-3</c:v>
                </c:pt>
                <c:pt idx="31">
                  <c:v>5.0000000000000001E-3</c:v>
                </c:pt>
                <c:pt idx="32">
                  <c:v>6.0000000000000001E-3</c:v>
                </c:pt>
                <c:pt idx="33">
                  <c:v>6.0000000000000001E-3</c:v>
                </c:pt>
                <c:pt idx="34">
                  <c:v>5.0000000000000001E-3</c:v>
                </c:pt>
                <c:pt idx="35">
                  <c:v>7.0000000000000001E-3</c:v>
                </c:pt>
                <c:pt idx="36">
                  <c:v>5.0000000000000001E-3</c:v>
                </c:pt>
                <c:pt idx="37">
                  <c:v>5.0000000000000001E-3</c:v>
                </c:pt>
                <c:pt idx="38">
                  <c:v>5.0000000000000001E-3</c:v>
                </c:pt>
                <c:pt idx="39">
                  <c:v>6.0000000000000001E-3</c:v>
                </c:pt>
                <c:pt idx="40">
                  <c:v>7.0000000000000001E-3</c:v>
                </c:pt>
                <c:pt idx="41" formatCode="General">
                  <c:v>6.0000000000000001E-3</c:v>
                </c:pt>
                <c:pt idx="42" formatCode="General">
                  <c:v>6.0000000000000001E-3</c:v>
                </c:pt>
                <c:pt idx="43">
                  <c:v>6.0000000000000001E-3</c:v>
                </c:pt>
                <c:pt idx="44">
                  <c:v>6.0000000000000001E-3</c:v>
                </c:pt>
                <c:pt idx="45">
                  <c:v>5.0000000000000001E-3</c:v>
                </c:pt>
                <c:pt idx="46" formatCode="General">
                  <c:v>6.0000000000000001E-3</c:v>
                </c:pt>
                <c:pt idx="47" formatCode="General">
                  <c:v>5.0000000000000001E-3</c:v>
                </c:pt>
                <c:pt idx="48" formatCode="General">
                  <c:v>6.0000000000000001E-3</c:v>
                </c:pt>
                <c:pt idx="49" formatCode="General">
                  <c:v>6.0000000000000001E-3</c:v>
                </c:pt>
                <c:pt idx="50" formatCode="General">
                  <c:v>5.0000000000000001E-3</c:v>
                </c:pt>
                <c:pt idx="51" formatCode="General">
                  <c:v>6.0000000000000001E-3</c:v>
                </c:pt>
                <c:pt idx="52" formatCode="General">
                  <c:v>5.0000000000000001E-3</c:v>
                </c:pt>
                <c:pt idx="53" formatCode="General">
                  <c:v>8.9999999999999993E-3</c:v>
                </c:pt>
                <c:pt idx="54" formatCode="General">
                  <c:v>8.9999999999999993E-3</c:v>
                </c:pt>
                <c:pt idx="55" formatCode="General">
                  <c:v>5.0000000000000001E-3</c:v>
                </c:pt>
                <c:pt idx="56" formatCode="General">
                  <c:v>5.0000000000000001E-3</c:v>
                </c:pt>
                <c:pt idx="57" formatCode="General">
                  <c:v>5.0000000000000001E-3</c:v>
                </c:pt>
                <c:pt idx="58" formatCode="General">
                  <c:v>5.0000000000000001E-3</c:v>
                </c:pt>
                <c:pt idx="59" formatCode="General">
                  <c:v>5.0000000000000001E-3</c:v>
                </c:pt>
                <c:pt idx="60" formatCode="General">
                  <c:v>5.0000000000000001E-3</c:v>
                </c:pt>
                <c:pt idx="61" formatCode="General">
                  <c:v>5.0000000000000001E-3</c:v>
                </c:pt>
                <c:pt idx="62" formatCode="General">
                  <c:v>5.0000000000000001E-3</c:v>
                </c:pt>
                <c:pt idx="63" formatCode="General">
                  <c:v>5.0000000000000001E-3</c:v>
                </c:pt>
                <c:pt idx="64" formatCode="General">
                  <c:v>7.0000000000000001E-3</c:v>
                </c:pt>
                <c:pt idx="65" formatCode="General">
                  <c:v>6.0000000000000001E-3</c:v>
                </c:pt>
                <c:pt idx="66" formatCode="General">
                  <c:v>5.0000000000000001E-3</c:v>
                </c:pt>
                <c:pt idx="67" formatCode="General">
                  <c:v>5.0000000000000001E-3</c:v>
                </c:pt>
                <c:pt idx="68" formatCode="General">
                  <c:v>5.0000000000000001E-3</c:v>
                </c:pt>
                <c:pt idx="69" formatCode="General">
                  <c:v>5.0000000000000001E-3</c:v>
                </c:pt>
                <c:pt idx="70" formatCode="General">
                  <c:v>5.0000000000000001E-3</c:v>
                </c:pt>
                <c:pt idx="71" formatCode="General">
                  <c:v>5.0000000000000001E-3</c:v>
                </c:pt>
                <c:pt idx="72" formatCode="General">
                  <c:v>5.0000000000000001E-3</c:v>
                </c:pt>
                <c:pt idx="73" formatCode="General">
                  <c:v>5.0000000000000001E-3</c:v>
                </c:pt>
                <c:pt idx="74" formatCode="General">
                  <c:v>5.0000000000000001E-3</c:v>
                </c:pt>
                <c:pt idx="75" formatCode="General">
                  <c:v>5.0000000000000001E-3</c:v>
                </c:pt>
                <c:pt idx="76" formatCode="General">
                  <c:v>5.0000000000000001E-3</c:v>
                </c:pt>
                <c:pt idx="77" formatCode="General">
                  <c:v>5.0000000000000001E-3</c:v>
                </c:pt>
                <c:pt idx="78" formatCode="General">
                  <c:v>5.0000000000000001E-3</c:v>
                </c:pt>
                <c:pt idx="79" formatCode="General">
                  <c:v>5.0000000000000001E-3</c:v>
                </c:pt>
                <c:pt idx="80" formatCode="General">
                  <c:v>5.0000000000000001E-3</c:v>
                </c:pt>
                <c:pt idx="81" formatCode="General">
                  <c:v>5.0000000000000001E-3</c:v>
                </c:pt>
                <c:pt idx="82" formatCode="General">
                  <c:v>5.0000000000000001E-3</c:v>
                </c:pt>
                <c:pt idx="83" formatCode="General">
                  <c:v>5.0000000000000001E-3</c:v>
                </c:pt>
                <c:pt idx="84" formatCode="General">
                  <c:v>5.0000000000000001E-3</c:v>
                </c:pt>
                <c:pt idx="85" formatCode="General">
                  <c:v>5.0000000000000001E-3</c:v>
                </c:pt>
                <c:pt idx="86" formatCode="General">
                  <c:v>5.0000000000000001E-3</c:v>
                </c:pt>
                <c:pt idx="87" formatCode="General">
                  <c:v>5.0000000000000001E-3</c:v>
                </c:pt>
                <c:pt idx="88" formatCode="General">
                  <c:v>5.0000000000000001E-3</c:v>
                </c:pt>
                <c:pt idx="89" formatCode="General">
                  <c:v>5.0000000000000001E-3</c:v>
                </c:pt>
                <c:pt idx="90" formatCode="General">
                  <c:v>5.0000000000000001E-3</c:v>
                </c:pt>
                <c:pt idx="91" formatCode="General">
                  <c:v>5.0000000000000001E-3</c:v>
                </c:pt>
                <c:pt idx="92" formatCode="General">
                  <c:v>5.0000000000000001E-3</c:v>
                </c:pt>
                <c:pt idx="93" formatCode="General">
                  <c:v>5.0000000000000001E-3</c:v>
                </c:pt>
                <c:pt idx="94" formatCode="General">
                  <c:v>5.0000000000000001E-3</c:v>
                </c:pt>
                <c:pt idx="95" formatCode="General">
                  <c:v>5.0000000000000001E-3</c:v>
                </c:pt>
                <c:pt idx="96" formatCode="General">
                  <c:v>5.0000000000000001E-3</c:v>
                </c:pt>
                <c:pt idx="97" formatCode="General">
                  <c:v>5.0000000000000001E-3</c:v>
                </c:pt>
                <c:pt idx="98" formatCode="General">
                  <c:v>5.0000000000000001E-3</c:v>
                </c:pt>
                <c:pt idx="99" formatCode="General">
                  <c:v>5.0000000000000001E-3</c:v>
                </c:pt>
                <c:pt idx="100" formatCode="General">
                  <c:v>5.0000000000000001E-3</c:v>
                </c:pt>
                <c:pt idx="101" formatCode="General">
                  <c:v>5.0000000000000001E-3</c:v>
                </c:pt>
                <c:pt idx="102" formatCode="General">
                  <c:v>5.0000000000000001E-3</c:v>
                </c:pt>
                <c:pt idx="103" formatCode="General">
                  <c:v>5.0000000000000001E-3</c:v>
                </c:pt>
                <c:pt idx="104" formatCode="General">
                  <c:v>5.0000000000000001E-3</c:v>
                </c:pt>
                <c:pt idx="105" formatCode="General">
                  <c:v>5.0000000000000001E-3</c:v>
                </c:pt>
                <c:pt idx="106" formatCode="General">
                  <c:v>5.0000000000000001E-3</c:v>
                </c:pt>
                <c:pt idx="107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5.0000000000000001E-3</c:v>
                </c:pt>
                <c:pt idx="110" formatCode="General">
                  <c:v>5.0000000000000001E-3</c:v>
                </c:pt>
                <c:pt idx="111" formatCode="General">
                  <c:v>5.0000000000000001E-3</c:v>
                </c:pt>
                <c:pt idx="112" formatCode="General">
                  <c:v>5.0000000000000001E-3</c:v>
                </c:pt>
                <c:pt idx="113" formatCode="General">
                  <c:v>5.0000000000000001E-3</c:v>
                </c:pt>
                <c:pt idx="114" formatCode="General">
                  <c:v>5.0000000000000001E-3</c:v>
                </c:pt>
                <c:pt idx="115" formatCode="General">
                  <c:v>5.0000000000000001E-3</c:v>
                </c:pt>
                <c:pt idx="116" formatCode="General">
                  <c:v>5.0000000000000001E-3</c:v>
                </c:pt>
                <c:pt idx="117" formatCode="General">
                  <c:v>5.0000000000000001E-3</c:v>
                </c:pt>
                <c:pt idx="118" formatCode="General">
                  <c:v>5.0000000000000001E-3</c:v>
                </c:pt>
                <c:pt idx="119" formatCode="General">
                  <c:v>5.0000000000000001E-3</c:v>
                </c:pt>
                <c:pt idx="120" formatCode="General">
                  <c:v>5.0000000000000001E-3</c:v>
                </c:pt>
                <c:pt idx="121" formatCode="General">
                  <c:v>5.0000000000000001E-3</c:v>
                </c:pt>
                <c:pt idx="122" formatCode="General">
                  <c:v>5.0000000000000001E-3</c:v>
                </c:pt>
                <c:pt idx="123" formatCode="General">
                  <c:v>5.0000000000000001E-3</c:v>
                </c:pt>
                <c:pt idx="124" formatCode="General">
                  <c:v>5.0000000000000001E-3</c:v>
                </c:pt>
                <c:pt idx="125" formatCode="General">
                  <c:v>5.0000000000000001E-3</c:v>
                </c:pt>
                <c:pt idx="126" formatCode="General">
                  <c:v>5.0000000000000001E-3</c:v>
                </c:pt>
                <c:pt idx="127" formatCode="General">
                  <c:v>5.0000000000000001E-3</c:v>
                </c:pt>
                <c:pt idx="128" formatCode="General">
                  <c:v>5.0000000000000001E-3</c:v>
                </c:pt>
                <c:pt idx="129" formatCode="General">
                  <c:v>5.0000000000000001E-3</c:v>
                </c:pt>
                <c:pt idx="130" formatCode="General">
                  <c:v>5.0000000000000001E-3</c:v>
                </c:pt>
                <c:pt idx="131" formatCode="General">
                  <c:v>5.0000000000000001E-3</c:v>
                </c:pt>
                <c:pt idx="132" formatCode="General">
                  <c:v>5.0000000000000001E-3</c:v>
                </c:pt>
                <c:pt idx="133" formatCode="General">
                  <c:v>5.0000000000000001E-3</c:v>
                </c:pt>
                <c:pt idx="134" formatCode="General">
                  <c:v>5.0000000000000001E-3</c:v>
                </c:pt>
                <c:pt idx="135" formatCode="General">
                  <c:v>5.0000000000000001E-3</c:v>
                </c:pt>
                <c:pt idx="136" formatCode="General">
                  <c:v>5.0000000000000001E-3</c:v>
                </c:pt>
                <c:pt idx="137" formatCode="General">
                  <c:v>5.0000000000000001E-3</c:v>
                </c:pt>
                <c:pt idx="138" formatCode="General">
                  <c:v>5.0000000000000001E-3</c:v>
                </c:pt>
                <c:pt idx="139" formatCode="General">
                  <c:v>5.0000000000000001E-3</c:v>
                </c:pt>
                <c:pt idx="140" formatCode="General">
                  <c:v>5.0000000000000001E-3</c:v>
                </c:pt>
                <c:pt idx="141" formatCode="General">
                  <c:v>5.0000000000000001E-3</c:v>
                </c:pt>
                <c:pt idx="142" formatCode="General">
                  <c:v>5.0000000000000001E-3</c:v>
                </c:pt>
                <c:pt idx="143" formatCode="General">
                  <c:v>5.0000000000000001E-3</c:v>
                </c:pt>
                <c:pt idx="144" formatCode="General">
                  <c:v>5.0000000000000001E-3</c:v>
                </c:pt>
                <c:pt idx="145" formatCode="General">
                  <c:v>5.0000000000000001E-3</c:v>
                </c:pt>
                <c:pt idx="146" formatCode="General">
                  <c:v>5.0000000000000001E-3</c:v>
                </c:pt>
                <c:pt idx="147" formatCode="General">
                  <c:v>5.0000000000000001E-3</c:v>
                </c:pt>
                <c:pt idx="148" formatCode="General">
                  <c:v>5.0000000000000001E-3</c:v>
                </c:pt>
                <c:pt idx="149" formatCode="General">
                  <c:v>5.0000000000000001E-3</c:v>
                </c:pt>
                <c:pt idx="150" formatCode="General">
                  <c:v>5.0000000000000001E-3</c:v>
                </c:pt>
                <c:pt idx="151" formatCode="General">
                  <c:v>5.0000000000000001E-3</c:v>
                </c:pt>
                <c:pt idx="152" formatCode="General">
                  <c:v>5.0000000000000001E-3</c:v>
                </c:pt>
                <c:pt idx="153" formatCode="General">
                  <c:v>5.0000000000000001E-3</c:v>
                </c:pt>
                <c:pt idx="154" formatCode="General">
                  <c:v>5.0000000000000001E-3</c:v>
                </c:pt>
                <c:pt idx="155" formatCode="General">
                  <c:v>5.0000000000000001E-3</c:v>
                </c:pt>
                <c:pt idx="156" formatCode="General">
                  <c:v>5.0000000000000001E-3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5.0000000000000001E-3</c:v>
                </c:pt>
                <c:pt idx="160" formatCode="General">
                  <c:v>5.0000000000000001E-3</c:v>
                </c:pt>
                <c:pt idx="161" formatCode="General">
                  <c:v>5.0000000000000001E-3</c:v>
                </c:pt>
                <c:pt idx="162" formatCode="General">
                  <c:v>5.0000000000000001E-3</c:v>
                </c:pt>
                <c:pt idx="163" formatCode="General">
                  <c:v>5.0000000000000001E-3</c:v>
                </c:pt>
                <c:pt idx="164" formatCode="General">
                  <c:v>5.0000000000000001E-3</c:v>
                </c:pt>
                <c:pt idx="165" formatCode="General">
                  <c:v>5.0000000000000001E-3</c:v>
                </c:pt>
                <c:pt idx="166" formatCode="General">
                  <c:v>5.0000000000000001E-3</c:v>
                </c:pt>
                <c:pt idx="167" formatCode="General">
                  <c:v>5.0000000000000001E-3</c:v>
                </c:pt>
                <c:pt idx="168" formatCode="General">
                  <c:v>5.0000000000000001E-3</c:v>
                </c:pt>
                <c:pt idx="169" formatCode="General">
                  <c:v>5.0000000000000001E-3</c:v>
                </c:pt>
                <c:pt idx="170" formatCode="General">
                  <c:v>5.0000000000000001E-3</c:v>
                </c:pt>
                <c:pt idx="171" formatCode="General">
                  <c:v>5.0000000000000001E-3</c:v>
                </c:pt>
                <c:pt idx="172" formatCode="General">
                  <c:v>5.0000000000000001E-3</c:v>
                </c:pt>
                <c:pt idx="173" formatCode="General">
                  <c:v>5.0000000000000001E-3</c:v>
                </c:pt>
                <c:pt idx="174" formatCode="General">
                  <c:v>5.0000000000000001E-3</c:v>
                </c:pt>
                <c:pt idx="175" formatCode="General">
                  <c:v>5.0000000000000001E-3</c:v>
                </c:pt>
                <c:pt idx="176" formatCode="General">
                  <c:v>5.0000000000000001E-3</c:v>
                </c:pt>
                <c:pt idx="177" formatCode="General">
                  <c:v>5.0000000000000001E-3</c:v>
                </c:pt>
                <c:pt idx="178" formatCode="General">
                  <c:v>5.0000000000000001E-3</c:v>
                </c:pt>
                <c:pt idx="179" formatCode="General">
                  <c:v>5.0000000000000001E-3</c:v>
                </c:pt>
                <c:pt idx="180" formatCode="General">
                  <c:v>5.0000000000000001E-3</c:v>
                </c:pt>
                <c:pt idx="181" formatCode="General">
                  <c:v>5.0000000000000001E-3</c:v>
                </c:pt>
                <c:pt idx="182" formatCode="General">
                  <c:v>5.0000000000000001E-3</c:v>
                </c:pt>
                <c:pt idx="183" formatCode="General">
                  <c:v>5.0000000000000001E-3</c:v>
                </c:pt>
                <c:pt idx="184" formatCode="General">
                  <c:v>5.0000000000000001E-3</c:v>
                </c:pt>
                <c:pt idx="185" formatCode="General">
                  <c:v>5.0000000000000001E-3</c:v>
                </c:pt>
                <c:pt idx="186" formatCode="General">
                  <c:v>5.0000000000000001E-3</c:v>
                </c:pt>
                <c:pt idx="187" formatCode="General">
                  <c:v>5.0000000000000001E-3</c:v>
                </c:pt>
                <c:pt idx="188" formatCode="General">
                  <c:v>5.0000000000000001E-3</c:v>
                </c:pt>
                <c:pt idx="189" formatCode="General">
                  <c:v>5.0000000000000001E-3</c:v>
                </c:pt>
                <c:pt idx="190" formatCode="General">
                  <c:v>5.0000000000000001E-3</c:v>
                </c:pt>
                <c:pt idx="191" formatCode="General">
                  <c:v>5.0000000000000001E-3</c:v>
                </c:pt>
                <c:pt idx="192" formatCode="General">
                  <c:v>5.0000000000000001E-3</c:v>
                </c:pt>
                <c:pt idx="193" formatCode="General">
                  <c:v>5.0000000000000001E-3</c:v>
                </c:pt>
                <c:pt idx="194" formatCode="General">
                  <c:v>5.0000000000000001E-3</c:v>
                </c:pt>
                <c:pt idx="195" formatCode="General">
                  <c:v>5.0000000000000001E-3</c:v>
                </c:pt>
                <c:pt idx="196" formatCode="General">
                  <c:v>5.0000000000000001E-3</c:v>
                </c:pt>
                <c:pt idx="197" formatCode="General">
                  <c:v>5.0000000000000001E-3</c:v>
                </c:pt>
                <c:pt idx="198" formatCode="General">
                  <c:v>5.0000000000000001E-3</c:v>
                </c:pt>
                <c:pt idx="199" formatCode="General">
                  <c:v>5.0000000000000001E-3</c:v>
                </c:pt>
                <c:pt idx="200" formatCode="General">
                  <c:v>5.0000000000000001E-3</c:v>
                </c:pt>
                <c:pt idx="201" formatCode="General">
                  <c:v>5.0000000000000001E-3</c:v>
                </c:pt>
                <c:pt idx="202" formatCode="General">
                  <c:v>5.0000000000000001E-3</c:v>
                </c:pt>
                <c:pt idx="203" formatCode="General">
                  <c:v>5.0000000000000001E-3</c:v>
                </c:pt>
                <c:pt idx="204" formatCode="General">
                  <c:v>5.0000000000000001E-3</c:v>
                </c:pt>
                <c:pt idx="205" formatCode="General">
                  <c:v>5.0000000000000001E-3</c:v>
                </c:pt>
                <c:pt idx="206" formatCode="General">
                  <c:v>5.0000000000000001E-3</c:v>
                </c:pt>
                <c:pt idx="207" formatCode="General">
                  <c:v>5.0000000000000001E-3</c:v>
                </c:pt>
                <c:pt idx="208" formatCode="General">
                  <c:v>5.0000000000000001E-3</c:v>
                </c:pt>
                <c:pt idx="209" formatCode="General">
                  <c:v>5.0000000000000001E-3</c:v>
                </c:pt>
                <c:pt idx="210" formatCode="General">
                  <c:v>5.0000000000000001E-3</c:v>
                </c:pt>
                <c:pt idx="211" formatCode="General">
                  <c:v>5.0000000000000001E-3</c:v>
                </c:pt>
                <c:pt idx="212" formatCode="General">
                  <c:v>5.0000000000000001E-3</c:v>
                </c:pt>
                <c:pt idx="213" formatCode="General">
                  <c:v>5.0000000000000001E-3</c:v>
                </c:pt>
                <c:pt idx="214" formatCode="General">
                  <c:v>5.0000000000000001E-3</c:v>
                </c:pt>
                <c:pt idx="215" formatCode="General">
                  <c:v>5.0000000000000001E-3</c:v>
                </c:pt>
                <c:pt idx="216" formatCode="General">
                  <c:v>5.0000000000000001E-3</c:v>
                </c:pt>
                <c:pt idx="217" formatCode="General">
                  <c:v>5.0000000000000001E-3</c:v>
                </c:pt>
                <c:pt idx="218" formatCode="General">
                  <c:v>5.0000000000000001E-3</c:v>
                </c:pt>
                <c:pt idx="219" formatCode="General">
                  <c:v>5.0000000000000001E-3</c:v>
                </c:pt>
                <c:pt idx="220" formatCode="General">
                  <c:v>5.0000000000000001E-3</c:v>
                </c:pt>
                <c:pt idx="221" formatCode="General">
                  <c:v>5.0000000000000001E-3</c:v>
                </c:pt>
                <c:pt idx="222" formatCode="General">
                  <c:v>5.0000000000000001E-3</c:v>
                </c:pt>
                <c:pt idx="223" formatCode="General">
                  <c:v>5.0000000000000001E-3</c:v>
                </c:pt>
                <c:pt idx="224" formatCode="General">
                  <c:v>5.0000000000000001E-3</c:v>
                </c:pt>
                <c:pt idx="225" formatCode="General">
                  <c:v>5.0000000000000001E-3</c:v>
                </c:pt>
                <c:pt idx="226" formatCode="General">
                  <c:v>5.0000000000000001E-3</c:v>
                </c:pt>
                <c:pt idx="227" formatCode="General">
                  <c:v>5.0000000000000001E-3</c:v>
                </c:pt>
                <c:pt idx="228" formatCode="General">
                  <c:v>5.0000000000000001E-3</c:v>
                </c:pt>
                <c:pt idx="229" formatCode="General">
                  <c:v>5.0000000000000001E-3</c:v>
                </c:pt>
                <c:pt idx="230" formatCode="General">
                  <c:v>5.0000000000000001E-3</c:v>
                </c:pt>
                <c:pt idx="231" formatCode="General">
                  <c:v>5.0000000000000001E-3</c:v>
                </c:pt>
                <c:pt idx="232" formatCode="General">
                  <c:v>5.0000000000000001E-3</c:v>
                </c:pt>
                <c:pt idx="233" formatCode="General">
                  <c:v>5.0000000000000001E-3</c:v>
                </c:pt>
                <c:pt idx="234" formatCode="General">
                  <c:v>5.0000000000000001E-3</c:v>
                </c:pt>
                <c:pt idx="235" formatCode="General">
                  <c:v>5.0000000000000001E-3</c:v>
                </c:pt>
                <c:pt idx="236" formatCode="General">
                  <c:v>5.0000000000000001E-3</c:v>
                </c:pt>
                <c:pt idx="237" formatCode="General">
                  <c:v>5.0000000000000001E-3</c:v>
                </c:pt>
                <c:pt idx="238" formatCode="General">
                  <c:v>5.0000000000000001E-3</c:v>
                </c:pt>
                <c:pt idx="239" formatCode="General">
                  <c:v>5.0000000000000001E-3</c:v>
                </c:pt>
                <c:pt idx="240" formatCode="General">
                  <c:v>5.0000000000000001E-3</c:v>
                </c:pt>
                <c:pt idx="241" formatCode="General">
                  <c:v>5.0000000000000001E-3</c:v>
                </c:pt>
                <c:pt idx="242" formatCode="General">
                  <c:v>5.0000000000000001E-3</c:v>
                </c:pt>
                <c:pt idx="243" formatCode="General">
                  <c:v>5.0000000000000001E-3</c:v>
                </c:pt>
                <c:pt idx="244" formatCode="General">
                  <c:v>5.0000000000000001E-3</c:v>
                </c:pt>
                <c:pt idx="245" formatCode="General">
                  <c:v>5.0000000000000001E-3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D4A-4B60-B2B2-AA4FC8B87F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80032"/>
        <c:axId val="1"/>
      </c:scatterChart>
      <c:dateAx>
        <c:axId val="625180032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2.0000000000000004E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Molibdeno Total (mg/l)</a:t>
                </a:r>
              </a:p>
            </c:rich>
          </c:tx>
          <c:layout>
            <c:manualLayout>
              <c:xMode val="edge"/>
              <c:yMode val="edge"/>
              <c:x val="1.5937809045729379E-2"/>
              <c:y val="0.2040184067900603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80032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7098609935350132"/>
          <c:y val="0.86463455131046008"/>
          <c:w val="0.45737674682556573"/>
          <c:h val="0.10085612025769508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en Chillepín (antes de Salamanca)</a:t>
            </a:r>
          </a:p>
        </c:rich>
      </c:tx>
      <c:layout>
        <c:manualLayout>
          <c:xMode val="edge"/>
          <c:yMode val="edge"/>
          <c:x val="0.25179290790898329"/>
          <c:y val="2.958411126444245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237105115007614"/>
          <c:y val="0.13259668508287292"/>
          <c:w val="0.85086121502787315"/>
          <c:h val="0.58306483079989335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Cuncu y Antes Salam '!$G$1</c:f>
              <c:strCache>
                <c:ptCount val="1"/>
                <c:pt idx="0">
                  <c:v>Calidad Agua NCh1333 Hierro Total = 5,0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Cuncu y Antes Salam 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38757</c:v>
                </c:pt>
                <c:pt idx="14">
                  <c:v>38806</c:v>
                </c:pt>
                <c:pt idx="15">
                  <c:v>38819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40549</c:v>
                </c:pt>
                <c:pt idx="73">
                  <c:v>40597</c:v>
                </c:pt>
                <c:pt idx="74">
                  <c:v>40629</c:v>
                </c:pt>
                <c:pt idx="75">
                  <c:v>40641</c:v>
                </c:pt>
                <c:pt idx="76">
                  <c:v>40681</c:v>
                </c:pt>
                <c:pt idx="77">
                  <c:v>40722</c:v>
                </c:pt>
                <c:pt idx="78">
                  <c:v>40751</c:v>
                </c:pt>
                <c:pt idx="79">
                  <c:v>40780</c:v>
                </c:pt>
                <c:pt idx="80">
                  <c:v>40801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40989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41136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41724</c:v>
                </c:pt>
                <c:pt idx="111">
                  <c:v>41753</c:v>
                </c:pt>
                <c:pt idx="112">
                  <c:v>41781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42012</c:v>
                </c:pt>
                <c:pt idx="121">
                  <c:v>42055</c:v>
                </c:pt>
                <c:pt idx="122">
                  <c:v>42079</c:v>
                </c:pt>
                <c:pt idx="123">
                  <c:v>42110</c:v>
                </c:pt>
                <c:pt idx="124">
                  <c:v>42126</c:v>
                </c:pt>
                <c:pt idx="125">
                  <c:v>42181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42279</c:v>
                </c:pt>
                <c:pt idx="130">
                  <c:v>42309</c:v>
                </c:pt>
                <c:pt idx="131">
                  <c:v>42360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42514</c:v>
                </c:pt>
                <c:pt idx="137">
                  <c:v>42542</c:v>
                </c:pt>
                <c:pt idx="138">
                  <c:v>42558</c:v>
                </c:pt>
                <c:pt idx="139">
                  <c:v>42585</c:v>
                </c:pt>
                <c:pt idx="140">
                  <c:v>42614</c:v>
                </c:pt>
                <c:pt idx="141">
                  <c:v>42656</c:v>
                </c:pt>
                <c:pt idx="142">
                  <c:v>42687</c:v>
                </c:pt>
                <c:pt idx="143">
                  <c:v>42727</c:v>
                </c:pt>
                <c:pt idx="144">
                  <c:v>42758</c:v>
                </c:pt>
                <c:pt idx="145">
                  <c:v>42789</c:v>
                </c:pt>
                <c:pt idx="146">
                  <c:v>42817</c:v>
                </c:pt>
                <c:pt idx="147">
                  <c:v>42848</c:v>
                </c:pt>
                <c:pt idx="148">
                  <c:v>42878</c:v>
                </c:pt>
                <c:pt idx="149">
                  <c:v>42909</c:v>
                </c:pt>
                <c:pt idx="150">
                  <c:v>42937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43167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43835</c:v>
                </c:pt>
                <c:pt idx="181">
                  <c:v>43889</c:v>
                </c:pt>
                <c:pt idx="182">
                  <c:v>43892</c:v>
                </c:pt>
                <c:pt idx="183">
                  <c:v>43941</c:v>
                </c:pt>
                <c:pt idx="184">
                  <c:v>43955</c:v>
                </c:pt>
                <c:pt idx="185">
                  <c:v>43994</c:v>
                </c:pt>
                <c:pt idx="186">
                  <c:v>44035</c:v>
                </c:pt>
                <c:pt idx="187">
                  <c:v>44063</c:v>
                </c:pt>
                <c:pt idx="188">
                  <c:v>44100</c:v>
                </c:pt>
                <c:pt idx="189">
                  <c:v>44106</c:v>
                </c:pt>
                <c:pt idx="190">
                  <c:v>44145</c:v>
                </c:pt>
                <c:pt idx="191">
                  <c:v>44173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44350</c:v>
                </c:pt>
                <c:pt idx="198">
                  <c:v>44378</c:v>
                </c:pt>
                <c:pt idx="199">
                  <c:v>44421</c:v>
                </c:pt>
                <c:pt idx="200">
                  <c:v>44450</c:v>
                </c:pt>
                <c:pt idx="201">
                  <c:v>44488</c:v>
                </c:pt>
                <c:pt idx="202">
                  <c:v>44505</c:v>
                </c:pt>
                <c:pt idx="203">
                  <c:v>44533</c:v>
                </c:pt>
                <c:pt idx="204">
                  <c:v>44572</c:v>
                </c:pt>
                <c:pt idx="205">
                  <c:v>44609</c:v>
                </c:pt>
                <c:pt idx="206">
                  <c:v>44632</c:v>
                </c:pt>
                <c:pt idx="207">
                  <c:v>44656</c:v>
                </c:pt>
                <c:pt idx="208">
                  <c:v>44686</c:v>
                </c:pt>
                <c:pt idx="209">
                  <c:v>44736</c:v>
                </c:pt>
                <c:pt idx="210">
                  <c:v>44763</c:v>
                </c:pt>
                <c:pt idx="211">
                  <c:v>44779</c:v>
                </c:pt>
                <c:pt idx="212">
                  <c:v>44818</c:v>
                </c:pt>
                <c:pt idx="213">
                  <c:v>44860</c:v>
                </c:pt>
                <c:pt idx="214">
                  <c:v>44868</c:v>
                </c:pt>
                <c:pt idx="215">
                  <c:v>44897</c:v>
                </c:pt>
                <c:pt idx="216">
                  <c:v>44931</c:v>
                </c:pt>
                <c:pt idx="217">
                  <c:v>44962</c:v>
                </c:pt>
                <c:pt idx="218">
                  <c:v>44994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45528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45736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cat>
          <c:val>
            <c:numRef>
              <c:f>'Choap desp Cuncu y Antes Salam '!$G$2:$G$247</c:f>
              <c:numCache>
                <c:formatCode>General</c:formatCode>
                <c:ptCount val="246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  <c:pt idx="220">
                  <c:v>5</c:v>
                </c:pt>
                <c:pt idx="221">
                  <c:v>5</c:v>
                </c:pt>
                <c:pt idx="222">
                  <c:v>5</c:v>
                </c:pt>
                <c:pt idx="223">
                  <c:v>5</c:v>
                </c:pt>
                <c:pt idx="224">
                  <c:v>5</c:v>
                </c:pt>
                <c:pt idx="225">
                  <c:v>5</c:v>
                </c:pt>
                <c:pt idx="226">
                  <c:v>5</c:v>
                </c:pt>
                <c:pt idx="227">
                  <c:v>5</c:v>
                </c:pt>
                <c:pt idx="228">
                  <c:v>5</c:v>
                </c:pt>
                <c:pt idx="229">
                  <c:v>5</c:v>
                </c:pt>
                <c:pt idx="230">
                  <c:v>5</c:v>
                </c:pt>
                <c:pt idx="231">
                  <c:v>5</c:v>
                </c:pt>
                <c:pt idx="232">
                  <c:v>5</c:v>
                </c:pt>
                <c:pt idx="233">
                  <c:v>5</c:v>
                </c:pt>
                <c:pt idx="234">
                  <c:v>5</c:v>
                </c:pt>
                <c:pt idx="235">
                  <c:v>5</c:v>
                </c:pt>
                <c:pt idx="236">
                  <c:v>5</c:v>
                </c:pt>
                <c:pt idx="237">
                  <c:v>5</c:v>
                </c:pt>
                <c:pt idx="238">
                  <c:v>5</c:v>
                </c:pt>
                <c:pt idx="239">
                  <c:v>5</c:v>
                </c:pt>
                <c:pt idx="240">
                  <c:v>5</c:v>
                </c:pt>
                <c:pt idx="241">
                  <c:v>5</c:v>
                </c:pt>
                <c:pt idx="242">
                  <c:v>5</c:v>
                </c:pt>
                <c:pt idx="243">
                  <c:v>5</c:v>
                </c:pt>
                <c:pt idx="244">
                  <c:v>5</c:v>
                </c:pt>
                <c:pt idx="24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91-400F-8A22-661A1FDF32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8336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Cuncu y Antes Salam '!$F$1</c:f>
              <c:strCache>
                <c:ptCount val="1"/>
                <c:pt idx="0">
                  <c:v>Concentración Hierro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Cuncu y Antes Salam 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38757</c:v>
                </c:pt>
                <c:pt idx="14">
                  <c:v>38806</c:v>
                </c:pt>
                <c:pt idx="15">
                  <c:v>38819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40549</c:v>
                </c:pt>
                <c:pt idx="73">
                  <c:v>40597</c:v>
                </c:pt>
                <c:pt idx="74">
                  <c:v>40629</c:v>
                </c:pt>
                <c:pt idx="75">
                  <c:v>40641</c:v>
                </c:pt>
                <c:pt idx="76">
                  <c:v>40681</c:v>
                </c:pt>
                <c:pt idx="77">
                  <c:v>40722</c:v>
                </c:pt>
                <c:pt idx="78">
                  <c:v>40751</c:v>
                </c:pt>
                <c:pt idx="79">
                  <c:v>40780</c:v>
                </c:pt>
                <c:pt idx="80">
                  <c:v>40801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40989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41136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41724</c:v>
                </c:pt>
                <c:pt idx="111">
                  <c:v>41753</c:v>
                </c:pt>
                <c:pt idx="112">
                  <c:v>41781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42012</c:v>
                </c:pt>
                <c:pt idx="121">
                  <c:v>42055</c:v>
                </c:pt>
                <c:pt idx="122">
                  <c:v>42079</c:v>
                </c:pt>
                <c:pt idx="123">
                  <c:v>42110</c:v>
                </c:pt>
                <c:pt idx="124">
                  <c:v>42126</c:v>
                </c:pt>
                <c:pt idx="125">
                  <c:v>42181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42279</c:v>
                </c:pt>
                <c:pt idx="130">
                  <c:v>42309</c:v>
                </c:pt>
                <c:pt idx="131">
                  <c:v>42360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42514</c:v>
                </c:pt>
                <c:pt idx="137">
                  <c:v>42542</c:v>
                </c:pt>
                <c:pt idx="138">
                  <c:v>42558</c:v>
                </c:pt>
                <c:pt idx="139">
                  <c:v>42585</c:v>
                </c:pt>
                <c:pt idx="140">
                  <c:v>42614</c:v>
                </c:pt>
                <c:pt idx="141">
                  <c:v>42656</c:v>
                </c:pt>
                <c:pt idx="142">
                  <c:v>42687</c:v>
                </c:pt>
                <c:pt idx="143">
                  <c:v>42727</c:v>
                </c:pt>
                <c:pt idx="144">
                  <c:v>42758</c:v>
                </c:pt>
                <c:pt idx="145">
                  <c:v>42789</c:v>
                </c:pt>
                <c:pt idx="146">
                  <c:v>42817</c:v>
                </c:pt>
                <c:pt idx="147">
                  <c:v>42848</c:v>
                </c:pt>
                <c:pt idx="148">
                  <c:v>42878</c:v>
                </c:pt>
                <c:pt idx="149">
                  <c:v>42909</c:v>
                </c:pt>
                <c:pt idx="150">
                  <c:v>42937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43167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43835</c:v>
                </c:pt>
                <c:pt idx="181">
                  <c:v>43889</c:v>
                </c:pt>
                <c:pt idx="182">
                  <c:v>43892</c:v>
                </c:pt>
                <c:pt idx="183">
                  <c:v>43941</c:v>
                </c:pt>
                <c:pt idx="184">
                  <c:v>43955</c:v>
                </c:pt>
                <c:pt idx="185">
                  <c:v>43994</c:v>
                </c:pt>
                <c:pt idx="186">
                  <c:v>44035</c:v>
                </c:pt>
                <c:pt idx="187">
                  <c:v>44063</c:v>
                </c:pt>
                <c:pt idx="188">
                  <c:v>44100</c:v>
                </c:pt>
                <c:pt idx="189">
                  <c:v>44106</c:v>
                </c:pt>
                <c:pt idx="190">
                  <c:v>44145</c:v>
                </c:pt>
                <c:pt idx="191">
                  <c:v>44173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44350</c:v>
                </c:pt>
                <c:pt idx="198">
                  <c:v>44378</c:v>
                </c:pt>
                <c:pt idx="199">
                  <c:v>44421</c:v>
                </c:pt>
                <c:pt idx="200">
                  <c:v>44450</c:v>
                </c:pt>
                <c:pt idx="201">
                  <c:v>44488</c:v>
                </c:pt>
                <c:pt idx="202">
                  <c:v>44505</c:v>
                </c:pt>
                <c:pt idx="203">
                  <c:v>44533</c:v>
                </c:pt>
                <c:pt idx="204">
                  <c:v>44572</c:v>
                </c:pt>
                <c:pt idx="205">
                  <c:v>44609</c:v>
                </c:pt>
                <c:pt idx="206">
                  <c:v>44632</c:v>
                </c:pt>
                <c:pt idx="207">
                  <c:v>44656</c:v>
                </c:pt>
                <c:pt idx="208">
                  <c:v>44686</c:v>
                </c:pt>
                <c:pt idx="209">
                  <c:v>44736</c:v>
                </c:pt>
                <c:pt idx="210">
                  <c:v>44763</c:v>
                </c:pt>
                <c:pt idx="211">
                  <c:v>44779</c:v>
                </c:pt>
                <c:pt idx="212">
                  <c:v>44818</c:v>
                </c:pt>
                <c:pt idx="213">
                  <c:v>44860</c:v>
                </c:pt>
                <c:pt idx="214">
                  <c:v>44868</c:v>
                </c:pt>
                <c:pt idx="215">
                  <c:v>44897</c:v>
                </c:pt>
                <c:pt idx="216">
                  <c:v>44931</c:v>
                </c:pt>
                <c:pt idx="217">
                  <c:v>44962</c:v>
                </c:pt>
                <c:pt idx="218">
                  <c:v>44994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45528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45736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xVal>
          <c:yVal>
            <c:numRef>
              <c:f>'Choap desp Cuncu y Antes Salam '!$F$2:$F$247</c:f>
              <c:numCache>
                <c:formatCode>General</c:formatCode>
                <c:ptCount val="246"/>
                <c:pt idx="0">
                  <c:v>0.25</c:v>
                </c:pt>
                <c:pt idx="1">
                  <c:v>0.06</c:v>
                </c:pt>
                <c:pt idx="2">
                  <c:v>0.11</c:v>
                </c:pt>
                <c:pt idx="3">
                  <c:v>0.48</c:v>
                </c:pt>
                <c:pt idx="4">
                  <c:v>0.34</c:v>
                </c:pt>
                <c:pt idx="5">
                  <c:v>0.94</c:v>
                </c:pt>
                <c:pt idx="6">
                  <c:v>0.87</c:v>
                </c:pt>
                <c:pt idx="7">
                  <c:v>0.22</c:v>
                </c:pt>
                <c:pt idx="8">
                  <c:v>2.27</c:v>
                </c:pt>
                <c:pt idx="9">
                  <c:v>3.49</c:v>
                </c:pt>
                <c:pt idx="10">
                  <c:v>6.78</c:v>
                </c:pt>
                <c:pt idx="11">
                  <c:v>1.77</c:v>
                </c:pt>
                <c:pt idx="12">
                  <c:v>1.98</c:v>
                </c:pt>
                <c:pt idx="13">
                  <c:v>0.95</c:v>
                </c:pt>
                <c:pt idx="14">
                  <c:v>0.14000000000000001</c:v>
                </c:pt>
                <c:pt idx="15">
                  <c:v>7.6999999999999999E-2</c:v>
                </c:pt>
                <c:pt idx="16">
                  <c:v>0.11</c:v>
                </c:pt>
                <c:pt idx="17">
                  <c:v>0.43</c:v>
                </c:pt>
                <c:pt idx="18">
                  <c:v>1.34</c:v>
                </c:pt>
                <c:pt idx="19">
                  <c:v>4.67</c:v>
                </c:pt>
                <c:pt idx="20">
                  <c:v>0.16</c:v>
                </c:pt>
                <c:pt idx="21">
                  <c:v>0.33</c:v>
                </c:pt>
                <c:pt idx="22">
                  <c:v>3.95</c:v>
                </c:pt>
                <c:pt idx="23">
                  <c:v>0.75</c:v>
                </c:pt>
                <c:pt idx="24">
                  <c:v>0.12</c:v>
                </c:pt>
                <c:pt idx="25">
                  <c:v>0.09</c:v>
                </c:pt>
                <c:pt idx="26">
                  <c:v>0.32</c:v>
                </c:pt>
                <c:pt idx="27">
                  <c:v>0.04</c:v>
                </c:pt>
                <c:pt idx="28">
                  <c:v>0.06</c:v>
                </c:pt>
                <c:pt idx="29">
                  <c:v>0.09</c:v>
                </c:pt>
                <c:pt idx="30">
                  <c:v>0.14000000000000001</c:v>
                </c:pt>
                <c:pt idx="31">
                  <c:v>0.05</c:v>
                </c:pt>
                <c:pt idx="32">
                  <c:v>1.1100000000000001</c:v>
                </c:pt>
                <c:pt idx="33">
                  <c:v>1.44</c:v>
                </c:pt>
                <c:pt idx="34">
                  <c:v>0.15</c:v>
                </c:pt>
                <c:pt idx="35">
                  <c:v>0.52</c:v>
                </c:pt>
                <c:pt idx="36">
                  <c:v>0.08</c:v>
                </c:pt>
                <c:pt idx="37">
                  <c:v>0.06</c:v>
                </c:pt>
                <c:pt idx="38">
                  <c:v>0.06</c:v>
                </c:pt>
                <c:pt idx="39">
                  <c:v>0.06</c:v>
                </c:pt>
                <c:pt idx="40">
                  <c:v>7.0000000000000007E-2</c:v>
                </c:pt>
                <c:pt idx="41">
                  <c:v>0.35</c:v>
                </c:pt>
                <c:pt idx="42">
                  <c:v>0.2</c:v>
                </c:pt>
                <c:pt idx="43" formatCode="0.00">
                  <c:v>1.51</c:v>
                </c:pt>
                <c:pt idx="44" formatCode="0.00">
                  <c:v>0.99</c:v>
                </c:pt>
                <c:pt idx="45" formatCode="0.00">
                  <c:v>0.08</c:v>
                </c:pt>
                <c:pt idx="46">
                  <c:v>0.33</c:v>
                </c:pt>
                <c:pt idx="47">
                  <c:v>0.15</c:v>
                </c:pt>
                <c:pt idx="48">
                  <c:v>0.25</c:v>
                </c:pt>
                <c:pt idx="49">
                  <c:v>0.15</c:v>
                </c:pt>
                <c:pt idx="50">
                  <c:v>0.06</c:v>
                </c:pt>
                <c:pt idx="51">
                  <c:v>0.03</c:v>
                </c:pt>
                <c:pt idx="52">
                  <c:v>7.0000000000000007E-2</c:v>
                </c:pt>
                <c:pt idx="53">
                  <c:v>0.33</c:v>
                </c:pt>
                <c:pt idx="54">
                  <c:v>0.45</c:v>
                </c:pt>
                <c:pt idx="55">
                  <c:v>1</c:v>
                </c:pt>
                <c:pt idx="56">
                  <c:v>1.54</c:v>
                </c:pt>
                <c:pt idx="57">
                  <c:v>1.19</c:v>
                </c:pt>
                <c:pt idx="58">
                  <c:v>0.91</c:v>
                </c:pt>
                <c:pt idx="59">
                  <c:v>0.97</c:v>
                </c:pt>
                <c:pt idx="60">
                  <c:v>0.44</c:v>
                </c:pt>
                <c:pt idx="61">
                  <c:v>0.16</c:v>
                </c:pt>
                <c:pt idx="62">
                  <c:v>0.33</c:v>
                </c:pt>
                <c:pt idx="63">
                  <c:v>0.66</c:v>
                </c:pt>
                <c:pt idx="64">
                  <c:v>0.22</c:v>
                </c:pt>
                <c:pt idx="65">
                  <c:v>0.17</c:v>
                </c:pt>
                <c:pt idx="66">
                  <c:v>0.43</c:v>
                </c:pt>
                <c:pt idx="67">
                  <c:v>0.01</c:v>
                </c:pt>
                <c:pt idx="68">
                  <c:v>1</c:v>
                </c:pt>
                <c:pt idx="69">
                  <c:v>0.35</c:v>
                </c:pt>
                <c:pt idx="70">
                  <c:v>2.65</c:v>
                </c:pt>
                <c:pt idx="71">
                  <c:v>0.02</c:v>
                </c:pt>
                <c:pt idx="72">
                  <c:v>0.05</c:v>
                </c:pt>
                <c:pt idx="73">
                  <c:v>0.04</c:v>
                </c:pt>
                <c:pt idx="74">
                  <c:v>0.11</c:v>
                </c:pt>
                <c:pt idx="75">
                  <c:v>0.03</c:v>
                </c:pt>
                <c:pt idx="76">
                  <c:v>0.32</c:v>
                </c:pt>
                <c:pt idx="77">
                  <c:v>0.1</c:v>
                </c:pt>
                <c:pt idx="78">
                  <c:v>0.24</c:v>
                </c:pt>
                <c:pt idx="79">
                  <c:v>0.16</c:v>
                </c:pt>
                <c:pt idx="80">
                  <c:v>0.75</c:v>
                </c:pt>
                <c:pt idx="81">
                  <c:v>4.12</c:v>
                </c:pt>
                <c:pt idx="82">
                  <c:v>3.81</c:v>
                </c:pt>
                <c:pt idx="83">
                  <c:v>1.87</c:v>
                </c:pt>
                <c:pt idx="84">
                  <c:v>0.14000000000000001</c:v>
                </c:pt>
                <c:pt idx="85">
                  <c:v>0.22</c:v>
                </c:pt>
                <c:pt idx="86">
                  <c:v>0.12</c:v>
                </c:pt>
                <c:pt idx="87">
                  <c:v>7.0000000000000007E-2</c:v>
                </c:pt>
                <c:pt idx="88">
                  <c:v>0.09</c:v>
                </c:pt>
                <c:pt idx="89">
                  <c:v>0.06</c:v>
                </c:pt>
                <c:pt idx="90">
                  <c:v>0.21</c:v>
                </c:pt>
                <c:pt idx="91">
                  <c:v>0.32</c:v>
                </c:pt>
                <c:pt idx="92">
                  <c:v>0.59</c:v>
                </c:pt>
                <c:pt idx="93">
                  <c:v>2.2799999999999998</c:v>
                </c:pt>
                <c:pt idx="94">
                  <c:v>4.5599999999999996</c:v>
                </c:pt>
                <c:pt idx="95">
                  <c:v>0.63</c:v>
                </c:pt>
                <c:pt idx="96" formatCode="0.00">
                  <c:v>0.05</c:v>
                </c:pt>
                <c:pt idx="97" formatCode="0.00">
                  <c:v>4.7</c:v>
                </c:pt>
                <c:pt idx="98" formatCode="0.00">
                  <c:v>0.5</c:v>
                </c:pt>
                <c:pt idx="99" formatCode="0.00">
                  <c:v>0.19</c:v>
                </c:pt>
                <c:pt idx="100">
                  <c:v>1.77</c:v>
                </c:pt>
                <c:pt idx="101">
                  <c:v>14.5</c:v>
                </c:pt>
                <c:pt idx="102">
                  <c:v>0.56000000000000005</c:v>
                </c:pt>
                <c:pt idx="103">
                  <c:v>0.96</c:v>
                </c:pt>
                <c:pt idx="104">
                  <c:v>7.38</c:v>
                </c:pt>
                <c:pt idx="105">
                  <c:v>11</c:v>
                </c:pt>
                <c:pt idx="106">
                  <c:v>17.100000000000001</c:v>
                </c:pt>
                <c:pt idx="107">
                  <c:v>2.3199999999999998</c:v>
                </c:pt>
                <c:pt idx="108" formatCode="0.00">
                  <c:v>4.01</c:v>
                </c:pt>
                <c:pt idx="109">
                  <c:v>4.7300000000000004</c:v>
                </c:pt>
                <c:pt idx="110">
                  <c:v>0.35</c:v>
                </c:pt>
                <c:pt idx="111">
                  <c:v>0.05</c:v>
                </c:pt>
                <c:pt idx="112">
                  <c:v>1.73</c:v>
                </c:pt>
                <c:pt idx="113">
                  <c:v>0.05</c:v>
                </c:pt>
                <c:pt idx="114">
                  <c:v>0.12</c:v>
                </c:pt>
                <c:pt idx="115">
                  <c:v>0.34</c:v>
                </c:pt>
                <c:pt idx="116">
                  <c:v>1.7</c:v>
                </c:pt>
                <c:pt idx="117">
                  <c:v>4.88</c:v>
                </c:pt>
                <c:pt idx="118">
                  <c:v>1.0900000000000001</c:v>
                </c:pt>
                <c:pt idx="119">
                  <c:v>0.01</c:v>
                </c:pt>
                <c:pt idx="120">
                  <c:v>0.11</c:v>
                </c:pt>
                <c:pt idx="121">
                  <c:v>0.09</c:v>
                </c:pt>
                <c:pt idx="122">
                  <c:v>0.12</c:v>
                </c:pt>
                <c:pt idx="123">
                  <c:v>7.0000000000000007E-2</c:v>
                </c:pt>
                <c:pt idx="124">
                  <c:v>0.1</c:v>
                </c:pt>
                <c:pt idx="125">
                  <c:v>0.01</c:v>
                </c:pt>
                <c:pt idx="126">
                  <c:v>0.24</c:v>
                </c:pt>
                <c:pt idx="127">
                  <c:v>0.06</c:v>
                </c:pt>
                <c:pt idx="128">
                  <c:v>2.1800000000000002</c:v>
                </c:pt>
                <c:pt idx="129">
                  <c:v>7.37</c:v>
                </c:pt>
                <c:pt idx="130">
                  <c:v>13.3</c:v>
                </c:pt>
                <c:pt idx="131">
                  <c:v>4.78</c:v>
                </c:pt>
                <c:pt idx="132">
                  <c:v>1.46</c:v>
                </c:pt>
                <c:pt idx="133">
                  <c:v>0.78</c:v>
                </c:pt>
                <c:pt idx="134">
                  <c:v>0.21</c:v>
                </c:pt>
                <c:pt idx="135">
                  <c:v>0.33</c:v>
                </c:pt>
                <c:pt idx="136">
                  <c:v>1.1200000000000001</c:v>
                </c:pt>
                <c:pt idx="137">
                  <c:v>1.52</c:v>
                </c:pt>
                <c:pt idx="138">
                  <c:v>0.72</c:v>
                </c:pt>
                <c:pt idx="139">
                  <c:v>0.84</c:v>
                </c:pt>
                <c:pt idx="140">
                  <c:v>1.85</c:v>
                </c:pt>
                <c:pt idx="141">
                  <c:v>2.5099999999999998</c:v>
                </c:pt>
                <c:pt idx="142">
                  <c:v>5.46</c:v>
                </c:pt>
                <c:pt idx="143">
                  <c:v>2.84</c:v>
                </c:pt>
                <c:pt idx="144">
                  <c:v>0.72</c:v>
                </c:pt>
                <c:pt idx="145">
                  <c:v>0.39</c:v>
                </c:pt>
                <c:pt idx="146">
                  <c:v>5.3</c:v>
                </c:pt>
                <c:pt idx="147">
                  <c:v>0.7</c:v>
                </c:pt>
                <c:pt idx="148">
                  <c:v>0.85</c:v>
                </c:pt>
                <c:pt idx="149">
                  <c:v>1.59</c:v>
                </c:pt>
                <c:pt idx="150">
                  <c:v>1.66</c:v>
                </c:pt>
                <c:pt idx="151">
                  <c:v>0.65</c:v>
                </c:pt>
                <c:pt idx="152">
                  <c:v>1.68</c:v>
                </c:pt>
                <c:pt idx="153">
                  <c:v>6.25</c:v>
                </c:pt>
                <c:pt idx="154">
                  <c:v>2.5299999999999998</c:v>
                </c:pt>
                <c:pt idx="155">
                  <c:v>1.49</c:v>
                </c:pt>
                <c:pt idx="156">
                  <c:v>0.33</c:v>
                </c:pt>
                <c:pt idx="157">
                  <c:v>0.18</c:v>
                </c:pt>
                <c:pt idx="158">
                  <c:v>0</c:v>
                </c:pt>
                <c:pt idx="159">
                  <c:v>0.06</c:v>
                </c:pt>
                <c:pt idx="160">
                  <c:v>0.12</c:v>
                </c:pt>
                <c:pt idx="161">
                  <c:v>0.21</c:v>
                </c:pt>
                <c:pt idx="162">
                  <c:v>7.0000000000000007E-2</c:v>
                </c:pt>
                <c:pt idx="163">
                  <c:v>0.1</c:v>
                </c:pt>
                <c:pt idx="164">
                  <c:v>4.57</c:v>
                </c:pt>
                <c:pt idx="165">
                  <c:v>1.7</c:v>
                </c:pt>
                <c:pt idx="166">
                  <c:v>5.25</c:v>
                </c:pt>
                <c:pt idx="167">
                  <c:v>1.1200000000000001</c:v>
                </c:pt>
                <c:pt idx="168">
                  <c:v>0.18</c:v>
                </c:pt>
                <c:pt idx="169">
                  <c:v>0</c:v>
                </c:pt>
                <c:pt idx="170">
                  <c:v>0</c:v>
                </c:pt>
                <c:pt idx="171">
                  <c:v>0.05</c:v>
                </c:pt>
                <c:pt idx="172">
                  <c:v>0.03</c:v>
                </c:pt>
                <c:pt idx="173">
                  <c:v>0.06</c:v>
                </c:pt>
                <c:pt idx="174">
                  <c:v>0.03</c:v>
                </c:pt>
                <c:pt idx="175">
                  <c:v>0.04</c:v>
                </c:pt>
                <c:pt idx="176">
                  <c:v>0.04</c:v>
                </c:pt>
                <c:pt idx="177">
                  <c:v>8.1000000000000003E-2</c:v>
                </c:pt>
                <c:pt idx="178">
                  <c:v>2E-3</c:v>
                </c:pt>
                <c:pt idx="179">
                  <c:v>0.02</c:v>
                </c:pt>
                <c:pt idx="180">
                  <c:v>0.02</c:v>
                </c:pt>
                <c:pt idx="181">
                  <c:v>5.6000000000000001E-2</c:v>
                </c:pt>
                <c:pt idx="182">
                  <c:v>0.02</c:v>
                </c:pt>
                <c:pt idx="183">
                  <c:v>0.02</c:v>
                </c:pt>
                <c:pt idx="184">
                  <c:v>0.125</c:v>
                </c:pt>
                <c:pt idx="185">
                  <c:v>0.04</c:v>
                </c:pt>
                <c:pt idx="186">
                  <c:v>0.28000000000000003</c:v>
                </c:pt>
                <c:pt idx="187">
                  <c:v>0.01</c:v>
                </c:pt>
                <c:pt idx="188">
                  <c:v>1.19</c:v>
                </c:pt>
                <c:pt idx="189">
                  <c:v>0.02</c:v>
                </c:pt>
                <c:pt idx="190">
                  <c:v>1.45</c:v>
                </c:pt>
                <c:pt idx="191">
                  <c:v>1.31</c:v>
                </c:pt>
                <c:pt idx="192">
                  <c:v>0.08</c:v>
                </c:pt>
                <c:pt idx="193">
                  <c:v>0.95</c:v>
                </c:pt>
                <c:pt idx="194">
                  <c:v>0.14000000000000001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0.15</c:v>
                </c:pt>
                <c:pt idx="199">
                  <c:v>0.01</c:v>
                </c:pt>
                <c:pt idx="200">
                  <c:v>2.42</c:v>
                </c:pt>
                <c:pt idx="201">
                  <c:v>0.01</c:v>
                </c:pt>
                <c:pt idx="202">
                  <c:v>0.06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0.15</c:v>
                </c:pt>
                <c:pt idx="207">
                  <c:v>0.01</c:v>
                </c:pt>
                <c:pt idx="208">
                  <c:v>0.01</c:v>
                </c:pt>
                <c:pt idx="209">
                  <c:v>0.05</c:v>
                </c:pt>
                <c:pt idx="210">
                  <c:v>0.02</c:v>
                </c:pt>
                <c:pt idx="211">
                  <c:v>0.13</c:v>
                </c:pt>
                <c:pt idx="212">
                  <c:v>1.21</c:v>
                </c:pt>
                <c:pt idx="213">
                  <c:v>2.4</c:v>
                </c:pt>
                <c:pt idx="214">
                  <c:v>3.12</c:v>
                </c:pt>
                <c:pt idx="215">
                  <c:v>2.78</c:v>
                </c:pt>
                <c:pt idx="216">
                  <c:v>1.82</c:v>
                </c:pt>
                <c:pt idx="217">
                  <c:v>0.06</c:v>
                </c:pt>
                <c:pt idx="218">
                  <c:v>0.53</c:v>
                </c:pt>
                <c:pt idx="219">
                  <c:v>0.1</c:v>
                </c:pt>
                <c:pt idx="220">
                  <c:v>0.18</c:v>
                </c:pt>
                <c:pt idx="221">
                  <c:v>0.22</c:v>
                </c:pt>
                <c:pt idx="222">
                  <c:v>1.6</c:v>
                </c:pt>
                <c:pt idx="223">
                  <c:v>0.15</c:v>
                </c:pt>
                <c:pt idx="224">
                  <c:v>0.67</c:v>
                </c:pt>
                <c:pt idx="225">
                  <c:v>19.600000000000001</c:v>
                </c:pt>
                <c:pt idx="226">
                  <c:v>17.43</c:v>
                </c:pt>
                <c:pt idx="227">
                  <c:v>3.14</c:v>
                </c:pt>
                <c:pt idx="228">
                  <c:v>0.4</c:v>
                </c:pt>
                <c:pt idx="229">
                  <c:v>0.01</c:v>
                </c:pt>
                <c:pt idx="230">
                  <c:v>0.01</c:v>
                </c:pt>
                <c:pt idx="231">
                  <c:v>0.43</c:v>
                </c:pt>
                <c:pt idx="232">
                  <c:v>0.01</c:v>
                </c:pt>
                <c:pt idx="233">
                  <c:v>0.01</c:v>
                </c:pt>
                <c:pt idx="234">
                  <c:v>0.52</c:v>
                </c:pt>
                <c:pt idx="235">
                  <c:v>0.1</c:v>
                </c:pt>
                <c:pt idx="236">
                  <c:v>2.27</c:v>
                </c:pt>
                <c:pt idx="237">
                  <c:v>25.24</c:v>
                </c:pt>
                <c:pt idx="238">
                  <c:v>6.51</c:v>
                </c:pt>
                <c:pt idx="239">
                  <c:v>0.59</c:v>
                </c:pt>
                <c:pt idx="240">
                  <c:v>4.7</c:v>
                </c:pt>
                <c:pt idx="241">
                  <c:v>0.28999999999999998</c:v>
                </c:pt>
                <c:pt idx="242">
                  <c:v>0.13</c:v>
                </c:pt>
                <c:pt idx="243">
                  <c:v>0.24</c:v>
                </c:pt>
                <c:pt idx="244">
                  <c:v>0.2</c:v>
                </c:pt>
                <c:pt idx="245">
                  <c:v>0.17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D91-400F-8A22-661A1FDF32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83360"/>
        <c:axId val="1"/>
      </c:scatterChart>
      <c:dateAx>
        <c:axId val="625183360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3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Hierro Total (mg/l)</a:t>
                </a:r>
              </a:p>
            </c:rich>
          </c:tx>
          <c:layout>
            <c:manualLayout>
              <c:xMode val="edge"/>
              <c:yMode val="edge"/>
              <c:x val="1.5919414567561078E-2"/>
              <c:y val="0.28453040019482101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83360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4728947944007005"/>
          <c:y val="0.86537802675954889"/>
          <c:w val="0.30574099585866382"/>
          <c:h val="9.6482127878345092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en Chillepín (antes de Salamanca)</a:t>
            </a:r>
          </a:p>
        </c:rich>
      </c:tx>
      <c:layout>
        <c:manualLayout>
          <c:xMode val="edge"/>
          <c:yMode val="edge"/>
          <c:x val="0.24675505449459267"/>
          <c:y val="1.366131559136503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388737924613356"/>
          <c:y val="0.13752305551969937"/>
          <c:w val="0.80487995180377736"/>
          <c:h val="0.54938703707612957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Cuncu y Antes Salam '!$I$1</c:f>
              <c:strCache>
                <c:ptCount val="1"/>
                <c:pt idx="0">
                  <c:v>Calidad Agua NCh1333 Coliformes Fecales = 1000 (NMP/100 ml)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Cuncu y Antes Salam 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38757</c:v>
                </c:pt>
                <c:pt idx="14">
                  <c:v>38806</c:v>
                </c:pt>
                <c:pt idx="15">
                  <c:v>38819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40549</c:v>
                </c:pt>
                <c:pt idx="73">
                  <c:v>40597</c:v>
                </c:pt>
                <c:pt idx="74">
                  <c:v>40629</c:v>
                </c:pt>
                <c:pt idx="75">
                  <c:v>40641</c:v>
                </c:pt>
                <c:pt idx="76">
                  <c:v>40681</c:v>
                </c:pt>
                <c:pt idx="77">
                  <c:v>40722</c:v>
                </c:pt>
                <c:pt idx="78">
                  <c:v>40751</c:v>
                </c:pt>
                <c:pt idx="79">
                  <c:v>40780</c:v>
                </c:pt>
                <c:pt idx="80">
                  <c:v>40801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40989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41136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41724</c:v>
                </c:pt>
                <c:pt idx="111">
                  <c:v>41753</c:v>
                </c:pt>
                <c:pt idx="112">
                  <c:v>41781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42012</c:v>
                </c:pt>
                <c:pt idx="121">
                  <c:v>42055</c:v>
                </c:pt>
                <c:pt idx="122">
                  <c:v>42079</c:v>
                </c:pt>
                <c:pt idx="123">
                  <c:v>42110</c:v>
                </c:pt>
                <c:pt idx="124">
                  <c:v>42126</c:v>
                </c:pt>
                <c:pt idx="125">
                  <c:v>42181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42279</c:v>
                </c:pt>
                <c:pt idx="130">
                  <c:v>42309</c:v>
                </c:pt>
                <c:pt idx="131">
                  <c:v>42360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42514</c:v>
                </c:pt>
                <c:pt idx="137">
                  <c:v>42542</c:v>
                </c:pt>
                <c:pt idx="138">
                  <c:v>42558</c:v>
                </c:pt>
                <c:pt idx="139">
                  <c:v>42585</c:v>
                </c:pt>
                <c:pt idx="140">
                  <c:v>42614</c:v>
                </c:pt>
                <c:pt idx="141">
                  <c:v>42656</c:v>
                </c:pt>
                <c:pt idx="142">
                  <c:v>42687</c:v>
                </c:pt>
                <c:pt idx="143">
                  <c:v>42727</c:v>
                </c:pt>
                <c:pt idx="144">
                  <c:v>42758</c:v>
                </c:pt>
                <c:pt idx="145">
                  <c:v>42789</c:v>
                </c:pt>
                <c:pt idx="146">
                  <c:v>42817</c:v>
                </c:pt>
                <c:pt idx="147">
                  <c:v>42848</c:v>
                </c:pt>
                <c:pt idx="148">
                  <c:v>42878</c:v>
                </c:pt>
                <c:pt idx="149">
                  <c:v>42909</c:v>
                </c:pt>
                <c:pt idx="150">
                  <c:v>42937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43167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43835</c:v>
                </c:pt>
                <c:pt idx="181">
                  <c:v>43889</c:v>
                </c:pt>
                <c:pt idx="182">
                  <c:v>43892</c:v>
                </c:pt>
                <c:pt idx="183">
                  <c:v>43941</c:v>
                </c:pt>
                <c:pt idx="184">
                  <c:v>43955</c:v>
                </c:pt>
                <c:pt idx="185">
                  <c:v>43994</c:v>
                </c:pt>
                <c:pt idx="186">
                  <c:v>44035</c:v>
                </c:pt>
                <c:pt idx="187">
                  <c:v>44063</c:v>
                </c:pt>
                <c:pt idx="188">
                  <c:v>44100</c:v>
                </c:pt>
                <c:pt idx="189">
                  <c:v>44106</c:v>
                </c:pt>
                <c:pt idx="190">
                  <c:v>44145</c:v>
                </c:pt>
                <c:pt idx="191">
                  <c:v>44173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44350</c:v>
                </c:pt>
                <c:pt idx="198">
                  <c:v>44378</c:v>
                </c:pt>
                <c:pt idx="199">
                  <c:v>44421</c:v>
                </c:pt>
                <c:pt idx="200">
                  <c:v>44450</c:v>
                </c:pt>
                <c:pt idx="201">
                  <c:v>44488</c:v>
                </c:pt>
                <c:pt idx="202">
                  <c:v>44505</c:v>
                </c:pt>
                <c:pt idx="203">
                  <c:v>44533</c:v>
                </c:pt>
                <c:pt idx="204">
                  <c:v>44572</c:v>
                </c:pt>
                <c:pt idx="205">
                  <c:v>44609</c:v>
                </c:pt>
                <c:pt idx="206">
                  <c:v>44632</c:v>
                </c:pt>
                <c:pt idx="207">
                  <c:v>44656</c:v>
                </c:pt>
                <c:pt idx="208">
                  <c:v>44686</c:v>
                </c:pt>
                <c:pt idx="209">
                  <c:v>44736</c:v>
                </c:pt>
                <c:pt idx="210">
                  <c:v>44763</c:v>
                </c:pt>
                <c:pt idx="211">
                  <c:v>44779</c:v>
                </c:pt>
                <c:pt idx="212">
                  <c:v>44818</c:v>
                </c:pt>
                <c:pt idx="213">
                  <c:v>44860</c:v>
                </c:pt>
                <c:pt idx="214">
                  <c:v>44868</c:v>
                </c:pt>
                <c:pt idx="215">
                  <c:v>44897</c:v>
                </c:pt>
                <c:pt idx="216">
                  <c:v>44931</c:v>
                </c:pt>
                <c:pt idx="217">
                  <c:v>44962</c:v>
                </c:pt>
                <c:pt idx="218">
                  <c:v>44994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45528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45736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cat>
          <c:val>
            <c:numRef>
              <c:f>'Choap desp Cuncu y Antes Salam '!$I$2:$I$247</c:f>
              <c:numCache>
                <c:formatCode>General</c:formatCode>
                <c:ptCount val="246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  <c:pt idx="220">
                  <c:v>1000</c:v>
                </c:pt>
                <c:pt idx="221">
                  <c:v>1000</c:v>
                </c:pt>
                <c:pt idx="222">
                  <c:v>1000</c:v>
                </c:pt>
                <c:pt idx="223">
                  <c:v>1000</c:v>
                </c:pt>
                <c:pt idx="224">
                  <c:v>1000</c:v>
                </c:pt>
                <c:pt idx="225">
                  <c:v>1000</c:v>
                </c:pt>
                <c:pt idx="226">
                  <c:v>1000</c:v>
                </c:pt>
                <c:pt idx="227">
                  <c:v>1000</c:v>
                </c:pt>
                <c:pt idx="228">
                  <c:v>1000</c:v>
                </c:pt>
                <c:pt idx="229">
                  <c:v>1000</c:v>
                </c:pt>
                <c:pt idx="230">
                  <c:v>1000</c:v>
                </c:pt>
                <c:pt idx="231">
                  <c:v>1000</c:v>
                </c:pt>
                <c:pt idx="232">
                  <c:v>1000</c:v>
                </c:pt>
                <c:pt idx="233">
                  <c:v>1000</c:v>
                </c:pt>
                <c:pt idx="234">
                  <c:v>1000</c:v>
                </c:pt>
                <c:pt idx="235">
                  <c:v>1000</c:v>
                </c:pt>
                <c:pt idx="236">
                  <c:v>1000</c:v>
                </c:pt>
                <c:pt idx="237">
                  <c:v>1000</c:v>
                </c:pt>
                <c:pt idx="238">
                  <c:v>1000</c:v>
                </c:pt>
                <c:pt idx="239">
                  <c:v>1000</c:v>
                </c:pt>
                <c:pt idx="240">
                  <c:v>1000</c:v>
                </c:pt>
                <c:pt idx="241">
                  <c:v>1000</c:v>
                </c:pt>
                <c:pt idx="242">
                  <c:v>1000</c:v>
                </c:pt>
                <c:pt idx="243">
                  <c:v>1000</c:v>
                </c:pt>
                <c:pt idx="244">
                  <c:v>1000</c:v>
                </c:pt>
                <c:pt idx="245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B3-424F-AF0F-423E25A6CB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8544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Cuncu y Antes Salam '!$H$1</c:f>
              <c:strCache>
                <c:ptCount val="1"/>
                <c:pt idx="0">
                  <c:v>Concentración Coliformes Fecales (NMP/100 ml)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Cuncu y Antes Salam 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38757</c:v>
                </c:pt>
                <c:pt idx="14">
                  <c:v>38806</c:v>
                </c:pt>
                <c:pt idx="15">
                  <c:v>38819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40549</c:v>
                </c:pt>
                <c:pt idx="73">
                  <c:v>40597</c:v>
                </c:pt>
                <c:pt idx="74">
                  <c:v>40629</c:v>
                </c:pt>
                <c:pt idx="75">
                  <c:v>40641</c:v>
                </c:pt>
                <c:pt idx="76">
                  <c:v>40681</c:v>
                </c:pt>
                <c:pt idx="77">
                  <c:v>40722</c:v>
                </c:pt>
                <c:pt idx="78">
                  <c:v>40751</c:v>
                </c:pt>
                <c:pt idx="79">
                  <c:v>40780</c:v>
                </c:pt>
                <c:pt idx="80">
                  <c:v>40801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40989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41136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41724</c:v>
                </c:pt>
                <c:pt idx="111">
                  <c:v>41753</c:v>
                </c:pt>
                <c:pt idx="112">
                  <c:v>41781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42012</c:v>
                </c:pt>
                <c:pt idx="121">
                  <c:v>42055</c:v>
                </c:pt>
                <c:pt idx="122">
                  <c:v>42079</c:v>
                </c:pt>
                <c:pt idx="123">
                  <c:v>42110</c:v>
                </c:pt>
                <c:pt idx="124">
                  <c:v>42126</c:v>
                </c:pt>
                <c:pt idx="125">
                  <c:v>42181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42279</c:v>
                </c:pt>
                <c:pt idx="130">
                  <c:v>42309</c:v>
                </c:pt>
                <c:pt idx="131">
                  <c:v>42360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42514</c:v>
                </c:pt>
                <c:pt idx="137">
                  <c:v>42542</c:v>
                </c:pt>
                <c:pt idx="138">
                  <c:v>42558</c:v>
                </c:pt>
                <c:pt idx="139">
                  <c:v>42585</c:v>
                </c:pt>
                <c:pt idx="140">
                  <c:v>42614</c:v>
                </c:pt>
                <c:pt idx="141">
                  <c:v>42656</c:v>
                </c:pt>
                <c:pt idx="142">
                  <c:v>42687</c:v>
                </c:pt>
                <c:pt idx="143">
                  <c:v>42727</c:v>
                </c:pt>
                <c:pt idx="144">
                  <c:v>42758</c:v>
                </c:pt>
                <c:pt idx="145">
                  <c:v>42789</c:v>
                </c:pt>
                <c:pt idx="146">
                  <c:v>42817</c:v>
                </c:pt>
                <c:pt idx="147">
                  <c:v>42848</c:v>
                </c:pt>
                <c:pt idx="148">
                  <c:v>42878</c:v>
                </c:pt>
                <c:pt idx="149">
                  <c:v>42909</c:v>
                </c:pt>
                <c:pt idx="150">
                  <c:v>42937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43167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43835</c:v>
                </c:pt>
                <c:pt idx="181">
                  <c:v>43889</c:v>
                </c:pt>
                <c:pt idx="182">
                  <c:v>43892</c:v>
                </c:pt>
                <c:pt idx="183">
                  <c:v>43941</c:v>
                </c:pt>
                <c:pt idx="184">
                  <c:v>43955</c:v>
                </c:pt>
                <c:pt idx="185">
                  <c:v>43994</c:v>
                </c:pt>
                <c:pt idx="186">
                  <c:v>44035</c:v>
                </c:pt>
                <c:pt idx="187">
                  <c:v>44063</c:v>
                </c:pt>
                <c:pt idx="188">
                  <c:v>44100</c:v>
                </c:pt>
                <c:pt idx="189">
                  <c:v>44106</c:v>
                </c:pt>
                <c:pt idx="190">
                  <c:v>44145</c:v>
                </c:pt>
                <c:pt idx="191">
                  <c:v>44173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44350</c:v>
                </c:pt>
                <c:pt idx="198">
                  <c:v>44378</c:v>
                </c:pt>
                <c:pt idx="199">
                  <c:v>44421</c:v>
                </c:pt>
                <c:pt idx="200">
                  <c:v>44450</c:v>
                </c:pt>
                <c:pt idx="201">
                  <c:v>44488</c:v>
                </c:pt>
                <c:pt idx="202">
                  <c:v>44505</c:v>
                </c:pt>
                <c:pt idx="203">
                  <c:v>44533</c:v>
                </c:pt>
                <c:pt idx="204">
                  <c:v>44572</c:v>
                </c:pt>
                <c:pt idx="205">
                  <c:v>44609</c:v>
                </c:pt>
                <c:pt idx="206">
                  <c:v>44632</c:v>
                </c:pt>
                <c:pt idx="207">
                  <c:v>44656</c:v>
                </c:pt>
                <c:pt idx="208">
                  <c:v>44686</c:v>
                </c:pt>
                <c:pt idx="209">
                  <c:v>44736</c:v>
                </c:pt>
                <c:pt idx="210">
                  <c:v>44763</c:v>
                </c:pt>
                <c:pt idx="211">
                  <c:v>44779</c:v>
                </c:pt>
                <c:pt idx="212">
                  <c:v>44818</c:v>
                </c:pt>
                <c:pt idx="213">
                  <c:v>44860</c:v>
                </c:pt>
                <c:pt idx="214">
                  <c:v>44868</c:v>
                </c:pt>
                <c:pt idx="215">
                  <c:v>44897</c:v>
                </c:pt>
                <c:pt idx="216">
                  <c:v>44931</c:v>
                </c:pt>
                <c:pt idx="217">
                  <c:v>44962</c:v>
                </c:pt>
                <c:pt idx="218">
                  <c:v>44994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45528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45736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xVal>
          <c:yVal>
            <c:numRef>
              <c:f>'Choap desp Cuncu y Antes Salam '!$H$2:$H$247</c:f>
              <c:numCache>
                <c:formatCode>General</c:formatCode>
                <c:ptCount val="246"/>
                <c:pt idx="0">
                  <c:v>70</c:v>
                </c:pt>
                <c:pt idx="1">
                  <c:v>17</c:v>
                </c:pt>
                <c:pt idx="2">
                  <c:v>1600</c:v>
                </c:pt>
                <c:pt idx="3">
                  <c:v>300</c:v>
                </c:pt>
                <c:pt idx="4">
                  <c:v>300</c:v>
                </c:pt>
                <c:pt idx="5">
                  <c:v>30</c:v>
                </c:pt>
                <c:pt idx="6">
                  <c:v>30</c:v>
                </c:pt>
                <c:pt idx="7">
                  <c:v>80</c:v>
                </c:pt>
                <c:pt idx="8">
                  <c:v>170</c:v>
                </c:pt>
                <c:pt idx="9">
                  <c:v>130</c:v>
                </c:pt>
                <c:pt idx="10">
                  <c:v>300</c:v>
                </c:pt>
                <c:pt idx="11">
                  <c:v>110</c:v>
                </c:pt>
                <c:pt idx="12">
                  <c:v>50</c:v>
                </c:pt>
                <c:pt idx="13">
                  <c:v>170</c:v>
                </c:pt>
                <c:pt idx="14">
                  <c:v>300</c:v>
                </c:pt>
                <c:pt idx="15">
                  <c:v>300</c:v>
                </c:pt>
                <c:pt idx="16">
                  <c:v>130</c:v>
                </c:pt>
                <c:pt idx="17">
                  <c:v>79</c:v>
                </c:pt>
                <c:pt idx="18">
                  <c:v>240</c:v>
                </c:pt>
                <c:pt idx="19">
                  <c:v>130</c:v>
                </c:pt>
                <c:pt idx="20">
                  <c:v>110</c:v>
                </c:pt>
                <c:pt idx="21">
                  <c:v>350</c:v>
                </c:pt>
                <c:pt idx="22">
                  <c:v>79</c:v>
                </c:pt>
                <c:pt idx="23">
                  <c:v>240</c:v>
                </c:pt>
                <c:pt idx="24">
                  <c:v>130</c:v>
                </c:pt>
                <c:pt idx="25">
                  <c:v>220</c:v>
                </c:pt>
                <c:pt idx="26">
                  <c:v>170</c:v>
                </c:pt>
                <c:pt idx="27">
                  <c:v>170</c:v>
                </c:pt>
                <c:pt idx="28">
                  <c:v>79</c:v>
                </c:pt>
                <c:pt idx="29">
                  <c:v>240</c:v>
                </c:pt>
                <c:pt idx="30">
                  <c:v>41</c:v>
                </c:pt>
                <c:pt idx="31">
                  <c:v>140</c:v>
                </c:pt>
                <c:pt idx="32">
                  <c:v>920</c:v>
                </c:pt>
                <c:pt idx="33">
                  <c:v>350</c:v>
                </c:pt>
                <c:pt idx="34">
                  <c:v>350</c:v>
                </c:pt>
                <c:pt idx="35">
                  <c:v>33</c:v>
                </c:pt>
                <c:pt idx="36">
                  <c:v>49</c:v>
                </c:pt>
                <c:pt idx="37">
                  <c:v>49</c:v>
                </c:pt>
                <c:pt idx="38">
                  <c:v>130</c:v>
                </c:pt>
                <c:pt idx="39">
                  <c:v>70</c:v>
                </c:pt>
                <c:pt idx="40">
                  <c:v>1.8</c:v>
                </c:pt>
                <c:pt idx="41">
                  <c:v>1.8</c:v>
                </c:pt>
                <c:pt idx="42">
                  <c:v>1.8</c:v>
                </c:pt>
                <c:pt idx="43">
                  <c:v>1.8</c:v>
                </c:pt>
                <c:pt idx="44">
                  <c:v>1.8</c:v>
                </c:pt>
                <c:pt idx="45">
                  <c:v>1.8</c:v>
                </c:pt>
                <c:pt idx="46">
                  <c:v>1.8</c:v>
                </c:pt>
                <c:pt idx="47">
                  <c:v>79</c:v>
                </c:pt>
                <c:pt idx="48">
                  <c:v>350</c:v>
                </c:pt>
                <c:pt idx="49">
                  <c:v>79</c:v>
                </c:pt>
                <c:pt idx="50">
                  <c:v>350</c:v>
                </c:pt>
                <c:pt idx="51">
                  <c:v>540</c:v>
                </c:pt>
                <c:pt idx="52">
                  <c:v>70</c:v>
                </c:pt>
                <c:pt idx="53">
                  <c:v>49</c:v>
                </c:pt>
                <c:pt idx="54">
                  <c:v>13</c:v>
                </c:pt>
                <c:pt idx="55">
                  <c:v>220</c:v>
                </c:pt>
                <c:pt idx="56">
                  <c:v>70</c:v>
                </c:pt>
                <c:pt idx="57">
                  <c:v>33</c:v>
                </c:pt>
                <c:pt idx="58">
                  <c:v>110</c:v>
                </c:pt>
                <c:pt idx="59">
                  <c:v>240</c:v>
                </c:pt>
                <c:pt idx="60">
                  <c:v>130</c:v>
                </c:pt>
                <c:pt idx="62">
                  <c:v>130</c:v>
                </c:pt>
                <c:pt idx="63">
                  <c:v>49</c:v>
                </c:pt>
                <c:pt idx="64">
                  <c:v>79</c:v>
                </c:pt>
                <c:pt idx="65">
                  <c:v>33</c:v>
                </c:pt>
                <c:pt idx="66">
                  <c:v>170</c:v>
                </c:pt>
                <c:pt idx="67">
                  <c:v>540</c:v>
                </c:pt>
                <c:pt idx="68">
                  <c:v>170</c:v>
                </c:pt>
                <c:pt idx="69">
                  <c:v>240</c:v>
                </c:pt>
                <c:pt idx="70">
                  <c:v>540</c:v>
                </c:pt>
                <c:pt idx="71">
                  <c:v>49</c:v>
                </c:pt>
                <c:pt idx="72">
                  <c:v>110</c:v>
                </c:pt>
                <c:pt idx="73">
                  <c:v>33</c:v>
                </c:pt>
                <c:pt idx="74">
                  <c:v>23</c:v>
                </c:pt>
                <c:pt idx="75">
                  <c:v>46</c:v>
                </c:pt>
                <c:pt idx="76">
                  <c:v>7.8</c:v>
                </c:pt>
                <c:pt idx="77">
                  <c:v>23</c:v>
                </c:pt>
                <c:pt idx="78">
                  <c:v>4.5</c:v>
                </c:pt>
                <c:pt idx="79">
                  <c:v>21</c:v>
                </c:pt>
                <c:pt idx="80">
                  <c:v>140</c:v>
                </c:pt>
                <c:pt idx="81">
                  <c:v>79</c:v>
                </c:pt>
                <c:pt idx="82">
                  <c:v>920</c:v>
                </c:pt>
                <c:pt idx="83">
                  <c:v>70</c:v>
                </c:pt>
                <c:pt idx="84">
                  <c:v>140</c:v>
                </c:pt>
                <c:pt idx="85">
                  <c:v>79</c:v>
                </c:pt>
                <c:pt idx="86">
                  <c:v>70</c:v>
                </c:pt>
                <c:pt idx="87">
                  <c:v>33</c:v>
                </c:pt>
                <c:pt idx="88">
                  <c:v>240</c:v>
                </c:pt>
                <c:pt idx="89">
                  <c:v>170</c:v>
                </c:pt>
                <c:pt idx="90">
                  <c:v>79</c:v>
                </c:pt>
                <c:pt idx="91">
                  <c:v>1.8</c:v>
                </c:pt>
                <c:pt idx="92">
                  <c:v>79</c:v>
                </c:pt>
                <c:pt idx="93">
                  <c:v>540</c:v>
                </c:pt>
                <c:pt idx="94">
                  <c:v>240</c:v>
                </c:pt>
                <c:pt idx="95">
                  <c:v>540</c:v>
                </c:pt>
                <c:pt idx="96">
                  <c:v>240</c:v>
                </c:pt>
                <c:pt idx="97">
                  <c:v>170</c:v>
                </c:pt>
                <c:pt idx="98">
                  <c:v>240</c:v>
                </c:pt>
                <c:pt idx="99">
                  <c:v>1600</c:v>
                </c:pt>
                <c:pt idx="100">
                  <c:v>240</c:v>
                </c:pt>
                <c:pt idx="101">
                  <c:v>240</c:v>
                </c:pt>
                <c:pt idx="102">
                  <c:v>13</c:v>
                </c:pt>
                <c:pt idx="103">
                  <c:v>130</c:v>
                </c:pt>
                <c:pt idx="104">
                  <c:v>79</c:v>
                </c:pt>
                <c:pt idx="105">
                  <c:v>350</c:v>
                </c:pt>
                <c:pt idx="106">
                  <c:v>79</c:v>
                </c:pt>
                <c:pt idx="107">
                  <c:v>540</c:v>
                </c:pt>
                <c:pt idx="108">
                  <c:v>350</c:v>
                </c:pt>
                <c:pt idx="109">
                  <c:v>46</c:v>
                </c:pt>
                <c:pt idx="110">
                  <c:v>27</c:v>
                </c:pt>
                <c:pt idx="111">
                  <c:v>540</c:v>
                </c:pt>
                <c:pt idx="112">
                  <c:v>140</c:v>
                </c:pt>
                <c:pt idx="113">
                  <c:v>49</c:v>
                </c:pt>
                <c:pt idx="114">
                  <c:v>240</c:v>
                </c:pt>
                <c:pt idx="115">
                  <c:v>49</c:v>
                </c:pt>
                <c:pt idx="116">
                  <c:v>23</c:v>
                </c:pt>
                <c:pt idx="117">
                  <c:v>23</c:v>
                </c:pt>
                <c:pt idx="118">
                  <c:v>23</c:v>
                </c:pt>
                <c:pt idx="119">
                  <c:v>22</c:v>
                </c:pt>
                <c:pt idx="120">
                  <c:v>240</c:v>
                </c:pt>
                <c:pt idx="121">
                  <c:v>130</c:v>
                </c:pt>
                <c:pt idx="122">
                  <c:v>170</c:v>
                </c:pt>
                <c:pt idx="123">
                  <c:v>140</c:v>
                </c:pt>
                <c:pt idx="124">
                  <c:v>79</c:v>
                </c:pt>
                <c:pt idx="125">
                  <c:v>23</c:v>
                </c:pt>
                <c:pt idx="126">
                  <c:v>46</c:v>
                </c:pt>
                <c:pt idx="127">
                  <c:v>540</c:v>
                </c:pt>
                <c:pt idx="128">
                  <c:v>23</c:v>
                </c:pt>
                <c:pt idx="129">
                  <c:v>280</c:v>
                </c:pt>
                <c:pt idx="130">
                  <c:v>79</c:v>
                </c:pt>
                <c:pt idx="131">
                  <c:v>22</c:v>
                </c:pt>
                <c:pt idx="132">
                  <c:v>350</c:v>
                </c:pt>
                <c:pt idx="133">
                  <c:v>1600</c:v>
                </c:pt>
                <c:pt idx="134">
                  <c:v>49</c:v>
                </c:pt>
                <c:pt idx="135">
                  <c:v>540</c:v>
                </c:pt>
                <c:pt idx="136">
                  <c:v>540</c:v>
                </c:pt>
                <c:pt idx="137">
                  <c:v>23</c:v>
                </c:pt>
                <c:pt idx="138">
                  <c:v>17</c:v>
                </c:pt>
                <c:pt idx="139">
                  <c:v>46</c:v>
                </c:pt>
                <c:pt idx="140">
                  <c:v>79</c:v>
                </c:pt>
                <c:pt idx="141">
                  <c:v>240</c:v>
                </c:pt>
                <c:pt idx="143">
                  <c:v>11</c:v>
                </c:pt>
                <c:pt idx="144">
                  <c:v>49</c:v>
                </c:pt>
                <c:pt idx="145">
                  <c:v>7.8</c:v>
                </c:pt>
                <c:pt idx="146">
                  <c:v>33</c:v>
                </c:pt>
                <c:pt idx="147">
                  <c:v>7.8</c:v>
                </c:pt>
                <c:pt idx="148">
                  <c:v>4.5</c:v>
                </c:pt>
                <c:pt idx="149">
                  <c:v>7.8</c:v>
                </c:pt>
                <c:pt idx="150">
                  <c:v>22</c:v>
                </c:pt>
                <c:pt idx="151">
                  <c:v>34</c:v>
                </c:pt>
                <c:pt idx="152">
                  <c:v>70</c:v>
                </c:pt>
                <c:pt idx="153">
                  <c:v>1600</c:v>
                </c:pt>
                <c:pt idx="154">
                  <c:v>540</c:v>
                </c:pt>
                <c:pt idx="155">
                  <c:v>240</c:v>
                </c:pt>
                <c:pt idx="156">
                  <c:v>79</c:v>
                </c:pt>
                <c:pt idx="157">
                  <c:v>79</c:v>
                </c:pt>
                <c:pt idx="158">
                  <c:v>130</c:v>
                </c:pt>
                <c:pt idx="159">
                  <c:v>23</c:v>
                </c:pt>
                <c:pt idx="160">
                  <c:v>350</c:v>
                </c:pt>
                <c:pt idx="161">
                  <c:v>4.5</c:v>
                </c:pt>
                <c:pt idx="162">
                  <c:v>79</c:v>
                </c:pt>
                <c:pt idx="163">
                  <c:v>1.8</c:v>
                </c:pt>
                <c:pt idx="164">
                  <c:v>130</c:v>
                </c:pt>
                <c:pt idx="165">
                  <c:v>17</c:v>
                </c:pt>
                <c:pt idx="166">
                  <c:v>1.8</c:v>
                </c:pt>
                <c:pt idx="167">
                  <c:v>2</c:v>
                </c:pt>
                <c:pt idx="168">
                  <c:v>1.8</c:v>
                </c:pt>
                <c:pt idx="169">
                  <c:v>7.8</c:v>
                </c:pt>
                <c:pt idx="170">
                  <c:v>11</c:v>
                </c:pt>
                <c:pt idx="171">
                  <c:v>1.8</c:v>
                </c:pt>
                <c:pt idx="172">
                  <c:v>79</c:v>
                </c:pt>
                <c:pt idx="173">
                  <c:v>1.8</c:v>
                </c:pt>
                <c:pt idx="174">
                  <c:v>11</c:v>
                </c:pt>
                <c:pt idx="175">
                  <c:v>350</c:v>
                </c:pt>
                <c:pt idx="176">
                  <c:v>47</c:v>
                </c:pt>
                <c:pt idx="177">
                  <c:v>13</c:v>
                </c:pt>
                <c:pt idx="178">
                  <c:v>4.5</c:v>
                </c:pt>
                <c:pt idx="179">
                  <c:v>4.5</c:v>
                </c:pt>
                <c:pt idx="180">
                  <c:v>23</c:v>
                </c:pt>
                <c:pt idx="181">
                  <c:v>13</c:v>
                </c:pt>
                <c:pt idx="182">
                  <c:v>13</c:v>
                </c:pt>
                <c:pt idx="183">
                  <c:v>4.5</c:v>
                </c:pt>
                <c:pt idx="184">
                  <c:v>1.8</c:v>
                </c:pt>
                <c:pt idx="185">
                  <c:v>2</c:v>
                </c:pt>
                <c:pt idx="186">
                  <c:v>6.8</c:v>
                </c:pt>
                <c:pt idx="187">
                  <c:v>1.8</c:v>
                </c:pt>
                <c:pt idx="188">
                  <c:v>27</c:v>
                </c:pt>
                <c:pt idx="189">
                  <c:v>13</c:v>
                </c:pt>
                <c:pt idx="190">
                  <c:v>490</c:v>
                </c:pt>
                <c:pt idx="191">
                  <c:v>110</c:v>
                </c:pt>
                <c:pt idx="192">
                  <c:v>23</c:v>
                </c:pt>
                <c:pt idx="193">
                  <c:v>79</c:v>
                </c:pt>
                <c:pt idx="194">
                  <c:v>33</c:v>
                </c:pt>
                <c:pt idx="195">
                  <c:v>23</c:v>
                </c:pt>
                <c:pt idx="196">
                  <c:v>13</c:v>
                </c:pt>
                <c:pt idx="197">
                  <c:v>23</c:v>
                </c:pt>
                <c:pt idx="198">
                  <c:v>22</c:v>
                </c:pt>
                <c:pt idx="199">
                  <c:v>22</c:v>
                </c:pt>
                <c:pt idx="200">
                  <c:v>33</c:v>
                </c:pt>
                <c:pt idx="201">
                  <c:v>49</c:v>
                </c:pt>
                <c:pt idx="202">
                  <c:v>79</c:v>
                </c:pt>
                <c:pt idx="203">
                  <c:v>33</c:v>
                </c:pt>
                <c:pt idx="204">
                  <c:v>11</c:v>
                </c:pt>
                <c:pt idx="205">
                  <c:v>23</c:v>
                </c:pt>
                <c:pt idx="206">
                  <c:v>110</c:v>
                </c:pt>
                <c:pt idx="207">
                  <c:v>230</c:v>
                </c:pt>
                <c:pt idx="208">
                  <c:v>46</c:v>
                </c:pt>
                <c:pt idx="209">
                  <c:v>13</c:v>
                </c:pt>
                <c:pt idx="210">
                  <c:v>6.8</c:v>
                </c:pt>
                <c:pt idx="211">
                  <c:v>13</c:v>
                </c:pt>
                <c:pt idx="212">
                  <c:v>790</c:v>
                </c:pt>
                <c:pt idx="213">
                  <c:v>330</c:v>
                </c:pt>
                <c:pt idx="214">
                  <c:v>23</c:v>
                </c:pt>
                <c:pt idx="215">
                  <c:v>17</c:v>
                </c:pt>
                <c:pt idx="216">
                  <c:v>230</c:v>
                </c:pt>
                <c:pt idx="217">
                  <c:v>700</c:v>
                </c:pt>
                <c:pt idx="218">
                  <c:v>230</c:v>
                </c:pt>
                <c:pt idx="219">
                  <c:v>70</c:v>
                </c:pt>
                <c:pt idx="220">
                  <c:v>49</c:v>
                </c:pt>
                <c:pt idx="221">
                  <c:v>1.8</c:v>
                </c:pt>
                <c:pt idx="222">
                  <c:v>23</c:v>
                </c:pt>
                <c:pt idx="223">
                  <c:v>23</c:v>
                </c:pt>
                <c:pt idx="224">
                  <c:v>23</c:v>
                </c:pt>
                <c:pt idx="225">
                  <c:v>33</c:v>
                </c:pt>
                <c:pt idx="226">
                  <c:v>23</c:v>
                </c:pt>
                <c:pt idx="227">
                  <c:v>23</c:v>
                </c:pt>
                <c:pt idx="228">
                  <c:v>130</c:v>
                </c:pt>
                <c:pt idx="229">
                  <c:v>6.8</c:v>
                </c:pt>
                <c:pt idx="230">
                  <c:v>23</c:v>
                </c:pt>
                <c:pt idx="231">
                  <c:v>23</c:v>
                </c:pt>
                <c:pt idx="232">
                  <c:v>1.8</c:v>
                </c:pt>
                <c:pt idx="233">
                  <c:v>46</c:v>
                </c:pt>
                <c:pt idx="234">
                  <c:v>4.5</c:v>
                </c:pt>
                <c:pt idx="235">
                  <c:v>23</c:v>
                </c:pt>
                <c:pt idx="236">
                  <c:v>7.8</c:v>
                </c:pt>
                <c:pt idx="237">
                  <c:v>49</c:v>
                </c:pt>
                <c:pt idx="238">
                  <c:v>23</c:v>
                </c:pt>
                <c:pt idx="239">
                  <c:v>49</c:v>
                </c:pt>
                <c:pt idx="240">
                  <c:v>330</c:v>
                </c:pt>
                <c:pt idx="241">
                  <c:v>23</c:v>
                </c:pt>
                <c:pt idx="242">
                  <c:v>330</c:v>
                </c:pt>
                <c:pt idx="243">
                  <c:v>23</c:v>
                </c:pt>
                <c:pt idx="244">
                  <c:v>49</c:v>
                </c:pt>
                <c:pt idx="245">
                  <c:v>330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DB3-424F-AF0F-423E25A6CB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85440"/>
        <c:axId val="1"/>
      </c:scatterChart>
      <c:dateAx>
        <c:axId val="625185440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25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Fecales (NMP/100ml)</a:t>
                </a:r>
              </a:p>
            </c:rich>
          </c:tx>
          <c:layout>
            <c:manualLayout>
              <c:xMode val="edge"/>
              <c:yMode val="edge"/>
              <c:x val="1.6318634328012369E-2"/>
              <c:y val="0.22495513642190074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85440"/>
        <c:crosses val="autoZero"/>
        <c:crossBetween val="between"/>
        <c:majorUnit val="250"/>
        <c:minorUnit val="10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2259951881014872"/>
          <c:y val="0.84906326801812204"/>
          <c:w val="0.55475655430711601"/>
          <c:h val="0.11574382659531901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Cuncumén antes de confluencia Río Choapa.</a:t>
            </a:r>
          </a:p>
        </c:rich>
      </c:tx>
      <c:layout>
        <c:manualLayout>
          <c:xMode val="edge"/>
          <c:yMode val="edge"/>
          <c:x val="0.2835079344651012"/>
          <c:y val="3.324123244284386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395943263407081"/>
          <c:y val="0.18005819619831584"/>
          <c:w val="0.861203707002688"/>
          <c:h val="0.49411713562518844"/>
        </c:manualLayout>
      </c:layout>
      <c:lineChart>
        <c:grouping val="standard"/>
        <c:varyColors val="0"/>
        <c:ser>
          <c:idx val="0"/>
          <c:order val="1"/>
          <c:tx>
            <c:strRef>
              <c:f>'Cunc Antes Choap (1AM8)'!$E$1</c:f>
              <c:strCache>
                <c:ptCount val="1"/>
                <c:pt idx="0">
                  <c:v>Carga Histórica = 0,20 (mg/L)  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'Cunc Antes Choap (1AM8)'!$A$2:$A$300</c:f>
              <c:numCache>
                <c:formatCode>mmm\-yy</c:formatCode>
                <c:ptCount val="299"/>
                <c:pt idx="0">
                  <c:v>38359</c:v>
                </c:pt>
                <c:pt idx="1">
                  <c:v>38370</c:v>
                </c:pt>
                <c:pt idx="2">
                  <c:v>38371</c:v>
                </c:pt>
                <c:pt idx="3">
                  <c:v>38393</c:v>
                </c:pt>
                <c:pt idx="4">
                  <c:v>38400</c:v>
                </c:pt>
                <c:pt idx="5">
                  <c:v>38415</c:v>
                </c:pt>
                <c:pt idx="6">
                  <c:v>38429</c:v>
                </c:pt>
                <c:pt idx="7">
                  <c:v>38441</c:v>
                </c:pt>
                <c:pt idx="8">
                  <c:v>38450</c:v>
                </c:pt>
                <c:pt idx="9">
                  <c:v>38452</c:v>
                </c:pt>
                <c:pt idx="10">
                  <c:v>38454</c:v>
                </c:pt>
                <c:pt idx="11">
                  <c:v>38455</c:v>
                </c:pt>
                <c:pt idx="12">
                  <c:v>38456</c:v>
                </c:pt>
                <c:pt idx="13">
                  <c:v>38458</c:v>
                </c:pt>
                <c:pt idx="14">
                  <c:v>38459</c:v>
                </c:pt>
                <c:pt idx="15">
                  <c:v>38460</c:v>
                </c:pt>
                <c:pt idx="16">
                  <c:v>38461</c:v>
                </c:pt>
                <c:pt idx="17">
                  <c:v>38462</c:v>
                </c:pt>
                <c:pt idx="18">
                  <c:v>38475</c:v>
                </c:pt>
                <c:pt idx="19">
                  <c:v>38490</c:v>
                </c:pt>
                <c:pt idx="20">
                  <c:v>38510</c:v>
                </c:pt>
                <c:pt idx="21">
                  <c:v>38523</c:v>
                </c:pt>
                <c:pt idx="22">
                  <c:v>38538</c:v>
                </c:pt>
                <c:pt idx="23">
                  <c:v>38552</c:v>
                </c:pt>
                <c:pt idx="24">
                  <c:v>38565</c:v>
                </c:pt>
                <c:pt idx="25">
                  <c:v>38583</c:v>
                </c:pt>
                <c:pt idx="26">
                  <c:v>38596</c:v>
                </c:pt>
                <c:pt idx="27">
                  <c:v>38608</c:v>
                </c:pt>
                <c:pt idx="28">
                  <c:v>38629</c:v>
                </c:pt>
                <c:pt idx="29">
                  <c:v>38643</c:v>
                </c:pt>
                <c:pt idx="30">
                  <c:v>38659</c:v>
                </c:pt>
                <c:pt idx="31">
                  <c:v>38673</c:v>
                </c:pt>
                <c:pt idx="32">
                  <c:v>38691</c:v>
                </c:pt>
                <c:pt idx="33">
                  <c:v>38705</c:v>
                </c:pt>
                <c:pt idx="34">
                  <c:v>38721</c:v>
                </c:pt>
                <c:pt idx="35">
                  <c:v>38750</c:v>
                </c:pt>
                <c:pt idx="36">
                  <c:v>38779</c:v>
                </c:pt>
                <c:pt idx="37">
                  <c:v>38831</c:v>
                </c:pt>
                <c:pt idx="38">
                  <c:v>38860</c:v>
                </c:pt>
                <c:pt idx="39">
                  <c:v>38874</c:v>
                </c:pt>
                <c:pt idx="40">
                  <c:v>38915</c:v>
                </c:pt>
                <c:pt idx="41">
                  <c:v>38936</c:v>
                </c:pt>
                <c:pt idx="42">
                  <c:v>38980</c:v>
                </c:pt>
                <c:pt idx="43">
                  <c:v>39014</c:v>
                </c:pt>
                <c:pt idx="44">
                  <c:v>39042</c:v>
                </c:pt>
                <c:pt idx="45">
                  <c:v>39069</c:v>
                </c:pt>
                <c:pt idx="46">
                  <c:v>39112</c:v>
                </c:pt>
                <c:pt idx="47">
                  <c:v>39140</c:v>
                </c:pt>
                <c:pt idx="48">
                  <c:v>39155</c:v>
                </c:pt>
                <c:pt idx="49">
                  <c:v>39181</c:v>
                </c:pt>
                <c:pt idx="50">
                  <c:v>39209</c:v>
                </c:pt>
                <c:pt idx="51">
                  <c:v>39255</c:v>
                </c:pt>
                <c:pt idx="52">
                  <c:v>39273</c:v>
                </c:pt>
                <c:pt idx="53">
                  <c:v>39323</c:v>
                </c:pt>
                <c:pt idx="54">
                  <c:v>39328</c:v>
                </c:pt>
                <c:pt idx="55">
                  <c:v>39356</c:v>
                </c:pt>
                <c:pt idx="56">
                  <c:v>39402</c:v>
                </c:pt>
                <c:pt idx="57">
                  <c:v>39433</c:v>
                </c:pt>
                <c:pt idx="58">
                  <c:v>39454</c:v>
                </c:pt>
                <c:pt idx="59">
                  <c:v>39482</c:v>
                </c:pt>
                <c:pt idx="60">
                  <c:v>39517</c:v>
                </c:pt>
                <c:pt idx="61">
                  <c:v>39540</c:v>
                </c:pt>
                <c:pt idx="62">
                  <c:v>39546</c:v>
                </c:pt>
                <c:pt idx="63">
                  <c:v>39547</c:v>
                </c:pt>
                <c:pt idx="64">
                  <c:v>39554</c:v>
                </c:pt>
                <c:pt idx="65">
                  <c:v>39569</c:v>
                </c:pt>
                <c:pt idx="66">
                  <c:v>39573</c:v>
                </c:pt>
                <c:pt idx="67">
                  <c:v>39580</c:v>
                </c:pt>
                <c:pt idx="68">
                  <c:v>39587</c:v>
                </c:pt>
                <c:pt idx="69">
                  <c:v>39596</c:v>
                </c:pt>
                <c:pt idx="70">
                  <c:v>39601</c:v>
                </c:pt>
                <c:pt idx="71">
                  <c:v>39608</c:v>
                </c:pt>
                <c:pt idx="72">
                  <c:v>39616</c:v>
                </c:pt>
                <c:pt idx="73">
                  <c:v>39623</c:v>
                </c:pt>
                <c:pt idx="74">
                  <c:v>39637</c:v>
                </c:pt>
                <c:pt idx="75">
                  <c:v>39645</c:v>
                </c:pt>
                <c:pt idx="76">
                  <c:v>39652</c:v>
                </c:pt>
                <c:pt idx="77">
                  <c:v>39658</c:v>
                </c:pt>
                <c:pt idx="78">
                  <c:v>39666</c:v>
                </c:pt>
                <c:pt idx="79">
                  <c:v>39671</c:v>
                </c:pt>
                <c:pt idx="80">
                  <c:v>39672</c:v>
                </c:pt>
                <c:pt idx="81">
                  <c:v>39681</c:v>
                </c:pt>
                <c:pt idx="82">
                  <c:v>39686</c:v>
                </c:pt>
                <c:pt idx="83">
                  <c:v>39695</c:v>
                </c:pt>
                <c:pt idx="84">
                  <c:v>39701</c:v>
                </c:pt>
                <c:pt idx="85">
                  <c:v>39707</c:v>
                </c:pt>
                <c:pt idx="86">
                  <c:v>39714</c:v>
                </c:pt>
                <c:pt idx="87">
                  <c:v>39724</c:v>
                </c:pt>
                <c:pt idx="88">
                  <c:v>39730</c:v>
                </c:pt>
                <c:pt idx="89">
                  <c:v>39737</c:v>
                </c:pt>
                <c:pt idx="90">
                  <c:v>39742</c:v>
                </c:pt>
                <c:pt idx="91">
                  <c:v>39748</c:v>
                </c:pt>
                <c:pt idx="92">
                  <c:v>39757</c:v>
                </c:pt>
                <c:pt idx="93">
                  <c:v>39763</c:v>
                </c:pt>
                <c:pt idx="94">
                  <c:v>39785</c:v>
                </c:pt>
                <c:pt idx="95">
                  <c:v>39793</c:v>
                </c:pt>
                <c:pt idx="96">
                  <c:v>39800</c:v>
                </c:pt>
                <c:pt idx="97">
                  <c:v>39808</c:v>
                </c:pt>
                <c:pt idx="98">
                  <c:v>39821</c:v>
                </c:pt>
                <c:pt idx="99">
                  <c:v>39846</c:v>
                </c:pt>
                <c:pt idx="100">
                  <c:v>39894</c:v>
                </c:pt>
                <c:pt idx="101">
                  <c:v>39917</c:v>
                </c:pt>
                <c:pt idx="102">
                  <c:v>39946</c:v>
                </c:pt>
                <c:pt idx="103">
                  <c:v>39968</c:v>
                </c:pt>
                <c:pt idx="104">
                  <c:v>40011</c:v>
                </c:pt>
                <c:pt idx="105">
                  <c:v>40053</c:v>
                </c:pt>
                <c:pt idx="106">
                  <c:v>40080</c:v>
                </c:pt>
                <c:pt idx="107">
                  <c:v>40104</c:v>
                </c:pt>
                <c:pt idx="108">
                  <c:v>40136</c:v>
                </c:pt>
                <c:pt idx="109">
                  <c:v>40167</c:v>
                </c:pt>
                <c:pt idx="110">
                  <c:v>40202</c:v>
                </c:pt>
                <c:pt idx="111">
                  <c:v>40217</c:v>
                </c:pt>
                <c:pt idx="112">
                  <c:v>40245</c:v>
                </c:pt>
                <c:pt idx="113">
                  <c:v>40298</c:v>
                </c:pt>
                <c:pt idx="114">
                  <c:v>40311</c:v>
                </c:pt>
                <c:pt idx="115">
                  <c:v>40357</c:v>
                </c:pt>
                <c:pt idx="116">
                  <c:v>40387</c:v>
                </c:pt>
                <c:pt idx="117">
                  <c:v>40401</c:v>
                </c:pt>
                <c:pt idx="118">
                  <c:v>40428</c:v>
                </c:pt>
                <c:pt idx="119">
                  <c:v>40456</c:v>
                </c:pt>
                <c:pt idx="120">
                  <c:v>40491</c:v>
                </c:pt>
                <c:pt idx="121">
                  <c:v>40527</c:v>
                </c:pt>
                <c:pt idx="122">
                  <c:v>40549</c:v>
                </c:pt>
                <c:pt idx="123">
                  <c:v>40597</c:v>
                </c:pt>
                <c:pt idx="124">
                  <c:v>40611</c:v>
                </c:pt>
                <c:pt idx="125">
                  <c:v>40641</c:v>
                </c:pt>
                <c:pt idx="126">
                  <c:v>40681</c:v>
                </c:pt>
                <c:pt idx="127">
                  <c:v>40722</c:v>
                </c:pt>
                <c:pt idx="128">
                  <c:v>40751</c:v>
                </c:pt>
                <c:pt idx="129">
                  <c:v>40758</c:v>
                </c:pt>
                <c:pt idx="130">
                  <c:v>40807</c:v>
                </c:pt>
                <c:pt idx="131">
                  <c:v>40839</c:v>
                </c:pt>
                <c:pt idx="132">
                  <c:v>40863</c:v>
                </c:pt>
                <c:pt idx="133">
                  <c:v>40895</c:v>
                </c:pt>
                <c:pt idx="134">
                  <c:v>40921</c:v>
                </c:pt>
                <c:pt idx="135">
                  <c:v>40942</c:v>
                </c:pt>
                <c:pt idx="136">
                  <c:v>40979</c:v>
                </c:pt>
                <c:pt idx="137">
                  <c:v>41023</c:v>
                </c:pt>
                <c:pt idx="138">
                  <c:v>41052</c:v>
                </c:pt>
                <c:pt idx="139">
                  <c:v>41075</c:v>
                </c:pt>
                <c:pt idx="140">
                  <c:v>41094</c:v>
                </c:pt>
                <c:pt idx="141">
                  <c:v>41122</c:v>
                </c:pt>
                <c:pt idx="142">
                  <c:v>41177</c:v>
                </c:pt>
                <c:pt idx="143">
                  <c:v>41193</c:v>
                </c:pt>
                <c:pt idx="144">
                  <c:v>41220</c:v>
                </c:pt>
                <c:pt idx="145">
                  <c:v>41247</c:v>
                </c:pt>
                <c:pt idx="146">
                  <c:v>41278</c:v>
                </c:pt>
                <c:pt idx="147">
                  <c:v>41322</c:v>
                </c:pt>
                <c:pt idx="148">
                  <c:v>41334</c:v>
                </c:pt>
                <c:pt idx="149">
                  <c:v>41373</c:v>
                </c:pt>
                <c:pt idx="150">
                  <c:v>41402</c:v>
                </c:pt>
                <c:pt idx="151">
                  <c:v>41431</c:v>
                </c:pt>
                <c:pt idx="152">
                  <c:v>41458</c:v>
                </c:pt>
                <c:pt idx="153">
                  <c:v>41488</c:v>
                </c:pt>
                <c:pt idx="154">
                  <c:v>41541</c:v>
                </c:pt>
                <c:pt idx="155">
                  <c:v>41555</c:v>
                </c:pt>
                <c:pt idx="156">
                  <c:v>41586</c:v>
                </c:pt>
                <c:pt idx="157">
                  <c:v>41618</c:v>
                </c:pt>
                <c:pt idx="158">
                  <c:v>41667</c:v>
                </c:pt>
                <c:pt idx="159">
                  <c:v>41683</c:v>
                </c:pt>
                <c:pt idx="160">
                  <c:v>41724</c:v>
                </c:pt>
                <c:pt idx="161">
                  <c:v>41753</c:v>
                </c:pt>
                <c:pt idx="162">
                  <c:v>41780</c:v>
                </c:pt>
                <c:pt idx="163">
                  <c:v>41796</c:v>
                </c:pt>
                <c:pt idx="164">
                  <c:v>41838</c:v>
                </c:pt>
                <c:pt idx="165">
                  <c:v>41881</c:v>
                </c:pt>
                <c:pt idx="166">
                  <c:v>41903</c:v>
                </c:pt>
                <c:pt idx="167">
                  <c:v>41928</c:v>
                </c:pt>
                <c:pt idx="168">
                  <c:v>41968</c:v>
                </c:pt>
                <c:pt idx="169">
                  <c:v>42001</c:v>
                </c:pt>
                <c:pt idx="170">
                  <c:v>42005</c:v>
                </c:pt>
                <c:pt idx="171">
                  <c:v>42036</c:v>
                </c:pt>
                <c:pt idx="172">
                  <c:v>42065</c:v>
                </c:pt>
                <c:pt idx="173">
                  <c:v>42097</c:v>
                </c:pt>
                <c:pt idx="174">
                  <c:v>42128</c:v>
                </c:pt>
                <c:pt idx="175">
                  <c:v>42160</c:v>
                </c:pt>
                <c:pt idx="176">
                  <c:v>42191</c:v>
                </c:pt>
                <c:pt idx="177">
                  <c:v>42223</c:v>
                </c:pt>
                <c:pt idx="178">
                  <c:v>42255</c:v>
                </c:pt>
                <c:pt idx="179">
                  <c:v>42286</c:v>
                </c:pt>
                <c:pt idx="180">
                  <c:v>42318</c:v>
                </c:pt>
                <c:pt idx="181">
                  <c:v>42349</c:v>
                </c:pt>
                <c:pt idx="182">
                  <c:v>42378</c:v>
                </c:pt>
                <c:pt idx="183">
                  <c:v>42418</c:v>
                </c:pt>
                <c:pt idx="184">
                  <c:v>42449</c:v>
                </c:pt>
                <c:pt idx="185">
                  <c:v>42486</c:v>
                </c:pt>
                <c:pt idx="186">
                  <c:v>42500</c:v>
                </c:pt>
                <c:pt idx="187">
                  <c:v>42529</c:v>
                </c:pt>
                <c:pt idx="188">
                  <c:v>42552</c:v>
                </c:pt>
                <c:pt idx="189">
                  <c:v>42583</c:v>
                </c:pt>
                <c:pt idx="190">
                  <c:v>42614</c:v>
                </c:pt>
                <c:pt idx="191">
                  <c:v>42644</c:v>
                </c:pt>
                <c:pt idx="192">
                  <c:v>42675</c:v>
                </c:pt>
                <c:pt idx="193">
                  <c:v>42705</c:v>
                </c:pt>
                <c:pt idx="194">
                  <c:v>42736</c:v>
                </c:pt>
                <c:pt idx="195">
                  <c:v>42767</c:v>
                </c:pt>
                <c:pt idx="196">
                  <c:v>42795</c:v>
                </c:pt>
                <c:pt idx="197">
                  <c:v>42826</c:v>
                </c:pt>
                <c:pt idx="198">
                  <c:v>42856</c:v>
                </c:pt>
                <c:pt idx="199">
                  <c:v>42887</c:v>
                </c:pt>
                <c:pt idx="200">
                  <c:v>42917</c:v>
                </c:pt>
                <c:pt idx="201">
                  <c:v>42948</c:v>
                </c:pt>
                <c:pt idx="202">
                  <c:v>42979</c:v>
                </c:pt>
                <c:pt idx="203">
                  <c:v>43009</c:v>
                </c:pt>
                <c:pt idx="204">
                  <c:v>43040</c:v>
                </c:pt>
                <c:pt idx="205">
                  <c:v>43070</c:v>
                </c:pt>
                <c:pt idx="206">
                  <c:v>43101</c:v>
                </c:pt>
                <c:pt idx="207">
                  <c:v>43132</c:v>
                </c:pt>
                <c:pt idx="208">
                  <c:v>43160</c:v>
                </c:pt>
                <c:pt idx="209">
                  <c:v>43191</c:v>
                </c:pt>
                <c:pt idx="210">
                  <c:v>43221</c:v>
                </c:pt>
                <c:pt idx="211">
                  <c:v>43252</c:v>
                </c:pt>
                <c:pt idx="212">
                  <c:v>43282</c:v>
                </c:pt>
                <c:pt idx="213">
                  <c:v>43313</c:v>
                </c:pt>
                <c:pt idx="214">
                  <c:v>43344</c:v>
                </c:pt>
                <c:pt idx="215">
                  <c:v>43374</c:v>
                </c:pt>
                <c:pt idx="216">
                  <c:v>43405</c:v>
                </c:pt>
                <c:pt idx="217">
                  <c:v>43435</c:v>
                </c:pt>
                <c:pt idx="218">
                  <c:v>43468</c:v>
                </c:pt>
                <c:pt idx="219">
                  <c:v>43503</c:v>
                </c:pt>
                <c:pt idx="220">
                  <c:v>43530</c:v>
                </c:pt>
                <c:pt idx="221">
                  <c:v>43559</c:v>
                </c:pt>
                <c:pt idx="222">
                  <c:v>43593</c:v>
                </c:pt>
                <c:pt idx="223">
                  <c:v>43618</c:v>
                </c:pt>
                <c:pt idx="224">
                  <c:v>43648</c:v>
                </c:pt>
                <c:pt idx="225">
                  <c:v>43679</c:v>
                </c:pt>
                <c:pt idx="226">
                  <c:v>43714</c:v>
                </c:pt>
                <c:pt idx="227">
                  <c:v>43741</c:v>
                </c:pt>
                <c:pt idx="228">
                  <c:v>43770</c:v>
                </c:pt>
                <c:pt idx="229">
                  <c:v>43800</c:v>
                </c:pt>
                <c:pt idx="230">
                  <c:v>43831</c:v>
                </c:pt>
                <c:pt idx="231">
                  <c:v>43862</c:v>
                </c:pt>
                <c:pt idx="232">
                  <c:v>43891</c:v>
                </c:pt>
                <c:pt idx="233">
                  <c:v>43922</c:v>
                </c:pt>
                <c:pt idx="234">
                  <c:v>43952</c:v>
                </c:pt>
                <c:pt idx="235">
                  <c:v>43983</c:v>
                </c:pt>
                <c:pt idx="236">
                  <c:v>44015</c:v>
                </c:pt>
                <c:pt idx="237">
                  <c:v>44021</c:v>
                </c:pt>
                <c:pt idx="238">
                  <c:v>44026</c:v>
                </c:pt>
                <c:pt idx="239">
                  <c:v>44033</c:v>
                </c:pt>
                <c:pt idx="240">
                  <c:v>44054</c:v>
                </c:pt>
                <c:pt idx="241">
                  <c:v>44082</c:v>
                </c:pt>
                <c:pt idx="242">
                  <c:v>44105</c:v>
                </c:pt>
                <c:pt idx="243">
                  <c:v>44138</c:v>
                </c:pt>
                <c:pt idx="244">
                  <c:v>44178</c:v>
                </c:pt>
                <c:pt idx="245">
                  <c:v>44209</c:v>
                </c:pt>
                <c:pt idx="246">
                  <c:v>44240</c:v>
                </c:pt>
                <c:pt idx="247">
                  <c:v>44268</c:v>
                </c:pt>
                <c:pt idx="248">
                  <c:v>44299</c:v>
                </c:pt>
                <c:pt idx="249">
                  <c:v>44329</c:v>
                </c:pt>
                <c:pt idx="250">
                  <c:v>44360</c:v>
                </c:pt>
                <c:pt idx="251">
                  <c:v>44390</c:v>
                </c:pt>
                <c:pt idx="252">
                  <c:v>44421</c:v>
                </c:pt>
                <c:pt idx="253">
                  <c:v>44452</c:v>
                </c:pt>
                <c:pt idx="254">
                  <c:v>44482</c:v>
                </c:pt>
                <c:pt idx="255">
                  <c:v>44513</c:v>
                </c:pt>
                <c:pt idx="256">
                  <c:v>44543</c:v>
                </c:pt>
                <c:pt idx="257">
                  <c:v>44574</c:v>
                </c:pt>
                <c:pt idx="258">
                  <c:v>44605</c:v>
                </c:pt>
                <c:pt idx="259">
                  <c:v>44633</c:v>
                </c:pt>
                <c:pt idx="260">
                  <c:v>44664</c:v>
                </c:pt>
                <c:pt idx="261">
                  <c:v>44694</c:v>
                </c:pt>
                <c:pt idx="262">
                  <c:v>44725</c:v>
                </c:pt>
                <c:pt idx="263">
                  <c:v>44755</c:v>
                </c:pt>
                <c:pt idx="264">
                  <c:v>44786</c:v>
                </c:pt>
                <c:pt idx="265">
                  <c:v>44817</c:v>
                </c:pt>
                <c:pt idx="266">
                  <c:v>44847</c:v>
                </c:pt>
                <c:pt idx="267">
                  <c:v>44878</c:v>
                </c:pt>
                <c:pt idx="268">
                  <c:v>44908</c:v>
                </c:pt>
                <c:pt idx="269">
                  <c:v>44939</c:v>
                </c:pt>
                <c:pt idx="270">
                  <c:v>44970</c:v>
                </c:pt>
                <c:pt idx="271">
                  <c:v>44998</c:v>
                </c:pt>
                <c:pt idx="272">
                  <c:v>45029</c:v>
                </c:pt>
                <c:pt idx="273">
                  <c:v>45059</c:v>
                </c:pt>
                <c:pt idx="274">
                  <c:v>45090</c:v>
                </c:pt>
                <c:pt idx="275">
                  <c:v>45135</c:v>
                </c:pt>
                <c:pt idx="276">
                  <c:v>45150</c:v>
                </c:pt>
                <c:pt idx="277">
                  <c:v>45197</c:v>
                </c:pt>
                <c:pt idx="278">
                  <c:v>45209</c:v>
                </c:pt>
                <c:pt idx="279">
                  <c:v>45251</c:v>
                </c:pt>
                <c:pt idx="280">
                  <c:v>45289</c:v>
                </c:pt>
                <c:pt idx="281">
                  <c:v>45295</c:v>
                </c:pt>
                <c:pt idx="282">
                  <c:v>45336</c:v>
                </c:pt>
                <c:pt idx="283">
                  <c:v>45372</c:v>
                </c:pt>
                <c:pt idx="284">
                  <c:v>45400</c:v>
                </c:pt>
                <c:pt idx="285">
                  <c:v>45439</c:v>
                </c:pt>
                <c:pt idx="286">
                  <c:v>45449</c:v>
                </c:pt>
                <c:pt idx="287">
                  <c:v>45484</c:v>
                </c:pt>
                <c:pt idx="288">
                  <c:v>45533</c:v>
                </c:pt>
                <c:pt idx="289">
                  <c:v>45540</c:v>
                </c:pt>
                <c:pt idx="290">
                  <c:v>45587</c:v>
                </c:pt>
                <c:pt idx="291">
                  <c:v>45598</c:v>
                </c:pt>
                <c:pt idx="292">
                  <c:v>45636</c:v>
                </c:pt>
                <c:pt idx="293">
                  <c:v>45659</c:v>
                </c:pt>
                <c:pt idx="294">
                  <c:v>45715</c:v>
                </c:pt>
                <c:pt idx="295">
                  <c:v>45737</c:v>
                </c:pt>
                <c:pt idx="296">
                  <c:v>45771</c:v>
                </c:pt>
                <c:pt idx="297">
                  <c:v>45799</c:v>
                </c:pt>
                <c:pt idx="298">
                  <c:v>45834</c:v>
                </c:pt>
              </c:numCache>
            </c:numRef>
          </c:cat>
          <c:val>
            <c:numRef>
              <c:f>'Cunc Antes Choap (1AM8)'!$E$2:$E$300</c:f>
              <c:numCache>
                <c:formatCode>General</c:formatCode>
                <c:ptCount val="299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  <c:pt idx="244">
                  <c:v>0.01</c:v>
                </c:pt>
                <c:pt idx="245">
                  <c:v>0.01</c:v>
                </c:pt>
                <c:pt idx="246">
                  <c:v>0.01</c:v>
                </c:pt>
                <c:pt idx="247">
                  <c:v>0.01</c:v>
                </c:pt>
                <c:pt idx="248">
                  <c:v>0.01</c:v>
                </c:pt>
                <c:pt idx="249">
                  <c:v>0.01</c:v>
                </c:pt>
                <c:pt idx="250">
                  <c:v>0.01</c:v>
                </c:pt>
                <c:pt idx="251">
                  <c:v>0.01</c:v>
                </c:pt>
                <c:pt idx="252">
                  <c:v>0.01</c:v>
                </c:pt>
                <c:pt idx="253">
                  <c:v>0.01</c:v>
                </c:pt>
                <c:pt idx="254">
                  <c:v>0.01</c:v>
                </c:pt>
                <c:pt idx="255">
                  <c:v>0.01</c:v>
                </c:pt>
                <c:pt idx="256">
                  <c:v>0.01</c:v>
                </c:pt>
                <c:pt idx="257">
                  <c:v>0.01</c:v>
                </c:pt>
                <c:pt idx="258">
                  <c:v>0.01</c:v>
                </c:pt>
                <c:pt idx="259">
                  <c:v>0.01</c:v>
                </c:pt>
                <c:pt idx="260">
                  <c:v>0.01</c:v>
                </c:pt>
                <c:pt idx="261">
                  <c:v>0.01</c:v>
                </c:pt>
                <c:pt idx="262">
                  <c:v>0.01</c:v>
                </c:pt>
                <c:pt idx="263">
                  <c:v>0.01</c:v>
                </c:pt>
                <c:pt idx="264">
                  <c:v>0.01</c:v>
                </c:pt>
                <c:pt idx="265">
                  <c:v>0.01</c:v>
                </c:pt>
                <c:pt idx="266">
                  <c:v>0.01</c:v>
                </c:pt>
                <c:pt idx="267">
                  <c:v>0.01</c:v>
                </c:pt>
                <c:pt idx="268">
                  <c:v>0.01</c:v>
                </c:pt>
                <c:pt idx="269">
                  <c:v>0.01</c:v>
                </c:pt>
                <c:pt idx="270">
                  <c:v>0.01</c:v>
                </c:pt>
                <c:pt idx="271">
                  <c:v>0.01</c:v>
                </c:pt>
                <c:pt idx="272">
                  <c:v>0.01</c:v>
                </c:pt>
                <c:pt idx="273">
                  <c:v>0.01</c:v>
                </c:pt>
                <c:pt idx="274">
                  <c:v>0.01</c:v>
                </c:pt>
                <c:pt idx="275">
                  <c:v>0.01</c:v>
                </c:pt>
                <c:pt idx="276">
                  <c:v>0.01</c:v>
                </c:pt>
                <c:pt idx="277">
                  <c:v>0.01</c:v>
                </c:pt>
                <c:pt idx="278">
                  <c:v>0.01</c:v>
                </c:pt>
                <c:pt idx="279">
                  <c:v>0.01</c:v>
                </c:pt>
                <c:pt idx="280">
                  <c:v>0.01</c:v>
                </c:pt>
                <c:pt idx="281">
                  <c:v>0.01</c:v>
                </c:pt>
                <c:pt idx="282">
                  <c:v>0.01</c:v>
                </c:pt>
                <c:pt idx="283">
                  <c:v>0.01</c:v>
                </c:pt>
                <c:pt idx="284">
                  <c:v>0.01</c:v>
                </c:pt>
                <c:pt idx="285">
                  <c:v>0.01</c:v>
                </c:pt>
                <c:pt idx="286">
                  <c:v>0.01</c:v>
                </c:pt>
                <c:pt idx="287">
                  <c:v>0.01</c:v>
                </c:pt>
                <c:pt idx="288">
                  <c:v>0.01</c:v>
                </c:pt>
                <c:pt idx="289">
                  <c:v>0.01</c:v>
                </c:pt>
                <c:pt idx="290">
                  <c:v>0.01</c:v>
                </c:pt>
                <c:pt idx="291">
                  <c:v>0.01</c:v>
                </c:pt>
                <c:pt idx="292">
                  <c:v>0.01</c:v>
                </c:pt>
                <c:pt idx="293">
                  <c:v>0.01</c:v>
                </c:pt>
                <c:pt idx="294">
                  <c:v>0.01</c:v>
                </c:pt>
                <c:pt idx="295">
                  <c:v>0.01</c:v>
                </c:pt>
                <c:pt idx="296">
                  <c:v>0.01</c:v>
                </c:pt>
                <c:pt idx="297">
                  <c:v>0.01</c:v>
                </c:pt>
                <c:pt idx="298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54-4338-BCA4-3F0FBAB17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6880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'Cunc Antes Choap (1AM8)'!$D$1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'Cunc Antes Choap (1AM8)'!$A$2:$A$300</c:f>
              <c:numCache>
                <c:formatCode>mmm\-yy</c:formatCode>
                <c:ptCount val="299"/>
                <c:pt idx="0">
                  <c:v>38359</c:v>
                </c:pt>
                <c:pt idx="1">
                  <c:v>38370</c:v>
                </c:pt>
                <c:pt idx="2">
                  <c:v>38371</c:v>
                </c:pt>
                <c:pt idx="3">
                  <c:v>38393</c:v>
                </c:pt>
                <c:pt idx="4">
                  <c:v>38400</c:v>
                </c:pt>
                <c:pt idx="5">
                  <c:v>38415</c:v>
                </c:pt>
                <c:pt idx="6">
                  <c:v>38429</c:v>
                </c:pt>
                <c:pt idx="7">
                  <c:v>38441</c:v>
                </c:pt>
                <c:pt idx="8">
                  <c:v>38450</c:v>
                </c:pt>
                <c:pt idx="9">
                  <c:v>38452</c:v>
                </c:pt>
                <c:pt idx="10">
                  <c:v>38454</c:v>
                </c:pt>
                <c:pt idx="11">
                  <c:v>38455</c:v>
                </c:pt>
                <c:pt idx="12">
                  <c:v>38456</c:v>
                </c:pt>
                <c:pt idx="13">
                  <c:v>38458</c:v>
                </c:pt>
                <c:pt idx="14">
                  <c:v>38459</c:v>
                </c:pt>
                <c:pt idx="15">
                  <c:v>38460</c:v>
                </c:pt>
                <c:pt idx="16">
                  <c:v>38461</c:v>
                </c:pt>
                <c:pt idx="17">
                  <c:v>38462</c:v>
                </c:pt>
                <c:pt idx="18">
                  <c:v>38475</c:v>
                </c:pt>
                <c:pt idx="19">
                  <c:v>38490</c:v>
                </c:pt>
                <c:pt idx="20">
                  <c:v>38510</c:v>
                </c:pt>
                <c:pt idx="21">
                  <c:v>38523</c:v>
                </c:pt>
                <c:pt idx="22">
                  <c:v>38538</c:v>
                </c:pt>
                <c:pt idx="23">
                  <c:v>38552</c:v>
                </c:pt>
                <c:pt idx="24">
                  <c:v>38565</c:v>
                </c:pt>
                <c:pt idx="25">
                  <c:v>38583</c:v>
                </c:pt>
                <c:pt idx="26">
                  <c:v>38596</c:v>
                </c:pt>
                <c:pt idx="27">
                  <c:v>38608</c:v>
                </c:pt>
                <c:pt idx="28">
                  <c:v>38629</c:v>
                </c:pt>
                <c:pt idx="29">
                  <c:v>38643</c:v>
                </c:pt>
                <c:pt idx="30">
                  <c:v>38659</c:v>
                </c:pt>
                <c:pt idx="31">
                  <c:v>38673</c:v>
                </c:pt>
                <c:pt idx="32">
                  <c:v>38691</c:v>
                </c:pt>
                <c:pt idx="33">
                  <c:v>38705</c:v>
                </c:pt>
                <c:pt idx="34">
                  <c:v>38721</c:v>
                </c:pt>
                <c:pt idx="35">
                  <c:v>38750</c:v>
                </c:pt>
                <c:pt idx="36">
                  <c:v>38779</c:v>
                </c:pt>
                <c:pt idx="37">
                  <c:v>38831</c:v>
                </c:pt>
                <c:pt idx="38">
                  <c:v>38860</c:v>
                </c:pt>
                <c:pt idx="39">
                  <c:v>38874</c:v>
                </c:pt>
                <c:pt idx="40">
                  <c:v>38915</c:v>
                </c:pt>
                <c:pt idx="41">
                  <c:v>38936</c:v>
                </c:pt>
                <c:pt idx="42">
                  <c:v>38980</c:v>
                </c:pt>
                <c:pt idx="43">
                  <c:v>39014</c:v>
                </c:pt>
                <c:pt idx="44">
                  <c:v>39042</c:v>
                </c:pt>
                <c:pt idx="45">
                  <c:v>39069</c:v>
                </c:pt>
                <c:pt idx="46">
                  <c:v>39112</c:v>
                </c:pt>
                <c:pt idx="47">
                  <c:v>39140</c:v>
                </c:pt>
                <c:pt idx="48">
                  <c:v>39155</c:v>
                </c:pt>
                <c:pt idx="49">
                  <c:v>39181</c:v>
                </c:pt>
                <c:pt idx="50">
                  <c:v>39209</c:v>
                </c:pt>
                <c:pt idx="51">
                  <c:v>39255</c:v>
                </c:pt>
                <c:pt idx="52">
                  <c:v>39273</c:v>
                </c:pt>
                <c:pt idx="53">
                  <c:v>39323</c:v>
                </c:pt>
                <c:pt idx="54">
                  <c:v>39328</c:v>
                </c:pt>
                <c:pt idx="55">
                  <c:v>39356</c:v>
                </c:pt>
                <c:pt idx="56">
                  <c:v>39402</c:v>
                </c:pt>
                <c:pt idx="57">
                  <c:v>39433</c:v>
                </c:pt>
                <c:pt idx="58">
                  <c:v>39454</c:v>
                </c:pt>
                <c:pt idx="59">
                  <c:v>39482</c:v>
                </c:pt>
                <c:pt idx="60">
                  <c:v>39517</c:v>
                </c:pt>
                <c:pt idx="61">
                  <c:v>39540</c:v>
                </c:pt>
                <c:pt idx="62">
                  <c:v>39546</c:v>
                </c:pt>
                <c:pt idx="63">
                  <c:v>39547</c:v>
                </c:pt>
                <c:pt idx="64">
                  <c:v>39554</c:v>
                </c:pt>
                <c:pt idx="65">
                  <c:v>39569</c:v>
                </c:pt>
                <c:pt idx="66">
                  <c:v>39573</c:v>
                </c:pt>
                <c:pt idx="67">
                  <c:v>39580</c:v>
                </c:pt>
                <c:pt idx="68">
                  <c:v>39587</c:v>
                </c:pt>
                <c:pt idx="69">
                  <c:v>39596</c:v>
                </c:pt>
                <c:pt idx="70">
                  <c:v>39601</c:v>
                </c:pt>
                <c:pt idx="71">
                  <c:v>39608</c:v>
                </c:pt>
                <c:pt idx="72">
                  <c:v>39616</c:v>
                </c:pt>
                <c:pt idx="73">
                  <c:v>39623</c:v>
                </c:pt>
                <c:pt idx="74">
                  <c:v>39637</c:v>
                </c:pt>
                <c:pt idx="75">
                  <c:v>39645</c:v>
                </c:pt>
                <c:pt idx="76">
                  <c:v>39652</c:v>
                </c:pt>
                <c:pt idx="77">
                  <c:v>39658</c:v>
                </c:pt>
                <c:pt idx="78">
                  <c:v>39666</c:v>
                </c:pt>
                <c:pt idx="79">
                  <c:v>39671</c:v>
                </c:pt>
                <c:pt idx="80">
                  <c:v>39672</c:v>
                </c:pt>
                <c:pt idx="81">
                  <c:v>39681</c:v>
                </c:pt>
                <c:pt idx="82">
                  <c:v>39686</c:v>
                </c:pt>
                <c:pt idx="83">
                  <c:v>39695</c:v>
                </c:pt>
                <c:pt idx="84">
                  <c:v>39701</c:v>
                </c:pt>
                <c:pt idx="85">
                  <c:v>39707</c:v>
                </c:pt>
                <c:pt idx="86">
                  <c:v>39714</c:v>
                </c:pt>
                <c:pt idx="87">
                  <c:v>39724</c:v>
                </c:pt>
                <c:pt idx="88">
                  <c:v>39730</c:v>
                </c:pt>
                <c:pt idx="89">
                  <c:v>39737</c:v>
                </c:pt>
                <c:pt idx="90">
                  <c:v>39742</c:v>
                </c:pt>
                <c:pt idx="91">
                  <c:v>39748</c:v>
                </c:pt>
                <c:pt idx="92">
                  <c:v>39757</c:v>
                </c:pt>
                <c:pt idx="93">
                  <c:v>39763</c:v>
                </c:pt>
                <c:pt idx="94">
                  <c:v>39785</c:v>
                </c:pt>
                <c:pt idx="95">
                  <c:v>39793</c:v>
                </c:pt>
                <c:pt idx="96">
                  <c:v>39800</c:v>
                </c:pt>
                <c:pt idx="97">
                  <c:v>39808</c:v>
                </c:pt>
                <c:pt idx="98">
                  <c:v>39821</c:v>
                </c:pt>
                <c:pt idx="99">
                  <c:v>39846</c:v>
                </c:pt>
                <c:pt idx="100">
                  <c:v>39894</c:v>
                </c:pt>
                <c:pt idx="101">
                  <c:v>39917</c:v>
                </c:pt>
                <c:pt idx="102">
                  <c:v>39946</c:v>
                </c:pt>
                <c:pt idx="103">
                  <c:v>39968</c:v>
                </c:pt>
                <c:pt idx="104">
                  <c:v>40011</c:v>
                </c:pt>
                <c:pt idx="105">
                  <c:v>40053</c:v>
                </c:pt>
                <c:pt idx="106">
                  <c:v>40080</c:v>
                </c:pt>
                <c:pt idx="107">
                  <c:v>40104</c:v>
                </c:pt>
                <c:pt idx="108">
                  <c:v>40136</c:v>
                </c:pt>
                <c:pt idx="109">
                  <c:v>40167</c:v>
                </c:pt>
                <c:pt idx="110">
                  <c:v>40202</c:v>
                </c:pt>
                <c:pt idx="111">
                  <c:v>40217</c:v>
                </c:pt>
                <c:pt idx="112">
                  <c:v>40245</c:v>
                </c:pt>
                <c:pt idx="113">
                  <c:v>40298</c:v>
                </c:pt>
                <c:pt idx="114">
                  <c:v>40311</c:v>
                </c:pt>
                <c:pt idx="115">
                  <c:v>40357</c:v>
                </c:pt>
                <c:pt idx="116">
                  <c:v>40387</c:v>
                </c:pt>
                <c:pt idx="117">
                  <c:v>40401</c:v>
                </c:pt>
                <c:pt idx="118">
                  <c:v>40428</c:v>
                </c:pt>
                <c:pt idx="119">
                  <c:v>40456</c:v>
                </c:pt>
                <c:pt idx="120">
                  <c:v>40491</c:v>
                </c:pt>
                <c:pt idx="121">
                  <c:v>40527</c:v>
                </c:pt>
                <c:pt idx="122">
                  <c:v>40549</c:v>
                </c:pt>
                <c:pt idx="123">
                  <c:v>40597</c:v>
                </c:pt>
                <c:pt idx="124">
                  <c:v>40611</c:v>
                </c:pt>
                <c:pt idx="125">
                  <c:v>40641</c:v>
                </c:pt>
                <c:pt idx="126">
                  <c:v>40681</c:v>
                </c:pt>
                <c:pt idx="127">
                  <c:v>40722</c:v>
                </c:pt>
                <c:pt idx="128">
                  <c:v>40751</c:v>
                </c:pt>
                <c:pt idx="129">
                  <c:v>40758</c:v>
                </c:pt>
                <c:pt idx="130">
                  <c:v>40807</c:v>
                </c:pt>
                <c:pt idx="131">
                  <c:v>40839</c:v>
                </c:pt>
                <c:pt idx="132">
                  <c:v>40863</c:v>
                </c:pt>
                <c:pt idx="133">
                  <c:v>40895</c:v>
                </c:pt>
                <c:pt idx="134">
                  <c:v>40921</c:v>
                </c:pt>
                <c:pt idx="135">
                  <c:v>40942</c:v>
                </c:pt>
                <c:pt idx="136">
                  <c:v>40979</c:v>
                </c:pt>
                <c:pt idx="137">
                  <c:v>41023</c:v>
                </c:pt>
                <c:pt idx="138">
                  <c:v>41052</c:v>
                </c:pt>
                <c:pt idx="139">
                  <c:v>41075</c:v>
                </c:pt>
                <c:pt idx="140">
                  <c:v>41094</c:v>
                </c:pt>
                <c:pt idx="141">
                  <c:v>41122</c:v>
                </c:pt>
                <c:pt idx="142">
                  <c:v>41177</c:v>
                </c:pt>
                <c:pt idx="143">
                  <c:v>41193</c:v>
                </c:pt>
                <c:pt idx="144">
                  <c:v>41220</c:v>
                </c:pt>
                <c:pt idx="145">
                  <c:v>41247</c:v>
                </c:pt>
                <c:pt idx="146">
                  <c:v>41278</c:v>
                </c:pt>
                <c:pt idx="147">
                  <c:v>41322</c:v>
                </c:pt>
                <c:pt idx="148">
                  <c:v>41334</c:v>
                </c:pt>
                <c:pt idx="149">
                  <c:v>41373</c:v>
                </c:pt>
                <c:pt idx="150">
                  <c:v>41402</c:v>
                </c:pt>
                <c:pt idx="151">
                  <c:v>41431</c:v>
                </c:pt>
                <c:pt idx="152">
                  <c:v>41458</c:v>
                </c:pt>
                <c:pt idx="153">
                  <c:v>41488</c:v>
                </c:pt>
                <c:pt idx="154">
                  <c:v>41541</c:v>
                </c:pt>
                <c:pt idx="155">
                  <c:v>41555</c:v>
                </c:pt>
                <c:pt idx="156">
                  <c:v>41586</c:v>
                </c:pt>
                <c:pt idx="157">
                  <c:v>41618</c:v>
                </c:pt>
                <c:pt idx="158">
                  <c:v>41667</c:v>
                </c:pt>
                <c:pt idx="159">
                  <c:v>41683</c:v>
                </c:pt>
                <c:pt idx="160">
                  <c:v>41724</c:v>
                </c:pt>
                <c:pt idx="161">
                  <c:v>41753</c:v>
                </c:pt>
                <c:pt idx="162">
                  <c:v>41780</c:v>
                </c:pt>
                <c:pt idx="163">
                  <c:v>41796</c:v>
                </c:pt>
                <c:pt idx="164">
                  <c:v>41838</c:v>
                </c:pt>
                <c:pt idx="165">
                  <c:v>41881</c:v>
                </c:pt>
                <c:pt idx="166">
                  <c:v>41903</c:v>
                </c:pt>
                <c:pt idx="167">
                  <c:v>41928</c:v>
                </c:pt>
                <c:pt idx="168">
                  <c:v>41968</c:v>
                </c:pt>
                <c:pt idx="169">
                  <c:v>42001</c:v>
                </c:pt>
                <c:pt idx="170">
                  <c:v>42005</c:v>
                </c:pt>
                <c:pt idx="171">
                  <c:v>42036</c:v>
                </c:pt>
                <c:pt idx="172">
                  <c:v>42065</c:v>
                </c:pt>
                <c:pt idx="173">
                  <c:v>42097</c:v>
                </c:pt>
                <c:pt idx="174">
                  <c:v>42128</c:v>
                </c:pt>
                <c:pt idx="175">
                  <c:v>42160</c:v>
                </c:pt>
                <c:pt idx="176">
                  <c:v>42191</c:v>
                </c:pt>
                <c:pt idx="177">
                  <c:v>42223</c:v>
                </c:pt>
                <c:pt idx="178">
                  <c:v>42255</c:v>
                </c:pt>
                <c:pt idx="179">
                  <c:v>42286</c:v>
                </c:pt>
                <c:pt idx="180">
                  <c:v>42318</c:v>
                </c:pt>
                <c:pt idx="181">
                  <c:v>42349</c:v>
                </c:pt>
                <c:pt idx="182">
                  <c:v>42378</c:v>
                </c:pt>
                <c:pt idx="183">
                  <c:v>42418</c:v>
                </c:pt>
                <c:pt idx="184">
                  <c:v>42449</c:v>
                </c:pt>
                <c:pt idx="185">
                  <c:v>42486</c:v>
                </c:pt>
                <c:pt idx="186">
                  <c:v>42500</c:v>
                </c:pt>
                <c:pt idx="187">
                  <c:v>42529</c:v>
                </c:pt>
                <c:pt idx="188">
                  <c:v>42552</c:v>
                </c:pt>
                <c:pt idx="189">
                  <c:v>42583</c:v>
                </c:pt>
                <c:pt idx="190">
                  <c:v>42614</c:v>
                </c:pt>
                <c:pt idx="191">
                  <c:v>42644</c:v>
                </c:pt>
                <c:pt idx="192">
                  <c:v>42675</c:v>
                </c:pt>
                <c:pt idx="193">
                  <c:v>42705</c:v>
                </c:pt>
                <c:pt idx="194">
                  <c:v>42736</c:v>
                </c:pt>
                <c:pt idx="195">
                  <c:v>42767</c:v>
                </c:pt>
                <c:pt idx="196">
                  <c:v>42795</c:v>
                </c:pt>
                <c:pt idx="197">
                  <c:v>42826</c:v>
                </c:pt>
                <c:pt idx="198">
                  <c:v>42856</c:v>
                </c:pt>
                <c:pt idx="199">
                  <c:v>42887</c:v>
                </c:pt>
                <c:pt idx="200">
                  <c:v>42917</c:v>
                </c:pt>
                <c:pt idx="201">
                  <c:v>42948</c:v>
                </c:pt>
                <c:pt idx="202">
                  <c:v>42979</c:v>
                </c:pt>
                <c:pt idx="203">
                  <c:v>43009</c:v>
                </c:pt>
                <c:pt idx="204">
                  <c:v>43040</c:v>
                </c:pt>
                <c:pt idx="205">
                  <c:v>43070</c:v>
                </c:pt>
                <c:pt idx="206">
                  <c:v>43101</c:v>
                </c:pt>
                <c:pt idx="207">
                  <c:v>43132</c:v>
                </c:pt>
                <c:pt idx="208">
                  <c:v>43160</c:v>
                </c:pt>
                <c:pt idx="209">
                  <c:v>43191</c:v>
                </c:pt>
                <c:pt idx="210">
                  <c:v>43221</c:v>
                </c:pt>
                <c:pt idx="211">
                  <c:v>43252</c:v>
                </c:pt>
                <c:pt idx="212">
                  <c:v>43282</c:v>
                </c:pt>
                <c:pt idx="213">
                  <c:v>43313</c:v>
                </c:pt>
                <c:pt idx="214">
                  <c:v>43344</c:v>
                </c:pt>
                <c:pt idx="215">
                  <c:v>43374</c:v>
                </c:pt>
                <c:pt idx="216">
                  <c:v>43405</c:v>
                </c:pt>
                <c:pt idx="217">
                  <c:v>43435</c:v>
                </c:pt>
                <c:pt idx="218">
                  <c:v>43468</c:v>
                </c:pt>
                <c:pt idx="219">
                  <c:v>43503</c:v>
                </c:pt>
                <c:pt idx="220">
                  <c:v>43530</c:v>
                </c:pt>
                <c:pt idx="221">
                  <c:v>43559</c:v>
                </c:pt>
                <c:pt idx="222">
                  <c:v>43593</c:v>
                </c:pt>
                <c:pt idx="223">
                  <c:v>43618</c:v>
                </c:pt>
                <c:pt idx="224">
                  <c:v>43648</c:v>
                </c:pt>
                <c:pt idx="225">
                  <c:v>43679</c:v>
                </c:pt>
                <c:pt idx="226">
                  <c:v>43714</c:v>
                </c:pt>
                <c:pt idx="227">
                  <c:v>43741</c:v>
                </c:pt>
                <c:pt idx="228">
                  <c:v>43770</c:v>
                </c:pt>
                <c:pt idx="229">
                  <c:v>43800</c:v>
                </c:pt>
                <c:pt idx="230">
                  <c:v>43831</c:v>
                </c:pt>
                <c:pt idx="231">
                  <c:v>43862</c:v>
                </c:pt>
                <c:pt idx="232">
                  <c:v>43891</c:v>
                </c:pt>
                <c:pt idx="233">
                  <c:v>43922</c:v>
                </c:pt>
                <c:pt idx="234">
                  <c:v>43952</c:v>
                </c:pt>
                <c:pt idx="235">
                  <c:v>43983</c:v>
                </c:pt>
                <c:pt idx="236">
                  <c:v>44015</c:v>
                </c:pt>
                <c:pt idx="237">
                  <c:v>44021</c:v>
                </c:pt>
                <c:pt idx="238">
                  <c:v>44026</c:v>
                </c:pt>
                <c:pt idx="239">
                  <c:v>44033</c:v>
                </c:pt>
                <c:pt idx="240">
                  <c:v>44054</c:v>
                </c:pt>
                <c:pt idx="241">
                  <c:v>44082</c:v>
                </c:pt>
                <c:pt idx="242">
                  <c:v>44105</c:v>
                </c:pt>
                <c:pt idx="243">
                  <c:v>44138</c:v>
                </c:pt>
                <c:pt idx="244">
                  <c:v>44178</c:v>
                </c:pt>
                <c:pt idx="245">
                  <c:v>44209</c:v>
                </c:pt>
                <c:pt idx="246">
                  <c:v>44240</c:v>
                </c:pt>
                <c:pt idx="247">
                  <c:v>44268</c:v>
                </c:pt>
                <c:pt idx="248">
                  <c:v>44299</c:v>
                </c:pt>
                <c:pt idx="249">
                  <c:v>44329</c:v>
                </c:pt>
                <c:pt idx="250">
                  <c:v>44360</c:v>
                </c:pt>
                <c:pt idx="251">
                  <c:v>44390</c:v>
                </c:pt>
                <c:pt idx="252">
                  <c:v>44421</c:v>
                </c:pt>
                <c:pt idx="253">
                  <c:v>44452</c:v>
                </c:pt>
                <c:pt idx="254">
                  <c:v>44482</c:v>
                </c:pt>
                <c:pt idx="255">
                  <c:v>44513</c:v>
                </c:pt>
                <c:pt idx="256">
                  <c:v>44543</c:v>
                </c:pt>
                <c:pt idx="257">
                  <c:v>44574</c:v>
                </c:pt>
                <c:pt idx="258">
                  <c:v>44605</c:v>
                </c:pt>
                <c:pt idx="259">
                  <c:v>44633</c:v>
                </c:pt>
                <c:pt idx="260">
                  <c:v>44664</c:v>
                </c:pt>
                <c:pt idx="261">
                  <c:v>44694</c:v>
                </c:pt>
                <c:pt idx="262">
                  <c:v>44725</c:v>
                </c:pt>
                <c:pt idx="263">
                  <c:v>44755</c:v>
                </c:pt>
                <c:pt idx="264">
                  <c:v>44786</c:v>
                </c:pt>
                <c:pt idx="265">
                  <c:v>44817</c:v>
                </c:pt>
                <c:pt idx="266">
                  <c:v>44847</c:v>
                </c:pt>
                <c:pt idx="267">
                  <c:v>44878</c:v>
                </c:pt>
                <c:pt idx="268">
                  <c:v>44908</c:v>
                </c:pt>
                <c:pt idx="269">
                  <c:v>44939</c:v>
                </c:pt>
                <c:pt idx="270">
                  <c:v>44970</c:v>
                </c:pt>
                <c:pt idx="271">
                  <c:v>44998</c:v>
                </c:pt>
                <c:pt idx="272">
                  <c:v>45029</c:v>
                </c:pt>
                <c:pt idx="273">
                  <c:v>45059</c:v>
                </c:pt>
                <c:pt idx="274">
                  <c:v>45090</c:v>
                </c:pt>
                <c:pt idx="275">
                  <c:v>45135</c:v>
                </c:pt>
                <c:pt idx="276">
                  <c:v>45150</c:v>
                </c:pt>
                <c:pt idx="277">
                  <c:v>45197</c:v>
                </c:pt>
                <c:pt idx="278">
                  <c:v>45209</c:v>
                </c:pt>
                <c:pt idx="279">
                  <c:v>45251</c:v>
                </c:pt>
                <c:pt idx="280">
                  <c:v>45289</c:v>
                </c:pt>
                <c:pt idx="281">
                  <c:v>45295</c:v>
                </c:pt>
                <c:pt idx="282">
                  <c:v>45336</c:v>
                </c:pt>
                <c:pt idx="283">
                  <c:v>45372</c:v>
                </c:pt>
                <c:pt idx="284">
                  <c:v>45400</c:v>
                </c:pt>
                <c:pt idx="285">
                  <c:v>45439</c:v>
                </c:pt>
                <c:pt idx="286">
                  <c:v>45449</c:v>
                </c:pt>
                <c:pt idx="287">
                  <c:v>45484</c:v>
                </c:pt>
                <c:pt idx="288">
                  <c:v>45533</c:v>
                </c:pt>
                <c:pt idx="289">
                  <c:v>45540</c:v>
                </c:pt>
                <c:pt idx="290">
                  <c:v>45587</c:v>
                </c:pt>
                <c:pt idx="291">
                  <c:v>45598</c:v>
                </c:pt>
                <c:pt idx="292">
                  <c:v>45636</c:v>
                </c:pt>
                <c:pt idx="293">
                  <c:v>45659</c:v>
                </c:pt>
                <c:pt idx="294">
                  <c:v>45715</c:v>
                </c:pt>
                <c:pt idx="295">
                  <c:v>45737</c:v>
                </c:pt>
                <c:pt idx="296">
                  <c:v>45771</c:v>
                </c:pt>
                <c:pt idx="297">
                  <c:v>45799</c:v>
                </c:pt>
                <c:pt idx="298">
                  <c:v>45834</c:v>
                </c:pt>
              </c:numCache>
            </c:numRef>
          </c:xVal>
          <c:yVal>
            <c:numRef>
              <c:f>'Cunc Antes Choap (1AM8)'!$D$2:$D$300</c:f>
              <c:numCache>
                <c:formatCode>0.000</c:formatCode>
                <c:ptCount val="299"/>
                <c:pt idx="0">
                  <c:v>0.2</c:v>
                </c:pt>
                <c:pt idx="1">
                  <c:v>0.20599999999999999</c:v>
                </c:pt>
                <c:pt idx="2">
                  <c:v>0.20599999999999999</c:v>
                </c:pt>
                <c:pt idx="3">
                  <c:v>0.25</c:v>
                </c:pt>
                <c:pt idx="4">
                  <c:v>0.15</c:v>
                </c:pt>
                <c:pt idx="5">
                  <c:v>0.01</c:v>
                </c:pt>
                <c:pt idx="6">
                  <c:v>1.2E-2</c:v>
                </c:pt>
                <c:pt idx="7">
                  <c:v>3.1E-2</c:v>
                </c:pt>
                <c:pt idx="8">
                  <c:v>2.3E-2</c:v>
                </c:pt>
                <c:pt idx="9">
                  <c:v>2.4E-2</c:v>
                </c:pt>
                <c:pt idx="10">
                  <c:v>3.6999999999999998E-2</c:v>
                </c:pt>
                <c:pt idx="11">
                  <c:v>3.5999999999999997E-2</c:v>
                </c:pt>
                <c:pt idx="12">
                  <c:v>4.4999999999999998E-2</c:v>
                </c:pt>
                <c:pt idx="13">
                  <c:v>3.7999999999999999E-2</c:v>
                </c:pt>
                <c:pt idx="14">
                  <c:v>3.5999999999999997E-2</c:v>
                </c:pt>
                <c:pt idx="15">
                  <c:v>0.04</c:v>
                </c:pt>
                <c:pt idx="16">
                  <c:v>3.7999999999999999E-2</c:v>
                </c:pt>
                <c:pt idx="17">
                  <c:v>3.6999999999999998E-2</c:v>
                </c:pt>
                <c:pt idx="18">
                  <c:v>7.0000000000000007E-2</c:v>
                </c:pt>
                <c:pt idx="19">
                  <c:v>5.5E-2</c:v>
                </c:pt>
                <c:pt idx="20">
                  <c:v>8.8999999999999996E-2</c:v>
                </c:pt>
                <c:pt idx="21">
                  <c:v>8.9999999999999993E-3</c:v>
                </c:pt>
                <c:pt idx="22">
                  <c:v>0.08</c:v>
                </c:pt>
                <c:pt idx="23">
                  <c:v>0.14499999999999999</c:v>
                </c:pt>
                <c:pt idx="24">
                  <c:v>0.12</c:v>
                </c:pt>
                <c:pt idx="25">
                  <c:v>0.17199999999999999</c:v>
                </c:pt>
                <c:pt idx="26">
                  <c:v>8.8999999999999996E-2</c:v>
                </c:pt>
                <c:pt idx="27">
                  <c:v>0.10100000000000001</c:v>
                </c:pt>
                <c:pt idx="28">
                  <c:v>9.6000000000000002E-2</c:v>
                </c:pt>
                <c:pt idx="29">
                  <c:v>0.108</c:v>
                </c:pt>
                <c:pt idx="30">
                  <c:v>7.4999999999999997E-2</c:v>
                </c:pt>
                <c:pt idx="31">
                  <c:v>5.8999999999999997E-2</c:v>
                </c:pt>
                <c:pt idx="32">
                  <c:v>6.9000000000000006E-2</c:v>
                </c:pt>
                <c:pt idx="33">
                  <c:v>6.7000000000000004E-2</c:v>
                </c:pt>
                <c:pt idx="34">
                  <c:v>0.08</c:v>
                </c:pt>
                <c:pt idx="35">
                  <c:v>9.7000000000000003E-2</c:v>
                </c:pt>
                <c:pt idx="36">
                  <c:v>3.3000000000000002E-2</c:v>
                </c:pt>
                <c:pt idx="37">
                  <c:v>8.5999999999999993E-2</c:v>
                </c:pt>
                <c:pt idx="38">
                  <c:v>0.11</c:v>
                </c:pt>
                <c:pt idx="39">
                  <c:v>0.105</c:v>
                </c:pt>
                <c:pt idx="40">
                  <c:v>1.7999999999999999E-2</c:v>
                </c:pt>
                <c:pt idx="41">
                  <c:v>1.2E-2</c:v>
                </c:pt>
                <c:pt idx="42">
                  <c:v>7.0000000000000001E-3</c:v>
                </c:pt>
                <c:pt idx="43">
                  <c:v>1.7999999999999999E-2</c:v>
                </c:pt>
                <c:pt idx="44">
                  <c:v>5.0000000000000001E-3</c:v>
                </c:pt>
                <c:pt idx="45">
                  <c:v>5.0000000000000001E-3</c:v>
                </c:pt>
                <c:pt idx="46">
                  <c:v>5.0000000000000001E-3</c:v>
                </c:pt>
                <c:pt idx="47">
                  <c:v>5.0000000000000001E-3</c:v>
                </c:pt>
                <c:pt idx="48" formatCode="General">
                  <c:v>5.0000000000000001E-3</c:v>
                </c:pt>
                <c:pt idx="49" formatCode="General">
                  <c:v>5.0000000000000001E-3</c:v>
                </c:pt>
                <c:pt idx="50" formatCode="General">
                  <c:v>8.9999999999999993E-3</c:v>
                </c:pt>
                <c:pt idx="51" formatCode="General">
                  <c:v>7.0000000000000001E-3</c:v>
                </c:pt>
                <c:pt idx="52" formatCode="General">
                  <c:v>6.0000000000000001E-3</c:v>
                </c:pt>
                <c:pt idx="53" formatCode="General">
                  <c:v>6.0000000000000001E-3</c:v>
                </c:pt>
                <c:pt idx="54" formatCode="General">
                  <c:v>8.0000000000000002E-3</c:v>
                </c:pt>
                <c:pt idx="55" formatCode="General">
                  <c:v>5.0000000000000001E-3</c:v>
                </c:pt>
                <c:pt idx="56" formatCode="General">
                  <c:v>5.0000000000000001E-3</c:v>
                </c:pt>
                <c:pt idx="57" formatCode="General">
                  <c:v>8.0000000000000002E-3</c:v>
                </c:pt>
                <c:pt idx="58" formatCode="General">
                  <c:v>8.0000000000000002E-3</c:v>
                </c:pt>
                <c:pt idx="59" formatCode="General">
                  <c:v>8.0000000000000002E-3</c:v>
                </c:pt>
                <c:pt idx="60" formatCode="General">
                  <c:v>5.0000000000000001E-3</c:v>
                </c:pt>
                <c:pt idx="61" formatCode="General">
                  <c:v>5.0000000000000001E-3</c:v>
                </c:pt>
                <c:pt idx="62" formatCode="General">
                  <c:v>5.0000000000000001E-3</c:v>
                </c:pt>
                <c:pt idx="63" formatCode="General">
                  <c:v>6.0000000000000001E-3</c:v>
                </c:pt>
                <c:pt idx="64" formatCode="General">
                  <c:v>6.0000000000000001E-3</c:v>
                </c:pt>
                <c:pt idx="65" formatCode="General">
                  <c:v>6.0000000000000001E-3</c:v>
                </c:pt>
                <c:pt idx="66" formatCode="General">
                  <c:v>6.0000000000000001E-3</c:v>
                </c:pt>
                <c:pt idx="67" formatCode="General">
                  <c:v>5.0000000000000001E-3</c:v>
                </c:pt>
                <c:pt idx="68" formatCode="General">
                  <c:v>5.0000000000000001E-3</c:v>
                </c:pt>
                <c:pt idx="69" formatCode="General">
                  <c:v>5.0000000000000001E-3</c:v>
                </c:pt>
                <c:pt idx="70" formatCode="General">
                  <c:v>8.0000000000000002E-3</c:v>
                </c:pt>
                <c:pt idx="71" formatCode="General">
                  <c:v>6.0000000000000001E-3</c:v>
                </c:pt>
                <c:pt idx="72" formatCode="General">
                  <c:v>6.0000000000000001E-3</c:v>
                </c:pt>
                <c:pt idx="73" formatCode="General">
                  <c:v>6.0000000000000001E-3</c:v>
                </c:pt>
                <c:pt idx="74" formatCode="General">
                  <c:v>6.0000000000000001E-3</c:v>
                </c:pt>
                <c:pt idx="75" formatCode="General">
                  <c:v>7.0000000000000001E-3</c:v>
                </c:pt>
                <c:pt idx="76" formatCode="General">
                  <c:v>8.0000000000000002E-3</c:v>
                </c:pt>
                <c:pt idx="77" formatCode="General">
                  <c:v>5.0000000000000001E-3</c:v>
                </c:pt>
                <c:pt idx="78" formatCode="General">
                  <c:v>7.0000000000000001E-3</c:v>
                </c:pt>
                <c:pt idx="79" formatCode="General">
                  <c:v>8.0000000000000002E-3</c:v>
                </c:pt>
                <c:pt idx="80" formatCode="General">
                  <c:v>7.0000000000000001E-3</c:v>
                </c:pt>
                <c:pt idx="81" formatCode="General">
                  <c:v>7.0000000000000001E-3</c:v>
                </c:pt>
                <c:pt idx="82" formatCode="General">
                  <c:v>8.0000000000000002E-3</c:v>
                </c:pt>
                <c:pt idx="83" formatCode="General">
                  <c:v>4.0000000000000001E-3</c:v>
                </c:pt>
                <c:pt idx="84" formatCode="General">
                  <c:v>8.9999999999999993E-3</c:v>
                </c:pt>
                <c:pt idx="85" formatCode="General">
                  <c:v>8.9999999999999993E-3</c:v>
                </c:pt>
                <c:pt idx="86" formatCode="General">
                  <c:v>8.0000000000000002E-3</c:v>
                </c:pt>
                <c:pt idx="87" formatCode="General">
                  <c:v>8.0000000000000002E-3</c:v>
                </c:pt>
                <c:pt idx="88" formatCode="General">
                  <c:v>7.0000000000000001E-3</c:v>
                </c:pt>
                <c:pt idx="89" formatCode="General">
                  <c:v>5.0000000000000001E-3</c:v>
                </c:pt>
                <c:pt idx="90" formatCode="General">
                  <c:v>6.0000000000000001E-3</c:v>
                </c:pt>
                <c:pt idx="91" formatCode="General">
                  <c:v>8.9999999999999993E-3</c:v>
                </c:pt>
                <c:pt idx="92" formatCode="General">
                  <c:v>5.0000000000000001E-3</c:v>
                </c:pt>
                <c:pt idx="93" formatCode="General">
                  <c:v>7.0000000000000001E-3</c:v>
                </c:pt>
                <c:pt idx="94" formatCode="General">
                  <c:v>8.9999999999999993E-3</c:v>
                </c:pt>
                <c:pt idx="95" formatCode="General">
                  <c:v>6.0000000000000001E-3</c:v>
                </c:pt>
                <c:pt idx="96" formatCode="General">
                  <c:v>8.0000000000000002E-3</c:v>
                </c:pt>
                <c:pt idx="97" formatCode="General">
                  <c:v>6.0000000000000001E-3</c:v>
                </c:pt>
                <c:pt idx="98" formatCode="General">
                  <c:v>7.0000000000000001E-3</c:v>
                </c:pt>
                <c:pt idx="99" formatCode="General">
                  <c:v>8.0000000000000002E-3</c:v>
                </c:pt>
                <c:pt idx="100" formatCode="General">
                  <c:v>7.0000000000000001E-3</c:v>
                </c:pt>
                <c:pt idx="101" formatCode="General">
                  <c:v>7.0000000000000001E-3</c:v>
                </c:pt>
                <c:pt idx="102" formatCode="General">
                  <c:v>5.0000000000000001E-3</c:v>
                </c:pt>
                <c:pt idx="103" formatCode="General">
                  <c:v>7.0000000000000001E-3</c:v>
                </c:pt>
                <c:pt idx="104" formatCode="General">
                  <c:v>5.0000000000000001E-3</c:v>
                </c:pt>
                <c:pt idx="105" formatCode="General">
                  <c:v>5.0000000000000001E-3</c:v>
                </c:pt>
                <c:pt idx="106" formatCode="General">
                  <c:v>5.0000000000000001E-3</c:v>
                </c:pt>
                <c:pt idx="107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5.0000000000000001E-3</c:v>
                </c:pt>
                <c:pt idx="110" formatCode="General">
                  <c:v>5.0000000000000001E-3</c:v>
                </c:pt>
                <c:pt idx="111" formatCode="General">
                  <c:v>5.0000000000000001E-3</c:v>
                </c:pt>
                <c:pt idx="112" formatCode="General">
                  <c:v>5.0000000000000001E-3</c:v>
                </c:pt>
                <c:pt idx="113" formatCode="General">
                  <c:v>5.0000000000000001E-3</c:v>
                </c:pt>
                <c:pt idx="114" formatCode="General">
                  <c:v>7.0000000000000001E-3</c:v>
                </c:pt>
                <c:pt idx="115" formatCode="General">
                  <c:v>8.0000000000000002E-3</c:v>
                </c:pt>
                <c:pt idx="116" formatCode="General">
                  <c:v>5.0000000000000001E-3</c:v>
                </c:pt>
                <c:pt idx="117" formatCode="General">
                  <c:v>6.0000000000000001E-3</c:v>
                </c:pt>
                <c:pt idx="118" formatCode="General">
                  <c:v>6.0000000000000001E-3</c:v>
                </c:pt>
                <c:pt idx="119" formatCode="General">
                  <c:v>5.0000000000000001E-3</c:v>
                </c:pt>
                <c:pt idx="120" formatCode="General">
                  <c:v>7.0000000000000001E-3</c:v>
                </c:pt>
                <c:pt idx="121" formatCode="General">
                  <c:v>5.0000000000000001E-3</c:v>
                </c:pt>
                <c:pt idx="122" formatCode="General">
                  <c:v>5.0000000000000001E-3</c:v>
                </c:pt>
                <c:pt idx="123" formatCode="General">
                  <c:v>5.0000000000000001E-3</c:v>
                </c:pt>
                <c:pt idx="124" formatCode="General">
                  <c:v>5.0000000000000001E-3</c:v>
                </c:pt>
                <c:pt idx="125" formatCode="General">
                  <c:v>5.0000000000000001E-3</c:v>
                </c:pt>
                <c:pt idx="126" formatCode="General">
                  <c:v>5.0000000000000001E-3</c:v>
                </c:pt>
                <c:pt idx="127" formatCode="General">
                  <c:v>5.0000000000000001E-3</c:v>
                </c:pt>
                <c:pt idx="128" formatCode="General">
                  <c:v>5.0000000000000001E-3</c:v>
                </c:pt>
                <c:pt idx="129" formatCode="General">
                  <c:v>5.0000000000000001E-3</c:v>
                </c:pt>
                <c:pt idx="130" formatCode="General">
                  <c:v>5.0000000000000001E-3</c:v>
                </c:pt>
                <c:pt idx="131" formatCode="General">
                  <c:v>5.0000000000000001E-3</c:v>
                </c:pt>
                <c:pt idx="132" formatCode="General">
                  <c:v>5.0000000000000001E-3</c:v>
                </c:pt>
                <c:pt idx="133" formatCode="General">
                  <c:v>5.0000000000000001E-3</c:v>
                </c:pt>
                <c:pt idx="134" formatCode="General">
                  <c:v>5.0000000000000001E-3</c:v>
                </c:pt>
                <c:pt idx="135" formatCode="General">
                  <c:v>5.0000000000000001E-3</c:v>
                </c:pt>
                <c:pt idx="136" formatCode="General">
                  <c:v>5.0000000000000001E-3</c:v>
                </c:pt>
                <c:pt idx="137" formatCode="General">
                  <c:v>5.0000000000000001E-3</c:v>
                </c:pt>
                <c:pt idx="138" formatCode="General">
                  <c:v>5.0000000000000001E-3</c:v>
                </c:pt>
                <c:pt idx="139" formatCode="General">
                  <c:v>5.0000000000000001E-3</c:v>
                </c:pt>
                <c:pt idx="140" formatCode="General">
                  <c:v>5.0000000000000001E-3</c:v>
                </c:pt>
                <c:pt idx="141" formatCode="General">
                  <c:v>5.0000000000000001E-3</c:v>
                </c:pt>
                <c:pt idx="142" formatCode="General">
                  <c:v>5.0000000000000001E-3</c:v>
                </c:pt>
                <c:pt idx="143" formatCode="General">
                  <c:v>5.0000000000000001E-3</c:v>
                </c:pt>
                <c:pt idx="144" formatCode="General">
                  <c:v>5.0000000000000001E-3</c:v>
                </c:pt>
                <c:pt idx="145" formatCode="General">
                  <c:v>5.0000000000000001E-3</c:v>
                </c:pt>
                <c:pt idx="146" formatCode="General">
                  <c:v>5.0000000000000001E-3</c:v>
                </c:pt>
                <c:pt idx="147" formatCode="General">
                  <c:v>5.0000000000000001E-3</c:v>
                </c:pt>
                <c:pt idx="148" formatCode="General">
                  <c:v>5.0000000000000001E-3</c:v>
                </c:pt>
                <c:pt idx="149" formatCode="General">
                  <c:v>5.0000000000000001E-3</c:v>
                </c:pt>
                <c:pt idx="150" formatCode="General">
                  <c:v>5.0000000000000001E-3</c:v>
                </c:pt>
                <c:pt idx="151" formatCode="General">
                  <c:v>5.0000000000000001E-3</c:v>
                </c:pt>
                <c:pt idx="152" formatCode="General">
                  <c:v>5.0000000000000001E-3</c:v>
                </c:pt>
                <c:pt idx="153" formatCode="General">
                  <c:v>5.0000000000000001E-3</c:v>
                </c:pt>
                <c:pt idx="154" formatCode="General">
                  <c:v>5.0000000000000001E-3</c:v>
                </c:pt>
                <c:pt idx="155" formatCode="General">
                  <c:v>5.0000000000000001E-3</c:v>
                </c:pt>
                <c:pt idx="156" formatCode="General">
                  <c:v>5.0000000000000001E-3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5.0000000000000001E-3</c:v>
                </c:pt>
                <c:pt idx="160" formatCode="General">
                  <c:v>5.0000000000000001E-3</c:v>
                </c:pt>
                <c:pt idx="161" formatCode="General">
                  <c:v>5.0000000000000001E-3</c:v>
                </c:pt>
                <c:pt idx="162" formatCode="General">
                  <c:v>6.0000000000000001E-3</c:v>
                </c:pt>
                <c:pt idx="163" formatCode="General">
                  <c:v>5.0000000000000001E-3</c:v>
                </c:pt>
                <c:pt idx="164" formatCode="General">
                  <c:v>5.0000000000000001E-3</c:v>
                </c:pt>
                <c:pt idx="165" formatCode="General">
                  <c:v>6.0000000000000001E-3</c:v>
                </c:pt>
                <c:pt idx="166" formatCode="General">
                  <c:v>6.0000000000000001E-3</c:v>
                </c:pt>
                <c:pt idx="167" formatCode="General">
                  <c:v>6.0000000000000001E-3</c:v>
                </c:pt>
                <c:pt idx="168" formatCode="General">
                  <c:v>5.0000000000000001E-3</c:v>
                </c:pt>
                <c:pt idx="169" formatCode="General">
                  <c:v>6.0000000000000001E-3</c:v>
                </c:pt>
                <c:pt idx="170" formatCode="General">
                  <c:v>6.0000000000000001E-3</c:v>
                </c:pt>
                <c:pt idx="171" formatCode="General">
                  <c:v>6.0000000000000001E-3</c:v>
                </c:pt>
                <c:pt idx="172" formatCode="General">
                  <c:v>6.0000000000000001E-3</c:v>
                </c:pt>
                <c:pt idx="173" formatCode="General">
                  <c:v>5.0000000000000001E-3</c:v>
                </c:pt>
                <c:pt idx="174" formatCode="General">
                  <c:v>5.0000000000000001E-3</c:v>
                </c:pt>
                <c:pt idx="175" formatCode="General">
                  <c:v>5.0000000000000001E-3</c:v>
                </c:pt>
                <c:pt idx="176" formatCode="General">
                  <c:v>5.0000000000000001E-3</c:v>
                </c:pt>
                <c:pt idx="177" formatCode="General">
                  <c:v>7.0000000000000001E-3</c:v>
                </c:pt>
                <c:pt idx="178" formatCode="General">
                  <c:v>5.0000000000000001E-3</c:v>
                </c:pt>
                <c:pt idx="179" formatCode="General">
                  <c:v>6.0000000000000001E-3</c:v>
                </c:pt>
                <c:pt idx="180" formatCode="General">
                  <c:v>6.0000000000000001E-3</c:v>
                </c:pt>
                <c:pt idx="181" formatCode="General">
                  <c:v>5.0000000000000001E-3</c:v>
                </c:pt>
                <c:pt idx="182" formatCode="General">
                  <c:v>5.0000000000000001E-3</c:v>
                </c:pt>
                <c:pt idx="183" formatCode="General">
                  <c:v>6.0000000000000001E-3</c:v>
                </c:pt>
                <c:pt idx="184" formatCode="General">
                  <c:v>5.0000000000000001E-3</c:v>
                </c:pt>
                <c:pt idx="185" formatCode="General">
                  <c:v>5.0000000000000001E-3</c:v>
                </c:pt>
                <c:pt idx="186" formatCode="General">
                  <c:v>5.0000000000000001E-3</c:v>
                </c:pt>
                <c:pt idx="187" formatCode="General">
                  <c:v>6.0000000000000001E-3</c:v>
                </c:pt>
                <c:pt idx="188" formatCode="General">
                  <c:v>6.0000000000000001E-3</c:v>
                </c:pt>
                <c:pt idx="189" formatCode="General">
                  <c:v>5.0000000000000001E-3</c:v>
                </c:pt>
                <c:pt idx="190" formatCode="General">
                  <c:v>5.0000000000000001E-3</c:v>
                </c:pt>
                <c:pt idx="191" formatCode="General">
                  <c:v>5.0000000000000001E-3</c:v>
                </c:pt>
                <c:pt idx="192" formatCode="General">
                  <c:v>6.0000000000000001E-3</c:v>
                </c:pt>
                <c:pt idx="193" formatCode="General">
                  <c:v>6.0000000000000001E-3</c:v>
                </c:pt>
                <c:pt idx="194" formatCode="General">
                  <c:v>5.0000000000000001E-3</c:v>
                </c:pt>
                <c:pt idx="195" formatCode="General">
                  <c:v>6.0000000000000001E-3</c:v>
                </c:pt>
                <c:pt idx="196" formatCode="General">
                  <c:v>6.0000000000000001E-3</c:v>
                </c:pt>
                <c:pt idx="197" formatCode="General">
                  <c:v>7.0000000000000001E-3</c:v>
                </c:pt>
                <c:pt idx="198" formatCode="General">
                  <c:v>5.0000000000000001E-3</c:v>
                </c:pt>
                <c:pt idx="199" formatCode="General">
                  <c:v>5.0000000000000001E-3</c:v>
                </c:pt>
                <c:pt idx="200" formatCode="General">
                  <c:v>5.0000000000000001E-3</c:v>
                </c:pt>
                <c:pt idx="201" formatCode="General">
                  <c:v>7.0000000000000001E-3</c:v>
                </c:pt>
                <c:pt idx="202" formatCode="General">
                  <c:v>5.0000000000000001E-3</c:v>
                </c:pt>
                <c:pt idx="203" formatCode="General">
                  <c:v>6.0000000000000001E-3</c:v>
                </c:pt>
                <c:pt idx="204" formatCode="General">
                  <c:v>6.0000000000000001E-3</c:v>
                </c:pt>
                <c:pt idx="205" formatCode="General">
                  <c:v>5.0000000000000001E-3</c:v>
                </c:pt>
                <c:pt idx="206" formatCode="General">
                  <c:v>6.0000000000000001E-3</c:v>
                </c:pt>
                <c:pt idx="207" formatCode="General">
                  <c:v>7.0000000000000001E-3</c:v>
                </c:pt>
                <c:pt idx="208" formatCode="General">
                  <c:v>6.0000000000000001E-3</c:v>
                </c:pt>
                <c:pt idx="209" formatCode="General">
                  <c:v>7.0000000000000001E-3</c:v>
                </c:pt>
                <c:pt idx="210" formatCode="General">
                  <c:v>5.0000000000000001E-3</c:v>
                </c:pt>
                <c:pt idx="211" formatCode="General">
                  <c:v>5.0000000000000001E-3</c:v>
                </c:pt>
                <c:pt idx="212" formatCode="General">
                  <c:v>6.0000000000000001E-3</c:v>
                </c:pt>
                <c:pt idx="213" formatCode="General">
                  <c:v>6.0000000000000001E-3</c:v>
                </c:pt>
                <c:pt idx="214" formatCode="General">
                  <c:v>6.0000000000000001E-3</c:v>
                </c:pt>
                <c:pt idx="215" formatCode="General">
                  <c:v>5.0000000000000001E-3</c:v>
                </c:pt>
                <c:pt idx="216" formatCode="General">
                  <c:v>6.0000000000000001E-3</c:v>
                </c:pt>
                <c:pt idx="217" formatCode="General">
                  <c:v>7.0000000000000001E-3</c:v>
                </c:pt>
                <c:pt idx="218" formatCode="General">
                  <c:v>6.0000000000000001E-3</c:v>
                </c:pt>
                <c:pt idx="219" formatCode="General">
                  <c:v>5.0000000000000001E-3</c:v>
                </c:pt>
                <c:pt idx="220" formatCode="General">
                  <c:v>6.0000000000000001E-3</c:v>
                </c:pt>
                <c:pt idx="221" formatCode="General">
                  <c:v>5.0000000000000001E-3</c:v>
                </c:pt>
                <c:pt idx="222" formatCode="General">
                  <c:v>5.0000000000000001E-3</c:v>
                </c:pt>
                <c:pt idx="223" formatCode="General">
                  <c:v>5.0000000000000001E-3</c:v>
                </c:pt>
                <c:pt idx="224" formatCode="General">
                  <c:v>5.0000000000000001E-3</c:v>
                </c:pt>
                <c:pt idx="225" formatCode="General">
                  <c:v>5.0000000000000001E-3</c:v>
                </c:pt>
                <c:pt idx="226" formatCode="General">
                  <c:v>5.0000000000000001E-3</c:v>
                </c:pt>
                <c:pt idx="227" formatCode="General">
                  <c:v>5.0000000000000001E-3</c:v>
                </c:pt>
                <c:pt idx="228" formatCode="General">
                  <c:v>5.0000000000000001E-3</c:v>
                </c:pt>
                <c:pt idx="229" formatCode="General">
                  <c:v>5.0000000000000001E-3</c:v>
                </c:pt>
                <c:pt idx="230" formatCode="General">
                  <c:v>5.0000000000000001E-3</c:v>
                </c:pt>
                <c:pt idx="231" formatCode="General">
                  <c:v>5.0000000000000001E-3</c:v>
                </c:pt>
                <c:pt idx="232" formatCode="General">
                  <c:v>5.0000000000000001E-3</c:v>
                </c:pt>
                <c:pt idx="233" formatCode="General">
                  <c:v>5.0000000000000001E-3</c:v>
                </c:pt>
                <c:pt idx="234" formatCode="General">
                  <c:v>5.0000000000000001E-3</c:v>
                </c:pt>
                <c:pt idx="235" formatCode="General">
                  <c:v>5.0000000000000001E-3</c:v>
                </c:pt>
                <c:pt idx="236" formatCode="General">
                  <c:v>6.0000000000000001E-3</c:v>
                </c:pt>
                <c:pt idx="237" formatCode="General">
                  <c:v>5.0000000000000001E-3</c:v>
                </c:pt>
                <c:pt idx="238" formatCode="General">
                  <c:v>5.0000000000000001E-3</c:v>
                </c:pt>
                <c:pt idx="239" formatCode="General">
                  <c:v>5.0000000000000001E-3</c:v>
                </c:pt>
                <c:pt idx="240" formatCode="General">
                  <c:v>5.0000000000000001E-3</c:v>
                </c:pt>
                <c:pt idx="241" formatCode="General">
                  <c:v>5.0000000000000001E-3</c:v>
                </c:pt>
                <c:pt idx="242" formatCode="General">
                  <c:v>5.0000000000000001E-3</c:v>
                </c:pt>
                <c:pt idx="243" formatCode="General">
                  <c:v>6.0000000000000001E-3</c:v>
                </c:pt>
                <c:pt idx="244" formatCode="General">
                  <c:v>5.0000000000000001E-3</c:v>
                </c:pt>
                <c:pt idx="245" formatCode="General">
                  <c:v>5.0000000000000001E-3</c:v>
                </c:pt>
                <c:pt idx="246" formatCode="General">
                  <c:v>5.0000000000000001E-3</c:v>
                </c:pt>
                <c:pt idx="247" formatCode="General">
                  <c:v>5.0000000000000001E-3</c:v>
                </c:pt>
                <c:pt idx="248" formatCode="General">
                  <c:v>6.0000000000000001E-3</c:v>
                </c:pt>
                <c:pt idx="249" formatCode="General">
                  <c:v>5.0000000000000001E-3</c:v>
                </c:pt>
                <c:pt idx="250" formatCode="General">
                  <c:v>5.0000000000000001E-3</c:v>
                </c:pt>
                <c:pt idx="251" formatCode="General">
                  <c:v>5.0000000000000001E-3</c:v>
                </c:pt>
                <c:pt idx="252" formatCode="General">
                  <c:v>5.0000000000000001E-3</c:v>
                </c:pt>
                <c:pt idx="253" formatCode="General">
                  <c:v>5.0000000000000001E-3</c:v>
                </c:pt>
                <c:pt idx="254" formatCode="General">
                  <c:v>5.0000000000000001E-3</c:v>
                </c:pt>
                <c:pt idx="255" formatCode="General">
                  <c:v>5.0000000000000001E-3</c:v>
                </c:pt>
                <c:pt idx="256" formatCode="General">
                  <c:v>5.0000000000000001E-3</c:v>
                </c:pt>
                <c:pt idx="257" formatCode="General">
                  <c:v>5.0000000000000001E-3</c:v>
                </c:pt>
                <c:pt idx="258" formatCode="General">
                  <c:v>5.0000000000000001E-3</c:v>
                </c:pt>
                <c:pt idx="259" formatCode="General">
                  <c:v>5.0000000000000001E-3</c:v>
                </c:pt>
                <c:pt idx="260" formatCode="General">
                  <c:v>5.0000000000000001E-3</c:v>
                </c:pt>
                <c:pt idx="261" formatCode="General">
                  <c:v>5.0000000000000001E-3</c:v>
                </c:pt>
                <c:pt idx="262" formatCode="General">
                  <c:v>5.0000000000000001E-3</c:v>
                </c:pt>
                <c:pt idx="263" formatCode="General">
                  <c:v>5.0000000000000001E-3</c:v>
                </c:pt>
                <c:pt idx="264" formatCode="General">
                  <c:v>5.0000000000000001E-3</c:v>
                </c:pt>
                <c:pt idx="265" formatCode="General">
                  <c:v>5.0000000000000001E-3</c:v>
                </c:pt>
                <c:pt idx="266" formatCode="General">
                  <c:v>5.0000000000000001E-3</c:v>
                </c:pt>
                <c:pt idx="267" formatCode="General">
                  <c:v>5.0000000000000001E-3</c:v>
                </c:pt>
                <c:pt idx="268" formatCode="General">
                  <c:v>5.0000000000000001E-3</c:v>
                </c:pt>
                <c:pt idx="269" formatCode="General">
                  <c:v>5.0000000000000001E-3</c:v>
                </c:pt>
                <c:pt idx="270" formatCode="General">
                  <c:v>5.0000000000000001E-3</c:v>
                </c:pt>
                <c:pt idx="271" formatCode="General">
                  <c:v>5.0000000000000001E-3</c:v>
                </c:pt>
                <c:pt idx="272" formatCode="General">
                  <c:v>5.0000000000000001E-3</c:v>
                </c:pt>
                <c:pt idx="273" formatCode="General">
                  <c:v>5.0000000000000001E-3</c:v>
                </c:pt>
                <c:pt idx="274" formatCode="General">
                  <c:v>5.0000000000000001E-3</c:v>
                </c:pt>
                <c:pt idx="275" formatCode="General">
                  <c:v>5.0000000000000001E-3</c:v>
                </c:pt>
                <c:pt idx="276" formatCode="General">
                  <c:v>5.0000000000000001E-3</c:v>
                </c:pt>
                <c:pt idx="277" formatCode="General">
                  <c:v>5.0000000000000001E-3</c:v>
                </c:pt>
                <c:pt idx="278" formatCode="General">
                  <c:v>5.0000000000000001E-3</c:v>
                </c:pt>
                <c:pt idx="279" formatCode="General">
                  <c:v>5.0000000000000001E-3</c:v>
                </c:pt>
                <c:pt idx="280" formatCode="General">
                  <c:v>5.0000000000000001E-3</c:v>
                </c:pt>
                <c:pt idx="281" formatCode="General">
                  <c:v>5.0000000000000001E-3</c:v>
                </c:pt>
                <c:pt idx="282" formatCode="General">
                  <c:v>5.0000000000000001E-3</c:v>
                </c:pt>
                <c:pt idx="283" formatCode="General">
                  <c:v>5.0000000000000001E-3</c:v>
                </c:pt>
                <c:pt idx="284" formatCode="General">
                  <c:v>5.0000000000000001E-3</c:v>
                </c:pt>
                <c:pt idx="285" formatCode="General">
                  <c:v>5.0000000000000001E-3</c:v>
                </c:pt>
                <c:pt idx="286" formatCode="General">
                  <c:v>5.0000000000000001E-3</c:v>
                </c:pt>
                <c:pt idx="287" formatCode="General">
                  <c:v>5.0000000000000001E-3</c:v>
                </c:pt>
                <c:pt idx="288" formatCode="General">
                  <c:v>5.0000000000000001E-3</c:v>
                </c:pt>
                <c:pt idx="289" formatCode="General">
                  <c:v>6.0000000000000001E-3</c:v>
                </c:pt>
                <c:pt idx="290" formatCode="General">
                  <c:v>5.0000000000000001E-3</c:v>
                </c:pt>
                <c:pt idx="291" formatCode="General">
                  <c:v>5.0000000000000001E-3</c:v>
                </c:pt>
                <c:pt idx="292" formatCode="General">
                  <c:v>5.0000000000000001E-3</c:v>
                </c:pt>
                <c:pt idx="293" formatCode="General">
                  <c:v>5.0000000000000001E-3</c:v>
                </c:pt>
                <c:pt idx="294" formatCode="General">
                  <c:v>5.0000000000000001E-3</c:v>
                </c:pt>
                <c:pt idx="295" formatCode="General">
                  <c:v>5.0000000000000001E-3</c:v>
                </c:pt>
                <c:pt idx="296" formatCode="General">
                  <c:v>5.0000000000000001E-3</c:v>
                </c:pt>
                <c:pt idx="297" formatCode="General">
                  <c:v>5.0000000000000001E-3</c:v>
                </c:pt>
                <c:pt idx="298" formatCode="General">
                  <c:v>5.0000000000000001E-3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A54-4338-BCA4-3F0FBAB17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68800"/>
        <c:axId val="1"/>
      </c:scatterChart>
      <c:dateAx>
        <c:axId val="571968800"/>
        <c:scaling>
          <c:orientation val="minMax"/>
          <c:max val="46054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5.000000000000001E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Molibdeno (mg/l)</a:t>
                </a:r>
              </a:p>
            </c:rich>
          </c:tx>
          <c:layout>
            <c:manualLayout>
              <c:xMode val="edge"/>
              <c:yMode val="edge"/>
              <c:x val="3.4327432696470146E-3"/>
              <c:y val="0.25351319457160881"/>
            </c:manualLayout>
          </c:layout>
          <c:overlay val="0"/>
          <c:spPr>
            <a:noFill/>
            <a:ln w="25400">
              <a:noFill/>
            </a:ln>
          </c:spPr>
        </c:title>
        <c:numFmt formatCode="0.0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68800"/>
        <c:crosses val="autoZero"/>
        <c:crossBetween val="between"/>
        <c:majorUnit val="5.000000000000001E-3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6490560886060155"/>
          <c:y val="0.82653183944113851"/>
          <c:w val="0.46975231365024395"/>
          <c:h val="0.12155472813960277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 sz="1200" b="1" i="0" baseline="0">
                <a:effectLst/>
              </a:rPr>
              <a:t>Río Choapa en Chillepín (antes de Salamanca)</a:t>
            </a:r>
            <a:endParaRPr lang="es-CL" sz="1200">
              <a:effectLst/>
            </a:endParaRPr>
          </a:p>
        </c:rich>
      </c:tx>
      <c:layout>
        <c:manualLayout>
          <c:xMode val="edge"/>
          <c:yMode val="edge"/>
          <c:x val="0.27540381496898875"/>
          <c:y val="3.263107859549052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300934516943342"/>
          <c:y val="0.13052388669181883"/>
          <c:w val="0.84945149372252016"/>
          <c:h val="0.55834959488759561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Cuncu y Antes Salam '!$K$1</c:f>
              <c:strCache>
                <c:ptCount val="1"/>
                <c:pt idx="0">
                  <c:v>Calidad Agua NCh1333 = 250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Cuncu y Antes Salam 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38757</c:v>
                </c:pt>
                <c:pt idx="14">
                  <c:v>38806</c:v>
                </c:pt>
                <c:pt idx="15">
                  <c:v>38819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40549</c:v>
                </c:pt>
                <c:pt idx="73">
                  <c:v>40597</c:v>
                </c:pt>
                <c:pt idx="74">
                  <c:v>40629</c:v>
                </c:pt>
                <c:pt idx="75">
                  <c:v>40641</c:v>
                </c:pt>
                <c:pt idx="76">
                  <c:v>40681</c:v>
                </c:pt>
                <c:pt idx="77">
                  <c:v>40722</c:v>
                </c:pt>
                <c:pt idx="78">
                  <c:v>40751</c:v>
                </c:pt>
                <c:pt idx="79">
                  <c:v>40780</c:v>
                </c:pt>
                <c:pt idx="80">
                  <c:v>40801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40989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41136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41724</c:v>
                </c:pt>
                <c:pt idx="111">
                  <c:v>41753</c:v>
                </c:pt>
                <c:pt idx="112">
                  <c:v>41781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42012</c:v>
                </c:pt>
                <c:pt idx="121">
                  <c:v>42055</c:v>
                </c:pt>
                <c:pt idx="122">
                  <c:v>42079</c:v>
                </c:pt>
                <c:pt idx="123">
                  <c:v>42110</c:v>
                </c:pt>
                <c:pt idx="124">
                  <c:v>42126</c:v>
                </c:pt>
                <c:pt idx="125">
                  <c:v>42181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42279</c:v>
                </c:pt>
                <c:pt idx="130">
                  <c:v>42309</c:v>
                </c:pt>
                <c:pt idx="131">
                  <c:v>42360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42514</c:v>
                </c:pt>
                <c:pt idx="137">
                  <c:v>42542</c:v>
                </c:pt>
                <c:pt idx="138">
                  <c:v>42558</c:v>
                </c:pt>
                <c:pt idx="139">
                  <c:v>42585</c:v>
                </c:pt>
                <c:pt idx="140">
                  <c:v>42614</c:v>
                </c:pt>
                <c:pt idx="141">
                  <c:v>42656</c:v>
                </c:pt>
                <c:pt idx="142">
                  <c:v>42687</c:v>
                </c:pt>
                <c:pt idx="143">
                  <c:v>42727</c:v>
                </c:pt>
                <c:pt idx="144">
                  <c:v>42758</c:v>
                </c:pt>
                <c:pt idx="145">
                  <c:v>42789</c:v>
                </c:pt>
                <c:pt idx="146">
                  <c:v>42817</c:v>
                </c:pt>
                <c:pt idx="147">
                  <c:v>42848</c:v>
                </c:pt>
                <c:pt idx="148">
                  <c:v>42878</c:v>
                </c:pt>
                <c:pt idx="149">
                  <c:v>42909</c:v>
                </c:pt>
                <c:pt idx="150">
                  <c:v>42937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43167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43835</c:v>
                </c:pt>
                <c:pt idx="181">
                  <c:v>43889</c:v>
                </c:pt>
                <c:pt idx="182">
                  <c:v>43892</c:v>
                </c:pt>
                <c:pt idx="183">
                  <c:v>43941</c:v>
                </c:pt>
                <c:pt idx="184">
                  <c:v>43955</c:v>
                </c:pt>
                <c:pt idx="185">
                  <c:v>43994</c:v>
                </c:pt>
                <c:pt idx="186">
                  <c:v>44035</c:v>
                </c:pt>
                <c:pt idx="187">
                  <c:v>44063</c:v>
                </c:pt>
                <c:pt idx="188">
                  <c:v>44100</c:v>
                </c:pt>
                <c:pt idx="189">
                  <c:v>44106</c:v>
                </c:pt>
                <c:pt idx="190">
                  <c:v>44145</c:v>
                </c:pt>
                <c:pt idx="191">
                  <c:v>44173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44350</c:v>
                </c:pt>
                <c:pt idx="198">
                  <c:v>44378</c:v>
                </c:pt>
                <c:pt idx="199">
                  <c:v>44421</c:v>
                </c:pt>
                <c:pt idx="200">
                  <c:v>44450</c:v>
                </c:pt>
                <c:pt idx="201">
                  <c:v>44488</c:v>
                </c:pt>
                <c:pt idx="202">
                  <c:v>44505</c:v>
                </c:pt>
                <c:pt idx="203">
                  <c:v>44533</c:v>
                </c:pt>
                <c:pt idx="204">
                  <c:v>44572</c:v>
                </c:pt>
                <c:pt idx="205">
                  <c:v>44609</c:v>
                </c:pt>
                <c:pt idx="206">
                  <c:v>44632</c:v>
                </c:pt>
                <c:pt idx="207">
                  <c:v>44656</c:v>
                </c:pt>
                <c:pt idx="208">
                  <c:v>44686</c:v>
                </c:pt>
                <c:pt idx="209">
                  <c:v>44736</c:v>
                </c:pt>
                <c:pt idx="210">
                  <c:v>44763</c:v>
                </c:pt>
                <c:pt idx="211">
                  <c:v>44779</c:v>
                </c:pt>
                <c:pt idx="212">
                  <c:v>44818</c:v>
                </c:pt>
                <c:pt idx="213">
                  <c:v>44860</c:v>
                </c:pt>
                <c:pt idx="214">
                  <c:v>44868</c:v>
                </c:pt>
                <c:pt idx="215">
                  <c:v>44897</c:v>
                </c:pt>
                <c:pt idx="216">
                  <c:v>44931</c:v>
                </c:pt>
                <c:pt idx="217">
                  <c:v>44962</c:v>
                </c:pt>
                <c:pt idx="218">
                  <c:v>44994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45528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45736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cat>
          <c:val>
            <c:numRef>
              <c:f>'Choap desp Cuncu y Antes Salam '!$K$2:$K$247</c:f>
              <c:numCache>
                <c:formatCode>General</c:formatCode>
                <c:ptCount val="246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  <c:pt idx="220">
                  <c:v>250</c:v>
                </c:pt>
                <c:pt idx="221">
                  <c:v>250</c:v>
                </c:pt>
                <c:pt idx="222">
                  <c:v>250</c:v>
                </c:pt>
                <c:pt idx="223">
                  <c:v>250</c:v>
                </c:pt>
                <c:pt idx="224">
                  <c:v>250</c:v>
                </c:pt>
                <c:pt idx="225">
                  <c:v>250</c:v>
                </c:pt>
                <c:pt idx="226">
                  <c:v>250</c:v>
                </c:pt>
                <c:pt idx="227">
                  <c:v>250</c:v>
                </c:pt>
                <c:pt idx="228">
                  <c:v>250</c:v>
                </c:pt>
                <c:pt idx="229">
                  <c:v>250</c:v>
                </c:pt>
                <c:pt idx="230">
                  <c:v>250</c:v>
                </c:pt>
                <c:pt idx="231">
                  <c:v>250</c:v>
                </c:pt>
                <c:pt idx="232">
                  <c:v>250</c:v>
                </c:pt>
                <c:pt idx="233">
                  <c:v>250</c:v>
                </c:pt>
                <c:pt idx="234">
                  <c:v>250</c:v>
                </c:pt>
                <c:pt idx="235">
                  <c:v>250</c:v>
                </c:pt>
                <c:pt idx="236">
                  <c:v>250</c:v>
                </c:pt>
                <c:pt idx="237">
                  <c:v>250</c:v>
                </c:pt>
                <c:pt idx="238">
                  <c:v>250</c:v>
                </c:pt>
                <c:pt idx="239">
                  <c:v>250</c:v>
                </c:pt>
                <c:pt idx="240">
                  <c:v>250</c:v>
                </c:pt>
                <c:pt idx="241">
                  <c:v>250</c:v>
                </c:pt>
                <c:pt idx="242">
                  <c:v>250</c:v>
                </c:pt>
                <c:pt idx="243">
                  <c:v>250</c:v>
                </c:pt>
                <c:pt idx="244">
                  <c:v>250</c:v>
                </c:pt>
                <c:pt idx="245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36-4EE7-87C1-DA9FEC1C8C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8128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Cuncu y Antes Salam '!$J$1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Cuncu y Antes Salam '!$A$2:$A$247</c:f>
              <c:numCache>
                <c:formatCode>mmm\-yy</c:formatCode>
                <c:ptCount val="246"/>
                <c:pt idx="0">
                  <c:v>38370</c:v>
                </c:pt>
                <c:pt idx="1">
                  <c:v>38406</c:v>
                </c:pt>
                <c:pt idx="2">
                  <c:v>38429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38728</c:v>
                </c:pt>
                <c:pt idx="13">
                  <c:v>38757</c:v>
                </c:pt>
                <c:pt idx="14">
                  <c:v>38806</c:v>
                </c:pt>
                <c:pt idx="15">
                  <c:v>38819</c:v>
                </c:pt>
                <c:pt idx="16">
                  <c:v>38853</c:v>
                </c:pt>
                <c:pt idx="17">
                  <c:v>38883</c:v>
                </c:pt>
                <c:pt idx="18">
                  <c:v>38924</c:v>
                </c:pt>
                <c:pt idx="19">
                  <c:v>38950</c:v>
                </c:pt>
                <c:pt idx="20">
                  <c:v>38974</c:v>
                </c:pt>
                <c:pt idx="21">
                  <c:v>39010</c:v>
                </c:pt>
                <c:pt idx="22">
                  <c:v>39037</c:v>
                </c:pt>
                <c:pt idx="23">
                  <c:v>39052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40549</c:v>
                </c:pt>
                <c:pt idx="73">
                  <c:v>40597</c:v>
                </c:pt>
                <c:pt idx="74">
                  <c:v>40629</c:v>
                </c:pt>
                <c:pt idx="75">
                  <c:v>40641</c:v>
                </c:pt>
                <c:pt idx="76">
                  <c:v>40681</c:v>
                </c:pt>
                <c:pt idx="77">
                  <c:v>40722</c:v>
                </c:pt>
                <c:pt idx="78">
                  <c:v>40751</c:v>
                </c:pt>
                <c:pt idx="79">
                  <c:v>40780</c:v>
                </c:pt>
                <c:pt idx="80">
                  <c:v>40801</c:v>
                </c:pt>
                <c:pt idx="81">
                  <c:v>40823</c:v>
                </c:pt>
                <c:pt idx="82">
                  <c:v>40863</c:v>
                </c:pt>
                <c:pt idx="83">
                  <c:v>40895</c:v>
                </c:pt>
                <c:pt idx="84">
                  <c:v>40926</c:v>
                </c:pt>
                <c:pt idx="85">
                  <c:v>40946</c:v>
                </c:pt>
                <c:pt idx="86">
                  <c:v>40989</c:v>
                </c:pt>
                <c:pt idx="87">
                  <c:v>41025</c:v>
                </c:pt>
                <c:pt idx="88">
                  <c:v>41052</c:v>
                </c:pt>
                <c:pt idx="89">
                  <c:v>41086</c:v>
                </c:pt>
                <c:pt idx="90">
                  <c:v>41094</c:v>
                </c:pt>
                <c:pt idx="91">
                  <c:v>41136</c:v>
                </c:pt>
                <c:pt idx="92">
                  <c:v>41177</c:v>
                </c:pt>
                <c:pt idx="93">
                  <c:v>41193</c:v>
                </c:pt>
                <c:pt idx="94">
                  <c:v>41222</c:v>
                </c:pt>
                <c:pt idx="95">
                  <c:v>41247</c:v>
                </c:pt>
                <c:pt idx="96">
                  <c:v>41278</c:v>
                </c:pt>
                <c:pt idx="97">
                  <c:v>41306</c:v>
                </c:pt>
                <c:pt idx="98">
                  <c:v>41350</c:v>
                </c:pt>
                <c:pt idx="99">
                  <c:v>41373</c:v>
                </c:pt>
                <c:pt idx="100">
                  <c:v>41402</c:v>
                </c:pt>
                <c:pt idx="101">
                  <c:v>41446</c:v>
                </c:pt>
                <c:pt idx="102">
                  <c:v>41458</c:v>
                </c:pt>
                <c:pt idx="103">
                  <c:v>41488</c:v>
                </c:pt>
                <c:pt idx="104">
                  <c:v>41541</c:v>
                </c:pt>
                <c:pt idx="105">
                  <c:v>41572</c:v>
                </c:pt>
                <c:pt idx="106">
                  <c:v>41600</c:v>
                </c:pt>
                <c:pt idx="107">
                  <c:v>41618</c:v>
                </c:pt>
                <c:pt idx="108">
                  <c:v>41654</c:v>
                </c:pt>
                <c:pt idx="109">
                  <c:v>41683</c:v>
                </c:pt>
                <c:pt idx="110">
                  <c:v>41724</c:v>
                </c:pt>
                <c:pt idx="111">
                  <c:v>41753</c:v>
                </c:pt>
                <c:pt idx="112">
                  <c:v>41781</c:v>
                </c:pt>
                <c:pt idx="113">
                  <c:v>41796</c:v>
                </c:pt>
                <c:pt idx="114">
                  <c:v>41824</c:v>
                </c:pt>
                <c:pt idx="115">
                  <c:v>41868</c:v>
                </c:pt>
                <c:pt idx="116">
                  <c:v>41894</c:v>
                </c:pt>
                <c:pt idx="117">
                  <c:v>41928</c:v>
                </c:pt>
                <c:pt idx="118">
                  <c:v>41956</c:v>
                </c:pt>
                <c:pt idx="119">
                  <c:v>41984</c:v>
                </c:pt>
                <c:pt idx="120">
                  <c:v>42012</c:v>
                </c:pt>
                <c:pt idx="121">
                  <c:v>42055</c:v>
                </c:pt>
                <c:pt idx="122">
                  <c:v>42079</c:v>
                </c:pt>
                <c:pt idx="123">
                  <c:v>42110</c:v>
                </c:pt>
                <c:pt idx="124">
                  <c:v>42126</c:v>
                </c:pt>
                <c:pt idx="125">
                  <c:v>42181</c:v>
                </c:pt>
                <c:pt idx="126">
                  <c:v>42192</c:v>
                </c:pt>
                <c:pt idx="127">
                  <c:v>42220</c:v>
                </c:pt>
                <c:pt idx="128">
                  <c:v>42262</c:v>
                </c:pt>
                <c:pt idx="129">
                  <c:v>42279</c:v>
                </c:pt>
                <c:pt idx="130">
                  <c:v>42309</c:v>
                </c:pt>
                <c:pt idx="131">
                  <c:v>42360</c:v>
                </c:pt>
                <c:pt idx="132">
                  <c:v>42376</c:v>
                </c:pt>
                <c:pt idx="133">
                  <c:v>42418</c:v>
                </c:pt>
                <c:pt idx="134">
                  <c:v>42449</c:v>
                </c:pt>
                <c:pt idx="135">
                  <c:v>42472</c:v>
                </c:pt>
                <c:pt idx="136">
                  <c:v>42514</c:v>
                </c:pt>
                <c:pt idx="137">
                  <c:v>42542</c:v>
                </c:pt>
                <c:pt idx="138">
                  <c:v>42558</c:v>
                </c:pt>
                <c:pt idx="139">
                  <c:v>42585</c:v>
                </c:pt>
                <c:pt idx="140">
                  <c:v>42614</c:v>
                </c:pt>
                <c:pt idx="141">
                  <c:v>42656</c:v>
                </c:pt>
                <c:pt idx="142">
                  <c:v>42687</c:v>
                </c:pt>
                <c:pt idx="143">
                  <c:v>42727</c:v>
                </c:pt>
                <c:pt idx="144">
                  <c:v>42758</c:v>
                </c:pt>
                <c:pt idx="145">
                  <c:v>42789</c:v>
                </c:pt>
                <c:pt idx="146">
                  <c:v>42817</c:v>
                </c:pt>
                <c:pt idx="147">
                  <c:v>42848</c:v>
                </c:pt>
                <c:pt idx="148">
                  <c:v>42878</c:v>
                </c:pt>
                <c:pt idx="149">
                  <c:v>42909</c:v>
                </c:pt>
                <c:pt idx="150">
                  <c:v>42937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43167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43835</c:v>
                </c:pt>
                <c:pt idx="181">
                  <c:v>43889</c:v>
                </c:pt>
                <c:pt idx="182">
                  <c:v>43892</c:v>
                </c:pt>
                <c:pt idx="183">
                  <c:v>43941</c:v>
                </c:pt>
                <c:pt idx="184">
                  <c:v>43955</c:v>
                </c:pt>
                <c:pt idx="185">
                  <c:v>43994</c:v>
                </c:pt>
                <c:pt idx="186">
                  <c:v>44035</c:v>
                </c:pt>
                <c:pt idx="187">
                  <c:v>44063</c:v>
                </c:pt>
                <c:pt idx="188">
                  <c:v>44100</c:v>
                </c:pt>
                <c:pt idx="189">
                  <c:v>44106</c:v>
                </c:pt>
                <c:pt idx="190">
                  <c:v>44145</c:v>
                </c:pt>
                <c:pt idx="191">
                  <c:v>44173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44350</c:v>
                </c:pt>
                <c:pt idx="198">
                  <c:v>44378</c:v>
                </c:pt>
                <c:pt idx="199">
                  <c:v>44421</c:v>
                </c:pt>
                <c:pt idx="200">
                  <c:v>44450</c:v>
                </c:pt>
                <c:pt idx="201">
                  <c:v>44488</c:v>
                </c:pt>
                <c:pt idx="202">
                  <c:v>44505</c:v>
                </c:pt>
                <c:pt idx="203">
                  <c:v>44533</c:v>
                </c:pt>
                <c:pt idx="204">
                  <c:v>44572</c:v>
                </c:pt>
                <c:pt idx="205">
                  <c:v>44609</c:v>
                </c:pt>
                <c:pt idx="206">
                  <c:v>44632</c:v>
                </c:pt>
                <c:pt idx="207">
                  <c:v>44656</c:v>
                </c:pt>
                <c:pt idx="208">
                  <c:v>44686</c:v>
                </c:pt>
                <c:pt idx="209">
                  <c:v>44736</c:v>
                </c:pt>
                <c:pt idx="210">
                  <c:v>44763</c:v>
                </c:pt>
                <c:pt idx="211">
                  <c:v>44779</c:v>
                </c:pt>
                <c:pt idx="212">
                  <c:v>44818</c:v>
                </c:pt>
                <c:pt idx="213">
                  <c:v>44860</c:v>
                </c:pt>
                <c:pt idx="214">
                  <c:v>44868</c:v>
                </c:pt>
                <c:pt idx="215">
                  <c:v>44897</c:v>
                </c:pt>
                <c:pt idx="216">
                  <c:v>44931</c:v>
                </c:pt>
                <c:pt idx="217">
                  <c:v>44962</c:v>
                </c:pt>
                <c:pt idx="218">
                  <c:v>44994</c:v>
                </c:pt>
                <c:pt idx="219">
                  <c:v>45032</c:v>
                </c:pt>
                <c:pt idx="220">
                  <c:v>45063</c:v>
                </c:pt>
                <c:pt idx="221">
                  <c:v>45092</c:v>
                </c:pt>
                <c:pt idx="222">
                  <c:v>45120</c:v>
                </c:pt>
                <c:pt idx="223">
                  <c:v>45155</c:v>
                </c:pt>
                <c:pt idx="224">
                  <c:v>45172</c:v>
                </c:pt>
                <c:pt idx="225">
                  <c:v>45214</c:v>
                </c:pt>
                <c:pt idx="226">
                  <c:v>45247</c:v>
                </c:pt>
                <c:pt idx="227">
                  <c:v>45275</c:v>
                </c:pt>
                <c:pt idx="228">
                  <c:v>45307</c:v>
                </c:pt>
                <c:pt idx="229">
                  <c:v>45326</c:v>
                </c:pt>
                <c:pt idx="230">
                  <c:v>45369</c:v>
                </c:pt>
                <c:pt idx="231">
                  <c:v>45399</c:v>
                </c:pt>
                <c:pt idx="232">
                  <c:v>45428</c:v>
                </c:pt>
                <c:pt idx="233">
                  <c:v>45444</c:v>
                </c:pt>
                <c:pt idx="234">
                  <c:v>45498</c:v>
                </c:pt>
                <c:pt idx="235">
                  <c:v>45528</c:v>
                </c:pt>
                <c:pt idx="236">
                  <c:v>45542</c:v>
                </c:pt>
                <c:pt idx="237">
                  <c:v>45590</c:v>
                </c:pt>
                <c:pt idx="238">
                  <c:v>45613</c:v>
                </c:pt>
                <c:pt idx="239">
                  <c:v>45648</c:v>
                </c:pt>
                <c:pt idx="240">
                  <c:v>45662</c:v>
                </c:pt>
                <c:pt idx="241">
                  <c:v>45711</c:v>
                </c:pt>
                <c:pt idx="242">
                  <c:v>45736</c:v>
                </c:pt>
                <c:pt idx="243">
                  <c:v>45771</c:v>
                </c:pt>
                <c:pt idx="244">
                  <c:v>45781</c:v>
                </c:pt>
                <c:pt idx="245">
                  <c:v>45809</c:v>
                </c:pt>
              </c:numCache>
            </c:numRef>
          </c:xVal>
          <c:yVal>
            <c:numRef>
              <c:f>'Choap desp Cuncu y Antes Salam '!$J$2:$J$247</c:f>
              <c:numCache>
                <c:formatCode>0</c:formatCode>
                <c:ptCount val="246"/>
                <c:pt idx="0">
                  <c:v>81.5</c:v>
                </c:pt>
                <c:pt idx="1">
                  <c:v>85</c:v>
                </c:pt>
                <c:pt idx="2">
                  <c:v>77.400000000000006</c:v>
                </c:pt>
                <c:pt idx="3">
                  <c:v>92.2</c:v>
                </c:pt>
                <c:pt idx="4">
                  <c:v>71.2</c:v>
                </c:pt>
                <c:pt idx="5">
                  <c:v>69.7</c:v>
                </c:pt>
                <c:pt idx="6">
                  <c:v>61.3</c:v>
                </c:pt>
                <c:pt idx="7">
                  <c:v>70.400000000000006</c:v>
                </c:pt>
                <c:pt idx="8">
                  <c:v>32.1</c:v>
                </c:pt>
                <c:pt idx="9">
                  <c:v>32.1</c:v>
                </c:pt>
                <c:pt idx="10">
                  <c:v>39.9</c:v>
                </c:pt>
                <c:pt idx="11">
                  <c:v>29</c:v>
                </c:pt>
                <c:pt idx="12">
                  <c:v>54</c:v>
                </c:pt>
                <c:pt idx="13">
                  <c:v>21</c:v>
                </c:pt>
                <c:pt idx="14">
                  <c:v>81</c:v>
                </c:pt>
                <c:pt idx="15">
                  <c:v>81</c:v>
                </c:pt>
                <c:pt idx="16">
                  <c:v>68</c:v>
                </c:pt>
                <c:pt idx="17">
                  <c:v>66</c:v>
                </c:pt>
                <c:pt idx="18">
                  <c:v>47</c:v>
                </c:pt>
                <c:pt idx="19">
                  <c:v>50</c:v>
                </c:pt>
                <c:pt idx="20">
                  <c:v>25</c:v>
                </c:pt>
                <c:pt idx="21">
                  <c:v>35</c:v>
                </c:pt>
                <c:pt idx="22">
                  <c:v>29</c:v>
                </c:pt>
                <c:pt idx="23">
                  <c:v>31</c:v>
                </c:pt>
                <c:pt idx="24">
                  <c:v>60</c:v>
                </c:pt>
                <c:pt idx="25">
                  <c:v>60</c:v>
                </c:pt>
                <c:pt idx="26">
                  <c:v>85</c:v>
                </c:pt>
                <c:pt idx="27">
                  <c:v>77</c:v>
                </c:pt>
                <c:pt idx="28">
                  <c:v>70</c:v>
                </c:pt>
                <c:pt idx="29">
                  <c:v>91</c:v>
                </c:pt>
                <c:pt idx="30">
                  <c:v>64</c:v>
                </c:pt>
                <c:pt idx="31">
                  <c:v>34</c:v>
                </c:pt>
                <c:pt idx="32">
                  <c:v>51</c:v>
                </c:pt>
                <c:pt idx="33">
                  <c:v>53</c:v>
                </c:pt>
                <c:pt idx="34">
                  <c:v>36</c:v>
                </c:pt>
                <c:pt idx="35">
                  <c:v>97</c:v>
                </c:pt>
                <c:pt idx="36">
                  <c:v>73</c:v>
                </c:pt>
                <c:pt idx="37">
                  <c:v>73</c:v>
                </c:pt>
                <c:pt idx="38">
                  <c:v>88</c:v>
                </c:pt>
                <c:pt idx="39">
                  <c:v>87</c:v>
                </c:pt>
                <c:pt idx="40">
                  <c:v>110</c:v>
                </c:pt>
                <c:pt idx="41">
                  <c:v>118</c:v>
                </c:pt>
                <c:pt idx="42" formatCode="General">
                  <c:v>88</c:v>
                </c:pt>
                <c:pt idx="43">
                  <c:v>62</c:v>
                </c:pt>
                <c:pt idx="44">
                  <c:v>50</c:v>
                </c:pt>
                <c:pt idx="45">
                  <c:v>110</c:v>
                </c:pt>
                <c:pt idx="46" formatCode="General">
                  <c:v>65</c:v>
                </c:pt>
                <c:pt idx="47" formatCode="General">
                  <c:v>56</c:v>
                </c:pt>
                <c:pt idx="48" formatCode="General">
                  <c:v>68</c:v>
                </c:pt>
                <c:pt idx="49" formatCode="General">
                  <c:v>76</c:v>
                </c:pt>
                <c:pt idx="50" formatCode="General">
                  <c:v>71</c:v>
                </c:pt>
                <c:pt idx="51" formatCode="General">
                  <c:v>72</c:v>
                </c:pt>
                <c:pt idx="52" formatCode="General">
                  <c:v>87</c:v>
                </c:pt>
                <c:pt idx="53" formatCode="General">
                  <c:v>67</c:v>
                </c:pt>
                <c:pt idx="54" formatCode="General">
                  <c:v>47</c:v>
                </c:pt>
                <c:pt idx="55" formatCode="General">
                  <c:v>61</c:v>
                </c:pt>
                <c:pt idx="56" formatCode="General">
                  <c:v>62</c:v>
                </c:pt>
                <c:pt idx="57" formatCode="General">
                  <c:v>60</c:v>
                </c:pt>
                <c:pt idx="58" formatCode="General">
                  <c:v>34</c:v>
                </c:pt>
                <c:pt idx="59" formatCode="General">
                  <c:v>45</c:v>
                </c:pt>
                <c:pt idx="60" formatCode="General">
                  <c:v>67</c:v>
                </c:pt>
                <c:pt idx="61" formatCode="General">
                  <c:v>70</c:v>
                </c:pt>
                <c:pt idx="62" formatCode="General">
                  <c:v>61</c:v>
                </c:pt>
                <c:pt idx="63" formatCode="General">
                  <c:v>62</c:v>
                </c:pt>
                <c:pt idx="64" formatCode="General">
                  <c:v>70</c:v>
                </c:pt>
                <c:pt idx="65" formatCode="General">
                  <c:v>78</c:v>
                </c:pt>
                <c:pt idx="66" formatCode="General">
                  <c:v>74</c:v>
                </c:pt>
                <c:pt idx="67" formatCode="General">
                  <c:v>63</c:v>
                </c:pt>
                <c:pt idx="68" formatCode="General">
                  <c:v>56</c:v>
                </c:pt>
                <c:pt idx="69" formatCode="General">
                  <c:v>69</c:v>
                </c:pt>
                <c:pt idx="70" formatCode="General">
                  <c:v>46</c:v>
                </c:pt>
                <c:pt idx="71" formatCode="General">
                  <c:v>41</c:v>
                </c:pt>
                <c:pt idx="72" formatCode="General">
                  <c:v>64</c:v>
                </c:pt>
                <c:pt idx="73" formatCode="General">
                  <c:v>64</c:v>
                </c:pt>
                <c:pt idx="74" formatCode="General">
                  <c:v>88</c:v>
                </c:pt>
                <c:pt idx="75" formatCode="General">
                  <c:v>62</c:v>
                </c:pt>
                <c:pt idx="76" formatCode="General">
                  <c:v>59</c:v>
                </c:pt>
                <c:pt idx="77" formatCode="General">
                  <c:v>71</c:v>
                </c:pt>
                <c:pt idx="78" formatCode="General">
                  <c:v>71</c:v>
                </c:pt>
                <c:pt idx="79" formatCode="General">
                  <c:v>62</c:v>
                </c:pt>
                <c:pt idx="80" formatCode="General">
                  <c:v>58</c:v>
                </c:pt>
                <c:pt idx="81" formatCode="General">
                  <c:v>37</c:v>
                </c:pt>
                <c:pt idx="82" formatCode="General">
                  <c:v>32</c:v>
                </c:pt>
                <c:pt idx="83" formatCode="General">
                  <c:v>31</c:v>
                </c:pt>
                <c:pt idx="84" formatCode="General">
                  <c:v>78</c:v>
                </c:pt>
                <c:pt idx="85" formatCode="General">
                  <c:v>70</c:v>
                </c:pt>
                <c:pt idx="86" formatCode="General">
                  <c:v>72</c:v>
                </c:pt>
                <c:pt idx="87" formatCode="General">
                  <c:v>70</c:v>
                </c:pt>
                <c:pt idx="88" formatCode="General">
                  <c:v>77</c:v>
                </c:pt>
                <c:pt idx="89" formatCode="General">
                  <c:v>87</c:v>
                </c:pt>
                <c:pt idx="90" formatCode="General">
                  <c:v>65</c:v>
                </c:pt>
                <c:pt idx="91" formatCode="General">
                  <c:v>68</c:v>
                </c:pt>
                <c:pt idx="92">
                  <c:v>54.4</c:v>
                </c:pt>
                <c:pt idx="93">
                  <c:v>62.7</c:v>
                </c:pt>
                <c:pt idx="94">
                  <c:v>29.1</c:v>
                </c:pt>
                <c:pt idx="95">
                  <c:v>53.1</c:v>
                </c:pt>
                <c:pt idx="96" formatCode="0.0">
                  <c:v>63.6</c:v>
                </c:pt>
                <c:pt idx="97" formatCode="0.0">
                  <c:v>72</c:v>
                </c:pt>
                <c:pt idx="98" formatCode="0.0">
                  <c:v>74.7</c:v>
                </c:pt>
                <c:pt idx="99" formatCode="0.0">
                  <c:v>70</c:v>
                </c:pt>
                <c:pt idx="100" formatCode="General">
                  <c:v>77.599999999999994</c:v>
                </c:pt>
                <c:pt idx="101" formatCode="General">
                  <c:v>64.900000000000006</c:v>
                </c:pt>
                <c:pt idx="102" formatCode="General">
                  <c:v>73.7</c:v>
                </c:pt>
                <c:pt idx="103" formatCode="General">
                  <c:v>67.7</c:v>
                </c:pt>
                <c:pt idx="104" formatCode="General">
                  <c:v>58</c:v>
                </c:pt>
                <c:pt idx="105" formatCode="General">
                  <c:v>38</c:v>
                </c:pt>
                <c:pt idx="106" formatCode="General">
                  <c:v>34.1</c:v>
                </c:pt>
                <c:pt idx="107" formatCode="General">
                  <c:v>59.3</c:v>
                </c:pt>
                <c:pt idx="108" formatCode="0.0">
                  <c:v>78</c:v>
                </c:pt>
                <c:pt idx="109" formatCode="General">
                  <c:v>64.5</c:v>
                </c:pt>
                <c:pt idx="110" formatCode="0.0">
                  <c:v>75</c:v>
                </c:pt>
                <c:pt idx="111" formatCode="General">
                  <c:v>78.3</c:v>
                </c:pt>
                <c:pt idx="112" formatCode="General">
                  <c:v>96</c:v>
                </c:pt>
                <c:pt idx="113" formatCode="General">
                  <c:v>83</c:v>
                </c:pt>
                <c:pt idx="114" formatCode="General">
                  <c:v>61.3</c:v>
                </c:pt>
                <c:pt idx="115" formatCode="General">
                  <c:v>78</c:v>
                </c:pt>
                <c:pt idx="116" formatCode="General">
                  <c:v>60</c:v>
                </c:pt>
                <c:pt idx="117" formatCode="General">
                  <c:v>47</c:v>
                </c:pt>
                <c:pt idx="118" formatCode="General">
                  <c:v>56</c:v>
                </c:pt>
                <c:pt idx="119" formatCode="General">
                  <c:v>61</c:v>
                </c:pt>
                <c:pt idx="120" formatCode="General">
                  <c:v>79</c:v>
                </c:pt>
                <c:pt idx="121" formatCode="General">
                  <c:v>68</c:v>
                </c:pt>
                <c:pt idx="122" formatCode="General">
                  <c:v>54</c:v>
                </c:pt>
                <c:pt idx="123" formatCode="General">
                  <c:v>73</c:v>
                </c:pt>
                <c:pt idx="124" formatCode="General">
                  <c:v>80</c:v>
                </c:pt>
                <c:pt idx="125" formatCode="General">
                  <c:v>69.599999999999994</c:v>
                </c:pt>
                <c:pt idx="126" formatCode="General">
                  <c:v>75</c:v>
                </c:pt>
                <c:pt idx="127" formatCode="General">
                  <c:v>74</c:v>
                </c:pt>
                <c:pt idx="128" formatCode="General">
                  <c:v>65</c:v>
                </c:pt>
                <c:pt idx="129" formatCode="General">
                  <c:v>34.1</c:v>
                </c:pt>
                <c:pt idx="130" formatCode="General">
                  <c:v>35</c:v>
                </c:pt>
                <c:pt idx="131" formatCode="General">
                  <c:v>30.5</c:v>
                </c:pt>
                <c:pt idx="132" formatCode="General">
                  <c:v>39.4</c:v>
                </c:pt>
                <c:pt idx="133" formatCode="General">
                  <c:v>63.3</c:v>
                </c:pt>
                <c:pt idx="134" formatCode="General">
                  <c:v>61.8</c:v>
                </c:pt>
                <c:pt idx="135" formatCode="General">
                  <c:v>61</c:v>
                </c:pt>
                <c:pt idx="136" formatCode="General">
                  <c:v>46.2</c:v>
                </c:pt>
                <c:pt idx="137" formatCode="General">
                  <c:v>45.36</c:v>
                </c:pt>
                <c:pt idx="138" formatCode="General">
                  <c:v>37.85</c:v>
                </c:pt>
                <c:pt idx="139" formatCode="General">
                  <c:v>38.909999999999997</c:v>
                </c:pt>
                <c:pt idx="140" formatCode="General">
                  <c:v>29.94</c:v>
                </c:pt>
                <c:pt idx="141" formatCode="General">
                  <c:v>32</c:v>
                </c:pt>
                <c:pt idx="142" formatCode="General">
                  <c:v>23</c:v>
                </c:pt>
                <c:pt idx="143" formatCode="General">
                  <c:v>41</c:v>
                </c:pt>
                <c:pt idx="144" formatCode="General">
                  <c:v>56</c:v>
                </c:pt>
                <c:pt idx="145" formatCode="General">
                  <c:v>59</c:v>
                </c:pt>
                <c:pt idx="146" formatCode="General">
                  <c:v>62</c:v>
                </c:pt>
                <c:pt idx="147" formatCode="General">
                  <c:v>55</c:v>
                </c:pt>
                <c:pt idx="148" formatCode="General">
                  <c:v>58</c:v>
                </c:pt>
                <c:pt idx="149" formatCode="General">
                  <c:v>57</c:v>
                </c:pt>
                <c:pt idx="150" formatCode="General">
                  <c:v>54</c:v>
                </c:pt>
                <c:pt idx="151" formatCode="General">
                  <c:v>54</c:v>
                </c:pt>
                <c:pt idx="152" formatCode="General">
                  <c:v>56</c:v>
                </c:pt>
                <c:pt idx="153" formatCode="General">
                  <c:v>37</c:v>
                </c:pt>
                <c:pt idx="154" formatCode="General">
                  <c:v>43</c:v>
                </c:pt>
                <c:pt idx="155" formatCode="General">
                  <c:v>50</c:v>
                </c:pt>
                <c:pt idx="156" formatCode="General">
                  <c:v>69</c:v>
                </c:pt>
                <c:pt idx="157" formatCode="General">
                  <c:v>69</c:v>
                </c:pt>
                <c:pt idx="158" formatCode="General">
                  <c:v>77</c:v>
                </c:pt>
                <c:pt idx="159" formatCode="General">
                  <c:v>74</c:v>
                </c:pt>
                <c:pt idx="160" formatCode="General">
                  <c:v>82</c:v>
                </c:pt>
                <c:pt idx="161" formatCode="General">
                  <c:v>70</c:v>
                </c:pt>
                <c:pt idx="162" formatCode="General">
                  <c:v>67</c:v>
                </c:pt>
                <c:pt idx="163" formatCode="General">
                  <c:v>59</c:v>
                </c:pt>
                <c:pt idx="164" formatCode="General">
                  <c:v>44</c:v>
                </c:pt>
                <c:pt idx="165" formatCode="General">
                  <c:v>41</c:v>
                </c:pt>
                <c:pt idx="166" formatCode="General">
                  <c:v>34</c:v>
                </c:pt>
                <c:pt idx="167" formatCode="General">
                  <c:v>57</c:v>
                </c:pt>
                <c:pt idx="168" formatCode="General">
                  <c:v>61</c:v>
                </c:pt>
                <c:pt idx="169" formatCode="General">
                  <c:v>82</c:v>
                </c:pt>
                <c:pt idx="170" formatCode="General">
                  <c:v>73</c:v>
                </c:pt>
                <c:pt idx="171" formatCode="General">
                  <c:v>88</c:v>
                </c:pt>
                <c:pt idx="172" formatCode="General">
                  <c:v>75</c:v>
                </c:pt>
                <c:pt idx="173" formatCode="General">
                  <c:v>82</c:v>
                </c:pt>
                <c:pt idx="174" formatCode="General">
                  <c:v>69</c:v>
                </c:pt>
                <c:pt idx="175" formatCode="General">
                  <c:v>76</c:v>
                </c:pt>
                <c:pt idx="176" formatCode="General">
                  <c:v>99.5</c:v>
                </c:pt>
                <c:pt idx="177" formatCode="General">
                  <c:v>78.900000000000006</c:v>
                </c:pt>
                <c:pt idx="178" formatCode="General">
                  <c:v>98.9</c:v>
                </c:pt>
                <c:pt idx="179" formatCode="General">
                  <c:v>81.900000000000006</c:v>
                </c:pt>
                <c:pt idx="180" formatCode="General">
                  <c:v>86.9</c:v>
                </c:pt>
                <c:pt idx="181" formatCode="General">
                  <c:v>90.9</c:v>
                </c:pt>
                <c:pt idx="182" formatCode="General">
                  <c:v>77.099999999999994</c:v>
                </c:pt>
                <c:pt idx="183" formatCode="General">
                  <c:v>53.5</c:v>
                </c:pt>
                <c:pt idx="184" formatCode="General">
                  <c:v>63.9</c:v>
                </c:pt>
                <c:pt idx="185" formatCode="General">
                  <c:v>67</c:v>
                </c:pt>
                <c:pt idx="186" formatCode="General">
                  <c:v>57</c:v>
                </c:pt>
                <c:pt idx="187" formatCode="General">
                  <c:v>66.959999999999994</c:v>
                </c:pt>
                <c:pt idx="188" formatCode="General">
                  <c:v>42.41</c:v>
                </c:pt>
                <c:pt idx="189" formatCode="General">
                  <c:v>51.14</c:v>
                </c:pt>
                <c:pt idx="190" formatCode="General">
                  <c:v>38.93</c:v>
                </c:pt>
                <c:pt idx="191" formatCode="General">
                  <c:v>51.39</c:v>
                </c:pt>
                <c:pt idx="192" formatCode="General">
                  <c:v>64.55</c:v>
                </c:pt>
                <c:pt idx="193" formatCode="General">
                  <c:v>58.94</c:v>
                </c:pt>
                <c:pt idx="194" formatCode="General">
                  <c:v>61.69</c:v>
                </c:pt>
                <c:pt idx="195" formatCode="General">
                  <c:v>56.94</c:v>
                </c:pt>
                <c:pt idx="196" formatCode="General">
                  <c:v>59.25</c:v>
                </c:pt>
                <c:pt idx="197" formatCode="General">
                  <c:v>63.64</c:v>
                </c:pt>
                <c:pt idx="198" formatCode="General">
                  <c:v>62.76</c:v>
                </c:pt>
                <c:pt idx="199" formatCode="General">
                  <c:v>82.49</c:v>
                </c:pt>
                <c:pt idx="200" formatCode="General">
                  <c:v>70.22</c:v>
                </c:pt>
                <c:pt idx="201" formatCode="General">
                  <c:v>63.85</c:v>
                </c:pt>
                <c:pt idx="202" formatCode="General">
                  <c:v>59.63</c:v>
                </c:pt>
                <c:pt idx="203" formatCode="General">
                  <c:v>63.81</c:v>
                </c:pt>
                <c:pt idx="204" formatCode="General">
                  <c:v>56.92</c:v>
                </c:pt>
                <c:pt idx="205" formatCode="General">
                  <c:v>61.47</c:v>
                </c:pt>
                <c:pt idx="206" formatCode="General">
                  <c:v>62.99</c:v>
                </c:pt>
                <c:pt idx="207" formatCode="General">
                  <c:v>65.31</c:v>
                </c:pt>
                <c:pt idx="208" formatCode="General">
                  <c:v>82.5</c:v>
                </c:pt>
                <c:pt idx="209" formatCode="General">
                  <c:v>72.56</c:v>
                </c:pt>
                <c:pt idx="210" formatCode="General">
                  <c:v>80.010000000000005</c:v>
                </c:pt>
                <c:pt idx="211" formatCode="General">
                  <c:v>77.56</c:v>
                </c:pt>
                <c:pt idx="212" formatCode="General">
                  <c:v>55.11</c:v>
                </c:pt>
                <c:pt idx="213" formatCode="General">
                  <c:v>37.24</c:v>
                </c:pt>
                <c:pt idx="214" formatCode="General">
                  <c:v>29.8</c:v>
                </c:pt>
                <c:pt idx="215" formatCode="General">
                  <c:v>40.61</c:v>
                </c:pt>
                <c:pt idx="216" formatCode="General">
                  <c:v>67.400000000000006</c:v>
                </c:pt>
                <c:pt idx="217" formatCode="General">
                  <c:v>55.98</c:v>
                </c:pt>
                <c:pt idx="218" formatCode="General">
                  <c:v>63.62</c:v>
                </c:pt>
                <c:pt idx="219" formatCode="General">
                  <c:v>68.650000000000006</c:v>
                </c:pt>
                <c:pt idx="220" formatCode="General">
                  <c:v>63.03</c:v>
                </c:pt>
                <c:pt idx="221" formatCode="General">
                  <c:v>61.98</c:v>
                </c:pt>
                <c:pt idx="222" formatCode="General">
                  <c:v>70.45</c:v>
                </c:pt>
                <c:pt idx="223" formatCode="General">
                  <c:v>58.85</c:v>
                </c:pt>
                <c:pt idx="224" formatCode="General">
                  <c:v>51.4</c:v>
                </c:pt>
                <c:pt idx="225" formatCode="General">
                  <c:v>30.69</c:v>
                </c:pt>
                <c:pt idx="226" formatCode="General">
                  <c:v>31.45</c:v>
                </c:pt>
                <c:pt idx="227" formatCode="General">
                  <c:v>42.63</c:v>
                </c:pt>
                <c:pt idx="228" formatCode="General">
                  <c:v>62.96</c:v>
                </c:pt>
                <c:pt idx="229" formatCode="General">
                  <c:v>62.98</c:v>
                </c:pt>
                <c:pt idx="230" formatCode="General">
                  <c:v>69.430000000000007</c:v>
                </c:pt>
                <c:pt idx="231" formatCode="General">
                  <c:v>82.64</c:v>
                </c:pt>
                <c:pt idx="232" formatCode="General">
                  <c:v>70.36</c:v>
                </c:pt>
                <c:pt idx="233" formatCode="General">
                  <c:v>70.459999999999994</c:v>
                </c:pt>
                <c:pt idx="234" formatCode="General">
                  <c:v>52.97</c:v>
                </c:pt>
                <c:pt idx="235" formatCode="General">
                  <c:v>60.78</c:v>
                </c:pt>
                <c:pt idx="236" formatCode="General">
                  <c:v>44.23</c:v>
                </c:pt>
                <c:pt idx="237" formatCode="General">
                  <c:v>23.03</c:v>
                </c:pt>
                <c:pt idx="238" formatCode="General">
                  <c:v>25.6</c:v>
                </c:pt>
                <c:pt idx="239" formatCode="General">
                  <c:v>50</c:v>
                </c:pt>
                <c:pt idx="240" formatCode="General">
                  <c:v>54.13</c:v>
                </c:pt>
                <c:pt idx="241" formatCode="General">
                  <c:v>59.15</c:v>
                </c:pt>
                <c:pt idx="242" formatCode="General">
                  <c:v>65.209999999999994</c:v>
                </c:pt>
                <c:pt idx="243" formatCode="General">
                  <c:v>61.18</c:v>
                </c:pt>
                <c:pt idx="244" formatCode="General">
                  <c:v>74.900000000000006</c:v>
                </c:pt>
                <c:pt idx="245" formatCode="General">
                  <c:v>65.31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736-4EE7-87C1-DA9FEC1C8C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81280"/>
        <c:axId val="1"/>
      </c:scatterChart>
      <c:dateAx>
        <c:axId val="571981280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3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Sulfato (mg/l)</a:t>
                </a:r>
              </a:p>
            </c:rich>
          </c:tx>
          <c:layout>
            <c:manualLayout>
              <c:xMode val="edge"/>
              <c:yMode val="edge"/>
              <c:x val="2.1449253556681213E-2"/>
              <c:y val="0.2863504660342653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81280"/>
        <c:crosses val="autoZero"/>
        <c:crossBetween val="between"/>
        <c:majorUnit val="5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3530019685039369"/>
          <c:y val="0.86314713831796763"/>
          <c:w val="0.52866242038216571"/>
          <c:h val="9.511921246064714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antes de río Illapel, en Puente Negro</a:t>
            </a:r>
          </a:p>
        </c:rich>
      </c:tx>
      <c:layout>
        <c:manualLayout>
          <c:xMode val="edge"/>
          <c:yMode val="edge"/>
          <c:x val="0.25256101969289768"/>
          <c:y val="6.505136096566609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143774422212185"/>
          <c:y val="0.20228649537705853"/>
          <c:w val="0.86764003377383314"/>
          <c:h val="0.49457187044773437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salam ante rio Illap'!$C$1</c:f>
              <c:strCache>
                <c:ptCount val="1"/>
                <c:pt idx="0">
                  <c:v>Calidad Agua NCh1333 Cobre Total = 0,20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salam ante rio Illap'!$A$2:$A$229</c:f>
              <c:numCache>
                <c:formatCode>mmm\-yy</c:formatCode>
                <c:ptCount val="228"/>
                <c:pt idx="0">
                  <c:v>38747</c:v>
                </c:pt>
                <c:pt idx="1">
                  <c:v>38406</c:v>
                </c:pt>
                <c:pt idx="2">
                  <c:v>38468</c:v>
                </c:pt>
                <c:pt idx="3">
                  <c:v>38483</c:v>
                </c:pt>
                <c:pt idx="4">
                  <c:v>38544</c:v>
                </c:pt>
                <c:pt idx="5">
                  <c:v>38589</c:v>
                </c:pt>
                <c:pt idx="6">
                  <c:v>38625</c:v>
                </c:pt>
                <c:pt idx="7">
                  <c:v>38649</c:v>
                </c:pt>
                <c:pt idx="8">
                  <c:v>38678</c:v>
                </c:pt>
                <c:pt idx="9">
                  <c:v>38714</c:v>
                </c:pt>
                <c:pt idx="10">
                  <c:v>38770</c:v>
                </c:pt>
                <c:pt idx="11">
                  <c:v>38807</c:v>
                </c:pt>
                <c:pt idx="12">
                  <c:v>38827</c:v>
                </c:pt>
                <c:pt idx="13">
                  <c:v>38859</c:v>
                </c:pt>
                <c:pt idx="14">
                  <c:v>38897</c:v>
                </c:pt>
                <c:pt idx="15">
                  <c:v>38919</c:v>
                </c:pt>
                <c:pt idx="16">
                  <c:v>38938</c:v>
                </c:pt>
                <c:pt idx="17">
                  <c:v>38986</c:v>
                </c:pt>
                <c:pt idx="18">
                  <c:v>39016</c:v>
                </c:pt>
                <c:pt idx="19">
                  <c:v>39035</c:v>
                </c:pt>
                <c:pt idx="20">
                  <c:v>39077</c:v>
                </c:pt>
                <c:pt idx="21">
                  <c:v>39091</c:v>
                </c:pt>
                <c:pt idx="22">
                  <c:v>39140</c:v>
                </c:pt>
                <c:pt idx="23">
                  <c:v>39163</c:v>
                </c:pt>
                <c:pt idx="24">
                  <c:v>39196</c:v>
                </c:pt>
                <c:pt idx="25">
                  <c:v>39204</c:v>
                </c:pt>
                <c:pt idx="26">
                  <c:v>39388</c:v>
                </c:pt>
                <c:pt idx="27">
                  <c:v>39418</c:v>
                </c:pt>
                <c:pt idx="28">
                  <c:v>39509</c:v>
                </c:pt>
                <c:pt idx="29">
                  <c:v>39540</c:v>
                </c:pt>
                <c:pt idx="30">
                  <c:v>39631</c:v>
                </c:pt>
                <c:pt idx="31">
                  <c:v>39784</c:v>
                </c:pt>
                <c:pt idx="32">
                  <c:v>39846</c:v>
                </c:pt>
                <c:pt idx="33">
                  <c:v>39935</c:v>
                </c:pt>
                <c:pt idx="34">
                  <c:v>39966</c:v>
                </c:pt>
                <c:pt idx="35">
                  <c:v>40027</c:v>
                </c:pt>
                <c:pt idx="36">
                  <c:v>40058</c:v>
                </c:pt>
                <c:pt idx="37">
                  <c:v>40088</c:v>
                </c:pt>
                <c:pt idx="38">
                  <c:v>40119</c:v>
                </c:pt>
                <c:pt idx="39">
                  <c:v>40149</c:v>
                </c:pt>
                <c:pt idx="40">
                  <c:v>40180</c:v>
                </c:pt>
                <c:pt idx="41">
                  <c:v>40211</c:v>
                </c:pt>
                <c:pt idx="42">
                  <c:v>40239</c:v>
                </c:pt>
                <c:pt idx="43">
                  <c:v>40270</c:v>
                </c:pt>
                <c:pt idx="44">
                  <c:v>40300</c:v>
                </c:pt>
                <c:pt idx="45">
                  <c:v>40331</c:v>
                </c:pt>
                <c:pt idx="46">
                  <c:v>40361</c:v>
                </c:pt>
                <c:pt idx="47">
                  <c:v>40392</c:v>
                </c:pt>
                <c:pt idx="48">
                  <c:v>40423</c:v>
                </c:pt>
                <c:pt idx="49">
                  <c:v>40453</c:v>
                </c:pt>
                <c:pt idx="50">
                  <c:v>40484</c:v>
                </c:pt>
                <c:pt idx="51">
                  <c:v>40514</c:v>
                </c:pt>
                <c:pt idx="52">
                  <c:v>40556</c:v>
                </c:pt>
                <c:pt idx="53">
                  <c:v>40594</c:v>
                </c:pt>
                <c:pt idx="54">
                  <c:v>40603</c:v>
                </c:pt>
                <c:pt idx="55">
                  <c:v>40637</c:v>
                </c:pt>
                <c:pt idx="56">
                  <c:v>40673</c:v>
                </c:pt>
                <c:pt idx="57">
                  <c:v>40701</c:v>
                </c:pt>
                <c:pt idx="58">
                  <c:v>40735</c:v>
                </c:pt>
                <c:pt idx="59">
                  <c:v>40762</c:v>
                </c:pt>
                <c:pt idx="60">
                  <c:v>40798</c:v>
                </c:pt>
                <c:pt idx="61">
                  <c:v>40841</c:v>
                </c:pt>
                <c:pt idx="62">
                  <c:v>40865</c:v>
                </c:pt>
                <c:pt idx="63">
                  <c:v>40884</c:v>
                </c:pt>
                <c:pt idx="64">
                  <c:v>40928</c:v>
                </c:pt>
                <c:pt idx="65">
                  <c:v>40944</c:v>
                </c:pt>
                <c:pt idx="66">
                  <c:v>40981</c:v>
                </c:pt>
                <c:pt idx="67">
                  <c:v>41009</c:v>
                </c:pt>
                <c:pt idx="68">
                  <c:v>41040</c:v>
                </c:pt>
                <c:pt idx="69">
                  <c:v>41073</c:v>
                </c:pt>
                <c:pt idx="70">
                  <c:v>41101</c:v>
                </c:pt>
                <c:pt idx="71">
                  <c:v>41139</c:v>
                </c:pt>
                <c:pt idx="72">
                  <c:v>41164</c:v>
                </c:pt>
                <c:pt idx="73">
                  <c:v>41194</c:v>
                </c:pt>
                <c:pt idx="74">
                  <c:v>41220</c:v>
                </c:pt>
                <c:pt idx="75">
                  <c:v>41248</c:v>
                </c:pt>
                <c:pt idx="76">
                  <c:v>41277</c:v>
                </c:pt>
                <c:pt idx="77">
                  <c:v>41319</c:v>
                </c:pt>
                <c:pt idx="78">
                  <c:v>41346</c:v>
                </c:pt>
                <c:pt idx="79">
                  <c:v>41374</c:v>
                </c:pt>
                <c:pt idx="80">
                  <c:v>41401</c:v>
                </c:pt>
                <c:pt idx="81">
                  <c:v>41429</c:v>
                </c:pt>
                <c:pt idx="82">
                  <c:v>41462</c:v>
                </c:pt>
                <c:pt idx="83">
                  <c:v>41503</c:v>
                </c:pt>
                <c:pt idx="84">
                  <c:v>41534</c:v>
                </c:pt>
                <c:pt idx="85">
                  <c:v>41561</c:v>
                </c:pt>
                <c:pt idx="86">
                  <c:v>41591</c:v>
                </c:pt>
                <c:pt idx="87">
                  <c:v>41622</c:v>
                </c:pt>
                <c:pt idx="88">
                  <c:v>41645</c:v>
                </c:pt>
                <c:pt idx="89">
                  <c:v>41680</c:v>
                </c:pt>
                <c:pt idx="90">
                  <c:v>41701</c:v>
                </c:pt>
                <c:pt idx="91">
                  <c:v>41739</c:v>
                </c:pt>
                <c:pt idx="92">
                  <c:v>41767</c:v>
                </c:pt>
                <c:pt idx="93">
                  <c:v>41809</c:v>
                </c:pt>
                <c:pt idx="94">
                  <c:v>41825</c:v>
                </c:pt>
                <c:pt idx="95">
                  <c:v>41864</c:v>
                </c:pt>
                <c:pt idx="96">
                  <c:v>41893</c:v>
                </c:pt>
                <c:pt idx="97">
                  <c:v>41945</c:v>
                </c:pt>
                <c:pt idx="98">
                  <c:v>41980</c:v>
                </c:pt>
                <c:pt idx="99">
                  <c:v>42013</c:v>
                </c:pt>
                <c:pt idx="100">
                  <c:v>42037</c:v>
                </c:pt>
                <c:pt idx="101">
                  <c:v>42073</c:v>
                </c:pt>
                <c:pt idx="102">
                  <c:v>42095</c:v>
                </c:pt>
                <c:pt idx="103">
                  <c:v>42128</c:v>
                </c:pt>
                <c:pt idx="104">
                  <c:v>42167</c:v>
                </c:pt>
                <c:pt idx="105">
                  <c:v>42193</c:v>
                </c:pt>
                <c:pt idx="106">
                  <c:v>42221</c:v>
                </c:pt>
                <c:pt idx="107">
                  <c:v>42250</c:v>
                </c:pt>
                <c:pt idx="108">
                  <c:v>42280</c:v>
                </c:pt>
                <c:pt idx="109">
                  <c:v>42311</c:v>
                </c:pt>
                <c:pt idx="110">
                  <c:v>42343</c:v>
                </c:pt>
                <c:pt idx="111">
                  <c:v>42375</c:v>
                </c:pt>
                <c:pt idx="112">
                  <c:v>42406</c:v>
                </c:pt>
                <c:pt idx="113">
                  <c:v>42434</c:v>
                </c:pt>
                <c:pt idx="114">
                  <c:v>42462</c:v>
                </c:pt>
                <c:pt idx="115">
                  <c:v>42492</c:v>
                </c:pt>
                <c:pt idx="116">
                  <c:v>42523</c:v>
                </c:pt>
                <c:pt idx="117">
                  <c:v>42553</c:v>
                </c:pt>
                <c:pt idx="118">
                  <c:v>42593</c:v>
                </c:pt>
                <c:pt idx="119">
                  <c:v>42622</c:v>
                </c:pt>
                <c:pt idx="120">
                  <c:v>42651</c:v>
                </c:pt>
                <c:pt idx="121">
                  <c:v>42702</c:v>
                </c:pt>
                <c:pt idx="122">
                  <c:v>42724</c:v>
                </c:pt>
                <c:pt idx="123">
                  <c:v>42755</c:v>
                </c:pt>
                <c:pt idx="124">
                  <c:v>42814</c:v>
                </c:pt>
                <c:pt idx="125">
                  <c:v>42845</c:v>
                </c:pt>
                <c:pt idx="126">
                  <c:v>42875</c:v>
                </c:pt>
                <c:pt idx="127">
                  <c:v>42906</c:v>
                </c:pt>
                <c:pt idx="128">
                  <c:v>42936</c:v>
                </c:pt>
                <c:pt idx="129">
                  <c:v>43014</c:v>
                </c:pt>
                <c:pt idx="130">
                  <c:v>43056</c:v>
                </c:pt>
                <c:pt idx="131">
                  <c:v>43082</c:v>
                </c:pt>
                <c:pt idx="132">
                  <c:v>43112</c:v>
                </c:pt>
                <c:pt idx="133">
                  <c:v>43139</c:v>
                </c:pt>
                <c:pt idx="134">
                  <c:v>43167</c:v>
                </c:pt>
                <c:pt idx="135">
                  <c:v>43195</c:v>
                </c:pt>
                <c:pt idx="136">
                  <c:v>43223</c:v>
                </c:pt>
                <c:pt idx="137">
                  <c:v>43277</c:v>
                </c:pt>
                <c:pt idx="138">
                  <c:v>43297</c:v>
                </c:pt>
                <c:pt idx="139">
                  <c:v>43349</c:v>
                </c:pt>
                <c:pt idx="140">
                  <c:v>43394</c:v>
                </c:pt>
                <c:pt idx="141">
                  <c:v>43422</c:v>
                </c:pt>
                <c:pt idx="142">
                  <c:v>43450</c:v>
                </c:pt>
                <c:pt idx="143">
                  <c:v>43492</c:v>
                </c:pt>
                <c:pt idx="144">
                  <c:v>43520</c:v>
                </c:pt>
                <c:pt idx="145">
                  <c:v>43537</c:v>
                </c:pt>
                <c:pt idx="146">
                  <c:v>43576</c:v>
                </c:pt>
                <c:pt idx="147">
                  <c:v>43590</c:v>
                </c:pt>
                <c:pt idx="148">
                  <c:v>43632</c:v>
                </c:pt>
                <c:pt idx="149">
                  <c:v>43656</c:v>
                </c:pt>
                <c:pt idx="150">
                  <c:v>43684</c:v>
                </c:pt>
                <c:pt idx="151">
                  <c:v>43717</c:v>
                </c:pt>
                <c:pt idx="152">
                  <c:v>43740</c:v>
                </c:pt>
                <c:pt idx="153">
                  <c:v>43772</c:v>
                </c:pt>
                <c:pt idx="154">
                  <c:v>43814</c:v>
                </c:pt>
                <c:pt idx="155">
                  <c:v>43839</c:v>
                </c:pt>
                <c:pt idx="156">
                  <c:v>43878</c:v>
                </c:pt>
                <c:pt idx="157">
                  <c:v>43898</c:v>
                </c:pt>
                <c:pt idx="158">
                  <c:v>43926</c:v>
                </c:pt>
                <c:pt idx="159">
                  <c:v>43968</c:v>
                </c:pt>
                <c:pt idx="160">
                  <c:v>44008</c:v>
                </c:pt>
                <c:pt idx="161">
                  <c:v>44023</c:v>
                </c:pt>
                <c:pt idx="162">
                  <c:v>44050</c:v>
                </c:pt>
                <c:pt idx="163">
                  <c:v>44079</c:v>
                </c:pt>
                <c:pt idx="164">
                  <c:v>44121</c:v>
                </c:pt>
                <c:pt idx="165">
                  <c:v>44149</c:v>
                </c:pt>
                <c:pt idx="166">
                  <c:v>44176</c:v>
                </c:pt>
                <c:pt idx="167">
                  <c:v>44205</c:v>
                </c:pt>
                <c:pt idx="168">
                  <c:v>44247</c:v>
                </c:pt>
                <c:pt idx="169">
                  <c:v>44274</c:v>
                </c:pt>
                <c:pt idx="170">
                  <c:v>44290</c:v>
                </c:pt>
                <c:pt idx="171">
                  <c:v>44328</c:v>
                </c:pt>
                <c:pt idx="172">
                  <c:v>44356</c:v>
                </c:pt>
                <c:pt idx="173">
                  <c:v>44384</c:v>
                </c:pt>
                <c:pt idx="174">
                  <c:v>44430</c:v>
                </c:pt>
                <c:pt idx="175">
                  <c:v>44457</c:v>
                </c:pt>
                <c:pt idx="176">
                  <c:v>44483</c:v>
                </c:pt>
                <c:pt idx="177">
                  <c:v>44526</c:v>
                </c:pt>
                <c:pt idx="178">
                  <c:v>44556</c:v>
                </c:pt>
                <c:pt idx="179">
                  <c:v>44569</c:v>
                </c:pt>
                <c:pt idx="180">
                  <c:v>44612</c:v>
                </c:pt>
                <c:pt idx="181">
                  <c:v>44640</c:v>
                </c:pt>
                <c:pt idx="182">
                  <c:v>44665</c:v>
                </c:pt>
                <c:pt idx="183">
                  <c:v>44691</c:v>
                </c:pt>
                <c:pt idx="184">
                  <c:v>44730</c:v>
                </c:pt>
                <c:pt idx="185">
                  <c:v>44763</c:v>
                </c:pt>
                <c:pt idx="186">
                  <c:v>44804</c:v>
                </c:pt>
                <c:pt idx="187">
                  <c:v>44815</c:v>
                </c:pt>
                <c:pt idx="188">
                  <c:v>44850</c:v>
                </c:pt>
                <c:pt idx="189">
                  <c:v>44871</c:v>
                </c:pt>
                <c:pt idx="190">
                  <c:v>44912</c:v>
                </c:pt>
                <c:pt idx="191">
                  <c:v>44933</c:v>
                </c:pt>
                <c:pt idx="192">
                  <c:v>44969</c:v>
                </c:pt>
                <c:pt idx="193">
                  <c:v>44988</c:v>
                </c:pt>
                <c:pt idx="194">
                  <c:v>45018</c:v>
                </c:pt>
                <c:pt idx="195">
                  <c:v>45087</c:v>
                </c:pt>
                <c:pt idx="196">
                  <c:v>45127</c:v>
                </c:pt>
                <c:pt idx="197">
                  <c:v>45151</c:v>
                </c:pt>
                <c:pt idx="198">
                  <c:v>45177</c:v>
                </c:pt>
                <c:pt idx="199">
                  <c:v>45200</c:v>
                </c:pt>
                <c:pt idx="200">
                  <c:v>45235</c:v>
                </c:pt>
                <c:pt idx="201">
                  <c:v>45262</c:v>
                </c:pt>
                <c:pt idx="202">
                  <c:v>45295</c:v>
                </c:pt>
                <c:pt idx="203">
                  <c:v>45332</c:v>
                </c:pt>
                <c:pt idx="204">
                  <c:v>45363</c:v>
                </c:pt>
                <c:pt idx="205">
                  <c:v>45396</c:v>
                </c:pt>
                <c:pt idx="206">
                  <c:v>45414</c:v>
                </c:pt>
                <c:pt idx="207">
                  <c:v>45464</c:v>
                </c:pt>
                <c:pt idx="208">
                  <c:v>45499</c:v>
                </c:pt>
                <c:pt idx="209">
                  <c:v>45509</c:v>
                </c:pt>
                <c:pt idx="210">
                  <c:v>45543</c:v>
                </c:pt>
                <c:pt idx="211">
                  <c:v>45589</c:v>
                </c:pt>
                <c:pt idx="212">
                  <c:v>45599</c:v>
                </c:pt>
                <c:pt idx="213">
                  <c:v>45634</c:v>
                </c:pt>
                <c:pt idx="214">
                  <c:v>45661</c:v>
                </c:pt>
                <c:pt idx="215">
                  <c:v>45696</c:v>
                </c:pt>
                <c:pt idx="216">
                  <c:v>45720</c:v>
                </c:pt>
                <c:pt idx="217">
                  <c:v>45772</c:v>
                </c:pt>
                <c:pt idx="218">
                  <c:v>45789</c:v>
                </c:pt>
                <c:pt idx="219">
                  <c:v>45821</c:v>
                </c:pt>
              </c:numCache>
            </c:numRef>
          </c:cat>
          <c:val>
            <c:numRef>
              <c:f>'Choap desp salam ante rio Illap'!$C$2:$C$229</c:f>
              <c:numCache>
                <c:formatCode>General</c:formatCode>
                <c:ptCount val="228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11C-4A4E-BBF9-8CAB5A7B61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6796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salam ante rio Illap'!$B$1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salam ante rio Illap'!$A$2:$A$229</c:f>
              <c:numCache>
                <c:formatCode>mmm\-yy</c:formatCode>
                <c:ptCount val="228"/>
                <c:pt idx="0">
                  <c:v>38747</c:v>
                </c:pt>
                <c:pt idx="1">
                  <c:v>38406</c:v>
                </c:pt>
                <c:pt idx="2">
                  <c:v>38468</c:v>
                </c:pt>
                <c:pt idx="3">
                  <c:v>38483</c:v>
                </c:pt>
                <c:pt idx="4">
                  <c:v>38544</c:v>
                </c:pt>
                <c:pt idx="5">
                  <c:v>38589</c:v>
                </c:pt>
                <c:pt idx="6">
                  <c:v>38625</c:v>
                </c:pt>
                <c:pt idx="7">
                  <c:v>38649</c:v>
                </c:pt>
                <c:pt idx="8">
                  <c:v>38678</c:v>
                </c:pt>
                <c:pt idx="9">
                  <c:v>38714</c:v>
                </c:pt>
                <c:pt idx="10">
                  <c:v>38770</c:v>
                </c:pt>
                <c:pt idx="11">
                  <c:v>38807</c:v>
                </c:pt>
                <c:pt idx="12">
                  <c:v>38827</c:v>
                </c:pt>
                <c:pt idx="13">
                  <c:v>38859</c:v>
                </c:pt>
                <c:pt idx="14">
                  <c:v>38897</c:v>
                </c:pt>
                <c:pt idx="15">
                  <c:v>38919</c:v>
                </c:pt>
                <c:pt idx="16">
                  <c:v>38938</c:v>
                </c:pt>
                <c:pt idx="17">
                  <c:v>38986</c:v>
                </c:pt>
                <c:pt idx="18">
                  <c:v>39016</c:v>
                </c:pt>
                <c:pt idx="19">
                  <c:v>39035</c:v>
                </c:pt>
                <c:pt idx="20">
                  <c:v>39077</c:v>
                </c:pt>
                <c:pt idx="21">
                  <c:v>39091</c:v>
                </c:pt>
                <c:pt idx="22">
                  <c:v>39140</c:v>
                </c:pt>
                <c:pt idx="23">
                  <c:v>39163</c:v>
                </c:pt>
                <c:pt idx="24">
                  <c:v>39196</c:v>
                </c:pt>
                <c:pt idx="25">
                  <c:v>39204</c:v>
                </c:pt>
                <c:pt idx="26">
                  <c:v>39388</c:v>
                </c:pt>
                <c:pt idx="27">
                  <c:v>39418</c:v>
                </c:pt>
                <c:pt idx="28">
                  <c:v>39509</c:v>
                </c:pt>
                <c:pt idx="29">
                  <c:v>39540</c:v>
                </c:pt>
                <c:pt idx="30">
                  <c:v>39631</c:v>
                </c:pt>
                <c:pt idx="31">
                  <c:v>39784</c:v>
                </c:pt>
                <c:pt idx="32">
                  <c:v>39846</c:v>
                </c:pt>
                <c:pt idx="33">
                  <c:v>39935</c:v>
                </c:pt>
                <c:pt idx="34">
                  <c:v>39966</c:v>
                </c:pt>
                <c:pt idx="35">
                  <c:v>40027</c:v>
                </c:pt>
                <c:pt idx="36">
                  <c:v>40058</c:v>
                </c:pt>
                <c:pt idx="37">
                  <c:v>40088</c:v>
                </c:pt>
                <c:pt idx="38">
                  <c:v>40119</c:v>
                </c:pt>
                <c:pt idx="39">
                  <c:v>40149</c:v>
                </c:pt>
                <c:pt idx="40">
                  <c:v>40180</c:v>
                </c:pt>
                <c:pt idx="41">
                  <c:v>40211</c:v>
                </c:pt>
                <c:pt idx="42">
                  <c:v>40239</c:v>
                </c:pt>
                <c:pt idx="43">
                  <c:v>40270</c:v>
                </c:pt>
                <c:pt idx="44">
                  <c:v>40300</c:v>
                </c:pt>
                <c:pt idx="45">
                  <c:v>40331</c:v>
                </c:pt>
                <c:pt idx="46">
                  <c:v>40361</c:v>
                </c:pt>
                <c:pt idx="47">
                  <c:v>40392</c:v>
                </c:pt>
                <c:pt idx="48">
                  <c:v>40423</c:v>
                </c:pt>
                <c:pt idx="49">
                  <c:v>40453</c:v>
                </c:pt>
                <c:pt idx="50">
                  <c:v>40484</c:v>
                </c:pt>
                <c:pt idx="51">
                  <c:v>40514</c:v>
                </c:pt>
                <c:pt idx="52">
                  <c:v>40556</c:v>
                </c:pt>
                <c:pt idx="53">
                  <c:v>40594</c:v>
                </c:pt>
                <c:pt idx="54">
                  <c:v>40603</c:v>
                </c:pt>
                <c:pt idx="55">
                  <c:v>40637</c:v>
                </c:pt>
                <c:pt idx="56">
                  <c:v>40673</c:v>
                </c:pt>
                <c:pt idx="57">
                  <c:v>40701</c:v>
                </c:pt>
                <c:pt idx="58">
                  <c:v>40735</c:v>
                </c:pt>
                <c:pt idx="59">
                  <c:v>40762</c:v>
                </c:pt>
                <c:pt idx="60">
                  <c:v>40798</c:v>
                </c:pt>
                <c:pt idx="61">
                  <c:v>40841</c:v>
                </c:pt>
                <c:pt idx="62">
                  <c:v>40865</c:v>
                </c:pt>
                <c:pt idx="63">
                  <c:v>40884</c:v>
                </c:pt>
                <c:pt idx="64">
                  <c:v>40928</c:v>
                </c:pt>
                <c:pt idx="65">
                  <c:v>40944</c:v>
                </c:pt>
                <c:pt idx="66">
                  <c:v>40981</c:v>
                </c:pt>
                <c:pt idx="67">
                  <c:v>41009</c:v>
                </c:pt>
                <c:pt idx="68">
                  <c:v>41040</c:v>
                </c:pt>
                <c:pt idx="69">
                  <c:v>41073</c:v>
                </c:pt>
                <c:pt idx="70">
                  <c:v>41101</c:v>
                </c:pt>
                <c:pt idx="71">
                  <c:v>41139</c:v>
                </c:pt>
                <c:pt idx="72">
                  <c:v>41164</c:v>
                </c:pt>
                <c:pt idx="73">
                  <c:v>41194</c:v>
                </c:pt>
                <c:pt idx="74">
                  <c:v>41220</c:v>
                </c:pt>
                <c:pt idx="75">
                  <c:v>41248</c:v>
                </c:pt>
                <c:pt idx="76">
                  <c:v>41277</c:v>
                </c:pt>
                <c:pt idx="77">
                  <c:v>41319</c:v>
                </c:pt>
                <c:pt idx="78">
                  <c:v>41346</c:v>
                </c:pt>
                <c:pt idx="79">
                  <c:v>41374</c:v>
                </c:pt>
                <c:pt idx="80">
                  <c:v>41401</c:v>
                </c:pt>
                <c:pt idx="81">
                  <c:v>41429</c:v>
                </c:pt>
                <c:pt idx="82">
                  <c:v>41462</c:v>
                </c:pt>
                <c:pt idx="83">
                  <c:v>41503</c:v>
                </c:pt>
                <c:pt idx="84">
                  <c:v>41534</c:v>
                </c:pt>
                <c:pt idx="85">
                  <c:v>41561</c:v>
                </c:pt>
                <c:pt idx="86">
                  <c:v>41591</c:v>
                </c:pt>
                <c:pt idx="87">
                  <c:v>41622</c:v>
                </c:pt>
                <c:pt idx="88">
                  <c:v>41645</c:v>
                </c:pt>
                <c:pt idx="89">
                  <c:v>41680</c:v>
                </c:pt>
                <c:pt idx="90">
                  <c:v>41701</c:v>
                </c:pt>
                <c:pt idx="91">
                  <c:v>41739</c:v>
                </c:pt>
                <c:pt idx="92">
                  <c:v>41767</c:v>
                </c:pt>
                <c:pt idx="93">
                  <c:v>41809</c:v>
                </c:pt>
                <c:pt idx="94">
                  <c:v>41825</c:v>
                </c:pt>
                <c:pt idx="95">
                  <c:v>41864</c:v>
                </c:pt>
                <c:pt idx="96">
                  <c:v>41893</c:v>
                </c:pt>
                <c:pt idx="97">
                  <c:v>41945</c:v>
                </c:pt>
                <c:pt idx="98">
                  <c:v>41980</c:v>
                </c:pt>
                <c:pt idx="99">
                  <c:v>42013</c:v>
                </c:pt>
                <c:pt idx="100">
                  <c:v>42037</c:v>
                </c:pt>
                <c:pt idx="101">
                  <c:v>42073</c:v>
                </c:pt>
                <c:pt idx="102">
                  <c:v>42095</c:v>
                </c:pt>
                <c:pt idx="103">
                  <c:v>42128</c:v>
                </c:pt>
                <c:pt idx="104">
                  <c:v>42167</c:v>
                </c:pt>
                <c:pt idx="105">
                  <c:v>42193</c:v>
                </c:pt>
                <c:pt idx="106">
                  <c:v>42221</c:v>
                </c:pt>
                <c:pt idx="107">
                  <c:v>42250</c:v>
                </c:pt>
                <c:pt idx="108">
                  <c:v>42280</c:v>
                </c:pt>
                <c:pt idx="109">
                  <c:v>42311</c:v>
                </c:pt>
                <c:pt idx="110">
                  <c:v>42343</c:v>
                </c:pt>
                <c:pt idx="111">
                  <c:v>42375</c:v>
                </c:pt>
                <c:pt idx="112">
                  <c:v>42406</c:v>
                </c:pt>
                <c:pt idx="113">
                  <c:v>42434</c:v>
                </c:pt>
                <c:pt idx="114">
                  <c:v>42462</c:v>
                </c:pt>
                <c:pt idx="115">
                  <c:v>42492</c:v>
                </c:pt>
                <c:pt idx="116">
                  <c:v>42523</c:v>
                </c:pt>
                <c:pt idx="117">
                  <c:v>42553</c:v>
                </c:pt>
                <c:pt idx="118">
                  <c:v>42593</c:v>
                </c:pt>
                <c:pt idx="119">
                  <c:v>42622</c:v>
                </c:pt>
                <c:pt idx="120">
                  <c:v>42651</c:v>
                </c:pt>
                <c:pt idx="121">
                  <c:v>42702</c:v>
                </c:pt>
                <c:pt idx="122">
                  <c:v>42724</c:v>
                </c:pt>
                <c:pt idx="123">
                  <c:v>42755</c:v>
                </c:pt>
                <c:pt idx="124">
                  <c:v>42814</c:v>
                </c:pt>
                <c:pt idx="125">
                  <c:v>42845</c:v>
                </c:pt>
                <c:pt idx="126">
                  <c:v>42875</c:v>
                </c:pt>
                <c:pt idx="127">
                  <c:v>42906</c:v>
                </c:pt>
                <c:pt idx="128">
                  <c:v>42936</c:v>
                </c:pt>
                <c:pt idx="129">
                  <c:v>43014</c:v>
                </c:pt>
                <c:pt idx="130">
                  <c:v>43056</c:v>
                </c:pt>
                <c:pt idx="131">
                  <c:v>43082</c:v>
                </c:pt>
                <c:pt idx="132">
                  <c:v>43112</c:v>
                </c:pt>
                <c:pt idx="133">
                  <c:v>43139</c:v>
                </c:pt>
                <c:pt idx="134">
                  <c:v>43167</c:v>
                </c:pt>
                <c:pt idx="135">
                  <c:v>43195</c:v>
                </c:pt>
                <c:pt idx="136">
                  <c:v>43223</c:v>
                </c:pt>
                <c:pt idx="137">
                  <c:v>43277</c:v>
                </c:pt>
                <c:pt idx="138">
                  <c:v>43297</c:v>
                </c:pt>
                <c:pt idx="139">
                  <c:v>43349</c:v>
                </c:pt>
                <c:pt idx="140">
                  <c:v>43394</c:v>
                </c:pt>
                <c:pt idx="141">
                  <c:v>43422</c:v>
                </c:pt>
                <c:pt idx="142">
                  <c:v>43450</c:v>
                </c:pt>
                <c:pt idx="143">
                  <c:v>43492</c:v>
                </c:pt>
                <c:pt idx="144">
                  <c:v>43520</c:v>
                </c:pt>
                <c:pt idx="145">
                  <c:v>43537</c:v>
                </c:pt>
                <c:pt idx="146">
                  <c:v>43576</c:v>
                </c:pt>
                <c:pt idx="147">
                  <c:v>43590</c:v>
                </c:pt>
                <c:pt idx="148">
                  <c:v>43632</c:v>
                </c:pt>
                <c:pt idx="149">
                  <c:v>43656</c:v>
                </c:pt>
                <c:pt idx="150">
                  <c:v>43684</c:v>
                </c:pt>
                <c:pt idx="151">
                  <c:v>43717</c:v>
                </c:pt>
                <c:pt idx="152">
                  <c:v>43740</c:v>
                </c:pt>
                <c:pt idx="153">
                  <c:v>43772</c:v>
                </c:pt>
                <c:pt idx="154">
                  <c:v>43814</c:v>
                </c:pt>
                <c:pt idx="155">
                  <c:v>43839</c:v>
                </c:pt>
                <c:pt idx="156">
                  <c:v>43878</c:v>
                </c:pt>
                <c:pt idx="157">
                  <c:v>43898</c:v>
                </c:pt>
                <c:pt idx="158">
                  <c:v>43926</c:v>
                </c:pt>
                <c:pt idx="159">
                  <c:v>43968</c:v>
                </c:pt>
                <c:pt idx="160">
                  <c:v>44008</c:v>
                </c:pt>
                <c:pt idx="161">
                  <c:v>44023</c:v>
                </c:pt>
                <c:pt idx="162">
                  <c:v>44050</c:v>
                </c:pt>
                <c:pt idx="163">
                  <c:v>44079</c:v>
                </c:pt>
                <c:pt idx="164">
                  <c:v>44121</c:v>
                </c:pt>
                <c:pt idx="165">
                  <c:v>44149</c:v>
                </c:pt>
                <c:pt idx="166">
                  <c:v>44176</c:v>
                </c:pt>
                <c:pt idx="167">
                  <c:v>44205</c:v>
                </c:pt>
                <c:pt idx="168">
                  <c:v>44247</c:v>
                </c:pt>
                <c:pt idx="169">
                  <c:v>44274</c:v>
                </c:pt>
                <c:pt idx="170">
                  <c:v>44290</c:v>
                </c:pt>
                <c:pt idx="171">
                  <c:v>44328</c:v>
                </c:pt>
                <c:pt idx="172">
                  <c:v>44356</c:v>
                </c:pt>
                <c:pt idx="173">
                  <c:v>44384</c:v>
                </c:pt>
                <c:pt idx="174">
                  <c:v>44430</c:v>
                </c:pt>
                <c:pt idx="175">
                  <c:v>44457</c:v>
                </c:pt>
                <c:pt idx="176">
                  <c:v>44483</c:v>
                </c:pt>
                <c:pt idx="177">
                  <c:v>44526</c:v>
                </c:pt>
                <c:pt idx="178">
                  <c:v>44556</c:v>
                </c:pt>
                <c:pt idx="179">
                  <c:v>44569</c:v>
                </c:pt>
                <c:pt idx="180">
                  <c:v>44612</c:v>
                </c:pt>
                <c:pt idx="181">
                  <c:v>44640</c:v>
                </c:pt>
                <c:pt idx="182">
                  <c:v>44665</c:v>
                </c:pt>
                <c:pt idx="183">
                  <c:v>44691</c:v>
                </c:pt>
                <c:pt idx="184">
                  <c:v>44730</c:v>
                </c:pt>
                <c:pt idx="185">
                  <c:v>44763</c:v>
                </c:pt>
                <c:pt idx="186">
                  <c:v>44804</c:v>
                </c:pt>
                <c:pt idx="187">
                  <c:v>44815</c:v>
                </c:pt>
                <c:pt idx="188">
                  <c:v>44850</c:v>
                </c:pt>
                <c:pt idx="189">
                  <c:v>44871</c:v>
                </c:pt>
                <c:pt idx="190">
                  <c:v>44912</c:v>
                </c:pt>
                <c:pt idx="191">
                  <c:v>44933</c:v>
                </c:pt>
                <c:pt idx="192">
                  <c:v>44969</c:v>
                </c:pt>
                <c:pt idx="193">
                  <c:v>44988</c:v>
                </c:pt>
                <c:pt idx="194">
                  <c:v>45018</c:v>
                </c:pt>
                <c:pt idx="195">
                  <c:v>45087</c:v>
                </c:pt>
                <c:pt idx="196">
                  <c:v>45127</c:v>
                </c:pt>
                <c:pt idx="197">
                  <c:v>45151</c:v>
                </c:pt>
                <c:pt idx="198">
                  <c:v>45177</c:v>
                </c:pt>
                <c:pt idx="199">
                  <c:v>45200</c:v>
                </c:pt>
                <c:pt idx="200">
                  <c:v>45235</c:v>
                </c:pt>
                <c:pt idx="201">
                  <c:v>45262</c:v>
                </c:pt>
                <c:pt idx="202">
                  <c:v>45295</c:v>
                </c:pt>
                <c:pt idx="203">
                  <c:v>45332</c:v>
                </c:pt>
                <c:pt idx="204">
                  <c:v>45363</c:v>
                </c:pt>
                <c:pt idx="205">
                  <c:v>45396</c:v>
                </c:pt>
                <c:pt idx="206">
                  <c:v>45414</c:v>
                </c:pt>
                <c:pt idx="207">
                  <c:v>45464</c:v>
                </c:pt>
                <c:pt idx="208">
                  <c:v>45499</c:v>
                </c:pt>
                <c:pt idx="209">
                  <c:v>45509</c:v>
                </c:pt>
                <c:pt idx="210">
                  <c:v>45543</c:v>
                </c:pt>
                <c:pt idx="211">
                  <c:v>45589</c:v>
                </c:pt>
                <c:pt idx="212">
                  <c:v>45599</c:v>
                </c:pt>
                <c:pt idx="213">
                  <c:v>45634</c:v>
                </c:pt>
                <c:pt idx="214">
                  <c:v>45661</c:v>
                </c:pt>
                <c:pt idx="215">
                  <c:v>45696</c:v>
                </c:pt>
                <c:pt idx="216">
                  <c:v>45720</c:v>
                </c:pt>
                <c:pt idx="217">
                  <c:v>45772</c:v>
                </c:pt>
                <c:pt idx="218">
                  <c:v>45789</c:v>
                </c:pt>
                <c:pt idx="219">
                  <c:v>45821</c:v>
                </c:pt>
              </c:numCache>
            </c:numRef>
          </c:xVal>
          <c:yVal>
            <c:numRef>
              <c:f>'Choap desp salam ante rio Illap'!$B$2:$B$229</c:f>
              <c:numCache>
                <c:formatCode>0.000</c:formatCode>
                <c:ptCount val="228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0.3</c:v>
                </c:pt>
                <c:pt idx="4">
                  <c:v>0.01</c:v>
                </c:pt>
                <c:pt idx="5">
                  <c:v>0.04</c:v>
                </c:pt>
                <c:pt idx="6">
                  <c:v>0.03</c:v>
                </c:pt>
                <c:pt idx="7">
                  <c:v>0.04</c:v>
                </c:pt>
                <c:pt idx="8">
                  <c:v>0.05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0.05</c:v>
                </c:pt>
                <c:pt idx="16">
                  <c:v>0.01</c:v>
                </c:pt>
                <c:pt idx="17">
                  <c:v>0.03</c:v>
                </c:pt>
                <c:pt idx="18">
                  <c:v>0.04</c:v>
                </c:pt>
                <c:pt idx="19">
                  <c:v>0.03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 formatCode="General">
                  <c:v>0.02</c:v>
                </c:pt>
                <c:pt idx="32" formatCode="General">
                  <c:v>0.01</c:v>
                </c:pt>
                <c:pt idx="33" formatCode="General">
                  <c:v>0.01</c:v>
                </c:pt>
                <c:pt idx="34" formatCode="General">
                  <c:v>0.01</c:v>
                </c:pt>
                <c:pt idx="35" formatCode="General">
                  <c:v>0.01</c:v>
                </c:pt>
                <c:pt idx="36" formatCode="General">
                  <c:v>0.01</c:v>
                </c:pt>
                <c:pt idx="37" formatCode="General">
                  <c:v>0.01</c:v>
                </c:pt>
                <c:pt idx="38" formatCode="General">
                  <c:v>0.01</c:v>
                </c:pt>
                <c:pt idx="39" formatCode="General">
                  <c:v>0.03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 formatCode="General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 formatCode="General">
                  <c:v>0.01</c:v>
                </c:pt>
                <c:pt idx="100" formatCode="General">
                  <c:v>0.01</c:v>
                </c:pt>
                <c:pt idx="101" formatCode="General">
                  <c:v>0.01</c:v>
                </c:pt>
                <c:pt idx="102" formatCode="General">
                  <c:v>0.01</c:v>
                </c:pt>
                <c:pt idx="103" formatCode="General">
                  <c:v>0.01</c:v>
                </c:pt>
                <c:pt idx="104" formatCode="General">
                  <c:v>0.01</c:v>
                </c:pt>
                <c:pt idx="105" formatCode="General">
                  <c:v>0.01</c:v>
                </c:pt>
                <c:pt idx="106" formatCode="General">
                  <c:v>0.01</c:v>
                </c:pt>
                <c:pt idx="107" formatCode="General">
                  <c:v>0.01</c:v>
                </c:pt>
                <c:pt idx="108" formatCode="General">
                  <c:v>0.01</c:v>
                </c:pt>
                <c:pt idx="109" formatCode="General">
                  <c:v>0.01</c:v>
                </c:pt>
                <c:pt idx="110" formatCode="General">
                  <c:v>0.01</c:v>
                </c:pt>
                <c:pt idx="111" formatCode="General">
                  <c:v>0.01</c:v>
                </c:pt>
                <c:pt idx="112" formatCode="General">
                  <c:v>0.01</c:v>
                </c:pt>
                <c:pt idx="113" formatCode="General">
                  <c:v>0.01</c:v>
                </c:pt>
                <c:pt idx="114" formatCode="General">
                  <c:v>0.01</c:v>
                </c:pt>
                <c:pt idx="115" formatCode="General">
                  <c:v>0.01</c:v>
                </c:pt>
                <c:pt idx="116" formatCode="General">
                  <c:v>0.01</c:v>
                </c:pt>
                <c:pt idx="117" formatCode="General">
                  <c:v>0.01</c:v>
                </c:pt>
                <c:pt idx="118" formatCode="General">
                  <c:v>0.01</c:v>
                </c:pt>
                <c:pt idx="119" formatCode="General">
                  <c:v>0.01</c:v>
                </c:pt>
                <c:pt idx="120" formatCode="General">
                  <c:v>0.01</c:v>
                </c:pt>
                <c:pt idx="121" formatCode="General">
                  <c:v>0.01</c:v>
                </c:pt>
                <c:pt idx="122" formatCode="General">
                  <c:v>0.01</c:v>
                </c:pt>
                <c:pt idx="123" formatCode="General">
                  <c:v>0.01</c:v>
                </c:pt>
                <c:pt idx="124" formatCode="General">
                  <c:v>0.01</c:v>
                </c:pt>
                <c:pt idx="125" formatCode="General">
                  <c:v>0.03</c:v>
                </c:pt>
                <c:pt idx="126" formatCode="General">
                  <c:v>0.01</c:v>
                </c:pt>
                <c:pt idx="127" formatCode="General">
                  <c:v>0.12</c:v>
                </c:pt>
                <c:pt idx="128" formatCode="General">
                  <c:v>0.01</c:v>
                </c:pt>
                <c:pt idx="129" formatCode="General">
                  <c:v>0.01</c:v>
                </c:pt>
                <c:pt idx="130" formatCode="General">
                  <c:v>0.01</c:v>
                </c:pt>
                <c:pt idx="131" formatCode="General">
                  <c:v>0.01</c:v>
                </c:pt>
                <c:pt idx="132" formatCode="General">
                  <c:v>0.01</c:v>
                </c:pt>
                <c:pt idx="133" formatCode="General">
                  <c:v>0.01</c:v>
                </c:pt>
                <c:pt idx="134" formatCode="General">
                  <c:v>0.01</c:v>
                </c:pt>
                <c:pt idx="135" formatCode="General">
                  <c:v>0.02</c:v>
                </c:pt>
                <c:pt idx="136" formatCode="General">
                  <c:v>0.01</c:v>
                </c:pt>
                <c:pt idx="137" formatCode="General">
                  <c:v>0.01</c:v>
                </c:pt>
                <c:pt idx="138" formatCode="General">
                  <c:v>0.01</c:v>
                </c:pt>
                <c:pt idx="139" formatCode="General">
                  <c:v>0.01</c:v>
                </c:pt>
                <c:pt idx="140" formatCode="General">
                  <c:v>0.01</c:v>
                </c:pt>
                <c:pt idx="141" formatCode="General">
                  <c:v>0.01</c:v>
                </c:pt>
                <c:pt idx="142" formatCode="General">
                  <c:v>0.01</c:v>
                </c:pt>
                <c:pt idx="143" formatCode="General">
                  <c:v>0.01</c:v>
                </c:pt>
                <c:pt idx="144" formatCode="General">
                  <c:v>0.01</c:v>
                </c:pt>
                <c:pt idx="145" formatCode="General">
                  <c:v>0.01</c:v>
                </c:pt>
                <c:pt idx="146" formatCode="General">
                  <c:v>0.01</c:v>
                </c:pt>
                <c:pt idx="147" formatCode="General">
                  <c:v>0.01</c:v>
                </c:pt>
                <c:pt idx="148" formatCode="General">
                  <c:v>0.01</c:v>
                </c:pt>
                <c:pt idx="149" formatCode="General">
                  <c:v>0.01</c:v>
                </c:pt>
                <c:pt idx="150" formatCode="General">
                  <c:v>0.01</c:v>
                </c:pt>
                <c:pt idx="151" formatCode="General">
                  <c:v>5.0000000000000001E-3</c:v>
                </c:pt>
                <c:pt idx="152" formatCode="General">
                  <c:v>1.4999999999999999E-2</c:v>
                </c:pt>
                <c:pt idx="153" formatCode="General">
                  <c:v>5.0000000000000001E-3</c:v>
                </c:pt>
                <c:pt idx="154" formatCode="General">
                  <c:v>2.1000000000000001E-2</c:v>
                </c:pt>
                <c:pt idx="155" formatCode="General">
                  <c:v>5.0000000000000001E-3</c:v>
                </c:pt>
                <c:pt idx="156" formatCode="General">
                  <c:v>2.5999999999999999E-2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0.01</c:v>
                </c:pt>
                <c:pt idx="160" formatCode="General">
                  <c:v>0.01</c:v>
                </c:pt>
                <c:pt idx="161" formatCode="General">
                  <c:v>0.01</c:v>
                </c:pt>
                <c:pt idx="162" formatCode="General">
                  <c:v>0.01</c:v>
                </c:pt>
                <c:pt idx="163" formatCode="General">
                  <c:v>0.01</c:v>
                </c:pt>
                <c:pt idx="164" formatCode="General">
                  <c:v>0.01</c:v>
                </c:pt>
                <c:pt idx="165" formatCode="General">
                  <c:v>0.01</c:v>
                </c:pt>
                <c:pt idx="166" formatCode="General">
                  <c:v>0.01</c:v>
                </c:pt>
                <c:pt idx="167" formatCode="General">
                  <c:v>0.01</c:v>
                </c:pt>
                <c:pt idx="168" formatCode="General">
                  <c:v>0.03</c:v>
                </c:pt>
                <c:pt idx="169" formatCode="General">
                  <c:v>0.01</c:v>
                </c:pt>
                <c:pt idx="170" formatCode="General">
                  <c:v>0.01</c:v>
                </c:pt>
                <c:pt idx="171" formatCode="General">
                  <c:v>0.01</c:v>
                </c:pt>
                <c:pt idx="172" formatCode="General">
                  <c:v>0.01</c:v>
                </c:pt>
                <c:pt idx="173" formatCode="General">
                  <c:v>0.01</c:v>
                </c:pt>
                <c:pt idx="174" formatCode="General">
                  <c:v>0.01</c:v>
                </c:pt>
                <c:pt idx="175" formatCode="General">
                  <c:v>0.01</c:v>
                </c:pt>
                <c:pt idx="176" formatCode="General">
                  <c:v>0.01</c:v>
                </c:pt>
                <c:pt idx="177" formatCode="General">
                  <c:v>0.01</c:v>
                </c:pt>
                <c:pt idx="178" formatCode="General">
                  <c:v>0.01</c:v>
                </c:pt>
                <c:pt idx="179" formatCode="General">
                  <c:v>0.01</c:v>
                </c:pt>
                <c:pt idx="180" formatCode="General">
                  <c:v>0.01</c:v>
                </c:pt>
                <c:pt idx="181" formatCode="General">
                  <c:v>0.01</c:v>
                </c:pt>
                <c:pt idx="182" formatCode="General">
                  <c:v>0.01</c:v>
                </c:pt>
                <c:pt idx="183" formatCode="General">
                  <c:v>0.01</c:v>
                </c:pt>
                <c:pt idx="184" formatCode="General">
                  <c:v>0.01</c:v>
                </c:pt>
                <c:pt idx="185" formatCode="General">
                  <c:v>0.01</c:v>
                </c:pt>
                <c:pt idx="186" formatCode="General">
                  <c:v>0.01</c:v>
                </c:pt>
                <c:pt idx="187" formatCode="General">
                  <c:v>0.01</c:v>
                </c:pt>
                <c:pt idx="188" formatCode="General">
                  <c:v>0.03</c:v>
                </c:pt>
                <c:pt idx="189" formatCode="General">
                  <c:v>0.01</c:v>
                </c:pt>
                <c:pt idx="190" formatCode="General">
                  <c:v>0.01</c:v>
                </c:pt>
                <c:pt idx="191" formatCode="General">
                  <c:v>0.01</c:v>
                </c:pt>
                <c:pt idx="192" formatCode="General">
                  <c:v>0.01</c:v>
                </c:pt>
                <c:pt idx="193" formatCode="General">
                  <c:v>0.01</c:v>
                </c:pt>
                <c:pt idx="194" formatCode="General">
                  <c:v>0.01</c:v>
                </c:pt>
                <c:pt idx="195" formatCode="General">
                  <c:v>0.01</c:v>
                </c:pt>
                <c:pt idx="196" formatCode="General">
                  <c:v>0.01</c:v>
                </c:pt>
                <c:pt idx="197" formatCode="General">
                  <c:v>0.01</c:v>
                </c:pt>
                <c:pt idx="198" formatCode="General">
                  <c:v>0.01</c:v>
                </c:pt>
                <c:pt idx="199" formatCode="General">
                  <c:v>0.01</c:v>
                </c:pt>
                <c:pt idx="200" formatCode="General">
                  <c:v>0.01</c:v>
                </c:pt>
                <c:pt idx="201" formatCode="General">
                  <c:v>0.04</c:v>
                </c:pt>
                <c:pt idx="202" formatCode="General">
                  <c:v>0.05</c:v>
                </c:pt>
                <c:pt idx="203" formatCode="General">
                  <c:v>0.01</c:v>
                </c:pt>
                <c:pt idx="204" formatCode="General">
                  <c:v>0.04</c:v>
                </c:pt>
                <c:pt idx="205" formatCode="General">
                  <c:v>0.01</c:v>
                </c:pt>
                <c:pt idx="206" formatCode="General">
                  <c:v>0.05</c:v>
                </c:pt>
                <c:pt idx="207" formatCode="General">
                  <c:v>0.01</c:v>
                </c:pt>
                <c:pt idx="208" formatCode="General">
                  <c:v>0.01</c:v>
                </c:pt>
                <c:pt idx="209" formatCode="General">
                  <c:v>0.01</c:v>
                </c:pt>
                <c:pt idx="210" formatCode="General">
                  <c:v>0.01</c:v>
                </c:pt>
                <c:pt idx="211" formatCode="General">
                  <c:v>0.01</c:v>
                </c:pt>
                <c:pt idx="212" formatCode="General">
                  <c:v>0.02</c:v>
                </c:pt>
                <c:pt idx="213" formatCode="General">
                  <c:v>0.04</c:v>
                </c:pt>
                <c:pt idx="214" formatCode="General">
                  <c:v>0.01</c:v>
                </c:pt>
                <c:pt idx="215" formatCode="General">
                  <c:v>0.02</c:v>
                </c:pt>
                <c:pt idx="216" formatCode="General">
                  <c:v>0.01</c:v>
                </c:pt>
                <c:pt idx="217" formatCode="General">
                  <c:v>0.01</c:v>
                </c:pt>
                <c:pt idx="218" formatCode="General">
                  <c:v>0.01</c:v>
                </c:pt>
                <c:pt idx="219" formatCode="General">
                  <c:v>0.01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11C-4A4E-BBF9-8CAB5A7B61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67968"/>
        <c:axId val="1"/>
      </c:scatterChart>
      <c:dateAx>
        <c:axId val="571967968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Cobre Total (mg/l)</a:t>
                </a:r>
              </a:p>
            </c:rich>
          </c:tx>
          <c:layout>
            <c:manualLayout>
              <c:xMode val="edge"/>
              <c:yMode val="edge"/>
              <c:x val="8.4627595203294204E-3"/>
              <c:y val="0.28806453761807693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67968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1058517424905219"/>
          <c:y val="0.88040771927653361"/>
          <c:w val="0.37736526946107785"/>
          <c:h val="8.8843945268262781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antes de río Illapel, en Puente Negro</a:t>
            </a:r>
          </a:p>
        </c:rich>
      </c:tx>
      <c:layout>
        <c:manualLayout>
          <c:xMode val="edge"/>
          <c:yMode val="edge"/>
          <c:x val="0.257263247499468"/>
          <c:y val="6.248596759158253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078185070078605"/>
          <c:y val="0.21314246091033401"/>
          <c:w val="0.84207119108402373"/>
          <c:h val="0.50773039816953724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salam ante rio Illap'!$E$1</c:f>
              <c:strCache>
                <c:ptCount val="1"/>
                <c:pt idx="0">
                  <c:v>Calidad Agua NCh1333 Molibdeno Total = 0,01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salam ante rio Illap'!$A$2:$A$229</c:f>
              <c:numCache>
                <c:formatCode>mmm\-yy</c:formatCode>
                <c:ptCount val="228"/>
                <c:pt idx="0">
                  <c:v>38747</c:v>
                </c:pt>
                <c:pt idx="1">
                  <c:v>38406</c:v>
                </c:pt>
                <c:pt idx="2">
                  <c:v>38468</c:v>
                </c:pt>
                <c:pt idx="3">
                  <c:v>38483</c:v>
                </c:pt>
                <c:pt idx="4">
                  <c:v>38544</c:v>
                </c:pt>
                <c:pt idx="5">
                  <c:v>38589</c:v>
                </c:pt>
                <c:pt idx="6">
                  <c:v>38625</c:v>
                </c:pt>
                <c:pt idx="7">
                  <c:v>38649</c:v>
                </c:pt>
                <c:pt idx="8">
                  <c:v>38678</c:v>
                </c:pt>
                <c:pt idx="9">
                  <c:v>38714</c:v>
                </c:pt>
                <c:pt idx="10">
                  <c:v>38770</c:v>
                </c:pt>
                <c:pt idx="11">
                  <c:v>38807</c:v>
                </c:pt>
                <c:pt idx="12">
                  <c:v>38827</c:v>
                </c:pt>
                <c:pt idx="13">
                  <c:v>38859</c:v>
                </c:pt>
                <c:pt idx="14">
                  <c:v>38897</c:v>
                </c:pt>
                <c:pt idx="15">
                  <c:v>38919</c:v>
                </c:pt>
                <c:pt idx="16">
                  <c:v>38938</c:v>
                </c:pt>
                <c:pt idx="17">
                  <c:v>38986</c:v>
                </c:pt>
                <c:pt idx="18">
                  <c:v>39016</c:v>
                </c:pt>
                <c:pt idx="19">
                  <c:v>39035</c:v>
                </c:pt>
                <c:pt idx="20">
                  <c:v>39077</c:v>
                </c:pt>
                <c:pt idx="21">
                  <c:v>39091</c:v>
                </c:pt>
                <c:pt idx="22">
                  <c:v>39140</c:v>
                </c:pt>
                <c:pt idx="23">
                  <c:v>39163</c:v>
                </c:pt>
                <c:pt idx="24">
                  <c:v>39196</c:v>
                </c:pt>
                <c:pt idx="25">
                  <c:v>39204</c:v>
                </c:pt>
                <c:pt idx="26">
                  <c:v>39388</c:v>
                </c:pt>
                <c:pt idx="27">
                  <c:v>39418</c:v>
                </c:pt>
                <c:pt idx="28">
                  <c:v>39509</c:v>
                </c:pt>
                <c:pt idx="29">
                  <c:v>39540</c:v>
                </c:pt>
                <c:pt idx="30">
                  <c:v>39631</c:v>
                </c:pt>
                <c:pt idx="31">
                  <c:v>39784</c:v>
                </c:pt>
                <c:pt idx="32">
                  <c:v>39846</c:v>
                </c:pt>
                <c:pt idx="33">
                  <c:v>39935</c:v>
                </c:pt>
                <c:pt idx="34">
                  <c:v>39966</c:v>
                </c:pt>
                <c:pt idx="35">
                  <c:v>40027</c:v>
                </c:pt>
                <c:pt idx="36">
                  <c:v>40058</c:v>
                </c:pt>
                <c:pt idx="37">
                  <c:v>40088</c:v>
                </c:pt>
                <c:pt idx="38">
                  <c:v>40119</c:v>
                </c:pt>
                <c:pt idx="39">
                  <c:v>40149</c:v>
                </c:pt>
                <c:pt idx="40">
                  <c:v>40180</c:v>
                </c:pt>
                <c:pt idx="41">
                  <c:v>40211</c:v>
                </c:pt>
                <c:pt idx="42">
                  <c:v>40239</c:v>
                </c:pt>
                <c:pt idx="43">
                  <c:v>40270</c:v>
                </c:pt>
                <c:pt idx="44">
                  <c:v>40300</c:v>
                </c:pt>
                <c:pt idx="45">
                  <c:v>40331</c:v>
                </c:pt>
                <c:pt idx="46">
                  <c:v>40361</c:v>
                </c:pt>
                <c:pt idx="47">
                  <c:v>40392</c:v>
                </c:pt>
                <c:pt idx="48">
                  <c:v>40423</c:v>
                </c:pt>
                <c:pt idx="49">
                  <c:v>40453</c:v>
                </c:pt>
                <c:pt idx="50">
                  <c:v>40484</c:v>
                </c:pt>
                <c:pt idx="51">
                  <c:v>40514</c:v>
                </c:pt>
                <c:pt idx="52">
                  <c:v>40556</c:v>
                </c:pt>
                <c:pt idx="53">
                  <c:v>40594</c:v>
                </c:pt>
                <c:pt idx="54">
                  <c:v>40603</c:v>
                </c:pt>
                <c:pt idx="55">
                  <c:v>40637</c:v>
                </c:pt>
                <c:pt idx="56">
                  <c:v>40673</c:v>
                </c:pt>
                <c:pt idx="57">
                  <c:v>40701</c:v>
                </c:pt>
                <c:pt idx="58">
                  <c:v>40735</c:v>
                </c:pt>
                <c:pt idx="59">
                  <c:v>40762</c:v>
                </c:pt>
                <c:pt idx="60">
                  <c:v>40798</c:v>
                </c:pt>
                <c:pt idx="61">
                  <c:v>40841</c:v>
                </c:pt>
                <c:pt idx="62">
                  <c:v>40865</c:v>
                </c:pt>
                <c:pt idx="63">
                  <c:v>40884</c:v>
                </c:pt>
                <c:pt idx="64">
                  <c:v>40928</c:v>
                </c:pt>
                <c:pt idx="65">
                  <c:v>40944</c:v>
                </c:pt>
                <c:pt idx="66">
                  <c:v>40981</c:v>
                </c:pt>
                <c:pt idx="67">
                  <c:v>41009</c:v>
                </c:pt>
                <c:pt idx="68">
                  <c:v>41040</c:v>
                </c:pt>
                <c:pt idx="69">
                  <c:v>41073</c:v>
                </c:pt>
                <c:pt idx="70">
                  <c:v>41101</c:v>
                </c:pt>
                <c:pt idx="71">
                  <c:v>41139</c:v>
                </c:pt>
                <c:pt idx="72">
                  <c:v>41164</c:v>
                </c:pt>
                <c:pt idx="73">
                  <c:v>41194</c:v>
                </c:pt>
                <c:pt idx="74">
                  <c:v>41220</c:v>
                </c:pt>
                <c:pt idx="75">
                  <c:v>41248</c:v>
                </c:pt>
                <c:pt idx="76">
                  <c:v>41277</c:v>
                </c:pt>
                <c:pt idx="77">
                  <c:v>41319</c:v>
                </c:pt>
                <c:pt idx="78">
                  <c:v>41346</c:v>
                </c:pt>
                <c:pt idx="79">
                  <c:v>41374</c:v>
                </c:pt>
                <c:pt idx="80">
                  <c:v>41401</c:v>
                </c:pt>
                <c:pt idx="81">
                  <c:v>41429</c:v>
                </c:pt>
                <c:pt idx="82">
                  <c:v>41462</c:v>
                </c:pt>
                <c:pt idx="83">
                  <c:v>41503</c:v>
                </c:pt>
                <c:pt idx="84">
                  <c:v>41534</c:v>
                </c:pt>
                <c:pt idx="85">
                  <c:v>41561</c:v>
                </c:pt>
                <c:pt idx="86">
                  <c:v>41591</c:v>
                </c:pt>
                <c:pt idx="87">
                  <c:v>41622</c:v>
                </c:pt>
                <c:pt idx="88">
                  <c:v>41645</c:v>
                </c:pt>
                <c:pt idx="89">
                  <c:v>41680</c:v>
                </c:pt>
                <c:pt idx="90">
                  <c:v>41701</c:v>
                </c:pt>
                <c:pt idx="91">
                  <c:v>41739</c:v>
                </c:pt>
                <c:pt idx="92">
                  <c:v>41767</c:v>
                </c:pt>
                <c:pt idx="93">
                  <c:v>41809</c:v>
                </c:pt>
                <c:pt idx="94">
                  <c:v>41825</c:v>
                </c:pt>
                <c:pt idx="95">
                  <c:v>41864</c:v>
                </c:pt>
                <c:pt idx="96">
                  <c:v>41893</c:v>
                </c:pt>
                <c:pt idx="97">
                  <c:v>41945</c:v>
                </c:pt>
                <c:pt idx="98">
                  <c:v>41980</c:v>
                </c:pt>
                <c:pt idx="99">
                  <c:v>42013</c:v>
                </c:pt>
                <c:pt idx="100">
                  <c:v>42037</c:v>
                </c:pt>
                <c:pt idx="101">
                  <c:v>42073</c:v>
                </c:pt>
                <c:pt idx="102">
                  <c:v>42095</c:v>
                </c:pt>
                <c:pt idx="103">
                  <c:v>42128</c:v>
                </c:pt>
                <c:pt idx="104">
                  <c:v>42167</c:v>
                </c:pt>
                <c:pt idx="105">
                  <c:v>42193</c:v>
                </c:pt>
                <c:pt idx="106">
                  <c:v>42221</c:v>
                </c:pt>
                <c:pt idx="107">
                  <c:v>42250</c:v>
                </c:pt>
                <c:pt idx="108">
                  <c:v>42280</c:v>
                </c:pt>
                <c:pt idx="109">
                  <c:v>42311</c:v>
                </c:pt>
                <c:pt idx="110">
                  <c:v>42343</c:v>
                </c:pt>
                <c:pt idx="111">
                  <c:v>42375</c:v>
                </c:pt>
                <c:pt idx="112">
                  <c:v>42406</c:v>
                </c:pt>
                <c:pt idx="113">
                  <c:v>42434</c:v>
                </c:pt>
                <c:pt idx="114">
                  <c:v>42462</c:v>
                </c:pt>
                <c:pt idx="115">
                  <c:v>42492</c:v>
                </c:pt>
                <c:pt idx="116">
                  <c:v>42523</c:v>
                </c:pt>
                <c:pt idx="117">
                  <c:v>42553</c:v>
                </c:pt>
                <c:pt idx="118">
                  <c:v>42593</c:v>
                </c:pt>
                <c:pt idx="119">
                  <c:v>42622</c:v>
                </c:pt>
                <c:pt idx="120">
                  <c:v>42651</c:v>
                </c:pt>
                <c:pt idx="121">
                  <c:v>42702</c:v>
                </c:pt>
                <c:pt idx="122">
                  <c:v>42724</c:v>
                </c:pt>
                <c:pt idx="123">
                  <c:v>42755</c:v>
                </c:pt>
                <c:pt idx="124">
                  <c:v>42814</c:v>
                </c:pt>
                <c:pt idx="125">
                  <c:v>42845</c:v>
                </c:pt>
                <c:pt idx="126">
                  <c:v>42875</c:v>
                </c:pt>
                <c:pt idx="127">
                  <c:v>42906</c:v>
                </c:pt>
                <c:pt idx="128">
                  <c:v>42936</c:v>
                </c:pt>
                <c:pt idx="129">
                  <c:v>43014</c:v>
                </c:pt>
                <c:pt idx="130">
                  <c:v>43056</c:v>
                </c:pt>
                <c:pt idx="131">
                  <c:v>43082</c:v>
                </c:pt>
                <c:pt idx="132">
                  <c:v>43112</c:v>
                </c:pt>
                <c:pt idx="133">
                  <c:v>43139</c:v>
                </c:pt>
                <c:pt idx="134">
                  <c:v>43167</c:v>
                </c:pt>
                <c:pt idx="135">
                  <c:v>43195</c:v>
                </c:pt>
                <c:pt idx="136">
                  <c:v>43223</c:v>
                </c:pt>
                <c:pt idx="137">
                  <c:v>43277</c:v>
                </c:pt>
                <c:pt idx="138">
                  <c:v>43297</c:v>
                </c:pt>
                <c:pt idx="139">
                  <c:v>43349</c:v>
                </c:pt>
                <c:pt idx="140">
                  <c:v>43394</c:v>
                </c:pt>
                <c:pt idx="141">
                  <c:v>43422</c:v>
                </c:pt>
                <c:pt idx="142">
                  <c:v>43450</c:v>
                </c:pt>
                <c:pt idx="143">
                  <c:v>43492</c:v>
                </c:pt>
                <c:pt idx="144">
                  <c:v>43520</c:v>
                </c:pt>
                <c:pt idx="145">
                  <c:v>43537</c:v>
                </c:pt>
                <c:pt idx="146">
                  <c:v>43576</c:v>
                </c:pt>
                <c:pt idx="147">
                  <c:v>43590</c:v>
                </c:pt>
                <c:pt idx="148">
                  <c:v>43632</c:v>
                </c:pt>
                <c:pt idx="149">
                  <c:v>43656</c:v>
                </c:pt>
                <c:pt idx="150">
                  <c:v>43684</c:v>
                </c:pt>
                <c:pt idx="151">
                  <c:v>43717</c:v>
                </c:pt>
                <c:pt idx="152">
                  <c:v>43740</c:v>
                </c:pt>
                <c:pt idx="153">
                  <c:v>43772</c:v>
                </c:pt>
                <c:pt idx="154">
                  <c:v>43814</c:v>
                </c:pt>
                <c:pt idx="155">
                  <c:v>43839</c:v>
                </c:pt>
                <c:pt idx="156">
                  <c:v>43878</c:v>
                </c:pt>
                <c:pt idx="157">
                  <c:v>43898</c:v>
                </c:pt>
                <c:pt idx="158">
                  <c:v>43926</c:v>
                </c:pt>
                <c:pt idx="159">
                  <c:v>43968</c:v>
                </c:pt>
                <c:pt idx="160">
                  <c:v>44008</c:v>
                </c:pt>
                <c:pt idx="161">
                  <c:v>44023</c:v>
                </c:pt>
                <c:pt idx="162">
                  <c:v>44050</c:v>
                </c:pt>
                <c:pt idx="163">
                  <c:v>44079</c:v>
                </c:pt>
                <c:pt idx="164">
                  <c:v>44121</c:v>
                </c:pt>
                <c:pt idx="165">
                  <c:v>44149</c:v>
                </c:pt>
                <c:pt idx="166">
                  <c:v>44176</c:v>
                </c:pt>
                <c:pt idx="167">
                  <c:v>44205</c:v>
                </c:pt>
                <c:pt idx="168">
                  <c:v>44247</c:v>
                </c:pt>
                <c:pt idx="169">
                  <c:v>44274</c:v>
                </c:pt>
                <c:pt idx="170">
                  <c:v>44290</c:v>
                </c:pt>
                <c:pt idx="171">
                  <c:v>44328</c:v>
                </c:pt>
                <c:pt idx="172">
                  <c:v>44356</c:v>
                </c:pt>
                <c:pt idx="173">
                  <c:v>44384</c:v>
                </c:pt>
                <c:pt idx="174">
                  <c:v>44430</c:v>
                </c:pt>
                <c:pt idx="175">
                  <c:v>44457</c:v>
                </c:pt>
                <c:pt idx="176">
                  <c:v>44483</c:v>
                </c:pt>
                <c:pt idx="177">
                  <c:v>44526</c:v>
                </c:pt>
                <c:pt idx="178">
                  <c:v>44556</c:v>
                </c:pt>
                <c:pt idx="179">
                  <c:v>44569</c:v>
                </c:pt>
                <c:pt idx="180">
                  <c:v>44612</c:v>
                </c:pt>
                <c:pt idx="181">
                  <c:v>44640</c:v>
                </c:pt>
                <c:pt idx="182">
                  <c:v>44665</c:v>
                </c:pt>
                <c:pt idx="183">
                  <c:v>44691</c:v>
                </c:pt>
                <c:pt idx="184">
                  <c:v>44730</c:v>
                </c:pt>
                <c:pt idx="185">
                  <c:v>44763</c:v>
                </c:pt>
                <c:pt idx="186">
                  <c:v>44804</c:v>
                </c:pt>
                <c:pt idx="187">
                  <c:v>44815</c:v>
                </c:pt>
                <c:pt idx="188">
                  <c:v>44850</c:v>
                </c:pt>
                <c:pt idx="189">
                  <c:v>44871</c:v>
                </c:pt>
                <c:pt idx="190">
                  <c:v>44912</c:v>
                </c:pt>
                <c:pt idx="191">
                  <c:v>44933</c:v>
                </c:pt>
                <c:pt idx="192">
                  <c:v>44969</c:v>
                </c:pt>
                <c:pt idx="193">
                  <c:v>44988</c:v>
                </c:pt>
                <c:pt idx="194">
                  <c:v>45018</c:v>
                </c:pt>
                <c:pt idx="195">
                  <c:v>45087</c:v>
                </c:pt>
                <c:pt idx="196">
                  <c:v>45127</c:v>
                </c:pt>
                <c:pt idx="197">
                  <c:v>45151</c:v>
                </c:pt>
                <c:pt idx="198">
                  <c:v>45177</c:v>
                </c:pt>
                <c:pt idx="199">
                  <c:v>45200</c:v>
                </c:pt>
                <c:pt idx="200">
                  <c:v>45235</c:v>
                </c:pt>
                <c:pt idx="201">
                  <c:v>45262</c:v>
                </c:pt>
                <c:pt idx="202">
                  <c:v>45295</c:v>
                </c:pt>
                <c:pt idx="203">
                  <c:v>45332</c:v>
                </c:pt>
                <c:pt idx="204">
                  <c:v>45363</c:v>
                </c:pt>
                <c:pt idx="205">
                  <c:v>45396</c:v>
                </c:pt>
                <c:pt idx="206">
                  <c:v>45414</c:v>
                </c:pt>
                <c:pt idx="207">
                  <c:v>45464</c:v>
                </c:pt>
                <c:pt idx="208">
                  <c:v>45499</c:v>
                </c:pt>
                <c:pt idx="209">
                  <c:v>45509</c:v>
                </c:pt>
                <c:pt idx="210">
                  <c:v>45543</c:v>
                </c:pt>
                <c:pt idx="211">
                  <c:v>45589</c:v>
                </c:pt>
                <c:pt idx="212">
                  <c:v>45599</c:v>
                </c:pt>
                <c:pt idx="213">
                  <c:v>45634</c:v>
                </c:pt>
                <c:pt idx="214">
                  <c:v>45661</c:v>
                </c:pt>
                <c:pt idx="215">
                  <c:v>45696</c:v>
                </c:pt>
                <c:pt idx="216">
                  <c:v>45720</c:v>
                </c:pt>
                <c:pt idx="217">
                  <c:v>45772</c:v>
                </c:pt>
                <c:pt idx="218">
                  <c:v>45789</c:v>
                </c:pt>
                <c:pt idx="219">
                  <c:v>45821</c:v>
                </c:pt>
              </c:numCache>
            </c:numRef>
          </c:cat>
          <c:val>
            <c:numRef>
              <c:f>'Choap desp salam ante rio Illap'!$E$2:$E$229</c:f>
              <c:numCache>
                <c:formatCode>General</c:formatCode>
                <c:ptCount val="228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B2-4A57-BD29-8EBC771273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3376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salam ante rio Illap'!$D$1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salam ante rio Illap'!$A$2:$A$229</c:f>
              <c:numCache>
                <c:formatCode>mmm\-yy</c:formatCode>
                <c:ptCount val="228"/>
                <c:pt idx="0">
                  <c:v>38747</c:v>
                </c:pt>
                <c:pt idx="1">
                  <c:v>38406</c:v>
                </c:pt>
                <c:pt idx="2">
                  <c:v>38468</c:v>
                </c:pt>
                <c:pt idx="3">
                  <c:v>38483</c:v>
                </c:pt>
                <c:pt idx="4">
                  <c:v>38544</c:v>
                </c:pt>
                <c:pt idx="5">
                  <c:v>38589</c:v>
                </c:pt>
                <c:pt idx="6">
                  <c:v>38625</c:v>
                </c:pt>
                <c:pt idx="7">
                  <c:v>38649</c:v>
                </c:pt>
                <c:pt idx="8">
                  <c:v>38678</c:v>
                </c:pt>
                <c:pt idx="9">
                  <c:v>38714</c:v>
                </c:pt>
                <c:pt idx="10">
                  <c:v>38770</c:v>
                </c:pt>
                <c:pt idx="11">
                  <c:v>38807</c:v>
                </c:pt>
                <c:pt idx="12">
                  <c:v>38827</c:v>
                </c:pt>
                <c:pt idx="13">
                  <c:v>38859</c:v>
                </c:pt>
                <c:pt idx="14">
                  <c:v>38897</c:v>
                </c:pt>
                <c:pt idx="15">
                  <c:v>38919</c:v>
                </c:pt>
                <c:pt idx="16">
                  <c:v>38938</c:v>
                </c:pt>
                <c:pt idx="17">
                  <c:v>38986</c:v>
                </c:pt>
                <c:pt idx="18">
                  <c:v>39016</c:v>
                </c:pt>
                <c:pt idx="19">
                  <c:v>39035</c:v>
                </c:pt>
                <c:pt idx="20">
                  <c:v>39077</c:v>
                </c:pt>
                <c:pt idx="21">
                  <c:v>39091</c:v>
                </c:pt>
                <c:pt idx="22">
                  <c:v>39140</c:v>
                </c:pt>
                <c:pt idx="23">
                  <c:v>39163</c:v>
                </c:pt>
                <c:pt idx="24">
                  <c:v>39196</c:v>
                </c:pt>
                <c:pt idx="25">
                  <c:v>39204</c:v>
                </c:pt>
                <c:pt idx="26">
                  <c:v>39388</c:v>
                </c:pt>
                <c:pt idx="27">
                  <c:v>39418</c:v>
                </c:pt>
                <c:pt idx="28">
                  <c:v>39509</c:v>
                </c:pt>
                <c:pt idx="29">
                  <c:v>39540</c:v>
                </c:pt>
                <c:pt idx="30">
                  <c:v>39631</c:v>
                </c:pt>
                <c:pt idx="31">
                  <c:v>39784</c:v>
                </c:pt>
                <c:pt idx="32">
                  <c:v>39846</c:v>
                </c:pt>
                <c:pt idx="33">
                  <c:v>39935</c:v>
                </c:pt>
                <c:pt idx="34">
                  <c:v>39966</c:v>
                </c:pt>
                <c:pt idx="35">
                  <c:v>40027</c:v>
                </c:pt>
                <c:pt idx="36">
                  <c:v>40058</c:v>
                </c:pt>
                <c:pt idx="37">
                  <c:v>40088</c:v>
                </c:pt>
                <c:pt idx="38">
                  <c:v>40119</c:v>
                </c:pt>
                <c:pt idx="39">
                  <c:v>40149</c:v>
                </c:pt>
                <c:pt idx="40">
                  <c:v>40180</c:v>
                </c:pt>
                <c:pt idx="41">
                  <c:v>40211</c:v>
                </c:pt>
                <c:pt idx="42">
                  <c:v>40239</c:v>
                </c:pt>
                <c:pt idx="43">
                  <c:v>40270</c:v>
                </c:pt>
                <c:pt idx="44">
                  <c:v>40300</c:v>
                </c:pt>
                <c:pt idx="45">
                  <c:v>40331</c:v>
                </c:pt>
                <c:pt idx="46">
                  <c:v>40361</c:v>
                </c:pt>
                <c:pt idx="47">
                  <c:v>40392</c:v>
                </c:pt>
                <c:pt idx="48">
                  <c:v>40423</c:v>
                </c:pt>
                <c:pt idx="49">
                  <c:v>40453</c:v>
                </c:pt>
                <c:pt idx="50">
                  <c:v>40484</c:v>
                </c:pt>
                <c:pt idx="51">
                  <c:v>40514</c:v>
                </c:pt>
                <c:pt idx="52">
                  <c:v>40556</c:v>
                </c:pt>
                <c:pt idx="53">
                  <c:v>40594</c:v>
                </c:pt>
                <c:pt idx="54">
                  <c:v>40603</c:v>
                </c:pt>
                <c:pt idx="55">
                  <c:v>40637</c:v>
                </c:pt>
                <c:pt idx="56">
                  <c:v>40673</c:v>
                </c:pt>
                <c:pt idx="57">
                  <c:v>40701</c:v>
                </c:pt>
                <c:pt idx="58">
                  <c:v>40735</c:v>
                </c:pt>
                <c:pt idx="59">
                  <c:v>40762</c:v>
                </c:pt>
                <c:pt idx="60">
                  <c:v>40798</c:v>
                </c:pt>
                <c:pt idx="61">
                  <c:v>40841</c:v>
                </c:pt>
                <c:pt idx="62">
                  <c:v>40865</c:v>
                </c:pt>
                <c:pt idx="63">
                  <c:v>40884</c:v>
                </c:pt>
                <c:pt idx="64">
                  <c:v>40928</c:v>
                </c:pt>
                <c:pt idx="65">
                  <c:v>40944</c:v>
                </c:pt>
                <c:pt idx="66">
                  <c:v>40981</c:v>
                </c:pt>
                <c:pt idx="67">
                  <c:v>41009</c:v>
                </c:pt>
                <c:pt idx="68">
                  <c:v>41040</c:v>
                </c:pt>
                <c:pt idx="69">
                  <c:v>41073</c:v>
                </c:pt>
                <c:pt idx="70">
                  <c:v>41101</c:v>
                </c:pt>
                <c:pt idx="71">
                  <c:v>41139</c:v>
                </c:pt>
                <c:pt idx="72">
                  <c:v>41164</c:v>
                </c:pt>
                <c:pt idx="73">
                  <c:v>41194</c:v>
                </c:pt>
                <c:pt idx="74">
                  <c:v>41220</c:v>
                </c:pt>
                <c:pt idx="75">
                  <c:v>41248</c:v>
                </c:pt>
                <c:pt idx="76">
                  <c:v>41277</c:v>
                </c:pt>
                <c:pt idx="77">
                  <c:v>41319</c:v>
                </c:pt>
                <c:pt idx="78">
                  <c:v>41346</c:v>
                </c:pt>
                <c:pt idx="79">
                  <c:v>41374</c:v>
                </c:pt>
                <c:pt idx="80">
                  <c:v>41401</c:v>
                </c:pt>
                <c:pt idx="81">
                  <c:v>41429</c:v>
                </c:pt>
                <c:pt idx="82">
                  <c:v>41462</c:v>
                </c:pt>
                <c:pt idx="83">
                  <c:v>41503</c:v>
                </c:pt>
                <c:pt idx="84">
                  <c:v>41534</c:v>
                </c:pt>
                <c:pt idx="85">
                  <c:v>41561</c:v>
                </c:pt>
                <c:pt idx="86">
                  <c:v>41591</c:v>
                </c:pt>
                <c:pt idx="87">
                  <c:v>41622</c:v>
                </c:pt>
                <c:pt idx="88">
                  <c:v>41645</c:v>
                </c:pt>
                <c:pt idx="89">
                  <c:v>41680</c:v>
                </c:pt>
                <c:pt idx="90">
                  <c:v>41701</c:v>
                </c:pt>
                <c:pt idx="91">
                  <c:v>41739</c:v>
                </c:pt>
                <c:pt idx="92">
                  <c:v>41767</c:v>
                </c:pt>
                <c:pt idx="93">
                  <c:v>41809</c:v>
                </c:pt>
                <c:pt idx="94">
                  <c:v>41825</c:v>
                </c:pt>
                <c:pt idx="95">
                  <c:v>41864</c:v>
                </c:pt>
                <c:pt idx="96">
                  <c:v>41893</c:v>
                </c:pt>
                <c:pt idx="97">
                  <c:v>41945</c:v>
                </c:pt>
                <c:pt idx="98">
                  <c:v>41980</c:v>
                </c:pt>
                <c:pt idx="99">
                  <c:v>42013</c:v>
                </c:pt>
                <c:pt idx="100">
                  <c:v>42037</c:v>
                </c:pt>
                <c:pt idx="101">
                  <c:v>42073</c:v>
                </c:pt>
                <c:pt idx="102">
                  <c:v>42095</c:v>
                </c:pt>
                <c:pt idx="103">
                  <c:v>42128</c:v>
                </c:pt>
                <c:pt idx="104">
                  <c:v>42167</c:v>
                </c:pt>
                <c:pt idx="105">
                  <c:v>42193</c:v>
                </c:pt>
                <c:pt idx="106">
                  <c:v>42221</c:v>
                </c:pt>
                <c:pt idx="107">
                  <c:v>42250</c:v>
                </c:pt>
                <c:pt idx="108">
                  <c:v>42280</c:v>
                </c:pt>
                <c:pt idx="109">
                  <c:v>42311</c:v>
                </c:pt>
                <c:pt idx="110">
                  <c:v>42343</c:v>
                </c:pt>
                <c:pt idx="111">
                  <c:v>42375</c:v>
                </c:pt>
                <c:pt idx="112">
                  <c:v>42406</c:v>
                </c:pt>
                <c:pt idx="113">
                  <c:v>42434</c:v>
                </c:pt>
                <c:pt idx="114">
                  <c:v>42462</c:v>
                </c:pt>
                <c:pt idx="115">
                  <c:v>42492</c:v>
                </c:pt>
                <c:pt idx="116">
                  <c:v>42523</c:v>
                </c:pt>
                <c:pt idx="117">
                  <c:v>42553</c:v>
                </c:pt>
                <c:pt idx="118">
                  <c:v>42593</c:v>
                </c:pt>
                <c:pt idx="119">
                  <c:v>42622</c:v>
                </c:pt>
                <c:pt idx="120">
                  <c:v>42651</c:v>
                </c:pt>
                <c:pt idx="121">
                  <c:v>42702</c:v>
                </c:pt>
                <c:pt idx="122">
                  <c:v>42724</c:v>
                </c:pt>
                <c:pt idx="123">
                  <c:v>42755</c:v>
                </c:pt>
                <c:pt idx="124">
                  <c:v>42814</c:v>
                </c:pt>
                <c:pt idx="125">
                  <c:v>42845</c:v>
                </c:pt>
                <c:pt idx="126">
                  <c:v>42875</c:v>
                </c:pt>
                <c:pt idx="127">
                  <c:v>42906</c:v>
                </c:pt>
                <c:pt idx="128">
                  <c:v>42936</c:v>
                </c:pt>
                <c:pt idx="129">
                  <c:v>43014</c:v>
                </c:pt>
                <c:pt idx="130">
                  <c:v>43056</c:v>
                </c:pt>
                <c:pt idx="131">
                  <c:v>43082</c:v>
                </c:pt>
                <c:pt idx="132">
                  <c:v>43112</c:v>
                </c:pt>
                <c:pt idx="133">
                  <c:v>43139</c:v>
                </c:pt>
                <c:pt idx="134">
                  <c:v>43167</c:v>
                </c:pt>
                <c:pt idx="135">
                  <c:v>43195</c:v>
                </c:pt>
                <c:pt idx="136">
                  <c:v>43223</c:v>
                </c:pt>
                <c:pt idx="137">
                  <c:v>43277</c:v>
                </c:pt>
                <c:pt idx="138">
                  <c:v>43297</c:v>
                </c:pt>
                <c:pt idx="139">
                  <c:v>43349</c:v>
                </c:pt>
                <c:pt idx="140">
                  <c:v>43394</c:v>
                </c:pt>
                <c:pt idx="141">
                  <c:v>43422</c:v>
                </c:pt>
                <c:pt idx="142">
                  <c:v>43450</c:v>
                </c:pt>
                <c:pt idx="143">
                  <c:v>43492</c:v>
                </c:pt>
                <c:pt idx="144">
                  <c:v>43520</c:v>
                </c:pt>
                <c:pt idx="145">
                  <c:v>43537</c:v>
                </c:pt>
                <c:pt idx="146">
                  <c:v>43576</c:v>
                </c:pt>
                <c:pt idx="147">
                  <c:v>43590</c:v>
                </c:pt>
                <c:pt idx="148">
                  <c:v>43632</c:v>
                </c:pt>
                <c:pt idx="149">
                  <c:v>43656</c:v>
                </c:pt>
                <c:pt idx="150">
                  <c:v>43684</c:v>
                </c:pt>
                <c:pt idx="151">
                  <c:v>43717</c:v>
                </c:pt>
                <c:pt idx="152">
                  <c:v>43740</c:v>
                </c:pt>
                <c:pt idx="153">
                  <c:v>43772</c:v>
                </c:pt>
                <c:pt idx="154">
                  <c:v>43814</c:v>
                </c:pt>
                <c:pt idx="155">
                  <c:v>43839</c:v>
                </c:pt>
                <c:pt idx="156">
                  <c:v>43878</c:v>
                </c:pt>
                <c:pt idx="157">
                  <c:v>43898</c:v>
                </c:pt>
                <c:pt idx="158">
                  <c:v>43926</c:v>
                </c:pt>
                <c:pt idx="159">
                  <c:v>43968</c:v>
                </c:pt>
                <c:pt idx="160">
                  <c:v>44008</c:v>
                </c:pt>
                <c:pt idx="161">
                  <c:v>44023</c:v>
                </c:pt>
                <c:pt idx="162">
                  <c:v>44050</c:v>
                </c:pt>
                <c:pt idx="163">
                  <c:v>44079</c:v>
                </c:pt>
                <c:pt idx="164">
                  <c:v>44121</c:v>
                </c:pt>
                <c:pt idx="165">
                  <c:v>44149</c:v>
                </c:pt>
                <c:pt idx="166">
                  <c:v>44176</c:v>
                </c:pt>
                <c:pt idx="167">
                  <c:v>44205</c:v>
                </c:pt>
                <c:pt idx="168">
                  <c:v>44247</c:v>
                </c:pt>
                <c:pt idx="169">
                  <c:v>44274</c:v>
                </c:pt>
                <c:pt idx="170">
                  <c:v>44290</c:v>
                </c:pt>
                <c:pt idx="171">
                  <c:v>44328</c:v>
                </c:pt>
                <c:pt idx="172">
                  <c:v>44356</c:v>
                </c:pt>
                <c:pt idx="173">
                  <c:v>44384</c:v>
                </c:pt>
                <c:pt idx="174">
                  <c:v>44430</c:v>
                </c:pt>
                <c:pt idx="175">
                  <c:v>44457</c:v>
                </c:pt>
                <c:pt idx="176">
                  <c:v>44483</c:v>
                </c:pt>
                <c:pt idx="177">
                  <c:v>44526</c:v>
                </c:pt>
                <c:pt idx="178">
                  <c:v>44556</c:v>
                </c:pt>
                <c:pt idx="179">
                  <c:v>44569</c:v>
                </c:pt>
                <c:pt idx="180">
                  <c:v>44612</c:v>
                </c:pt>
                <c:pt idx="181">
                  <c:v>44640</c:v>
                </c:pt>
                <c:pt idx="182">
                  <c:v>44665</c:v>
                </c:pt>
                <c:pt idx="183">
                  <c:v>44691</c:v>
                </c:pt>
                <c:pt idx="184">
                  <c:v>44730</c:v>
                </c:pt>
                <c:pt idx="185">
                  <c:v>44763</c:v>
                </c:pt>
                <c:pt idx="186">
                  <c:v>44804</c:v>
                </c:pt>
                <c:pt idx="187">
                  <c:v>44815</c:v>
                </c:pt>
                <c:pt idx="188">
                  <c:v>44850</c:v>
                </c:pt>
                <c:pt idx="189">
                  <c:v>44871</c:v>
                </c:pt>
                <c:pt idx="190">
                  <c:v>44912</c:v>
                </c:pt>
                <c:pt idx="191">
                  <c:v>44933</c:v>
                </c:pt>
                <c:pt idx="192">
                  <c:v>44969</c:v>
                </c:pt>
                <c:pt idx="193">
                  <c:v>44988</c:v>
                </c:pt>
                <c:pt idx="194">
                  <c:v>45018</c:v>
                </c:pt>
                <c:pt idx="195">
                  <c:v>45087</c:v>
                </c:pt>
                <c:pt idx="196">
                  <c:v>45127</c:v>
                </c:pt>
                <c:pt idx="197">
                  <c:v>45151</c:v>
                </c:pt>
                <c:pt idx="198">
                  <c:v>45177</c:v>
                </c:pt>
                <c:pt idx="199">
                  <c:v>45200</c:v>
                </c:pt>
                <c:pt idx="200">
                  <c:v>45235</c:v>
                </c:pt>
                <c:pt idx="201">
                  <c:v>45262</c:v>
                </c:pt>
                <c:pt idx="202">
                  <c:v>45295</c:v>
                </c:pt>
                <c:pt idx="203">
                  <c:v>45332</c:v>
                </c:pt>
                <c:pt idx="204">
                  <c:v>45363</c:v>
                </c:pt>
                <c:pt idx="205">
                  <c:v>45396</c:v>
                </c:pt>
                <c:pt idx="206">
                  <c:v>45414</c:v>
                </c:pt>
                <c:pt idx="207">
                  <c:v>45464</c:v>
                </c:pt>
                <c:pt idx="208">
                  <c:v>45499</c:v>
                </c:pt>
                <c:pt idx="209">
                  <c:v>45509</c:v>
                </c:pt>
                <c:pt idx="210">
                  <c:v>45543</c:v>
                </c:pt>
                <c:pt idx="211">
                  <c:v>45589</c:v>
                </c:pt>
                <c:pt idx="212">
                  <c:v>45599</c:v>
                </c:pt>
                <c:pt idx="213">
                  <c:v>45634</c:v>
                </c:pt>
                <c:pt idx="214">
                  <c:v>45661</c:v>
                </c:pt>
                <c:pt idx="215">
                  <c:v>45696</c:v>
                </c:pt>
                <c:pt idx="216">
                  <c:v>45720</c:v>
                </c:pt>
                <c:pt idx="217">
                  <c:v>45772</c:v>
                </c:pt>
                <c:pt idx="218">
                  <c:v>45789</c:v>
                </c:pt>
                <c:pt idx="219">
                  <c:v>45821</c:v>
                </c:pt>
              </c:numCache>
            </c:numRef>
          </c:xVal>
          <c:yVal>
            <c:numRef>
              <c:f>'Choap desp salam ante rio Illap'!$D$2:$D$229</c:f>
              <c:numCache>
                <c:formatCode>0.000</c:formatCode>
                <c:ptCount val="228"/>
                <c:pt idx="0">
                  <c:v>4.0000000000000001E-3</c:v>
                </c:pt>
                <c:pt idx="1">
                  <c:v>5.0000000000000001E-3</c:v>
                </c:pt>
                <c:pt idx="2">
                  <c:v>5.0000000000000001E-3</c:v>
                </c:pt>
                <c:pt idx="3">
                  <c:v>5.0000000000000001E-3</c:v>
                </c:pt>
                <c:pt idx="4">
                  <c:v>5.0000000000000001E-3</c:v>
                </c:pt>
                <c:pt idx="5">
                  <c:v>5.0000000000000001E-3</c:v>
                </c:pt>
                <c:pt idx="6">
                  <c:v>5.0000000000000001E-3</c:v>
                </c:pt>
                <c:pt idx="7">
                  <c:v>5.0000000000000001E-3</c:v>
                </c:pt>
                <c:pt idx="8">
                  <c:v>5.0000000000000001E-3</c:v>
                </c:pt>
                <c:pt idx="9">
                  <c:v>5.0000000000000001E-3</c:v>
                </c:pt>
                <c:pt idx="10">
                  <c:v>5.0000000000000001E-3</c:v>
                </c:pt>
                <c:pt idx="11">
                  <c:v>5.0000000000000001E-3</c:v>
                </c:pt>
                <c:pt idx="12">
                  <c:v>5.0000000000000001E-3</c:v>
                </c:pt>
                <c:pt idx="13">
                  <c:v>5.0000000000000001E-3</c:v>
                </c:pt>
                <c:pt idx="14">
                  <c:v>5.0000000000000001E-3</c:v>
                </c:pt>
                <c:pt idx="15">
                  <c:v>5.0000000000000001E-3</c:v>
                </c:pt>
                <c:pt idx="16">
                  <c:v>5.0000000000000001E-3</c:v>
                </c:pt>
                <c:pt idx="17">
                  <c:v>5.0000000000000001E-3</c:v>
                </c:pt>
                <c:pt idx="18">
                  <c:v>5.0000000000000001E-3</c:v>
                </c:pt>
                <c:pt idx="19">
                  <c:v>5.0000000000000001E-3</c:v>
                </c:pt>
                <c:pt idx="20">
                  <c:v>5.0000000000000001E-3</c:v>
                </c:pt>
                <c:pt idx="21">
                  <c:v>5.0000000000000001E-3</c:v>
                </c:pt>
                <c:pt idx="22">
                  <c:v>5.0000000000000001E-3</c:v>
                </c:pt>
                <c:pt idx="23">
                  <c:v>5.0000000000000001E-3</c:v>
                </c:pt>
                <c:pt idx="24">
                  <c:v>5.0000000000000001E-3</c:v>
                </c:pt>
                <c:pt idx="25">
                  <c:v>5.0000000000000001E-3</c:v>
                </c:pt>
                <c:pt idx="26">
                  <c:v>5.0000000000000001E-3</c:v>
                </c:pt>
                <c:pt idx="27">
                  <c:v>5.0000000000000001E-3</c:v>
                </c:pt>
                <c:pt idx="28">
                  <c:v>5.0000000000000001E-3</c:v>
                </c:pt>
                <c:pt idx="29">
                  <c:v>5.0000000000000001E-3</c:v>
                </c:pt>
                <c:pt idx="30">
                  <c:v>5.0000000000000001E-3</c:v>
                </c:pt>
                <c:pt idx="31">
                  <c:v>5.0000000000000001E-3</c:v>
                </c:pt>
                <c:pt idx="32" formatCode="General">
                  <c:v>5.0000000000000001E-3</c:v>
                </c:pt>
                <c:pt idx="33" formatCode="General">
                  <c:v>5.0000000000000001E-3</c:v>
                </c:pt>
                <c:pt idx="34" formatCode="General">
                  <c:v>5.0000000000000001E-3</c:v>
                </c:pt>
                <c:pt idx="35" formatCode="General">
                  <c:v>5.0000000000000001E-3</c:v>
                </c:pt>
                <c:pt idx="36" formatCode="General">
                  <c:v>5.0000000000000001E-3</c:v>
                </c:pt>
                <c:pt idx="37" formatCode="General">
                  <c:v>5.0000000000000001E-3</c:v>
                </c:pt>
                <c:pt idx="38" formatCode="General">
                  <c:v>5.0000000000000001E-3</c:v>
                </c:pt>
                <c:pt idx="39" formatCode="General">
                  <c:v>5.0000000000000001E-3</c:v>
                </c:pt>
                <c:pt idx="40" formatCode="General">
                  <c:v>5.0000000000000001E-3</c:v>
                </c:pt>
                <c:pt idx="41" formatCode="General">
                  <c:v>5.0000000000000001E-3</c:v>
                </c:pt>
                <c:pt idx="42" formatCode="General">
                  <c:v>5.0000000000000001E-3</c:v>
                </c:pt>
                <c:pt idx="43" formatCode="General">
                  <c:v>5.0000000000000001E-3</c:v>
                </c:pt>
                <c:pt idx="44" formatCode="General">
                  <c:v>5.0000000000000001E-3</c:v>
                </c:pt>
                <c:pt idx="45" formatCode="General">
                  <c:v>5.0000000000000001E-3</c:v>
                </c:pt>
                <c:pt idx="46" formatCode="General">
                  <c:v>5.0000000000000001E-3</c:v>
                </c:pt>
                <c:pt idx="47" formatCode="General">
                  <c:v>5.0000000000000001E-3</c:v>
                </c:pt>
                <c:pt idx="48" formatCode="General">
                  <c:v>5.0000000000000001E-3</c:v>
                </c:pt>
                <c:pt idx="49" formatCode="General">
                  <c:v>5.0000000000000001E-3</c:v>
                </c:pt>
                <c:pt idx="50" formatCode="General">
                  <c:v>5.0000000000000001E-3</c:v>
                </c:pt>
                <c:pt idx="51" formatCode="General">
                  <c:v>5.0000000000000001E-3</c:v>
                </c:pt>
                <c:pt idx="52" formatCode="General">
                  <c:v>5.0000000000000001E-3</c:v>
                </c:pt>
                <c:pt idx="53" formatCode="General">
                  <c:v>5.0000000000000001E-3</c:v>
                </c:pt>
                <c:pt idx="54" formatCode="General">
                  <c:v>5.0000000000000001E-3</c:v>
                </c:pt>
                <c:pt idx="55" formatCode="General">
                  <c:v>5.0000000000000001E-3</c:v>
                </c:pt>
                <c:pt idx="56" formatCode="General">
                  <c:v>5.0000000000000001E-3</c:v>
                </c:pt>
                <c:pt idx="57" formatCode="General">
                  <c:v>5.0000000000000001E-3</c:v>
                </c:pt>
                <c:pt idx="58" formatCode="General">
                  <c:v>5.0000000000000001E-3</c:v>
                </c:pt>
                <c:pt idx="59" formatCode="General">
                  <c:v>5.0000000000000001E-3</c:v>
                </c:pt>
                <c:pt idx="60" formatCode="General">
                  <c:v>5.0000000000000001E-3</c:v>
                </c:pt>
                <c:pt idx="61" formatCode="General">
                  <c:v>5.0000000000000001E-3</c:v>
                </c:pt>
                <c:pt idx="62" formatCode="General">
                  <c:v>5.0000000000000001E-3</c:v>
                </c:pt>
                <c:pt idx="63" formatCode="General">
                  <c:v>5.0000000000000001E-3</c:v>
                </c:pt>
                <c:pt idx="64" formatCode="General">
                  <c:v>5.0000000000000001E-3</c:v>
                </c:pt>
                <c:pt idx="65" formatCode="General">
                  <c:v>5.0000000000000001E-3</c:v>
                </c:pt>
                <c:pt idx="66" formatCode="General">
                  <c:v>5.0000000000000001E-3</c:v>
                </c:pt>
                <c:pt idx="67" formatCode="General">
                  <c:v>5.0000000000000001E-3</c:v>
                </c:pt>
                <c:pt idx="68" formatCode="General">
                  <c:v>5.0000000000000001E-3</c:v>
                </c:pt>
                <c:pt idx="69" formatCode="General">
                  <c:v>5.0000000000000001E-3</c:v>
                </c:pt>
                <c:pt idx="70" formatCode="General">
                  <c:v>5.0000000000000001E-3</c:v>
                </c:pt>
                <c:pt idx="71" formatCode="General">
                  <c:v>5.0000000000000001E-3</c:v>
                </c:pt>
                <c:pt idx="72" formatCode="General">
                  <c:v>5.0000000000000001E-3</c:v>
                </c:pt>
                <c:pt idx="73" formatCode="General">
                  <c:v>5.0000000000000001E-3</c:v>
                </c:pt>
                <c:pt idx="74" formatCode="General">
                  <c:v>5.0000000000000001E-3</c:v>
                </c:pt>
                <c:pt idx="75" formatCode="General">
                  <c:v>5.0000000000000001E-3</c:v>
                </c:pt>
                <c:pt idx="76" formatCode="General">
                  <c:v>5.0000000000000001E-3</c:v>
                </c:pt>
                <c:pt idx="77" formatCode="General">
                  <c:v>5.0000000000000001E-3</c:v>
                </c:pt>
                <c:pt idx="78" formatCode="General">
                  <c:v>5.0000000000000001E-3</c:v>
                </c:pt>
                <c:pt idx="79" formatCode="General">
                  <c:v>5.0000000000000001E-3</c:v>
                </c:pt>
                <c:pt idx="80" formatCode="General">
                  <c:v>5.0000000000000001E-3</c:v>
                </c:pt>
                <c:pt idx="81" formatCode="General">
                  <c:v>5.0000000000000001E-3</c:v>
                </c:pt>
                <c:pt idx="82" formatCode="General">
                  <c:v>5.0000000000000001E-3</c:v>
                </c:pt>
                <c:pt idx="83" formatCode="General">
                  <c:v>5.0000000000000001E-3</c:v>
                </c:pt>
                <c:pt idx="84" formatCode="General">
                  <c:v>5.0000000000000001E-3</c:v>
                </c:pt>
                <c:pt idx="85" formatCode="General">
                  <c:v>5.0000000000000001E-3</c:v>
                </c:pt>
                <c:pt idx="86" formatCode="General">
                  <c:v>5.0000000000000001E-3</c:v>
                </c:pt>
                <c:pt idx="87" formatCode="General">
                  <c:v>5.0000000000000001E-3</c:v>
                </c:pt>
                <c:pt idx="88" formatCode="General">
                  <c:v>5.0000000000000001E-3</c:v>
                </c:pt>
                <c:pt idx="89" formatCode="General">
                  <c:v>5.0000000000000001E-3</c:v>
                </c:pt>
                <c:pt idx="90" formatCode="General">
                  <c:v>5.0000000000000001E-3</c:v>
                </c:pt>
                <c:pt idx="91" formatCode="General">
                  <c:v>5.0000000000000001E-3</c:v>
                </c:pt>
                <c:pt idx="92" formatCode="General">
                  <c:v>5.0000000000000001E-3</c:v>
                </c:pt>
                <c:pt idx="93" formatCode="General">
                  <c:v>5.0000000000000001E-3</c:v>
                </c:pt>
                <c:pt idx="94" formatCode="General">
                  <c:v>5.0000000000000001E-3</c:v>
                </c:pt>
                <c:pt idx="95" formatCode="General">
                  <c:v>5.0000000000000001E-3</c:v>
                </c:pt>
                <c:pt idx="96" formatCode="General">
                  <c:v>5.0000000000000001E-3</c:v>
                </c:pt>
                <c:pt idx="97" formatCode="General">
                  <c:v>5.0000000000000001E-3</c:v>
                </c:pt>
                <c:pt idx="98" formatCode="General">
                  <c:v>5.0000000000000001E-3</c:v>
                </c:pt>
                <c:pt idx="99" formatCode="General">
                  <c:v>5.0000000000000001E-3</c:v>
                </c:pt>
                <c:pt idx="100" formatCode="General">
                  <c:v>5.0000000000000001E-3</c:v>
                </c:pt>
                <c:pt idx="101" formatCode="General">
                  <c:v>5.0000000000000001E-3</c:v>
                </c:pt>
                <c:pt idx="102" formatCode="General">
                  <c:v>5.0000000000000001E-3</c:v>
                </c:pt>
                <c:pt idx="103" formatCode="General">
                  <c:v>5.0000000000000001E-3</c:v>
                </c:pt>
                <c:pt idx="104" formatCode="General">
                  <c:v>5.0000000000000001E-3</c:v>
                </c:pt>
                <c:pt idx="105" formatCode="General">
                  <c:v>5.0000000000000001E-3</c:v>
                </c:pt>
                <c:pt idx="106" formatCode="General">
                  <c:v>5.0000000000000001E-3</c:v>
                </c:pt>
                <c:pt idx="107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5.0000000000000001E-3</c:v>
                </c:pt>
                <c:pt idx="110" formatCode="General">
                  <c:v>5.0000000000000001E-3</c:v>
                </c:pt>
                <c:pt idx="111" formatCode="General">
                  <c:v>5.0000000000000001E-3</c:v>
                </c:pt>
                <c:pt idx="112" formatCode="General">
                  <c:v>5.0000000000000001E-3</c:v>
                </c:pt>
                <c:pt idx="113" formatCode="General">
                  <c:v>5.0000000000000001E-3</c:v>
                </c:pt>
                <c:pt idx="114" formatCode="General">
                  <c:v>5.0000000000000001E-3</c:v>
                </c:pt>
                <c:pt idx="115" formatCode="General">
                  <c:v>5.0000000000000001E-3</c:v>
                </c:pt>
                <c:pt idx="116" formatCode="General">
                  <c:v>5.0000000000000001E-3</c:v>
                </c:pt>
                <c:pt idx="117" formatCode="General">
                  <c:v>5.0000000000000001E-3</c:v>
                </c:pt>
                <c:pt idx="118" formatCode="General">
                  <c:v>5.0000000000000001E-3</c:v>
                </c:pt>
                <c:pt idx="119" formatCode="General">
                  <c:v>5.0000000000000001E-3</c:v>
                </c:pt>
                <c:pt idx="120" formatCode="General">
                  <c:v>5.0000000000000001E-3</c:v>
                </c:pt>
                <c:pt idx="121" formatCode="General">
                  <c:v>5.0000000000000001E-3</c:v>
                </c:pt>
                <c:pt idx="122" formatCode="General">
                  <c:v>5.0000000000000001E-3</c:v>
                </c:pt>
                <c:pt idx="123" formatCode="General">
                  <c:v>5.0000000000000001E-3</c:v>
                </c:pt>
                <c:pt idx="124" formatCode="General">
                  <c:v>5.0000000000000001E-3</c:v>
                </c:pt>
                <c:pt idx="125" formatCode="General">
                  <c:v>5.0000000000000001E-3</c:v>
                </c:pt>
                <c:pt idx="126" formatCode="General">
                  <c:v>5.0000000000000001E-3</c:v>
                </c:pt>
                <c:pt idx="127" formatCode="General">
                  <c:v>5.0000000000000001E-3</c:v>
                </c:pt>
                <c:pt idx="128" formatCode="General">
                  <c:v>5.0000000000000001E-3</c:v>
                </c:pt>
                <c:pt idx="129" formatCode="General">
                  <c:v>5.0000000000000001E-3</c:v>
                </c:pt>
                <c:pt idx="130" formatCode="General">
                  <c:v>5.0000000000000001E-3</c:v>
                </c:pt>
                <c:pt idx="131" formatCode="General">
                  <c:v>5.0000000000000001E-3</c:v>
                </c:pt>
                <c:pt idx="132" formatCode="General">
                  <c:v>5.0000000000000001E-3</c:v>
                </c:pt>
                <c:pt idx="133" formatCode="General">
                  <c:v>5.0000000000000001E-3</c:v>
                </c:pt>
                <c:pt idx="134" formatCode="General">
                  <c:v>5.0000000000000001E-3</c:v>
                </c:pt>
                <c:pt idx="135" formatCode="General">
                  <c:v>5.0000000000000001E-3</c:v>
                </c:pt>
                <c:pt idx="136" formatCode="General">
                  <c:v>5.0000000000000001E-3</c:v>
                </c:pt>
                <c:pt idx="137" formatCode="General">
                  <c:v>5.0000000000000001E-3</c:v>
                </c:pt>
                <c:pt idx="138" formatCode="General">
                  <c:v>5.0000000000000001E-3</c:v>
                </c:pt>
                <c:pt idx="139" formatCode="General">
                  <c:v>5.0000000000000001E-3</c:v>
                </c:pt>
                <c:pt idx="140" formatCode="General">
                  <c:v>5.0000000000000001E-3</c:v>
                </c:pt>
                <c:pt idx="141" formatCode="General">
                  <c:v>5.0000000000000001E-3</c:v>
                </c:pt>
                <c:pt idx="142" formatCode="General">
                  <c:v>5.0000000000000001E-3</c:v>
                </c:pt>
                <c:pt idx="143" formatCode="General">
                  <c:v>5.0000000000000001E-3</c:v>
                </c:pt>
                <c:pt idx="144" formatCode="General">
                  <c:v>5.0000000000000001E-3</c:v>
                </c:pt>
                <c:pt idx="145" formatCode="General">
                  <c:v>5.0000000000000001E-3</c:v>
                </c:pt>
                <c:pt idx="146" formatCode="General">
                  <c:v>5.0000000000000001E-3</c:v>
                </c:pt>
                <c:pt idx="147" formatCode="General">
                  <c:v>5.0000000000000001E-3</c:v>
                </c:pt>
                <c:pt idx="148" formatCode="General">
                  <c:v>5.0000000000000001E-3</c:v>
                </c:pt>
                <c:pt idx="149" formatCode="General">
                  <c:v>5.0000000000000001E-3</c:v>
                </c:pt>
                <c:pt idx="150" formatCode="General">
                  <c:v>5.0000000000000001E-3</c:v>
                </c:pt>
                <c:pt idx="151" formatCode="General">
                  <c:v>5.0000000000000001E-3</c:v>
                </c:pt>
                <c:pt idx="152" formatCode="General">
                  <c:v>5.0000000000000001E-3</c:v>
                </c:pt>
                <c:pt idx="153" formatCode="General">
                  <c:v>5.0000000000000001E-3</c:v>
                </c:pt>
                <c:pt idx="154" formatCode="General">
                  <c:v>5.0000000000000001E-3</c:v>
                </c:pt>
                <c:pt idx="155" formatCode="General">
                  <c:v>5.0000000000000001E-3</c:v>
                </c:pt>
                <c:pt idx="156" formatCode="General">
                  <c:v>5.0000000000000001E-3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5.0000000000000001E-3</c:v>
                </c:pt>
                <c:pt idx="160" formatCode="General">
                  <c:v>5.0000000000000001E-3</c:v>
                </c:pt>
                <c:pt idx="161" formatCode="General">
                  <c:v>5.0000000000000001E-3</c:v>
                </c:pt>
                <c:pt idx="162" formatCode="General">
                  <c:v>5.0000000000000001E-3</c:v>
                </c:pt>
                <c:pt idx="163" formatCode="General">
                  <c:v>5.0000000000000001E-3</c:v>
                </c:pt>
                <c:pt idx="164" formatCode="General">
                  <c:v>5.0000000000000001E-3</c:v>
                </c:pt>
                <c:pt idx="165" formatCode="General">
                  <c:v>5.0000000000000001E-3</c:v>
                </c:pt>
                <c:pt idx="166" formatCode="General">
                  <c:v>5.0000000000000001E-3</c:v>
                </c:pt>
                <c:pt idx="167" formatCode="General">
                  <c:v>5.0000000000000001E-3</c:v>
                </c:pt>
                <c:pt idx="168" formatCode="General">
                  <c:v>5.0000000000000001E-3</c:v>
                </c:pt>
                <c:pt idx="169" formatCode="General">
                  <c:v>5.0000000000000001E-3</c:v>
                </c:pt>
                <c:pt idx="170" formatCode="General">
                  <c:v>5.0000000000000001E-3</c:v>
                </c:pt>
                <c:pt idx="171" formatCode="General">
                  <c:v>5.0000000000000001E-3</c:v>
                </c:pt>
                <c:pt idx="172" formatCode="General">
                  <c:v>5.0000000000000001E-3</c:v>
                </c:pt>
                <c:pt idx="173" formatCode="General">
                  <c:v>5.0000000000000001E-3</c:v>
                </c:pt>
                <c:pt idx="174" formatCode="General">
                  <c:v>5.0000000000000001E-3</c:v>
                </c:pt>
                <c:pt idx="175" formatCode="General">
                  <c:v>5.0000000000000001E-3</c:v>
                </c:pt>
                <c:pt idx="176" formatCode="General">
                  <c:v>5.0000000000000001E-3</c:v>
                </c:pt>
                <c:pt idx="177" formatCode="General">
                  <c:v>5.0000000000000001E-3</c:v>
                </c:pt>
                <c:pt idx="178" formatCode="General">
                  <c:v>5.0000000000000001E-3</c:v>
                </c:pt>
                <c:pt idx="179" formatCode="General">
                  <c:v>5.0000000000000001E-3</c:v>
                </c:pt>
                <c:pt idx="180" formatCode="General">
                  <c:v>5.0000000000000001E-3</c:v>
                </c:pt>
                <c:pt idx="181" formatCode="General">
                  <c:v>5.0000000000000001E-3</c:v>
                </c:pt>
                <c:pt idx="182" formatCode="General">
                  <c:v>5.0000000000000001E-3</c:v>
                </c:pt>
                <c:pt idx="183" formatCode="General">
                  <c:v>5.0000000000000001E-3</c:v>
                </c:pt>
                <c:pt idx="184" formatCode="General">
                  <c:v>5.0000000000000001E-3</c:v>
                </c:pt>
                <c:pt idx="185" formatCode="General">
                  <c:v>5.0000000000000001E-3</c:v>
                </c:pt>
                <c:pt idx="186" formatCode="General">
                  <c:v>5.0000000000000001E-3</c:v>
                </c:pt>
                <c:pt idx="187" formatCode="General">
                  <c:v>5.0000000000000001E-3</c:v>
                </c:pt>
                <c:pt idx="188" formatCode="General">
                  <c:v>5.0000000000000001E-3</c:v>
                </c:pt>
                <c:pt idx="189" formatCode="General">
                  <c:v>5.0000000000000001E-3</c:v>
                </c:pt>
                <c:pt idx="190" formatCode="General">
                  <c:v>5.0000000000000001E-3</c:v>
                </c:pt>
                <c:pt idx="191" formatCode="General">
                  <c:v>5.0000000000000001E-3</c:v>
                </c:pt>
                <c:pt idx="192" formatCode="General">
                  <c:v>5.0000000000000001E-3</c:v>
                </c:pt>
                <c:pt idx="193" formatCode="General">
                  <c:v>5.0000000000000001E-3</c:v>
                </c:pt>
                <c:pt idx="194" formatCode="General">
                  <c:v>5.0000000000000001E-3</c:v>
                </c:pt>
                <c:pt idx="195" formatCode="General">
                  <c:v>5.0000000000000001E-3</c:v>
                </c:pt>
                <c:pt idx="196" formatCode="General">
                  <c:v>5.0000000000000001E-3</c:v>
                </c:pt>
                <c:pt idx="197" formatCode="General">
                  <c:v>5.0000000000000001E-3</c:v>
                </c:pt>
                <c:pt idx="198" formatCode="General">
                  <c:v>5.0000000000000001E-3</c:v>
                </c:pt>
                <c:pt idx="199" formatCode="General">
                  <c:v>5.0000000000000001E-3</c:v>
                </c:pt>
                <c:pt idx="200" formatCode="General">
                  <c:v>5.0000000000000001E-3</c:v>
                </c:pt>
                <c:pt idx="201" formatCode="General">
                  <c:v>5.0000000000000001E-3</c:v>
                </c:pt>
                <c:pt idx="202" formatCode="General">
                  <c:v>5.0000000000000001E-3</c:v>
                </c:pt>
                <c:pt idx="203" formatCode="General">
                  <c:v>5.0000000000000001E-3</c:v>
                </c:pt>
                <c:pt idx="204" formatCode="General">
                  <c:v>5.0000000000000001E-3</c:v>
                </c:pt>
                <c:pt idx="205" formatCode="General">
                  <c:v>5.0000000000000001E-3</c:v>
                </c:pt>
                <c:pt idx="206" formatCode="General">
                  <c:v>5.0000000000000001E-3</c:v>
                </c:pt>
                <c:pt idx="207" formatCode="General">
                  <c:v>5.0000000000000001E-3</c:v>
                </c:pt>
                <c:pt idx="208" formatCode="General">
                  <c:v>5.0000000000000001E-3</c:v>
                </c:pt>
                <c:pt idx="209" formatCode="General">
                  <c:v>5.0000000000000001E-3</c:v>
                </c:pt>
                <c:pt idx="210" formatCode="General">
                  <c:v>5.0000000000000001E-3</c:v>
                </c:pt>
                <c:pt idx="211" formatCode="General">
                  <c:v>5.0000000000000001E-3</c:v>
                </c:pt>
                <c:pt idx="212" formatCode="General">
                  <c:v>5.0000000000000001E-3</c:v>
                </c:pt>
                <c:pt idx="213" formatCode="General">
                  <c:v>5.0000000000000001E-3</c:v>
                </c:pt>
                <c:pt idx="214" formatCode="General">
                  <c:v>5.0000000000000001E-3</c:v>
                </c:pt>
                <c:pt idx="215" formatCode="General">
                  <c:v>5.0000000000000001E-3</c:v>
                </c:pt>
                <c:pt idx="216" formatCode="General">
                  <c:v>5.0000000000000001E-3</c:v>
                </c:pt>
                <c:pt idx="217" formatCode="General">
                  <c:v>5.0000000000000001E-3</c:v>
                </c:pt>
                <c:pt idx="218" formatCode="General">
                  <c:v>5.0000000000000001E-3</c:v>
                </c:pt>
                <c:pt idx="219" formatCode="General">
                  <c:v>5.0000000000000001E-3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FB2-4A57-BD29-8EBC771273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3376"/>
        <c:axId val="1"/>
      </c:scatterChart>
      <c:dateAx>
        <c:axId val="571973376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2.0000000000000004E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Molibdeno Total (mg/l)</a:t>
                </a:r>
              </a:p>
            </c:rich>
          </c:tx>
          <c:layout>
            <c:manualLayout>
              <c:xMode val="edge"/>
              <c:yMode val="edge"/>
              <c:x val="9.5783972949327282E-3"/>
              <c:y val="0.24644704046754862"/>
            </c:manualLayout>
          </c:layout>
          <c:overlay val="0"/>
          <c:spPr>
            <a:noFill/>
            <a:ln w="25400">
              <a:noFill/>
            </a:ln>
          </c:spPr>
        </c:title>
        <c:numFmt formatCode="0.0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3376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9363371245261011"/>
          <c:y val="0.87939672179059403"/>
          <c:w val="0.41194690753745866"/>
          <c:h val="8.1220174934052647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antes de río Illapel, en Puente Negro</a:t>
            </a:r>
          </a:p>
        </c:rich>
      </c:tx>
      <c:layout>
        <c:manualLayout>
          <c:xMode val="edge"/>
          <c:yMode val="edge"/>
          <c:x val="0.26397389515499753"/>
          <c:y val="5.182647854297400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896337282164055"/>
          <c:y val="0.17399020721431827"/>
          <c:w val="0.84214361635248858"/>
          <c:h val="0.53838733483497936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salam ante rio Illap'!$G$1</c:f>
              <c:strCache>
                <c:ptCount val="1"/>
                <c:pt idx="0">
                  <c:v>Calidad Agua NCh1333 Hierro Total = 5,0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salam ante rio Illap'!$A$2:$A$229</c:f>
              <c:numCache>
                <c:formatCode>mmm\-yy</c:formatCode>
                <c:ptCount val="228"/>
                <c:pt idx="0">
                  <c:v>38747</c:v>
                </c:pt>
                <c:pt idx="1">
                  <c:v>38406</c:v>
                </c:pt>
                <c:pt idx="2">
                  <c:v>38468</c:v>
                </c:pt>
                <c:pt idx="3">
                  <c:v>38483</c:v>
                </c:pt>
                <c:pt idx="4">
                  <c:v>38544</c:v>
                </c:pt>
                <c:pt idx="5">
                  <c:v>38589</c:v>
                </c:pt>
                <c:pt idx="6">
                  <c:v>38625</c:v>
                </c:pt>
                <c:pt idx="7">
                  <c:v>38649</c:v>
                </c:pt>
                <c:pt idx="8">
                  <c:v>38678</c:v>
                </c:pt>
                <c:pt idx="9">
                  <c:v>38714</c:v>
                </c:pt>
                <c:pt idx="10">
                  <c:v>38770</c:v>
                </c:pt>
                <c:pt idx="11">
                  <c:v>38807</c:v>
                </c:pt>
                <c:pt idx="12">
                  <c:v>38827</c:v>
                </c:pt>
                <c:pt idx="13">
                  <c:v>38859</c:v>
                </c:pt>
                <c:pt idx="14">
                  <c:v>38897</c:v>
                </c:pt>
                <c:pt idx="15">
                  <c:v>38919</c:v>
                </c:pt>
                <c:pt idx="16">
                  <c:v>38938</c:v>
                </c:pt>
                <c:pt idx="17">
                  <c:v>38986</c:v>
                </c:pt>
                <c:pt idx="18">
                  <c:v>39016</c:v>
                </c:pt>
                <c:pt idx="19">
                  <c:v>39035</c:v>
                </c:pt>
                <c:pt idx="20">
                  <c:v>39077</c:v>
                </c:pt>
                <c:pt idx="21">
                  <c:v>39091</c:v>
                </c:pt>
                <c:pt idx="22">
                  <c:v>39140</c:v>
                </c:pt>
                <c:pt idx="23">
                  <c:v>39163</c:v>
                </c:pt>
                <c:pt idx="24">
                  <c:v>39196</c:v>
                </c:pt>
                <c:pt idx="25">
                  <c:v>39204</c:v>
                </c:pt>
                <c:pt idx="26">
                  <c:v>39388</c:v>
                </c:pt>
                <c:pt idx="27">
                  <c:v>39418</c:v>
                </c:pt>
                <c:pt idx="28">
                  <c:v>39509</c:v>
                </c:pt>
                <c:pt idx="29">
                  <c:v>39540</c:v>
                </c:pt>
                <c:pt idx="30">
                  <c:v>39631</c:v>
                </c:pt>
                <c:pt idx="31">
                  <c:v>39784</c:v>
                </c:pt>
                <c:pt idx="32">
                  <c:v>39846</c:v>
                </c:pt>
                <c:pt idx="33">
                  <c:v>39935</c:v>
                </c:pt>
                <c:pt idx="34">
                  <c:v>39966</c:v>
                </c:pt>
                <c:pt idx="35">
                  <c:v>40027</c:v>
                </c:pt>
                <c:pt idx="36">
                  <c:v>40058</c:v>
                </c:pt>
                <c:pt idx="37">
                  <c:v>40088</c:v>
                </c:pt>
                <c:pt idx="38">
                  <c:v>40119</c:v>
                </c:pt>
                <c:pt idx="39">
                  <c:v>40149</c:v>
                </c:pt>
                <c:pt idx="40">
                  <c:v>40180</c:v>
                </c:pt>
                <c:pt idx="41">
                  <c:v>40211</c:v>
                </c:pt>
                <c:pt idx="42">
                  <c:v>40239</c:v>
                </c:pt>
                <c:pt idx="43">
                  <c:v>40270</c:v>
                </c:pt>
                <c:pt idx="44">
                  <c:v>40300</c:v>
                </c:pt>
                <c:pt idx="45">
                  <c:v>40331</c:v>
                </c:pt>
                <c:pt idx="46">
                  <c:v>40361</c:v>
                </c:pt>
                <c:pt idx="47">
                  <c:v>40392</c:v>
                </c:pt>
                <c:pt idx="48">
                  <c:v>40423</c:v>
                </c:pt>
                <c:pt idx="49">
                  <c:v>40453</c:v>
                </c:pt>
                <c:pt idx="50">
                  <c:v>40484</c:v>
                </c:pt>
                <c:pt idx="51">
                  <c:v>40514</c:v>
                </c:pt>
                <c:pt idx="52">
                  <c:v>40556</c:v>
                </c:pt>
                <c:pt idx="53">
                  <c:v>40594</c:v>
                </c:pt>
                <c:pt idx="54">
                  <c:v>40603</c:v>
                </c:pt>
                <c:pt idx="55">
                  <c:v>40637</c:v>
                </c:pt>
                <c:pt idx="56">
                  <c:v>40673</c:v>
                </c:pt>
                <c:pt idx="57">
                  <c:v>40701</c:v>
                </c:pt>
                <c:pt idx="58">
                  <c:v>40735</c:v>
                </c:pt>
                <c:pt idx="59">
                  <c:v>40762</c:v>
                </c:pt>
                <c:pt idx="60">
                  <c:v>40798</c:v>
                </c:pt>
                <c:pt idx="61">
                  <c:v>40841</c:v>
                </c:pt>
                <c:pt idx="62">
                  <c:v>40865</c:v>
                </c:pt>
                <c:pt idx="63">
                  <c:v>40884</c:v>
                </c:pt>
                <c:pt idx="64">
                  <c:v>40928</c:v>
                </c:pt>
                <c:pt idx="65">
                  <c:v>40944</c:v>
                </c:pt>
                <c:pt idx="66">
                  <c:v>40981</c:v>
                </c:pt>
                <c:pt idx="67">
                  <c:v>41009</c:v>
                </c:pt>
                <c:pt idx="68">
                  <c:v>41040</c:v>
                </c:pt>
                <c:pt idx="69">
                  <c:v>41073</c:v>
                </c:pt>
                <c:pt idx="70">
                  <c:v>41101</c:v>
                </c:pt>
                <c:pt idx="71">
                  <c:v>41139</c:v>
                </c:pt>
                <c:pt idx="72">
                  <c:v>41164</c:v>
                </c:pt>
                <c:pt idx="73">
                  <c:v>41194</c:v>
                </c:pt>
                <c:pt idx="74">
                  <c:v>41220</c:v>
                </c:pt>
                <c:pt idx="75">
                  <c:v>41248</c:v>
                </c:pt>
                <c:pt idx="76">
                  <c:v>41277</c:v>
                </c:pt>
                <c:pt idx="77">
                  <c:v>41319</c:v>
                </c:pt>
                <c:pt idx="78">
                  <c:v>41346</c:v>
                </c:pt>
                <c:pt idx="79">
                  <c:v>41374</c:v>
                </c:pt>
                <c:pt idx="80">
                  <c:v>41401</c:v>
                </c:pt>
                <c:pt idx="81">
                  <c:v>41429</c:v>
                </c:pt>
                <c:pt idx="82">
                  <c:v>41462</c:v>
                </c:pt>
                <c:pt idx="83">
                  <c:v>41503</c:v>
                </c:pt>
                <c:pt idx="84">
                  <c:v>41534</c:v>
                </c:pt>
                <c:pt idx="85">
                  <c:v>41561</c:v>
                </c:pt>
                <c:pt idx="86">
                  <c:v>41591</c:v>
                </c:pt>
                <c:pt idx="87">
                  <c:v>41622</c:v>
                </c:pt>
                <c:pt idx="88">
                  <c:v>41645</c:v>
                </c:pt>
                <c:pt idx="89">
                  <c:v>41680</c:v>
                </c:pt>
                <c:pt idx="90">
                  <c:v>41701</c:v>
                </c:pt>
                <c:pt idx="91">
                  <c:v>41739</c:v>
                </c:pt>
                <c:pt idx="92">
                  <c:v>41767</c:v>
                </c:pt>
                <c:pt idx="93">
                  <c:v>41809</c:v>
                </c:pt>
                <c:pt idx="94">
                  <c:v>41825</c:v>
                </c:pt>
                <c:pt idx="95">
                  <c:v>41864</c:v>
                </c:pt>
                <c:pt idx="96">
                  <c:v>41893</c:v>
                </c:pt>
                <c:pt idx="97">
                  <c:v>41945</c:v>
                </c:pt>
                <c:pt idx="98">
                  <c:v>41980</c:v>
                </c:pt>
                <c:pt idx="99">
                  <c:v>42013</c:v>
                </c:pt>
                <c:pt idx="100">
                  <c:v>42037</c:v>
                </c:pt>
                <c:pt idx="101">
                  <c:v>42073</c:v>
                </c:pt>
                <c:pt idx="102">
                  <c:v>42095</c:v>
                </c:pt>
                <c:pt idx="103">
                  <c:v>42128</c:v>
                </c:pt>
                <c:pt idx="104">
                  <c:v>42167</c:v>
                </c:pt>
                <c:pt idx="105">
                  <c:v>42193</c:v>
                </c:pt>
                <c:pt idx="106">
                  <c:v>42221</c:v>
                </c:pt>
                <c:pt idx="107">
                  <c:v>42250</c:v>
                </c:pt>
                <c:pt idx="108">
                  <c:v>42280</c:v>
                </c:pt>
                <c:pt idx="109">
                  <c:v>42311</c:v>
                </c:pt>
                <c:pt idx="110">
                  <c:v>42343</c:v>
                </c:pt>
                <c:pt idx="111">
                  <c:v>42375</c:v>
                </c:pt>
                <c:pt idx="112">
                  <c:v>42406</c:v>
                </c:pt>
                <c:pt idx="113">
                  <c:v>42434</c:v>
                </c:pt>
                <c:pt idx="114">
                  <c:v>42462</c:v>
                </c:pt>
                <c:pt idx="115">
                  <c:v>42492</c:v>
                </c:pt>
                <c:pt idx="116">
                  <c:v>42523</c:v>
                </c:pt>
                <c:pt idx="117">
                  <c:v>42553</c:v>
                </c:pt>
                <c:pt idx="118">
                  <c:v>42593</c:v>
                </c:pt>
                <c:pt idx="119">
                  <c:v>42622</c:v>
                </c:pt>
                <c:pt idx="120">
                  <c:v>42651</c:v>
                </c:pt>
                <c:pt idx="121">
                  <c:v>42702</c:v>
                </c:pt>
                <c:pt idx="122">
                  <c:v>42724</c:v>
                </c:pt>
                <c:pt idx="123">
                  <c:v>42755</c:v>
                </c:pt>
                <c:pt idx="124">
                  <c:v>42814</c:v>
                </c:pt>
                <c:pt idx="125">
                  <c:v>42845</c:v>
                </c:pt>
                <c:pt idx="126">
                  <c:v>42875</c:v>
                </c:pt>
                <c:pt idx="127">
                  <c:v>42906</c:v>
                </c:pt>
                <c:pt idx="128">
                  <c:v>42936</c:v>
                </c:pt>
                <c:pt idx="129">
                  <c:v>43014</c:v>
                </c:pt>
                <c:pt idx="130">
                  <c:v>43056</c:v>
                </c:pt>
                <c:pt idx="131">
                  <c:v>43082</c:v>
                </c:pt>
                <c:pt idx="132">
                  <c:v>43112</c:v>
                </c:pt>
                <c:pt idx="133">
                  <c:v>43139</c:v>
                </c:pt>
                <c:pt idx="134">
                  <c:v>43167</c:v>
                </c:pt>
                <c:pt idx="135">
                  <c:v>43195</c:v>
                </c:pt>
                <c:pt idx="136">
                  <c:v>43223</c:v>
                </c:pt>
                <c:pt idx="137">
                  <c:v>43277</c:v>
                </c:pt>
                <c:pt idx="138">
                  <c:v>43297</c:v>
                </c:pt>
                <c:pt idx="139">
                  <c:v>43349</c:v>
                </c:pt>
                <c:pt idx="140">
                  <c:v>43394</c:v>
                </c:pt>
                <c:pt idx="141">
                  <c:v>43422</c:v>
                </c:pt>
                <c:pt idx="142">
                  <c:v>43450</c:v>
                </c:pt>
                <c:pt idx="143">
                  <c:v>43492</c:v>
                </c:pt>
                <c:pt idx="144">
                  <c:v>43520</c:v>
                </c:pt>
                <c:pt idx="145">
                  <c:v>43537</c:v>
                </c:pt>
                <c:pt idx="146">
                  <c:v>43576</c:v>
                </c:pt>
                <c:pt idx="147">
                  <c:v>43590</c:v>
                </c:pt>
                <c:pt idx="148">
                  <c:v>43632</c:v>
                </c:pt>
                <c:pt idx="149">
                  <c:v>43656</c:v>
                </c:pt>
                <c:pt idx="150">
                  <c:v>43684</c:v>
                </c:pt>
                <c:pt idx="151">
                  <c:v>43717</c:v>
                </c:pt>
                <c:pt idx="152">
                  <c:v>43740</c:v>
                </c:pt>
                <c:pt idx="153">
                  <c:v>43772</c:v>
                </c:pt>
                <c:pt idx="154">
                  <c:v>43814</c:v>
                </c:pt>
                <c:pt idx="155">
                  <c:v>43839</c:v>
                </c:pt>
                <c:pt idx="156">
                  <c:v>43878</c:v>
                </c:pt>
                <c:pt idx="157">
                  <c:v>43898</c:v>
                </c:pt>
                <c:pt idx="158">
                  <c:v>43926</c:v>
                </c:pt>
                <c:pt idx="159">
                  <c:v>43968</c:v>
                </c:pt>
                <c:pt idx="160">
                  <c:v>44008</c:v>
                </c:pt>
                <c:pt idx="161">
                  <c:v>44023</c:v>
                </c:pt>
                <c:pt idx="162">
                  <c:v>44050</c:v>
                </c:pt>
                <c:pt idx="163">
                  <c:v>44079</c:v>
                </c:pt>
                <c:pt idx="164">
                  <c:v>44121</c:v>
                </c:pt>
                <c:pt idx="165">
                  <c:v>44149</c:v>
                </c:pt>
                <c:pt idx="166">
                  <c:v>44176</c:v>
                </c:pt>
                <c:pt idx="167">
                  <c:v>44205</c:v>
                </c:pt>
                <c:pt idx="168">
                  <c:v>44247</c:v>
                </c:pt>
                <c:pt idx="169">
                  <c:v>44274</c:v>
                </c:pt>
                <c:pt idx="170">
                  <c:v>44290</c:v>
                </c:pt>
                <c:pt idx="171">
                  <c:v>44328</c:v>
                </c:pt>
                <c:pt idx="172">
                  <c:v>44356</c:v>
                </c:pt>
                <c:pt idx="173">
                  <c:v>44384</c:v>
                </c:pt>
                <c:pt idx="174">
                  <c:v>44430</c:v>
                </c:pt>
                <c:pt idx="175">
                  <c:v>44457</c:v>
                </c:pt>
                <c:pt idx="176">
                  <c:v>44483</c:v>
                </c:pt>
                <c:pt idx="177">
                  <c:v>44526</c:v>
                </c:pt>
                <c:pt idx="178">
                  <c:v>44556</c:v>
                </c:pt>
                <c:pt idx="179">
                  <c:v>44569</c:v>
                </c:pt>
                <c:pt idx="180">
                  <c:v>44612</c:v>
                </c:pt>
                <c:pt idx="181">
                  <c:v>44640</c:v>
                </c:pt>
                <c:pt idx="182">
                  <c:v>44665</c:v>
                </c:pt>
                <c:pt idx="183">
                  <c:v>44691</c:v>
                </c:pt>
                <c:pt idx="184">
                  <c:v>44730</c:v>
                </c:pt>
                <c:pt idx="185">
                  <c:v>44763</c:v>
                </c:pt>
                <c:pt idx="186">
                  <c:v>44804</c:v>
                </c:pt>
                <c:pt idx="187">
                  <c:v>44815</c:v>
                </c:pt>
                <c:pt idx="188">
                  <c:v>44850</c:v>
                </c:pt>
                <c:pt idx="189">
                  <c:v>44871</c:v>
                </c:pt>
                <c:pt idx="190">
                  <c:v>44912</c:v>
                </c:pt>
                <c:pt idx="191">
                  <c:v>44933</c:v>
                </c:pt>
                <c:pt idx="192">
                  <c:v>44969</c:v>
                </c:pt>
                <c:pt idx="193">
                  <c:v>44988</c:v>
                </c:pt>
                <c:pt idx="194">
                  <c:v>45018</c:v>
                </c:pt>
                <c:pt idx="195">
                  <c:v>45087</c:v>
                </c:pt>
                <c:pt idx="196">
                  <c:v>45127</c:v>
                </c:pt>
                <c:pt idx="197">
                  <c:v>45151</c:v>
                </c:pt>
                <c:pt idx="198">
                  <c:v>45177</c:v>
                </c:pt>
                <c:pt idx="199">
                  <c:v>45200</c:v>
                </c:pt>
                <c:pt idx="200">
                  <c:v>45235</c:v>
                </c:pt>
                <c:pt idx="201">
                  <c:v>45262</c:v>
                </c:pt>
                <c:pt idx="202">
                  <c:v>45295</c:v>
                </c:pt>
                <c:pt idx="203">
                  <c:v>45332</c:v>
                </c:pt>
                <c:pt idx="204">
                  <c:v>45363</c:v>
                </c:pt>
                <c:pt idx="205">
                  <c:v>45396</c:v>
                </c:pt>
                <c:pt idx="206">
                  <c:v>45414</c:v>
                </c:pt>
                <c:pt idx="207">
                  <c:v>45464</c:v>
                </c:pt>
                <c:pt idx="208">
                  <c:v>45499</c:v>
                </c:pt>
                <c:pt idx="209">
                  <c:v>45509</c:v>
                </c:pt>
                <c:pt idx="210">
                  <c:v>45543</c:v>
                </c:pt>
                <c:pt idx="211">
                  <c:v>45589</c:v>
                </c:pt>
                <c:pt idx="212">
                  <c:v>45599</c:v>
                </c:pt>
                <c:pt idx="213">
                  <c:v>45634</c:v>
                </c:pt>
                <c:pt idx="214">
                  <c:v>45661</c:v>
                </c:pt>
                <c:pt idx="215">
                  <c:v>45696</c:v>
                </c:pt>
                <c:pt idx="216">
                  <c:v>45720</c:v>
                </c:pt>
                <c:pt idx="217">
                  <c:v>45772</c:v>
                </c:pt>
                <c:pt idx="218">
                  <c:v>45789</c:v>
                </c:pt>
                <c:pt idx="219">
                  <c:v>45821</c:v>
                </c:pt>
              </c:numCache>
            </c:numRef>
          </c:cat>
          <c:val>
            <c:numRef>
              <c:f>'Choap desp salam ante rio Illap'!$G$2:$G$229</c:f>
              <c:numCache>
                <c:formatCode>General</c:formatCode>
                <c:ptCount val="228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1C-47EF-8E94-4EFEECAAF6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920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salam ante rio Illap'!$F$1</c:f>
              <c:strCache>
                <c:ptCount val="1"/>
                <c:pt idx="0">
                  <c:v>Concentración Hierro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salam ante rio Illap'!$A$2:$A$229</c:f>
              <c:numCache>
                <c:formatCode>mmm\-yy</c:formatCode>
                <c:ptCount val="228"/>
                <c:pt idx="0">
                  <c:v>38747</c:v>
                </c:pt>
                <c:pt idx="1">
                  <c:v>38406</c:v>
                </c:pt>
                <c:pt idx="2">
                  <c:v>38468</c:v>
                </c:pt>
                <c:pt idx="3">
                  <c:v>38483</c:v>
                </c:pt>
                <c:pt idx="4">
                  <c:v>38544</c:v>
                </c:pt>
                <c:pt idx="5">
                  <c:v>38589</c:v>
                </c:pt>
                <c:pt idx="6">
                  <c:v>38625</c:v>
                </c:pt>
                <c:pt idx="7">
                  <c:v>38649</c:v>
                </c:pt>
                <c:pt idx="8">
                  <c:v>38678</c:v>
                </c:pt>
                <c:pt idx="9">
                  <c:v>38714</c:v>
                </c:pt>
                <c:pt idx="10">
                  <c:v>38770</c:v>
                </c:pt>
                <c:pt idx="11">
                  <c:v>38807</c:v>
                </c:pt>
                <c:pt idx="12">
                  <c:v>38827</c:v>
                </c:pt>
                <c:pt idx="13">
                  <c:v>38859</c:v>
                </c:pt>
                <c:pt idx="14">
                  <c:v>38897</c:v>
                </c:pt>
                <c:pt idx="15">
                  <c:v>38919</c:v>
                </c:pt>
                <c:pt idx="16">
                  <c:v>38938</c:v>
                </c:pt>
                <c:pt idx="17">
                  <c:v>38986</c:v>
                </c:pt>
                <c:pt idx="18">
                  <c:v>39016</c:v>
                </c:pt>
                <c:pt idx="19">
                  <c:v>39035</c:v>
                </c:pt>
                <c:pt idx="20">
                  <c:v>39077</c:v>
                </c:pt>
                <c:pt idx="21">
                  <c:v>39091</c:v>
                </c:pt>
                <c:pt idx="22">
                  <c:v>39140</c:v>
                </c:pt>
                <c:pt idx="23">
                  <c:v>39163</c:v>
                </c:pt>
                <c:pt idx="24">
                  <c:v>39196</c:v>
                </c:pt>
                <c:pt idx="25">
                  <c:v>39204</c:v>
                </c:pt>
                <c:pt idx="26">
                  <c:v>39388</c:v>
                </c:pt>
                <c:pt idx="27">
                  <c:v>39418</c:v>
                </c:pt>
                <c:pt idx="28">
                  <c:v>39509</c:v>
                </c:pt>
                <c:pt idx="29">
                  <c:v>39540</c:v>
                </c:pt>
                <c:pt idx="30">
                  <c:v>39631</c:v>
                </c:pt>
                <c:pt idx="31">
                  <c:v>39784</c:v>
                </c:pt>
                <c:pt idx="32">
                  <c:v>39846</c:v>
                </c:pt>
                <c:pt idx="33">
                  <c:v>39935</c:v>
                </c:pt>
                <c:pt idx="34">
                  <c:v>39966</c:v>
                </c:pt>
                <c:pt idx="35">
                  <c:v>40027</c:v>
                </c:pt>
                <c:pt idx="36">
                  <c:v>40058</c:v>
                </c:pt>
                <c:pt idx="37">
                  <c:v>40088</c:v>
                </c:pt>
                <c:pt idx="38">
                  <c:v>40119</c:v>
                </c:pt>
                <c:pt idx="39">
                  <c:v>40149</c:v>
                </c:pt>
                <c:pt idx="40">
                  <c:v>40180</c:v>
                </c:pt>
                <c:pt idx="41">
                  <c:v>40211</c:v>
                </c:pt>
                <c:pt idx="42">
                  <c:v>40239</c:v>
                </c:pt>
                <c:pt idx="43">
                  <c:v>40270</c:v>
                </c:pt>
                <c:pt idx="44">
                  <c:v>40300</c:v>
                </c:pt>
                <c:pt idx="45">
                  <c:v>40331</c:v>
                </c:pt>
                <c:pt idx="46">
                  <c:v>40361</c:v>
                </c:pt>
                <c:pt idx="47">
                  <c:v>40392</c:v>
                </c:pt>
                <c:pt idx="48">
                  <c:v>40423</c:v>
                </c:pt>
                <c:pt idx="49">
                  <c:v>40453</c:v>
                </c:pt>
                <c:pt idx="50">
                  <c:v>40484</c:v>
                </c:pt>
                <c:pt idx="51">
                  <c:v>40514</c:v>
                </c:pt>
                <c:pt idx="52">
                  <c:v>40556</c:v>
                </c:pt>
                <c:pt idx="53">
                  <c:v>40594</c:v>
                </c:pt>
                <c:pt idx="54">
                  <c:v>40603</c:v>
                </c:pt>
                <c:pt idx="55">
                  <c:v>40637</c:v>
                </c:pt>
                <c:pt idx="56">
                  <c:v>40673</c:v>
                </c:pt>
                <c:pt idx="57">
                  <c:v>40701</c:v>
                </c:pt>
                <c:pt idx="58">
                  <c:v>40735</c:v>
                </c:pt>
                <c:pt idx="59">
                  <c:v>40762</c:v>
                </c:pt>
                <c:pt idx="60">
                  <c:v>40798</c:v>
                </c:pt>
                <c:pt idx="61">
                  <c:v>40841</c:v>
                </c:pt>
                <c:pt idx="62">
                  <c:v>40865</c:v>
                </c:pt>
                <c:pt idx="63">
                  <c:v>40884</c:v>
                </c:pt>
                <c:pt idx="64">
                  <c:v>40928</c:v>
                </c:pt>
                <c:pt idx="65">
                  <c:v>40944</c:v>
                </c:pt>
                <c:pt idx="66">
                  <c:v>40981</c:v>
                </c:pt>
                <c:pt idx="67">
                  <c:v>41009</c:v>
                </c:pt>
                <c:pt idx="68">
                  <c:v>41040</c:v>
                </c:pt>
                <c:pt idx="69">
                  <c:v>41073</c:v>
                </c:pt>
                <c:pt idx="70">
                  <c:v>41101</c:v>
                </c:pt>
                <c:pt idx="71">
                  <c:v>41139</c:v>
                </c:pt>
                <c:pt idx="72">
                  <c:v>41164</c:v>
                </c:pt>
                <c:pt idx="73">
                  <c:v>41194</c:v>
                </c:pt>
                <c:pt idx="74">
                  <c:v>41220</c:v>
                </c:pt>
                <c:pt idx="75">
                  <c:v>41248</c:v>
                </c:pt>
                <c:pt idx="76">
                  <c:v>41277</c:v>
                </c:pt>
                <c:pt idx="77">
                  <c:v>41319</c:v>
                </c:pt>
                <c:pt idx="78">
                  <c:v>41346</c:v>
                </c:pt>
                <c:pt idx="79">
                  <c:v>41374</c:v>
                </c:pt>
                <c:pt idx="80">
                  <c:v>41401</c:v>
                </c:pt>
                <c:pt idx="81">
                  <c:v>41429</c:v>
                </c:pt>
                <c:pt idx="82">
                  <c:v>41462</c:v>
                </c:pt>
                <c:pt idx="83">
                  <c:v>41503</c:v>
                </c:pt>
                <c:pt idx="84">
                  <c:v>41534</c:v>
                </c:pt>
                <c:pt idx="85">
                  <c:v>41561</c:v>
                </c:pt>
                <c:pt idx="86">
                  <c:v>41591</c:v>
                </c:pt>
                <c:pt idx="87">
                  <c:v>41622</c:v>
                </c:pt>
                <c:pt idx="88">
                  <c:v>41645</c:v>
                </c:pt>
                <c:pt idx="89">
                  <c:v>41680</c:v>
                </c:pt>
                <c:pt idx="90">
                  <c:v>41701</c:v>
                </c:pt>
                <c:pt idx="91">
                  <c:v>41739</c:v>
                </c:pt>
                <c:pt idx="92">
                  <c:v>41767</c:v>
                </c:pt>
                <c:pt idx="93">
                  <c:v>41809</c:v>
                </c:pt>
                <c:pt idx="94">
                  <c:v>41825</c:v>
                </c:pt>
                <c:pt idx="95">
                  <c:v>41864</c:v>
                </c:pt>
                <c:pt idx="96">
                  <c:v>41893</c:v>
                </c:pt>
                <c:pt idx="97">
                  <c:v>41945</c:v>
                </c:pt>
                <c:pt idx="98">
                  <c:v>41980</c:v>
                </c:pt>
                <c:pt idx="99">
                  <c:v>42013</c:v>
                </c:pt>
                <c:pt idx="100">
                  <c:v>42037</c:v>
                </c:pt>
                <c:pt idx="101">
                  <c:v>42073</c:v>
                </c:pt>
                <c:pt idx="102">
                  <c:v>42095</c:v>
                </c:pt>
                <c:pt idx="103">
                  <c:v>42128</c:v>
                </c:pt>
                <c:pt idx="104">
                  <c:v>42167</c:v>
                </c:pt>
                <c:pt idx="105">
                  <c:v>42193</c:v>
                </c:pt>
                <c:pt idx="106">
                  <c:v>42221</c:v>
                </c:pt>
                <c:pt idx="107">
                  <c:v>42250</c:v>
                </c:pt>
                <c:pt idx="108">
                  <c:v>42280</c:v>
                </c:pt>
                <c:pt idx="109">
                  <c:v>42311</c:v>
                </c:pt>
                <c:pt idx="110">
                  <c:v>42343</c:v>
                </c:pt>
                <c:pt idx="111">
                  <c:v>42375</c:v>
                </c:pt>
                <c:pt idx="112">
                  <c:v>42406</c:v>
                </c:pt>
                <c:pt idx="113">
                  <c:v>42434</c:v>
                </c:pt>
                <c:pt idx="114">
                  <c:v>42462</c:v>
                </c:pt>
                <c:pt idx="115">
                  <c:v>42492</c:v>
                </c:pt>
                <c:pt idx="116">
                  <c:v>42523</c:v>
                </c:pt>
                <c:pt idx="117">
                  <c:v>42553</c:v>
                </c:pt>
                <c:pt idx="118">
                  <c:v>42593</c:v>
                </c:pt>
                <c:pt idx="119">
                  <c:v>42622</c:v>
                </c:pt>
                <c:pt idx="120">
                  <c:v>42651</c:v>
                </c:pt>
                <c:pt idx="121">
                  <c:v>42702</c:v>
                </c:pt>
                <c:pt idx="122">
                  <c:v>42724</c:v>
                </c:pt>
                <c:pt idx="123">
                  <c:v>42755</c:v>
                </c:pt>
                <c:pt idx="124">
                  <c:v>42814</c:v>
                </c:pt>
                <c:pt idx="125">
                  <c:v>42845</c:v>
                </c:pt>
                <c:pt idx="126">
                  <c:v>42875</c:v>
                </c:pt>
                <c:pt idx="127">
                  <c:v>42906</c:v>
                </c:pt>
                <c:pt idx="128">
                  <c:v>42936</c:v>
                </c:pt>
                <c:pt idx="129">
                  <c:v>43014</c:v>
                </c:pt>
                <c:pt idx="130">
                  <c:v>43056</c:v>
                </c:pt>
                <c:pt idx="131">
                  <c:v>43082</c:v>
                </c:pt>
                <c:pt idx="132">
                  <c:v>43112</c:v>
                </c:pt>
                <c:pt idx="133">
                  <c:v>43139</c:v>
                </c:pt>
                <c:pt idx="134">
                  <c:v>43167</c:v>
                </c:pt>
                <c:pt idx="135">
                  <c:v>43195</c:v>
                </c:pt>
                <c:pt idx="136">
                  <c:v>43223</c:v>
                </c:pt>
                <c:pt idx="137">
                  <c:v>43277</c:v>
                </c:pt>
                <c:pt idx="138">
                  <c:v>43297</c:v>
                </c:pt>
                <c:pt idx="139">
                  <c:v>43349</c:v>
                </c:pt>
                <c:pt idx="140">
                  <c:v>43394</c:v>
                </c:pt>
                <c:pt idx="141">
                  <c:v>43422</c:v>
                </c:pt>
                <c:pt idx="142">
                  <c:v>43450</c:v>
                </c:pt>
                <c:pt idx="143">
                  <c:v>43492</c:v>
                </c:pt>
                <c:pt idx="144">
                  <c:v>43520</c:v>
                </c:pt>
                <c:pt idx="145">
                  <c:v>43537</c:v>
                </c:pt>
                <c:pt idx="146">
                  <c:v>43576</c:v>
                </c:pt>
                <c:pt idx="147">
                  <c:v>43590</c:v>
                </c:pt>
                <c:pt idx="148">
                  <c:v>43632</c:v>
                </c:pt>
                <c:pt idx="149">
                  <c:v>43656</c:v>
                </c:pt>
                <c:pt idx="150">
                  <c:v>43684</c:v>
                </c:pt>
                <c:pt idx="151">
                  <c:v>43717</c:v>
                </c:pt>
                <c:pt idx="152">
                  <c:v>43740</c:v>
                </c:pt>
                <c:pt idx="153">
                  <c:v>43772</c:v>
                </c:pt>
                <c:pt idx="154">
                  <c:v>43814</c:v>
                </c:pt>
                <c:pt idx="155">
                  <c:v>43839</c:v>
                </c:pt>
                <c:pt idx="156">
                  <c:v>43878</c:v>
                </c:pt>
                <c:pt idx="157">
                  <c:v>43898</c:v>
                </c:pt>
                <c:pt idx="158">
                  <c:v>43926</c:v>
                </c:pt>
                <c:pt idx="159">
                  <c:v>43968</c:v>
                </c:pt>
                <c:pt idx="160">
                  <c:v>44008</c:v>
                </c:pt>
                <c:pt idx="161">
                  <c:v>44023</c:v>
                </c:pt>
                <c:pt idx="162">
                  <c:v>44050</c:v>
                </c:pt>
                <c:pt idx="163">
                  <c:v>44079</c:v>
                </c:pt>
                <c:pt idx="164">
                  <c:v>44121</c:v>
                </c:pt>
                <c:pt idx="165">
                  <c:v>44149</c:v>
                </c:pt>
                <c:pt idx="166">
                  <c:v>44176</c:v>
                </c:pt>
                <c:pt idx="167">
                  <c:v>44205</c:v>
                </c:pt>
                <c:pt idx="168">
                  <c:v>44247</c:v>
                </c:pt>
                <c:pt idx="169">
                  <c:v>44274</c:v>
                </c:pt>
                <c:pt idx="170">
                  <c:v>44290</c:v>
                </c:pt>
                <c:pt idx="171">
                  <c:v>44328</c:v>
                </c:pt>
                <c:pt idx="172">
                  <c:v>44356</c:v>
                </c:pt>
                <c:pt idx="173">
                  <c:v>44384</c:v>
                </c:pt>
                <c:pt idx="174">
                  <c:v>44430</c:v>
                </c:pt>
                <c:pt idx="175">
                  <c:v>44457</c:v>
                </c:pt>
                <c:pt idx="176">
                  <c:v>44483</c:v>
                </c:pt>
                <c:pt idx="177">
                  <c:v>44526</c:v>
                </c:pt>
                <c:pt idx="178">
                  <c:v>44556</c:v>
                </c:pt>
                <c:pt idx="179">
                  <c:v>44569</c:v>
                </c:pt>
                <c:pt idx="180">
                  <c:v>44612</c:v>
                </c:pt>
                <c:pt idx="181">
                  <c:v>44640</c:v>
                </c:pt>
                <c:pt idx="182">
                  <c:v>44665</c:v>
                </c:pt>
                <c:pt idx="183">
                  <c:v>44691</c:v>
                </c:pt>
                <c:pt idx="184">
                  <c:v>44730</c:v>
                </c:pt>
                <c:pt idx="185">
                  <c:v>44763</c:v>
                </c:pt>
                <c:pt idx="186">
                  <c:v>44804</c:v>
                </c:pt>
                <c:pt idx="187">
                  <c:v>44815</c:v>
                </c:pt>
                <c:pt idx="188">
                  <c:v>44850</c:v>
                </c:pt>
                <c:pt idx="189">
                  <c:v>44871</c:v>
                </c:pt>
                <c:pt idx="190">
                  <c:v>44912</c:v>
                </c:pt>
                <c:pt idx="191">
                  <c:v>44933</c:v>
                </c:pt>
                <c:pt idx="192">
                  <c:v>44969</c:v>
                </c:pt>
                <c:pt idx="193">
                  <c:v>44988</c:v>
                </c:pt>
                <c:pt idx="194">
                  <c:v>45018</c:v>
                </c:pt>
                <c:pt idx="195">
                  <c:v>45087</c:v>
                </c:pt>
                <c:pt idx="196">
                  <c:v>45127</c:v>
                </c:pt>
                <c:pt idx="197">
                  <c:v>45151</c:v>
                </c:pt>
                <c:pt idx="198">
                  <c:v>45177</c:v>
                </c:pt>
                <c:pt idx="199">
                  <c:v>45200</c:v>
                </c:pt>
                <c:pt idx="200">
                  <c:v>45235</c:v>
                </c:pt>
                <c:pt idx="201">
                  <c:v>45262</c:v>
                </c:pt>
                <c:pt idx="202">
                  <c:v>45295</c:v>
                </c:pt>
                <c:pt idx="203">
                  <c:v>45332</c:v>
                </c:pt>
                <c:pt idx="204">
                  <c:v>45363</c:v>
                </c:pt>
                <c:pt idx="205">
                  <c:v>45396</c:v>
                </c:pt>
                <c:pt idx="206">
                  <c:v>45414</c:v>
                </c:pt>
                <c:pt idx="207">
                  <c:v>45464</c:v>
                </c:pt>
                <c:pt idx="208">
                  <c:v>45499</c:v>
                </c:pt>
                <c:pt idx="209">
                  <c:v>45509</c:v>
                </c:pt>
                <c:pt idx="210">
                  <c:v>45543</c:v>
                </c:pt>
                <c:pt idx="211">
                  <c:v>45589</c:v>
                </c:pt>
                <c:pt idx="212">
                  <c:v>45599</c:v>
                </c:pt>
                <c:pt idx="213">
                  <c:v>45634</c:v>
                </c:pt>
                <c:pt idx="214">
                  <c:v>45661</c:v>
                </c:pt>
                <c:pt idx="215">
                  <c:v>45696</c:v>
                </c:pt>
                <c:pt idx="216">
                  <c:v>45720</c:v>
                </c:pt>
                <c:pt idx="217">
                  <c:v>45772</c:v>
                </c:pt>
                <c:pt idx="218">
                  <c:v>45789</c:v>
                </c:pt>
                <c:pt idx="219">
                  <c:v>45821</c:v>
                </c:pt>
              </c:numCache>
            </c:numRef>
          </c:xVal>
          <c:yVal>
            <c:numRef>
              <c:f>'Choap desp salam ante rio Illap'!$F$2:$F$229</c:f>
              <c:numCache>
                <c:formatCode>General</c:formatCode>
                <c:ptCount val="228"/>
                <c:pt idx="0">
                  <c:v>2.42</c:v>
                </c:pt>
                <c:pt idx="1">
                  <c:v>0.06</c:v>
                </c:pt>
                <c:pt idx="2">
                  <c:v>0.09</c:v>
                </c:pt>
                <c:pt idx="3">
                  <c:v>3.96</c:v>
                </c:pt>
                <c:pt idx="4">
                  <c:v>0.12</c:v>
                </c:pt>
                <c:pt idx="5">
                  <c:v>0.8</c:v>
                </c:pt>
                <c:pt idx="6">
                  <c:v>2.0299999999999998</c:v>
                </c:pt>
                <c:pt idx="7">
                  <c:v>5.19</c:v>
                </c:pt>
                <c:pt idx="8">
                  <c:v>4.82</c:v>
                </c:pt>
                <c:pt idx="9">
                  <c:v>0.68</c:v>
                </c:pt>
                <c:pt idx="10">
                  <c:v>0.12</c:v>
                </c:pt>
                <c:pt idx="11">
                  <c:v>7.0000000000000007E-2</c:v>
                </c:pt>
                <c:pt idx="12">
                  <c:v>0.16</c:v>
                </c:pt>
                <c:pt idx="13">
                  <c:v>0.12</c:v>
                </c:pt>
                <c:pt idx="14">
                  <c:v>0.21</c:v>
                </c:pt>
                <c:pt idx="15">
                  <c:v>0.28999999999999998</c:v>
                </c:pt>
                <c:pt idx="16">
                  <c:v>0.14000000000000001</c:v>
                </c:pt>
                <c:pt idx="17">
                  <c:v>2.2000000000000002</c:v>
                </c:pt>
                <c:pt idx="18">
                  <c:v>9.01</c:v>
                </c:pt>
                <c:pt idx="19">
                  <c:v>9.5500000000000007</c:v>
                </c:pt>
                <c:pt idx="20">
                  <c:v>0.03</c:v>
                </c:pt>
                <c:pt idx="21">
                  <c:v>0.03</c:v>
                </c:pt>
                <c:pt idx="22">
                  <c:v>0.04</c:v>
                </c:pt>
                <c:pt idx="23">
                  <c:v>0.13</c:v>
                </c:pt>
                <c:pt idx="24">
                  <c:v>0.11</c:v>
                </c:pt>
                <c:pt idx="25">
                  <c:v>0.06</c:v>
                </c:pt>
                <c:pt idx="26">
                  <c:v>0.15</c:v>
                </c:pt>
                <c:pt idx="27">
                  <c:v>0.04</c:v>
                </c:pt>
                <c:pt idx="28">
                  <c:v>0.04</c:v>
                </c:pt>
                <c:pt idx="29">
                  <c:v>7.0000000000000007E-2</c:v>
                </c:pt>
                <c:pt idx="30">
                  <c:v>0.18</c:v>
                </c:pt>
                <c:pt idx="31">
                  <c:v>7.0000000000000007E-2</c:v>
                </c:pt>
                <c:pt idx="32">
                  <c:v>0.01</c:v>
                </c:pt>
                <c:pt idx="33">
                  <c:v>0.01</c:v>
                </c:pt>
                <c:pt idx="34">
                  <c:v>0.02</c:v>
                </c:pt>
                <c:pt idx="35">
                  <c:v>0.26</c:v>
                </c:pt>
                <c:pt idx="36">
                  <c:v>0.41</c:v>
                </c:pt>
                <c:pt idx="37">
                  <c:v>0.23</c:v>
                </c:pt>
                <c:pt idx="38">
                  <c:v>0.22</c:v>
                </c:pt>
                <c:pt idx="39">
                  <c:v>0.28999999999999998</c:v>
                </c:pt>
                <c:pt idx="40" formatCode="0.00">
                  <c:v>0.3</c:v>
                </c:pt>
                <c:pt idx="41" formatCode="0.00">
                  <c:v>0.27</c:v>
                </c:pt>
                <c:pt idx="42" formatCode="0.00">
                  <c:v>0.19</c:v>
                </c:pt>
                <c:pt idx="43" formatCode="0.00">
                  <c:v>0.19</c:v>
                </c:pt>
                <c:pt idx="44" formatCode="0.00">
                  <c:v>0.33</c:v>
                </c:pt>
                <c:pt idx="45" formatCode="0.00">
                  <c:v>0.1</c:v>
                </c:pt>
                <c:pt idx="46" formatCode="0.00">
                  <c:v>0.13</c:v>
                </c:pt>
                <c:pt idx="47" formatCode="0.00">
                  <c:v>0.05</c:v>
                </c:pt>
                <c:pt idx="48" formatCode="0.00">
                  <c:v>7.0000000000000007E-2</c:v>
                </c:pt>
                <c:pt idx="49" formatCode="0.00">
                  <c:v>0.05</c:v>
                </c:pt>
                <c:pt idx="50" formatCode="0.00">
                  <c:v>0.14000000000000001</c:v>
                </c:pt>
                <c:pt idx="51" formatCode="0.00">
                  <c:v>0.11</c:v>
                </c:pt>
                <c:pt idx="52" formatCode="0.00">
                  <c:v>0.02</c:v>
                </c:pt>
                <c:pt idx="53" formatCode="0.00">
                  <c:v>0.04</c:v>
                </c:pt>
                <c:pt idx="54" formatCode="0.00">
                  <c:v>0.03</c:v>
                </c:pt>
                <c:pt idx="55" formatCode="0.00">
                  <c:v>0.05</c:v>
                </c:pt>
                <c:pt idx="56" formatCode="0.00">
                  <c:v>1.88</c:v>
                </c:pt>
                <c:pt idx="57" formatCode="0.00">
                  <c:v>0.2</c:v>
                </c:pt>
                <c:pt idx="58" formatCode="0.00">
                  <c:v>0.11</c:v>
                </c:pt>
                <c:pt idx="59" formatCode="0.00">
                  <c:v>0.18</c:v>
                </c:pt>
                <c:pt idx="60" formatCode="0.00">
                  <c:v>0.2</c:v>
                </c:pt>
                <c:pt idx="61" formatCode="0.00">
                  <c:v>0.24</c:v>
                </c:pt>
                <c:pt idx="62" formatCode="0.00">
                  <c:v>0.06</c:v>
                </c:pt>
                <c:pt idx="63" formatCode="0.00">
                  <c:v>0.02</c:v>
                </c:pt>
                <c:pt idx="64" formatCode="0.00">
                  <c:v>0.04</c:v>
                </c:pt>
                <c:pt idx="65" formatCode="0.00">
                  <c:v>0.01</c:v>
                </c:pt>
                <c:pt idx="66" formatCode="0.00">
                  <c:v>0.05</c:v>
                </c:pt>
                <c:pt idx="67" formatCode="0.00">
                  <c:v>0.06</c:v>
                </c:pt>
                <c:pt idx="68" formatCode="0.00">
                  <c:v>0.01</c:v>
                </c:pt>
                <c:pt idx="69" formatCode="0.00">
                  <c:v>0.06</c:v>
                </c:pt>
                <c:pt idx="70" formatCode="0.00">
                  <c:v>0.01</c:v>
                </c:pt>
                <c:pt idx="71" formatCode="0.00">
                  <c:v>0.1</c:v>
                </c:pt>
                <c:pt idx="72" formatCode="0.00">
                  <c:v>0.2</c:v>
                </c:pt>
                <c:pt idx="73" formatCode="0.00">
                  <c:v>0.05</c:v>
                </c:pt>
                <c:pt idx="74" formatCode="0.00">
                  <c:v>0.04</c:v>
                </c:pt>
                <c:pt idx="75" formatCode="0.00">
                  <c:v>0.06</c:v>
                </c:pt>
                <c:pt idx="76" formatCode="0.00">
                  <c:v>0.01</c:v>
                </c:pt>
                <c:pt idx="77">
                  <c:v>0.08</c:v>
                </c:pt>
                <c:pt idx="78">
                  <c:v>0.45</c:v>
                </c:pt>
                <c:pt idx="79" formatCode="0.00">
                  <c:v>0.01</c:v>
                </c:pt>
                <c:pt idx="80">
                  <c:v>0.17</c:v>
                </c:pt>
                <c:pt idx="81">
                  <c:v>0.28999999999999998</c:v>
                </c:pt>
                <c:pt idx="82">
                  <c:v>0.01</c:v>
                </c:pt>
                <c:pt idx="83">
                  <c:v>0.01</c:v>
                </c:pt>
                <c:pt idx="84">
                  <c:v>0.05</c:v>
                </c:pt>
                <c:pt idx="85">
                  <c:v>0.05</c:v>
                </c:pt>
                <c:pt idx="86">
                  <c:v>0.06</c:v>
                </c:pt>
                <c:pt idx="87">
                  <c:v>0.01</c:v>
                </c:pt>
                <c:pt idx="88">
                  <c:v>0.22</c:v>
                </c:pt>
                <c:pt idx="89">
                  <c:v>0.01</c:v>
                </c:pt>
                <c:pt idx="90">
                  <c:v>0.01</c:v>
                </c:pt>
                <c:pt idx="91">
                  <c:v>0.12</c:v>
                </c:pt>
                <c:pt idx="92">
                  <c:v>0.01</c:v>
                </c:pt>
                <c:pt idx="93">
                  <c:v>0.16</c:v>
                </c:pt>
                <c:pt idx="94">
                  <c:v>0.05</c:v>
                </c:pt>
                <c:pt idx="95" formatCode="0.000">
                  <c:v>0.01</c:v>
                </c:pt>
                <c:pt idx="96" formatCode="0.000">
                  <c:v>0.01</c:v>
                </c:pt>
                <c:pt idx="97" formatCode="0.000">
                  <c:v>0.01</c:v>
                </c:pt>
                <c:pt idx="98" formatCode="0.000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0.1</c:v>
                </c:pt>
                <c:pt idx="103">
                  <c:v>0.01</c:v>
                </c:pt>
                <c:pt idx="104">
                  <c:v>0.01</c:v>
                </c:pt>
                <c:pt idx="105">
                  <c:v>0.11</c:v>
                </c:pt>
                <c:pt idx="106">
                  <c:v>0.09</c:v>
                </c:pt>
                <c:pt idx="107">
                  <c:v>1.22</c:v>
                </c:pt>
                <c:pt idx="108">
                  <c:v>0.14000000000000001</c:v>
                </c:pt>
                <c:pt idx="109">
                  <c:v>10.8</c:v>
                </c:pt>
                <c:pt idx="110">
                  <c:v>9.27</c:v>
                </c:pt>
                <c:pt idx="111">
                  <c:v>0.49</c:v>
                </c:pt>
                <c:pt idx="112">
                  <c:v>0.05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1.17</c:v>
                </c:pt>
                <c:pt idx="117">
                  <c:v>0.15</c:v>
                </c:pt>
                <c:pt idx="118">
                  <c:v>0.84</c:v>
                </c:pt>
                <c:pt idx="119">
                  <c:v>0.57999999999999996</c:v>
                </c:pt>
                <c:pt idx="120">
                  <c:v>4.9000000000000004</c:v>
                </c:pt>
                <c:pt idx="121">
                  <c:v>0.61</c:v>
                </c:pt>
                <c:pt idx="122">
                  <c:v>2.19</c:v>
                </c:pt>
                <c:pt idx="123">
                  <c:v>0.03</c:v>
                </c:pt>
                <c:pt idx="124">
                  <c:v>0.35</c:v>
                </c:pt>
                <c:pt idx="125">
                  <c:v>0.23</c:v>
                </c:pt>
                <c:pt idx="126">
                  <c:v>2.13</c:v>
                </c:pt>
                <c:pt idx="127">
                  <c:v>0.78</c:v>
                </c:pt>
                <c:pt idx="128">
                  <c:v>0.78</c:v>
                </c:pt>
                <c:pt idx="129">
                  <c:v>2.17</c:v>
                </c:pt>
                <c:pt idx="130">
                  <c:v>2.16</c:v>
                </c:pt>
                <c:pt idx="131">
                  <c:v>0.8</c:v>
                </c:pt>
                <c:pt idx="132">
                  <c:v>0.03</c:v>
                </c:pt>
                <c:pt idx="133">
                  <c:v>0.15</c:v>
                </c:pt>
                <c:pt idx="134">
                  <c:v>0.11</c:v>
                </c:pt>
                <c:pt idx="135">
                  <c:v>0.13</c:v>
                </c:pt>
                <c:pt idx="136">
                  <c:v>0.04</c:v>
                </c:pt>
                <c:pt idx="137">
                  <c:v>0.06</c:v>
                </c:pt>
                <c:pt idx="138">
                  <c:v>0.06</c:v>
                </c:pt>
                <c:pt idx="139">
                  <c:v>0.19</c:v>
                </c:pt>
                <c:pt idx="140">
                  <c:v>0.01</c:v>
                </c:pt>
                <c:pt idx="141">
                  <c:v>0.02</c:v>
                </c:pt>
                <c:pt idx="142">
                  <c:v>0.01</c:v>
                </c:pt>
                <c:pt idx="143">
                  <c:v>0.01</c:v>
                </c:pt>
                <c:pt idx="144">
                  <c:v>0.09</c:v>
                </c:pt>
                <c:pt idx="145">
                  <c:v>0.03</c:v>
                </c:pt>
                <c:pt idx="146">
                  <c:v>0.01</c:v>
                </c:pt>
                <c:pt idx="147">
                  <c:v>0.27</c:v>
                </c:pt>
                <c:pt idx="148">
                  <c:v>0.01</c:v>
                </c:pt>
                <c:pt idx="149">
                  <c:v>0.01</c:v>
                </c:pt>
                <c:pt idx="150">
                  <c:v>4.55</c:v>
                </c:pt>
                <c:pt idx="151">
                  <c:v>4.5999999999999999E-2</c:v>
                </c:pt>
                <c:pt idx="152">
                  <c:v>3.3000000000000002E-2</c:v>
                </c:pt>
                <c:pt idx="153">
                  <c:v>2E-3</c:v>
                </c:pt>
                <c:pt idx="154">
                  <c:v>0.02</c:v>
                </c:pt>
                <c:pt idx="155">
                  <c:v>2.5000000000000001E-2</c:v>
                </c:pt>
                <c:pt idx="156">
                  <c:v>0.10100000000000001</c:v>
                </c:pt>
                <c:pt idx="157">
                  <c:v>0.02</c:v>
                </c:pt>
                <c:pt idx="158">
                  <c:v>0.02</c:v>
                </c:pt>
                <c:pt idx="159">
                  <c:v>0.7</c:v>
                </c:pt>
                <c:pt idx="160">
                  <c:v>0.17</c:v>
                </c:pt>
                <c:pt idx="161">
                  <c:v>0.01</c:v>
                </c:pt>
                <c:pt idx="162">
                  <c:v>0.06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0.02</c:v>
                </c:pt>
                <c:pt idx="167">
                  <c:v>0.08</c:v>
                </c:pt>
                <c:pt idx="168">
                  <c:v>0.03</c:v>
                </c:pt>
                <c:pt idx="169">
                  <c:v>0.11</c:v>
                </c:pt>
                <c:pt idx="170">
                  <c:v>0.08</c:v>
                </c:pt>
                <c:pt idx="171">
                  <c:v>0.01</c:v>
                </c:pt>
                <c:pt idx="172">
                  <c:v>0.13</c:v>
                </c:pt>
                <c:pt idx="173">
                  <c:v>0.14000000000000001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0.14000000000000001</c:v>
                </c:pt>
                <c:pt idx="179">
                  <c:v>0.01</c:v>
                </c:pt>
                <c:pt idx="180">
                  <c:v>0.05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0.13</c:v>
                </c:pt>
                <c:pt idx="185">
                  <c:v>0.04</c:v>
                </c:pt>
                <c:pt idx="186">
                  <c:v>0.03</c:v>
                </c:pt>
                <c:pt idx="187">
                  <c:v>0.05</c:v>
                </c:pt>
                <c:pt idx="188">
                  <c:v>0.09</c:v>
                </c:pt>
                <c:pt idx="189">
                  <c:v>0.01</c:v>
                </c:pt>
                <c:pt idx="190">
                  <c:v>0.04</c:v>
                </c:pt>
                <c:pt idx="191">
                  <c:v>0.05</c:v>
                </c:pt>
                <c:pt idx="192">
                  <c:v>0.08</c:v>
                </c:pt>
                <c:pt idx="193">
                  <c:v>0.01</c:v>
                </c:pt>
                <c:pt idx="194">
                  <c:v>0.02</c:v>
                </c:pt>
                <c:pt idx="195">
                  <c:v>0.01</c:v>
                </c:pt>
                <c:pt idx="196">
                  <c:v>0.05</c:v>
                </c:pt>
                <c:pt idx="197">
                  <c:v>0.11</c:v>
                </c:pt>
                <c:pt idx="198">
                  <c:v>0.01</c:v>
                </c:pt>
                <c:pt idx="199">
                  <c:v>1.57</c:v>
                </c:pt>
                <c:pt idx="200">
                  <c:v>2.5099999999999998</c:v>
                </c:pt>
                <c:pt idx="201">
                  <c:v>4.6900000000000004</c:v>
                </c:pt>
                <c:pt idx="202">
                  <c:v>0.1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0.02</c:v>
                </c:pt>
                <c:pt idx="209">
                  <c:v>0.5</c:v>
                </c:pt>
                <c:pt idx="210">
                  <c:v>0.01</c:v>
                </c:pt>
                <c:pt idx="211">
                  <c:v>18.45</c:v>
                </c:pt>
                <c:pt idx="212">
                  <c:v>14.23</c:v>
                </c:pt>
                <c:pt idx="213">
                  <c:v>0.5</c:v>
                </c:pt>
                <c:pt idx="214">
                  <c:v>0.11</c:v>
                </c:pt>
                <c:pt idx="215">
                  <c:v>0.44</c:v>
                </c:pt>
                <c:pt idx="216">
                  <c:v>0.24</c:v>
                </c:pt>
                <c:pt idx="217">
                  <c:v>0.12</c:v>
                </c:pt>
                <c:pt idx="218">
                  <c:v>0.15</c:v>
                </c:pt>
                <c:pt idx="219">
                  <c:v>2.2000000000000002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11C-47EF-8E94-4EFEECAAF6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9200"/>
        <c:axId val="1"/>
      </c:scatterChart>
      <c:dateAx>
        <c:axId val="571979200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Hierro Total (mg/l)</a:t>
                </a:r>
              </a:p>
            </c:rich>
          </c:tx>
          <c:layout>
            <c:manualLayout>
              <c:xMode val="edge"/>
              <c:yMode val="edge"/>
              <c:x val="2.2588730462746211E-2"/>
              <c:y val="0.21738172322368332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9200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6688566272965886"/>
          <c:y val="0.86366204797597779"/>
          <c:w val="0.46456456456456452"/>
          <c:h val="9.2104134191347886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antes de río Illapel, en Puente Negro</a:t>
            </a:r>
          </a:p>
        </c:rich>
      </c:tx>
      <c:layout>
        <c:manualLayout>
          <c:xMode val="edge"/>
          <c:yMode val="edge"/>
          <c:x val="0.27948909539460726"/>
          <c:y val="2.595205238520442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990927935809826"/>
          <c:y val="0.13114786172900314"/>
          <c:w val="0.83142307661992698"/>
          <c:h val="0.62153260755007977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salam ante rio Illap'!$I$1</c:f>
              <c:strCache>
                <c:ptCount val="1"/>
                <c:pt idx="0">
                  <c:v>Calidad Agua NCh1333 Coliformes Fecales = 1000 (NMP/100 ml)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salam ante rio Illap'!$A$2:$A$229</c:f>
              <c:numCache>
                <c:formatCode>mmm\-yy</c:formatCode>
                <c:ptCount val="228"/>
                <c:pt idx="0">
                  <c:v>38747</c:v>
                </c:pt>
                <c:pt idx="1">
                  <c:v>38406</c:v>
                </c:pt>
                <c:pt idx="2">
                  <c:v>38468</c:v>
                </c:pt>
                <c:pt idx="3">
                  <c:v>38483</c:v>
                </c:pt>
                <c:pt idx="4">
                  <c:v>38544</c:v>
                </c:pt>
                <c:pt idx="5">
                  <c:v>38589</c:v>
                </c:pt>
                <c:pt idx="6">
                  <c:v>38625</c:v>
                </c:pt>
                <c:pt idx="7">
                  <c:v>38649</c:v>
                </c:pt>
                <c:pt idx="8">
                  <c:v>38678</c:v>
                </c:pt>
                <c:pt idx="9">
                  <c:v>38714</c:v>
                </c:pt>
                <c:pt idx="10">
                  <c:v>38770</c:v>
                </c:pt>
                <c:pt idx="11">
                  <c:v>38807</c:v>
                </c:pt>
                <c:pt idx="12">
                  <c:v>38827</c:v>
                </c:pt>
                <c:pt idx="13">
                  <c:v>38859</c:v>
                </c:pt>
                <c:pt idx="14">
                  <c:v>38897</c:v>
                </c:pt>
                <c:pt idx="15">
                  <c:v>38919</c:v>
                </c:pt>
                <c:pt idx="16">
                  <c:v>38938</c:v>
                </c:pt>
                <c:pt idx="17">
                  <c:v>38986</c:v>
                </c:pt>
                <c:pt idx="18">
                  <c:v>39016</c:v>
                </c:pt>
                <c:pt idx="19">
                  <c:v>39035</c:v>
                </c:pt>
                <c:pt idx="20">
                  <c:v>39077</c:v>
                </c:pt>
                <c:pt idx="21">
                  <c:v>39091</c:v>
                </c:pt>
                <c:pt idx="22">
                  <c:v>39140</c:v>
                </c:pt>
                <c:pt idx="23">
                  <c:v>39163</c:v>
                </c:pt>
                <c:pt idx="24">
                  <c:v>39196</c:v>
                </c:pt>
                <c:pt idx="25">
                  <c:v>39204</c:v>
                </c:pt>
                <c:pt idx="26">
                  <c:v>39388</c:v>
                </c:pt>
                <c:pt idx="27">
                  <c:v>39418</c:v>
                </c:pt>
                <c:pt idx="28">
                  <c:v>39509</c:v>
                </c:pt>
                <c:pt idx="29">
                  <c:v>39540</c:v>
                </c:pt>
                <c:pt idx="30">
                  <c:v>39631</c:v>
                </c:pt>
                <c:pt idx="31">
                  <c:v>39784</c:v>
                </c:pt>
                <c:pt idx="32">
                  <c:v>39846</c:v>
                </c:pt>
                <c:pt idx="33">
                  <c:v>39935</c:v>
                </c:pt>
                <c:pt idx="34">
                  <c:v>39966</c:v>
                </c:pt>
                <c:pt idx="35">
                  <c:v>40027</c:v>
                </c:pt>
                <c:pt idx="36">
                  <c:v>40058</c:v>
                </c:pt>
                <c:pt idx="37">
                  <c:v>40088</c:v>
                </c:pt>
                <c:pt idx="38">
                  <c:v>40119</c:v>
                </c:pt>
                <c:pt idx="39">
                  <c:v>40149</c:v>
                </c:pt>
                <c:pt idx="40">
                  <c:v>40180</c:v>
                </c:pt>
                <c:pt idx="41">
                  <c:v>40211</c:v>
                </c:pt>
                <c:pt idx="42">
                  <c:v>40239</c:v>
                </c:pt>
                <c:pt idx="43">
                  <c:v>40270</c:v>
                </c:pt>
                <c:pt idx="44">
                  <c:v>40300</c:v>
                </c:pt>
                <c:pt idx="45">
                  <c:v>40331</c:v>
                </c:pt>
                <c:pt idx="46">
                  <c:v>40361</c:v>
                </c:pt>
                <c:pt idx="47">
                  <c:v>40392</c:v>
                </c:pt>
                <c:pt idx="48">
                  <c:v>40423</c:v>
                </c:pt>
                <c:pt idx="49">
                  <c:v>40453</c:v>
                </c:pt>
                <c:pt idx="50">
                  <c:v>40484</c:v>
                </c:pt>
                <c:pt idx="51">
                  <c:v>40514</c:v>
                </c:pt>
                <c:pt idx="52">
                  <c:v>40556</c:v>
                </c:pt>
                <c:pt idx="53">
                  <c:v>40594</c:v>
                </c:pt>
                <c:pt idx="54">
                  <c:v>40603</c:v>
                </c:pt>
                <c:pt idx="55">
                  <c:v>40637</c:v>
                </c:pt>
                <c:pt idx="56">
                  <c:v>40673</c:v>
                </c:pt>
                <c:pt idx="57">
                  <c:v>40701</c:v>
                </c:pt>
                <c:pt idx="58">
                  <c:v>40735</c:v>
                </c:pt>
                <c:pt idx="59">
                  <c:v>40762</c:v>
                </c:pt>
                <c:pt idx="60">
                  <c:v>40798</c:v>
                </c:pt>
                <c:pt idx="61">
                  <c:v>40841</c:v>
                </c:pt>
                <c:pt idx="62">
                  <c:v>40865</c:v>
                </c:pt>
                <c:pt idx="63">
                  <c:v>40884</c:v>
                </c:pt>
                <c:pt idx="64">
                  <c:v>40928</c:v>
                </c:pt>
                <c:pt idx="65">
                  <c:v>40944</c:v>
                </c:pt>
                <c:pt idx="66">
                  <c:v>40981</c:v>
                </c:pt>
                <c:pt idx="67">
                  <c:v>41009</c:v>
                </c:pt>
                <c:pt idx="68">
                  <c:v>41040</c:v>
                </c:pt>
                <c:pt idx="69">
                  <c:v>41073</c:v>
                </c:pt>
                <c:pt idx="70">
                  <c:v>41101</c:v>
                </c:pt>
                <c:pt idx="71">
                  <c:v>41139</c:v>
                </c:pt>
                <c:pt idx="72">
                  <c:v>41164</c:v>
                </c:pt>
                <c:pt idx="73">
                  <c:v>41194</c:v>
                </c:pt>
                <c:pt idx="74">
                  <c:v>41220</c:v>
                </c:pt>
                <c:pt idx="75">
                  <c:v>41248</c:v>
                </c:pt>
                <c:pt idx="76">
                  <c:v>41277</c:v>
                </c:pt>
                <c:pt idx="77">
                  <c:v>41319</c:v>
                </c:pt>
                <c:pt idx="78">
                  <c:v>41346</c:v>
                </c:pt>
                <c:pt idx="79">
                  <c:v>41374</c:v>
                </c:pt>
                <c:pt idx="80">
                  <c:v>41401</c:v>
                </c:pt>
                <c:pt idx="81">
                  <c:v>41429</c:v>
                </c:pt>
                <c:pt idx="82">
                  <c:v>41462</c:v>
                </c:pt>
                <c:pt idx="83">
                  <c:v>41503</c:v>
                </c:pt>
                <c:pt idx="84">
                  <c:v>41534</c:v>
                </c:pt>
                <c:pt idx="85">
                  <c:v>41561</c:v>
                </c:pt>
                <c:pt idx="86">
                  <c:v>41591</c:v>
                </c:pt>
                <c:pt idx="87">
                  <c:v>41622</c:v>
                </c:pt>
                <c:pt idx="88">
                  <c:v>41645</c:v>
                </c:pt>
                <c:pt idx="89">
                  <c:v>41680</c:v>
                </c:pt>
                <c:pt idx="90">
                  <c:v>41701</c:v>
                </c:pt>
                <c:pt idx="91">
                  <c:v>41739</c:v>
                </c:pt>
                <c:pt idx="92">
                  <c:v>41767</c:v>
                </c:pt>
                <c:pt idx="93">
                  <c:v>41809</c:v>
                </c:pt>
                <c:pt idx="94">
                  <c:v>41825</c:v>
                </c:pt>
                <c:pt idx="95">
                  <c:v>41864</c:v>
                </c:pt>
                <c:pt idx="96">
                  <c:v>41893</c:v>
                </c:pt>
                <c:pt idx="97">
                  <c:v>41945</c:v>
                </c:pt>
                <c:pt idx="98">
                  <c:v>41980</c:v>
                </c:pt>
                <c:pt idx="99">
                  <c:v>42013</c:v>
                </c:pt>
                <c:pt idx="100">
                  <c:v>42037</c:v>
                </c:pt>
                <c:pt idx="101">
                  <c:v>42073</c:v>
                </c:pt>
                <c:pt idx="102">
                  <c:v>42095</c:v>
                </c:pt>
                <c:pt idx="103">
                  <c:v>42128</c:v>
                </c:pt>
                <c:pt idx="104">
                  <c:v>42167</c:v>
                </c:pt>
                <c:pt idx="105">
                  <c:v>42193</c:v>
                </c:pt>
                <c:pt idx="106">
                  <c:v>42221</c:v>
                </c:pt>
                <c:pt idx="107">
                  <c:v>42250</c:v>
                </c:pt>
                <c:pt idx="108">
                  <c:v>42280</c:v>
                </c:pt>
                <c:pt idx="109">
                  <c:v>42311</c:v>
                </c:pt>
                <c:pt idx="110">
                  <c:v>42343</c:v>
                </c:pt>
                <c:pt idx="111">
                  <c:v>42375</c:v>
                </c:pt>
                <c:pt idx="112">
                  <c:v>42406</c:v>
                </c:pt>
                <c:pt idx="113">
                  <c:v>42434</c:v>
                </c:pt>
                <c:pt idx="114">
                  <c:v>42462</c:v>
                </c:pt>
                <c:pt idx="115">
                  <c:v>42492</c:v>
                </c:pt>
                <c:pt idx="116">
                  <c:v>42523</c:v>
                </c:pt>
                <c:pt idx="117">
                  <c:v>42553</c:v>
                </c:pt>
                <c:pt idx="118">
                  <c:v>42593</c:v>
                </c:pt>
                <c:pt idx="119">
                  <c:v>42622</c:v>
                </c:pt>
                <c:pt idx="120">
                  <c:v>42651</c:v>
                </c:pt>
                <c:pt idx="121">
                  <c:v>42702</c:v>
                </c:pt>
                <c:pt idx="122">
                  <c:v>42724</c:v>
                </c:pt>
                <c:pt idx="123">
                  <c:v>42755</c:v>
                </c:pt>
                <c:pt idx="124">
                  <c:v>42814</c:v>
                </c:pt>
                <c:pt idx="125">
                  <c:v>42845</c:v>
                </c:pt>
                <c:pt idx="126">
                  <c:v>42875</c:v>
                </c:pt>
                <c:pt idx="127">
                  <c:v>42906</c:v>
                </c:pt>
                <c:pt idx="128">
                  <c:v>42936</c:v>
                </c:pt>
                <c:pt idx="129">
                  <c:v>43014</c:v>
                </c:pt>
                <c:pt idx="130">
                  <c:v>43056</c:v>
                </c:pt>
                <c:pt idx="131">
                  <c:v>43082</c:v>
                </c:pt>
                <c:pt idx="132">
                  <c:v>43112</c:v>
                </c:pt>
                <c:pt idx="133">
                  <c:v>43139</c:v>
                </c:pt>
                <c:pt idx="134">
                  <c:v>43167</c:v>
                </c:pt>
                <c:pt idx="135">
                  <c:v>43195</c:v>
                </c:pt>
                <c:pt idx="136">
                  <c:v>43223</c:v>
                </c:pt>
                <c:pt idx="137">
                  <c:v>43277</c:v>
                </c:pt>
                <c:pt idx="138">
                  <c:v>43297</c:v>
                </c:pt>
                <c:pt idx="139">
                  <c:v>43349</c:v>
                </c:pt>
                <c:pt idx="140">
                  <c:v>43394</c:v>
                </c:pt>
                <c:pt idx="141">
                  <c:v>43422</c:v>
                </c:pt>
                <c:pt idx="142">
                  <c:v>43450</c:v>
                </c:pt>
                <c:pt idx="143">
                  <c:v>43492</c:v>
                </c:pt>
                <c:pt idx="144">
                  <c:v>43520</c:v>
                </c:pt>
                <c:pt idx="145">
                  <c:v>43537</c:v>
                </c:pt>
                <c:pt idx="146">
                  <c:v>43576</c:v>
                </c:pt>
                <c:pt idx="147">
                  <c:v>43590</c:v>
                </c:pt>
                <c:pt idx="148">
                  <c:v>43632</c:v>
                </c:pt>
                <c:pt idx="149">
                  <c:v>43656</c:v>
                </c:pt>
                <c:pt idx="150">
                  <c:v>43684</c:v>
                </c:pt>
                <c:pt idx="151">
                  <c:v>43717</c:v>
                </c:pt>
                <c:pt idx="152">
                  <c:v>43740</c:v>
                </c:pt>
                <c:pt idx="153">
                  <c:v>43772</c:v>
                </c:pt>
                <c:pt idx="154">
                  <c:v>43814</c:v>
                </c:pt>
                <c:pt idx="155">
                  <c:v>43839</c:v>
                </c:pt>
                <c:pt idx="156">
                  <c:v>43878</c:v>
                </c:pt>
                <c:pt idx="157">
                  <c:v>43898</c:v>
                </c:pt>
                <c:pt idx="158">
                  <c:v>43926</c:v>
                </c:pt>
                <c:pt idx="159">
                  <c:v>43968</c:v>
                </c:pt>
                <c:pt idx="160">
                  <c:v>44008</c:v>
                </c:pt>
                <c:pt idx="161">
                  <c:v>44023</c:v>
                </c:pt>
                <c:pt idx="162">
                  <c:v>44050</c:v>
                </c:pt>
                <c:pt idx="163">
                  <c:v>44079</c:v>
                </c:pt>
                <c:pt idx="164">
                  <c:v>44121</c:v>
                </c:pt>
                <c:pt idx="165">
                  <c:v>44149</c:v>
                </c:pt>
                <c:pt idx="166">
                  <c:v>44176</c:v>
                </c:pt>
                <c:pt idx="167">
                  <c:v>44205</c:v>
                </c:pt>
                <c:pt idx="168">
                  <c:v>44247</c:v>
                </c:pt>
                <c:pt idx="169">
                  <c:v>44274</c:v>
                </c:pt>
                <c:pt idx="170">
                  <c:v>44290</c:v>
                </c:pt>
                <c:pt idx="171">
                  <c:v>44328</c:v>
                </c:pt>
                <c:pt idx="172">
                  <c:v>44356</c:v>
                </c:pt>
                <c:pt idx="173">
                  <c:v>44384</c:v>
                </c:pt>
                <c:pt idx="174">
                  <c:v>44430</c:v>
                </c:pt>
                <c:pt idx="175">
                  <c:v>44457</c:v>
                </c:pt>
                <c:pt idx="176">
                  <c:v>44483</c:v>
                </c:pt>
                <c:pt idx="177">
                  <c:v>44526</c:v>
                </c:pt>
                <c:pt idx="178">
                  <c:v>44556</c:v>
                </c:pt>
                <c:pt idx="179">
                  <c:v>44569</c:v>
                </c:pt>
                <c:pt idx="180">
                  <c:v>44612</c:v>
                </c:pt>
                <c:pt idx="181">
                  <c:v>44640</c:v>
                </c:pt>
                <c:pt idx="182">
                  <c:v>44665</c:v>
                </c:pt>
                <c:pt idx="183">
                  <c:v>44691</c:v>
                </c:pt>
                <c:pt idx="184">
                  <c:v>44730</c:v>
                </c:pt>
                <c:pt idx="185">
                  <c:v>44763</c:v>
                </c:pt>
                <c:pt idx="186">
                  <c:v>44804</c:v>
                </c:pt>
                <c:pt idx="187">
                  <c:v>44815</c:v>
                </c:pt>
                <c:pt idx="188">
                  <c:v>44850</c:v>
                </c:pt>
                <c:pt idx="189">
                  <c:v>44871</c:v>
                </c:pt>
                <c:pt idx="190">
                  <c:v>44912</c:v>
                </c:pt>
                <c:pt idx="191">
                  <c:v>44933</c:v>
                </c:pt>
                <c:pt idx="192">
                  <c:v>44969</c:v>
                </c:pt>
                <c:pt idx="193">
                  <c:v>44988</c:v>
                </c:pt>
                <c:pt idx="194">
                  <c:v>45018</c:v>
                </c:pt>
                <c:pt idx="195">
                  <c:v>45087</c:v>
                </c:pt>
                <c:pt idx="196">
                  <c:v>45127</c:v>
                </c:pt>
                <c:pt idx="197">
                  <c:v>45151</c:v>
                </c:pt>
                <c:pt idx="198">
                  <c:v>45177</c:v>
                </c:pt>
                <c:pt idx="199">
                  <c:v>45200</c:v>
                </c:pt>
                <c:pt idx="200">
                  <c:v>45235</c:v>
                </c:pt>
                <c:pt idx="201">
                  <c:v>45262</c:v>
                </c:pt>
                <c:pt idx="202">
                  <c:v>45295</c:v>
                </c:pt>
                <c:pt idx="203">
                  <c:v>45332</c:v>
                </c:pt>
                <c:pt idx="204">
                  <c:v>45363</c:v>
                </c:pt>
                <c:pt idx="205">
                  <c:v>45396</c:v>
                </c:pt>
                <c:pt idx="206">
                  <c:v>45414</c:v>
                </c:pt>
                <c:pt idx="207">
                  <c:v>45464</c:v>
                </c:pt>
                <c:pt idx="208">
                  <c:v>45499</c:v>
                </c:pt>
                <c:pt idx="209">
                  <c:v>45509</c:v>
                </c:pt>
                <c:pt idx="210">
                  <c:v>45543</c:v>
                </c:pt>
                <c:pt idx="211">
                  <c:v>45589</c:v>
                </c:pt>
                <c:pt idx="212">
                  <c:v>45599</c:v>
                </c:pt>
                <c:pt idx="213">
                  <c:v>45634</c:v>
                </c:pt>
                <c:pt idx="214">
                  <c:v>45661</c:v>
                </c:pt>
                <c:pt idx="215">
                  <c:v>45696</c:v>
                </c:pt>
                <c:pt idx="216">
                  <c:v>45720</c:v>
                </c:pt>
                <c:pt idx="217">
                  <c:v>45772</c:v>
                </c:pt>
                <c:pt idx="218">
                  <c:v>45789</c:v>
                </c:pt>
                <c:pt idx="219">
                  <c:v>45821</c:v>
                </c:pt>
              </c:numCache>
            </c:numRef>
          </c:cat>
          <c:val>
            <c:numRef>
              <c:f>'Choap desp salam ante rio Illap'!$I$2:$I$229</c:f>
              <c:numCache>
                <c:formatCode>General</c:formatCode>
                <c:ptCount val="228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56-4FF1-A9B0-1962295B7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504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salam ante rio Illap'!$H$1</c:f>
              <c:strCache>
                <c:ptCount val="1"/>
                <c:pt idx="0">
                  <c:v>Concentración Coliformes Fecales (NMP/100 ml)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salam ante rio Illap'!$A$2:$A$229</c:f>
              <c:numCache>
                <c:formatCode>mmm\-yy</c:formatCode>
                <c:ptCount val="228"/>
                <c:pt idx="0">
                  <c:v>38747</c:v>
                </c:pt>
                <c:pt idx="1">
                  <c:v>38406</c:v>
                </c:pt>
                <c:pt idx="2">
                  <c:v>38468</c:v>
                </c:pt>
                <c:pt idx="3">
                  <c:v>38483</c:v>
                </c:pt>
                <c:pt idx="4">
                  <c:v>38544</c:v>
                </c:pt>
                <c:pt idx="5">
                  <c:v>38589</c:v>
                </c:pt>
                <c:pt idx="6">
                  <c:v>38625</c:v>
                </c:pt>
                <c:pt idx="7">
                  <c:v>38649</c:v>
                </c:pt>
                <c:pt idx="8">
                  <c:v>38678</c:v>
                </c:pt>
                <c:pt idx="9">
                  <c:v>38714</c:v>
                </c:pt>
                <c:pt idx="10">
                  <c:v>38770</c:v>
                </c:pt>
                <c:pt idx="11">
                  <c:v>38807</c:v>
                </c:pt>
                <c:pt idx="12">
                  <c:v>38827</c:v>
                </c:pt>
                <c:pt idx="13">
                  <c:v>38859</c:v>
                </c:pt>
                <c:pt idx="14">
                  <c:v>38897</c:v>
                </c:pt>
                <c:pt idx="15">
                  <c:v>38919</c:v>
                </c:pt>
                <c:pt idx="16">
                  <c:v>38938</c:v>
                </c:pt>
                <c:pt idx="17">
                  <c:v>38986</c:v>
                </c:pt>
                <c:pt idx="18">
                  <c:v>39016</c:v>
                </c:pt>
                <c:pt idx="19">
                  <c:v>39035</c:v>
                </c:pt>
                <c:pt idx="20">
                  <c:v>39077</c:v>
                </c:pt>
                <c:pt idx="21">
                  <c:v>39091</c:v>
                </c:pt>
                <c:pt idx="22">
                  <c:v>39140</c:v>
                </c:pt>
                <c:pt idx="23">
                  <c:v>39163</c:v>
                </c:pt>
                <c:pt idx="24">
                  <c:v>39196</c:v>
                </c:pt>
                <c:pt idx="25">
                  <c:v>39204</c:v>
                </c:pt>
                <c:pt idx="26">
                  <c:v>39388</c:v>
                </c:pt>
                <c:pt idx="27">
                  <c:v>39418</c:v>
                </c:pt>
                <c:pt idx="28">
                  <c:v>39509</c:v>
                </c:pt>
                <c:pt idx="29">
                  <c:v>39540</c:v>
                </c:pt>
                <c:pt idx="30">
                  <c:v>39631</c:v>
                </c:pt>
                <c:pt idx="31">
                  <c:v>39784</c:v>
                </c:pt>
                <c:pt idx="32">
                  <c:v>39846</c:v>
                </c:pt>
                <c:pt idx="33">
                  <c:v>39935</c:v>
                </c:pt>
                <c:pt idx="34">
                  <c:v>39966</c:v>
                </c:pt>
                <c:pt idx="35">
                  <c:v>40027</c:v>
                </c:pt>
                <c:pt idx="36">
                  <c:v>40058</c:v>
                </c:pt>
                <c:pt idx="37">
                  <c:v>40088</c:v>
                </c:pt>
                <c:pt idx="38">
                  <c:v>40119</c:v>
                </c:pt>
                <c:pt idx="39">
                  <c:v>40149</c:v>
                </c:pt>
                <c:pt idx="40">
                  <c:v>40180</c:v>
                </c:pt>
                <c:pt idx="41">
                  <c:v>40211</c:v>
                </c:pt>
                <c:pt idx="42">
                  <c:v>40239</c:v>
                </c:pt>
                <c:pt idx="43">
                  <c:v>40270</c:v>
                </c:pt>
                <c:pt idx="44">
                  <c:v>40300</c:v>
                </c:pt>
                <c:pt idx="45">
                  <c:v>40331</c:v>
                </c:pt>
                <c:pt idx="46">
                  <c:v>40361</c:v>
                </c:pt>
                <c:pt idx="47">
                  <c:v>40392</c:v>
                </c:pt>
                <c:pt idx="48">
                  <c:v>40423</c:v>
                </c:pt>
                <c:pt idx="49">
                  <c:v>40453</c:v>
                </c:pt>
                <c:pt idx="50">
                  <c:v>40484</c:v>
                </c:pt>
                <c:pt idx="51">
                  <c:v>40514</c:v>
                </c:pt>
                <c:pt idx="52">
                  <c:v>40556</c:v>
                </c:pt>
                <c:pt idx="53">
                  <c:v>40594</c:v>
                </c:pt>
                <c:pt idx="54">
                  <c:v>40603</c:v>
                </c:pt>
                <c:pt idx="55">
                  <c:v>40637</c:v>
                </c:pt>
                <c:pt idx="56">
                  <c:v>40673</c:v>
                </c:pt>
                <c:pt idx="57">
                  <c:v>40701</c:v>
                </c:pt>
                <c:pt idx="58">
                  <c:v>40735</c:v>
                </c:pt>
                <c:pt idx="59">
                  <c:v>40762</c:v>
                </c:pt>
                <c:pt idx="60">
                  <c:v>40798</c:v>
                </c:pt>
                <c:pt idx="61">
                  <c:v>40841</c:v>
                </c:pt>
                <c:pt idx="62">
                  <c:v>40865</c:v>
                </c:pt>
                <c:pt idx="63">
                  <c:v>40884</c:v>
                </c:pt>
                <c:pt idx="64">
                  <c:v>40928</c:v>
                </c:pt>
                <c:pt idx="65">
                  <c:v>40944</c:v>
                </c:pt>
                <c:pt idx="66">
                  <c:v>40981</c:v>
                </c:pt>
                <c:pt idx="67">
                  <c:v>41009</c:v>
                </c:pt>
                <c:pt idx="68">
                  <c:v>41040</c:v>
                </c:pt>
                <c:pt idx="69">
                  <c:v>41073</c:v>
                </c:pt>
                <c:pt idx="70">
                  <c:v>41101</c:v>
                </c:pt>
                <c:pt idx="71">
                  <c:v>41139</c:v>
                </c:pt>
                <c:pt idx="72">
                  <c:v>41164</c:v>
                </c:pt>
                <c:pt idx="73">
                  <c:v>41194</c:v>
                </c:pt>
                <c:pt idx="74">
                  <c:v>41220</c:v>
                </c:pt>
                <c:pt idx="75">
                  <c:v>41248</c:v>
                </c:pt>
                <c:pt idx="76">
                  <c:v>41277</c:v>
                </c:pt>
                <c:pt idx="77">
                  <c:v>41319</c:v>
                </c:pt>
                <c:pt idx="78">
                  <c:v>41346</c:v>
                </c:pt>
                <c:pt idx="79">
                  <c:v>41374</c:v>
                </c:pt>
                <c:pt idx="80">
                  <c:v>41401</c:v>
                </c:pt>
                <c:pt idx="81">
                  <c:v>41429</c:v>
                </c:pt>
                <c:pt idx="82">
                  <c:v>41462</c:v>
                </c:pt>
                <c:pt idx="83">
                  <c:v>41503</c:v>
                </c:pt>
                <c:pt idx="84">
                  <c:v>41534</c:v>
                </c:pt>
                <c:pt idx="85">
                  <c:v>41561</c:v>
                </c:pt>
                <c:pt idx="86">
                  <c:v>41591</c:v>
                </c:pt>
                <c:pt idx="87">
                  <c:v>41622</c:v>
                </c:pt>
                <c:pt idx="88">
                  <c:v>41645</c:v>
                </c:pt>
                <c:pt idx="89">
                  <c:v>41680</c:v>
                </c:pt>
                <c:pt idx="90">
                  <c:v>41701</c:v>
                </c:pt>
                <c:pt idx="91">
                  <c:v>41739</c:v>
                </c:pt>
                <c:pt idx="92">
                  <c:v>41767</c:v>
                </c:pt>
                <c:pt idx="93">
                  <c:v>41809</c:v>
                </c:pt>
                <c:pt idx="94">
                  <c:v>41825</c:v>
                </c:pt>
                <c:pt idx="95">
                  <c:v>41864</c:v>
                </c:pt>
                <c:pt idx="96">
                  <c:v>41893</c:v>
                </c:pt>
                <c:pt idx="97">
                  <c:v>41945</c:v>
                </c:pt>
                <c:pt idx="98">
                  <c:v>41980</c:v>
                </c:pt>
                <c:pt idx="99">
                  <c:v>42013</c:v>
                </c:pt>
                <c:pt idx="100">
                  <c:v>42037</c:v>
                </c:pt>
                <c:pt idx="101">
                  <c:v>42073</c:v>
                </c:pt>
                <c:pt idx="102">
                  <c:v>42095</c:v>
                </c:pt>
                <c:pt idx="103">
                  <c:v>42128</c:v>
                </c:pt>
                <c:pt idx="104">
                  <c:v>42167</c:v>
                </c:pt>
                <c:pt idx="105">
                  <c:v>42193</c:v>
                </c:pt>
                <c:pt idx="106">
                  <c:v>42221</c:v>
                </c:pt>
                <c:pt idx="107">
                  <c:v>42250</c:v>
                </c:pt>
                <c:pt idx="108">
                  <c:v>42280</c:v>
                </c:pt>
                <c:pt idx="109">
                  <c:v>42311</c:v>
                </c:pt>
                <c:pt idx="110">
                  <c:v>42343</c:v>
                </c:pt>
                <c:pt idx="111">
                  <c:v>42375</c:v>
                </c:pt>
                <c:pt idx="112">
                  <c:v>42406</c:v>
                </c:pt>
                <c:pt idx="113">
                  <c:v>42434</c:v>
                </c:pt>
                <c:pt idx="114">
                  <c:v>42462</c:v>
                </c:pt>
                <c:pt idx="115">
                  <c:v>42492</c:v>
                </c:pt>
                <c:pt idx="116">
                  <c:v>42523</c:v>
                </c:pt>
                <c:pt idx="117">
                  <c:v>42553</c:v>
                </c:pt>
                <c:pt idx="118">
                  <c:v>42593</c:v>
                </c:pt>
                <c:pt idx="119">
                  <c:v>42622</c:v>
                </c:pt>
                <c:pt idx="120">
                  <c:v>42651</c:v>
                </c:pt>
                <c:pt idx="121">
                  <c:v>42702</c:v>
                </c:pt>
                <c:pt idx="122">
                  <c:v>42724</c:v>
                </c:pt>
                <c:pt idx="123">
                  <c:v>42755</c:v>
                </c:pt>
                <c:pt idx="124">
                  <c:v>42814</c:v>
                </c:pt>
                <c:pt idx="125">
                  <c:v>42845</c:v>
                </c:pt>
                <c:pt idx="126">
                  <c:v>42875</c:v>
                </c:pt>
                <c:pt idx="127">
                  <c:v>42906</c:v>
                </c:pt>
                <c:pt idx="128">
                  <c:v>42936</c:v>
                </c:pt>
                <c:pt idx="129">
                  <c:v>43014</c:v>
                </c:pt>
                <c:pt idx="130">
                  <c:v>43056</c:v>
                </c:pt>
                <c:pt idx="131">
                  <c:v>43082</c:v>
                </c:pt>
                <c:pt idx="132">
                  <c:v>43112</c:v>
                </c:pt>
                <c:pt idx="133">
                  <c:v>43139</c:v>
                </c:pt>
                <c:pt idx="134">
                  <c:v>43167</c:v>
                </c:pt>
                <c:pt idx="135">
                  <c:v>43195</c:v>
                </c:pt>
                <c:pt idx="136">
                  <c:v>43223</c:v>
                </c:pt>
                <c:pt idx="137">
                  <c:v>43277</c:v>
                </c:pt>
                <c:pt idx="138">
                  <c:v>43297</c:v>
                </c:pt>
                <c:pt idx="139">
                  <c:v>43349</c:v>
                </c:pt>
                <c:pt idx="140">
                  <c:v>43394</c:v>
                </c:pt>
                <c:pt idx="141">
                  <c:v>43422</c:v>
                </c:pt>
                <c:pt idx="142">
                  <c:v>43450</c:v>
                </c:pt>
                <c:pt idx="143">
                  <c:v>43492</c:v>
                </c:pt>
                <c:pt idx="144">
                  <c:v>43520</c:v>
                </c:pt>
                <c:pt idx="145">
                  <c:v>43537</c:v>
                </c:pt>
                <c:pt idx="146">
                  <c:v>43576</c:v>
                </c:pt>
                <c:pt idx="147">
                  <c:v>43590</c:v>
                </c:pt>
                <c:pt idx="148">
                  <c:v>43632</c:v>
                </c:pt>
                <c:pt idx="149">
                  <c:v>43656</c:v>
                </c:pt>
                <c:pt idx="150">
                  <c:v>43684</c:v>
                </c:pt>
                <c:pt idx="151">
                  <c:v>43717</c:v>
                </c:pt>
                <c:pt idx="152">
                  <c:v>43740</c:v>
                </c:pt>
                <c:pt idx="153">
                  <c:v>43772</c:v>
                </c:pt>
                <c:pt idx="154">
                  <c:v>43814</c:v>
                </c:pt>
                <c:pt idx="155">
                  <c:v>43839</c:v>
                </c:pt>
                <c:pt idx="156">
                  <c:v>43878</c:v>
                </c:pt>
                <c:pt idx="157">
                  <c:v>43898</c:v>
                </c:pt>
                <c:pt idx="158">
                  <c:v>43926</c:v>
                </c:pt>
                <c:pt idx="159">
                  <c:v>43968</c:v>
                </c:pt>
                <c:pt idx="160">
                  <c:v>44008</c:v>
                </c:pt>
                <c:pt idx="161">
                  <c:v>44023</c:v>
                </c:pt>
                <c:pt idx="162">
                  <c:v>44050</c:v>
                </c:pt>
                <c:pt idx="163">
                  <c:v>44079</c:v>
                </c:pt>
                <c:pt idx="164">
                  <c:v>44121</c:v>
                </c:pt>
                <c:pt idx="165">
                  <c:v>44149</c:v>
                </c:pt>
                <c:pt idx="166">
                  <c:v>44176</c:v>
                </c:pt>
                <c:pt idx="167">
                  <c:v>44205</c:v>
                </c:pt>
                <c:pt idx="168">
                  <c:v>44247</c:v>
                </c:pt>
                <c:pt idx="169">
                  <c:v>44274</c:v>
                </c:pt>
                <c:pt idx="170">
                  <c:v>44290</c:v>
                </c:pt>
                <c:pt idx="171">
                  <c:v>44328</c:v>
                </c:pt>
                <c:pt idx="172">
                  <c:v>44356</c:v>
                </c:pt>
                <c:pt idx="173">
                  <c:v>44384</c:v>
                </c:pt>
                <c:pt idx="174">
                  <c:v>44430</c:v>
                </c:pt>
                <c:pt idx="175">
                  <c:v>44457</c:v>
                </c:pt>
                <c:pt idx="176">
                  <c:v>44483</c:v>
                </c:pt>
                <c:pt idx="177">
                  <c:v>44526</c:v>
                </c:pt>
                <c:pt idx="178">
                  <c:v>44556</c:v>
                </c:pt>
                <c:pt idx="179">
                  <c:v>44569</c:v>
                </c:pt>
                <c:pt idx="180">
                  <c:v>44612</c:v>
                </c:pt>
                <c:pt idx="181">
                  <c:v>44640</c:v>
                </c:pt>
                <c:pt idx="182">
                  <c:v>44665</c:v>
                </c:pt>
                <c:pt idx="183">
                  <c:v>44691</c:v>
                </c:pt>
                <c:pt idx="184">
                  <c:v>44730</c:v>
                </c:pt>
                <c:pt idx="185">
                  <c:v>44763</c:v>
                </c:pt>
                <c:pt idx="186">
                  <c:v>44804</c:v>
                </c:pt>
                <c:pt idx="187">
                  <c:v>44815</c:v>
                </c:pt>
                <c:pt idx="188">
                  <c:v>44850</c:v>
                </c:pt>
                <c:pt idx="189">
                  <c:v>44871</c:v>
                </c:pt>
                <c:pt idx="190">
                  <c:v>44912</c:v>
                </c:pt>
                <c:pt idx="191">
                  <c:v>44933</c:v>
                </c:pt>
                <c:pt idx="192">
                  <c:v>44969</c:v>
                </c:pt>
                <c:pt idx="193">
                  <c:v>44988</c:v>
                </c:pt>
                <c:pt idx="194">
                  <c:v>45018</c:v>
                </c:pt>
                <c:pt idx="195">
                  <c:v>45087</c:v>
                </c:pt>
                <c:pt idx="196">
                  <c:v>45127</c:v>
                </c:pt>
                <c:pt idx="197">
                  <c:v>45151</c:v>
                </c:pt>
                <c:pt idx="198">
                  <c:v>45177</c:v>
                </c:pt>
                <c:pt idx="199">
                  <c:v>45200</c:v>
                </c:pt>
                <c:pt idx="200">
                  <c:v>45235</c:v>
                </c:pt>
                <c:pt idx="201">
                  <c:v>45262</c:v>
                </c:pt>
                <c:pt idx="202">
                  <c:v>45295</c:v>
                </c:pt>
                <c:pt idx="203">
                  <c:v>45332</c:v>
                </c:pt>
                <c:pt idx="204">
                  <c:v>45363</c:v>
                </c:pt>
                <c:pt idx="205">
                  <c:v>45396</c:v>
                </c:pt>
                <c:pt idx="206">
                  <c:v>45414</c:v>
                </c:pt>
                <c:pt idx="207">
                  <c:v>45464</c:v>
                </c:pt>
                <c:pt idx="208">
                  <c:v>45499</c:v>
                </c:pt>
                <c:pt idx="209">
                  <c:v>45509</c:v>
                </c:pt>
                <c:pt idx="210">
                  <c:v>45543</c:v>
                </c:pt>
                <c:pt idx="211">
                  <c:v>45589</c:v>
                </c:pt>
                <c:pt idx="212">
                  <c:v>45599</c:v>
                </c:pt>
                <c:pt idx="213">
                  <c:v>45634</c:v>
                </c:pt>
                <c:pt idx="214">
                  <c:v>45661</c:v>
                </c:pt>
                <c:pt idx="215">
                  <c:v>45696</c:v>
                </c:pt>
                <c:pt idx="216">
                  <c:v>45720</c:v>
                </c:pt>
                <c:pt idx="217">
                  <c:v>45772</c:v>
                </c:pt>
                <c:pt idx="218">
                  <c:v>45789</c:v>
                </c:pt>
                <c:pt idx="219">
                  <c:v>45821</c:v>
                </c:pt>
              </c:numCache>
            </c:numRef>
          </c:xVal>
          <c:yVal>
            <c:numRef>
              <c:f>'Choap desp salam ante rio Illap'!$H$2:$H$229</c:f>
              <c:numCache>
                <c:formatCode>General</c:formatCode>
                <c:ptCount val="228"/>
                <c:pt idx="0">
                  <c:v>240</c:v>
                </c:pt>
                <c:pt idx="1">
                  <c:v>50</c:v>
                </c:pt>
                <c:pt idx="2">
                  <c:v>23</c:v>
                </c:pt>
                <c:pt idx="3">
                  <c:v>170</c:v>
                </c:pt>
                <c:pt idx="4">
                  <c:v>50</c:v>
                </c:pt>
                <c:pt idx="5">
                  <c:v>17</c:v>
                </c:pt>
                <c:pt idx="6">
                  <c:v>17</c:v>
                </c:pt>
                <c:pt idx="7">
                  <c:v>1600</c:v>
                </c:pt>
                <c:pt idx="8">
                  <c:v>900</c:v>
                </c:pt>
                <c:pt idx="9">
                  <c:v>170</c:v>
                </c:pt>
                <c:pt idx="10">
                  <c:v>23</c:v>
                </c:pt>
                <c:pt idx="11">
                  <c:v>80</c:v>
                </c:pt>
                <c:pt idx="12">
                  <c:v>50</c:v>
                </c:pt>
                <c:pt idx="13">
                  <c:v>300</c:v>
                </c:pt>
                <c:pt idx="14">
                  <c:v>70</c:v>
                </c:pt>
                <c:pt idx="15">
                  <c:v>240</c:v>
                </c:pt>
                <c:pt idx="16">
                  <c:v>49</c:v>
                </c:pt>
                <c:pt idx="17">
                  <c:v>240</c:v>
                </c:pt>
                <c:pt idx="18">
                  <c:v>1600</c:v>
                </c:pt>
                <c:pt idx="19">
                  <c:v>350</c:v>
                </c:pt>
                <c:pt idx="20">
                  <c:v>23</c:v>
                </c:pt>
                <c:pt idx="21">
                  <c:v>13</c:v>
                </c:pt>
                <c:pt idx="22">
                  <c:v>170</c:v>
                </c:pt>
                <c:pt idx="23">
                  <c:v>22</c:v>
                </c:pt>
                <c:pt idx="24">
                  <c:v>110</c:v>
                </c:pt>
                <c:pt idx="25">
                  <c:v>170</c:v>
                </c:pt>
                <c:pt idx="26">
                  <c:v>33</c:v>
                </c:pt>
                <c:pt idx="27">
                  <c:v>33</c:v>
                </c:pt>
                <c:pt idx="28">
                  <c:v>130</c:v>
                </c:pt>
                <c:pt idx="29">
                  <c:v>350</c:v>
                </c:pt>
                <c:pt idx="30">
                  <c:v>33</c:v>
                </c:pt>
                <c:pt idx="31">
                  <c:v>23</c:v>
                </c:pt>
                <c:pt idx="32">
                  <c:v>23</c:v>
                </c:pt>
                <c:pt idx="33">
                  <c:v>110</c:v>
                </c:pt>
                <c:pt idx="34">
                  <c:v>79</c:v>
                </c:pt>
                <c:pt idx="35">
                  <c:v>13</c:v>
                </c:pt>
                <c:pt idx="36">
                  <c:v>49</c:v>
                </c:pt>
                <c:pt idx="37">
                  <c:v>33</c:v>
                </c:pt>
                <c:pt idx="38">
                  <c:v>130</c:v>
                </c:pt>
                <c:pt idx="39">
                  <c:v>130</c:v>
                </c:pt>
                <c:pt idx="40">
                  <c:v>13</c:v>
                </c:pt>
                <c:pt idx="41">
                  <c:v>33</c:v>
                </c:pt>
                <c:pt idx="42">
                  <c:v>79</c:v>
                </c:pt>
                <c:pt idx="43">
                  <c:v>170</c:v>
                </c:pt>
                <c:pt idx="44">
                  <c:v>280</c:v>
                </c:pt>
                <c:pt idx="45">
                  <c:v>240</c:v>
                </c:pt>
                <c:pt idx="46">
                  <c:v>13</c:v>
                </c:pt>
                <c:pt idx="47">
                  <c:v>33</c:v>
                </c:pt>
                <c:pt idx="48">
                  <c:v>13</c:v>
                </c:pt>
                <c:pt idx="49">
                  <c:v>23</c:v>
                </c:pt>
                <c:pt idx="50">
                  <c:v>33</c:v>
                </c:pt>
                <c:pt idx="51">
                  <c:v>110</c:v>
                </c:pt>
                <c:pt idx="52">
                  <c:v>49</c:v>
                </c:pt>
                <c:pt idx="53">
                  <c:v>350</c:v>
                </c:pt>
                <c:pt idx="54">
                  <c:v>33</c:v>
                </c:pt>
                <c:pt idx="55">
                  <c:v>130</c:v>
                </c:pt>
                <c:pt idx="56">
                  <c:v>350</c:v>
                </c:pt>
                <c:pt idx="57">
                  <c:v>350</c:v>
                </c:pt>
                <c:pt idx="58">
                  <c:v>33</c:v>
                </c:pt>
                <c:pt idx="59">
                  <c:v>23</c:v>
                </c:pt>
                <c:pt idx="60">
                  <c:v>7.8</c:v>
                </c:pt>
                <c:pt idx="61">
                  <c:v>140</c:v>
                </c:pt>
                <c:pt idx="62">
                  <c:v>33</c:v>
                </c:pt>
                <c:pt idx="63">
                  <c:v>70</c:v>
                </c:pt>
                <c:pt idx="64">
                  <c:v>27</c:v>
                </c:pt>
                <c:pt idx="65">
                  <c:v>240</c:v>
                </c:pt>
                <c:pt idx="66">
                  <c:v>7.8</c:v>
                </c:pt>
                <c:pt idx="67">
                  <c:v>33</c:v>
                </c:pt>
                <c:pt idx="68">
                  <c:v>110</c:v>
                </c:pt>
                <c:pt idx="69">
                  <c:v>79</c:v>
                </c:pt>
                <c:pt idx="70">
                  <c:v>120</c:v>
                </c:pt>
                <c:pt idx="71">
                  <c:v>49</c:v>
                </c:pt>
                <c:pt idx="72">
                  <c:v>49</c:v>
                </c:pt>
                <c:pt idx="73">
                  <c:v>17</c:v>
                </c:pt>
                <c:pt idx="74">
                  <c:v>33</c:v>
                </c:pt>
                <c:pt idx="75">
                  <c:v>23</c:v>
                </c:pt>
                <c:pt idx="76">
                  <c:v>1600</c:v>
                </c:pt>
                <c:pt idx="77">
                  <c:v>23</c:v>
                </c:pt>
                <c:pt idx="78">
                  <c:v>170</c:v>
                </c:pt>
                <c:pt idx="79">
                  <c:v>1600</c:v>
                </c:pt>
                <c:pt idx="80">
                  <c:v>220</c:v>
                </c:pt>
                <c:pt idx="81">
                  <c:v>130</c:v>
                </c:pt>
                <c:pt idx="82">
                  <c:v>170</c:v>
                </c:pt>
                <c:pt idx="83">
                  <c:v>220</c:v>
                </c:pt>
                <c:pt idx="84">
                  <c:v>17</c:v>
                </c:pt>
                <c:pt idx="85">
                  <c:v>350</c:v>
                </c:pt>
                <c:pt idx="86">
                  <c:v>240</c:v>
                </c:pt>
                <c:pt idx="87">
                  <c:v>33</c:v>
                </c:pt>
                <c:pt idx="88">
                  <c:v>540</c:v>
                </c:pt>
                <c:pt idx="89">
                  <c:v>350</c:v>
                </c:pt>
                <c:pt idx="90">
                  <c:v>23</c:v>
                </c:pt>
                <c:pt idx="91">
                  <c:v>110</c:v>
                </c:pt>
                <c:pt idx="92">
                  <c:v>79</c:v>
                </c:pt>
                <c:pt idx="93">
                  <c:v>49</c:v>
                </c:pt>
                <c:pt idx="94">
                  <c:v>46</c:v>
                </c:pt>
                <c:pt idx="95">
                  <c:v>23</c:v>
                </c:pt>
                <c:pt idx="96">
                  <c:v>14</c:v>
                </c:pt>
                <c:pt idx="97">
                  <c:v>70</c:v>
                </c:pt>
                <c:pt idx="98">
                  <c:v>1600</c:v>
                </c:pt>
                <c:pt idx="99">
                  <c:v>23</c:v>
                </c:pt>
                <c:pt idx="100">
                  <c:v>1.8</c:v>
                </c:pt>
                <c:pt idx="101">
                  <c:v>920</c:v>
                </c:pt>
                <c:pt idx="102">
                  <c:v>170</c:v>
                </c:pt>
                <c:pt idx="103">
                  <c:v>920</c:v>
                </c:pt>
                <c:pt idx="104">
                  <c:v>23</c:v>
                </c:pt>
                <c:pt idx="105">
                  <c:v>79</c:v>
                </c:pt>
                <c:pt idx="106">
                  <c:v>23</c:v>
                </c:pt>
                <c:pt idx="107">
                  <c:v>170</c:v>
                </c:pt>
                <c:pt idx="108">
                  <c:v>49</c:v>
                </c:pt>
                <c:pt idx="109">
                  <c:v>280</c:v>
                </c:pt>
                <c:pt idx="110">
                  <c:v>220</c:v>
                </c:pt>
                <c:pt idx="111">
                  <c:v>79</c:v>
                </c:pt>
                <c:pt idx="112">
                  <c:v>70</c:v>
                </c:pt>
                <c:pt idx="113">
                  <c:v>23</c:v>
                </c:pt>
                <c:pt idx="114">
                  <c:v>46</c:v>
                </c:pt>
                <c:pt idx="115">
                  <c:v>70</c:v>
                </c:pt>
                <c:pt idx="116">
                  <c:v>350</c:v>
                </c:pt>
                <c:pt idx="117">
                  <c:v>33</c:v>
                </c:pt>
                <c:pt idx="118">
                  <c:v>11</c:v>
                </c:pt>
                <c:pt idx="119">
                  <c:v>17</c:v>
                </c:pt>
                <c:pt idx="120">
                  <c:v>170</c:v>
                </c:pt>
                <c:pt idx="121">
                  <c:v>4.5</c:v>
                </c:pt>
                <c:pt idx="122">
                  <c:v>1.8</c:v>
                </c:pt>
                <c:pt idx="123">
                  <c:v>1.8</c:v>
                </c:pt>
                <c:pt idx="124">
                  <c:v>33</c:v>
                </c:pt>
                <c:pt idx="125">
                  <c:v>17</c:v>
                </c:pt>
                <c:pt idx="126">
                  <c:v>700</c:v>
                </c:pt>
                <c:pt idx="127">
                  <c:v>33</c:v>
                </c:pt>
                <c:pt idx="128">
                  <c:v>33</c:v>
                </c:pt>
                <c:pt idx="129">
                  <c:v>240</c:v>
                </c:pt>
                <c:pt idx="130">
                  <c:v>1600</c:v>
                </c:pt>
                <c:pt idx="131">
                  <c:v>110</c:v>
                </c:pt>
                <c:pt idx="132">
                  <c:v>70</c:v>
                </c:pt>
                <c:pt idx="133">
                  <c:v>110</c:v>
                </c:pt>
                <c:pt idx="134">
                  <c:v>1600</c:v>
                </c:pt>
                <c:pt idx="135">
                  <c:v>170</c:v>
                </c:pt>
                <c:pt idx="136">
                  <c:v>920</c:v>
                </c:pt>
                <c:pt idx="137">
                  <c:v>23</c:v>
                </c:pt>
                <c:pt idx="138">
                  <c:v>220</c:v>
                </c:pt>
                <c:pt idx="139">
                  <c:v>62</c:v>
                </c:pt>
                <c:pt idx="140">
                  <c:v>4.5</c:v>
                </c:pt>
                <c:pt idx="141">
                  <c:v>22</c:v>
                </c:pt>
                <c:pt idx="142">
                  <c:v>7.8</c:v>
                </c:pt>
                <c:pt idx="143">
                  <c:v>2</c:v>
                </c:pt>
                <c:pt idx="144">
                  <c:v>1.8</c:v>
                </c:pt>
                <c:pt idx="145">
                  <c:v>1.8</c:v>
                </c:pt>
                <c:pt idx="146">
                  <c:v>4.5</c:v>
                </c:pt>
                <c:pt idx="147">
                  <c:v>34</c:v>
                </c:pt>
                <c:pt idx="148">
                  <c:v>2</c:v>
                </c:pt>
                <c:pt idx="149">
                  <c:v>13</c:v>
                </c:pt>
                <c:pt idx="150">
                  <c:v>240</c:v>
                </c:pt>
                <c:pt idx="151">
                  <c:v>130</c:v>
                </c:pt>
                <c:pt idx="152">
                  <c:v>130</c:v>
                </c:pt>
                <c:pt idx="153">
                  <c:v>22</c:v>
                </c:pt>
                <c:pt idx="154">
                  <c:v>1.8</c:v>
                </c:pt>
                <c:pt idx="155">
                  <c:v>130</c:v>
                </c:pt>
                <c:pt idx="156">
                  <c:v>1.8</c:v>
                </c:pt>
                <c:pt idx="157">
                  <c:v>4.5</c:v>
                </c:pt>
                <c:pt idx="158">
                  <c:v>1.8</c:v>
                </c:pt>
                <c:pt idx="159">
                  <c:v>33</c:v>
                </c:pt>
                <c:pt idx="160">
                  <c:v>130</c:v>
                </c:pt>
                <c:pt idx="161">
                  <c:v>4.5</c:v>
                </c:pt>
                <c:pt idx="162">
                  <c:v>22</c:v>
                </c:pt>
                <c:pt idx="163">
                  <c:v>79</c:v>
                </c:pt>
                <c:pt idx="164">
                  <c:v>31</c:v>
                </c:pt>
                <c:pt idx="165">
                  <c:v>130</c:v>
                </c:pt>
                <c:pt idx="166">
                  <c:v>70</c:v>
                </c:pt>
                <c:pt idx="167">
                  <c:v>1.8</c:v>
                </c:pt>
                <c:pt idx="168">
                  <c:v>17</c:v>
                </c:pt>
                <c:pt idx="169">
                  <c:v>13</c:v>
                </c:pt>
                <c:pt idx="170">
                  <c:v>33</c:v>
                </c:pt>
                <c:pt idx="171">
                  <c:v>130</c:v>
                </c:pt>
                <c:pt idx="172">
                  <c:v>11</c:v>
                </c:pt>
                <c:pt idx="173">
                  <c:v>70</c:v>
                </c:pt>
                <c:pt idx="174">
                  <c:v>49</c:v>
                </c:pt>
                <c:pt idx="175">
                  <c:v>79</c:v>
                </c:pt>
                <c:pt idx="176">
                  <c:v>22</c:v>
                </c:pt>
                <c:pt idx="177">
                  <c:v>11</c:v>
                </c:pt>
                <c:pt idx="178">
                  <c:v>110</c:v>
                </c:pt>
                <c:pt idx="179">
                  <c:v>140</c:v>
                </c:pt>
                <c:pt idx="180">
                  <c:v>21</c:v>
                </c:pt>
                <c:pt idx="181">
                  <c:v>13</c:v>
                </c:pt>
                <c:pt idx="182">
                  <c:v>3000</c:v>
                </c:pt>
                <c:pt idx="183">
                  <c:v>17</c:v>
                </c:pt>
                <c:pt idx="184">
                  <c:v>1.8</c:v>
                </c:pt>
                <c:pt idx="185">
                  <c:v>2300</c:v>
                </c:pt>
                <c:pt idx="186">
                  <c:v>13</c:v>
                </c:pt>
                <c:pt idx="187">
                  <c:v>22</c:v>
                </c:pt>
                <c:pt idx="188">
                  <c:v>17</c:v>
                </c:pt>
                <c:pt idx="189">
                  <c:v>23</c:v>
                </c:pt>
                <c:pt idx="190">
                  <c:v>2</c:v>
                </c:pt>
                <c:pt idx="191">
                  <c:v>2400</c:v>
                </c:pt>
                <c:pt idx="192">
                  <c:v>330</c:v>
                </c:pt>
                <c:pt idx="193">
                  <c:v>7.8</c:v>
                </c:pt>
                <c:pt idx="194">
                  <c:v>11</c:v>
                </c:pt>
                <c:pt idx="195">
                  <c:v>23</c:v>
                </c:pt>
                <c:pt idx="196">
                  <c:v>13</c:v>
                </c:pt>
                <c:pt idx="197">
                  <c:v>46</c:v>
                </c:pt>
                <c:pt idx="198">
                  <c:v>7.8</c:v>
                </c:pt>
                <c:pt idx="199">
                  <c:v>79</c:v>
                </c:pt>
                <c:pt idx="200">
                  <c:v>490</c:v>
                </c:pt>
                <c:pt idx="201">
                  <c:v>2400</c:v>
                </c:pt>
                <c:pt idx="202">
                  <c:v>130</c:v>
                </c:pt>
                <c:pt idx="203">
                  <c:v>79</c:v>
                </c:pt>
                <c:pt idx="204">
                  <c:v>49</c:v>
                </c:pt>
                <c:pt idx="205">
                  <c:v>1.8</c:v>
                </c:pt>
                <c:pt idx="206">
                  <c:v>23</c:v>
                </c:pt>
                <c:pt idx="207">
                  <c:v>79</c:v>
                </c:pt>
                <c:pt idx="208">
                  <c:v>1.8</c:v>
                </c:pt>
                <c:pt idx="209">
                  <c:v>33</c:v>
                </c:pt>
                <c:pt idx="210">
                  <c:v>33</c:v>
                </c:pt>
                <c:pt idx="211">
                  <c:v>230</c:v>
                </c:pt>
                <c:pt idx="212">
                  <c:v>330</c:v>
                </c:pt>
                <c:pt idx="213">
                  <c:v>230</c:v>
                </c:pt>
                <c:pt idx="214">
                  <c:v>49</c:v>
                </c:pt>
                <c:pt idx="215">
                  <c:v>130</c:v>
                </c:pt>
                <c:pt idx="216">
                  <c:v>49</c:v>
                </c:pt>
                <c:pt idx="217">
                  <c:v>33</c:v>
                </c:pt>
                <c:pt idx="218">
                  <c:v>330</c:v>
                </c:pt>
                <c:pt idx="219">
                  <c:v>2400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F56-4FF1-A9B0-1962295B7D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5040"/>
        <c:axId val="1"/>
      </c:scatterChart>
      <c:dateAx>
        <c:axId val="571975040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Fecales (NMP/100ml)</a:t>
                </a:r>
              </a:p>
            </c:rich>
          </c:tx>
          <c:layout>
            <c:manualLayout>
              <c:xMode val="edge"/>
              <c:yMode val="edge"/>
              <c:x val="9.5418252898567847E-3"/>
              <c:y val="0.19312714776632303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5040"/>
        <c:crosses val="autoZero"/>
        <c:crossBetween val="between"/>
        <c:majorUnit val="200"/>
        <c:minorUnit val="10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3674088152774006"/>
          <c:y val="0.87793539885717609"/>
          <c:w val="0.53295295295295286"/>
          <c:h val="9.0710284925724527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antes de río Illapel, en Puente Negro</a:t>
            </a:r>
          </a:p>
        </c:rich>
      </c:tx>
      <c:layout>
        <c:manualLayout>
          <c:xMode val="edge"/>
          <c:yMode val="edge"/>
          <c:x val="0.2394776146153203"/>
          <c:y val="5.346913157594430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269008556592966"/>
          <c:y val="0.18594432647549466"/>
          <c:w val="0.86487181362391619"/>
          <c:h val="0.55904837728852741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salam ante rio Illap'!$K$1</c:f>
              <c:strCache>
                <c:ptCount val="1"/>
                <c:pt idx="0">
                  <c:v>Calidad Agua NCh1333 = 250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salam ante rio Illap'!$A$2:$A$229</c:f>
              <c:numCache>
                <c:formatCode>mmm\-yy</c:formatCode>
                <c:ptCount val="228"/>
                <c:pt idx="0">
                  <c:v>38747</c:v>
                </c:pt>
                <c:pt idx="1">
                  <c:v>38406</c:v>
                </c:pt>
                <c:pt idx="2">
                  <c:v>38468</c:v>
                </c:pt>
                <c:pt idx="3">
                  <c:v>38483</c:v>
                </c:pt>
                <c:pt idx="4">
                  <c:v>38544</c:v>
                </c:pt>
                <c:pt idx="5">
                  <c:v>38589</c:v>
                </c:pt>
                <c:pt idx="6">
                  <c:v>38625</c:v>
                </c:pt>
                <c:pt idx="7">
                  <c:v>38649</c:v>
                </c:pt>
                <c:pt idx="8">
                  <c:v>38678</c:v>
                </c:pt>
                <c:pt idx="9">
                  <c:v>38714</c:v>
                </c:pt>
                <c:pt idx="10">
                  <c:v>38770</c:v>
                </c:pt>
                <c:pt idx="11">
                  <c:v>38807</c:v>
                </c:pt>
                <c:pt idx="12">
                  <c:v>38827</c:v>
                </c:pt>
                <c:pt idx="13">
                  <c:v>38859</c:v>
                </c:pt>
                <c:pt idx="14">
                  <c:v>38897</c:v>
                </c:pt>
                <c:pt idx="15">
                  <c:v>38919</c:v>
                </c:pt>
                <c:pt idx="16">
                  <c:v>38938</c:v>
                </c:pt>
                <c:pt idx="17">
                  <c:v>38986</c:v>
                </c:pt>
                <c:pt idx="18">
                  <c:v>39016</c:v>
                </c:pt>
                <c:pt idx="19">
                  <c:v>39035</c:v>
                </c:pt>
                <c:pt idx="20">
                  <c:v>39077</c:v>
                </c:pt>
                <c:pt idx="21">
                  <c:v>39091</c:v>
                </c:pt>
                <c:pt idx="22">
                  <c:v>39140</c:v>
                </c:pt>
                <c:pt idx="23">
                  <c:v>39163</c:v>
                </c:pt>
                <c:pt idx="24">
                  <c:v>39196</c:v>
                </c:pt>
                <c:pt idx="25">
                  <c:v>39204</c:v>
                </c:pt>
                <c:pt idx="26">
                  <c:v>39388</c:v>
                </c:pt>
                <c:pt idx="27">
                  <c:v>39418</c:v>
                </c:pt>
                <c:pt idx="28">
                  <c:v>39509</c:v>
                </c:pt>
                <c:pt idx="29">
                  <c:v>39540</c:v>
                </c:pt>
                <c:pt idx="30">
                  <c:v>39631</c:v>
                </c:pt>
                <c:pt idx="31">
                  <c:v>39784</c:v>
                </c:pt>
                <c:pt idx="32">
                  <c:v>39846</c:v>
                </c:pt>
                <c:pt idx="33">
                  <c:v>39935</c:v>
                </c:pt>
                <c:pt idx="34">
                  <c:v>39966</c:v>
                </c:pt>
                <c:pt idx="35">
                  <c:v>40027</c:v>
                </c:pt>
                <c:pt idx="36">
                  <c:v>40058</c:v>
                </c:pt>
                <c:pt idx="37">
                  <c:v>40088</c:v>
                </c:pt>
                <c:pt idx="38">
                  <c:v>40119</c:v>
                </c:pt>
                <c:pt idx="39">
                  <c:v>40149</c:v>
                </c:pt>
                <c:pt idx="40">
                  <c:v>40180</c:v>
                </c:pt>
                <c:pt idx="41">
                  <c:v>40211</c:v>
                </c:pt>
                <c:pt idx="42">
                  <c:v>40239</c:v>
                </c:pt>
                <c:pt idx="43">
                  <c:v>40270</c:v>
                </c:pt>
                <c:pt idx="44">
                  <c:v>40300</c:v>
                </c:pt>
                <c:pt idx="45">
                  <c:v>40331</c:v>
                </c:pt>
                <c:pt idx="46">
                  <c:v>40361</c:v>
                </c:pt>
                <c:pt idx="47">
                  <c:v>40392</c:v>
                </c:pt>
                <c:pt idx="48">
                  <c:v>40423</c:v>
                </c:pt>
                <c:pt idx="49">
                  <c:v>40453</c:v>
                </c:pt>
                <c:pt idx="50">
                  <c:v>40484</c:v>
                </c:pt>
                <c:pt idx="51">
                  <c:v>40514</c:v>
                </c:pt>
                <c:pt idx="52">
                  <c:v>40556</c:v>
                </c:pt>
                <c:pt idx="53">
                  <c:v>40594</c:v>
                </c:pt>
                <c:pt idx="54">
                  <c:v>40603</c:v>
                </c:pt>
                <c:pt idx="55">
                  <c:v>40637</c:v>
                </c:pt>
                <c:pt idx="56">
                  <c:v>40673</c:v>
                </c:pt>
                <c:pt idx="57">
                  <c:v>40701</c:v>
                </c:pt>
                <c:pt idx="58">
                  <c:v>40735</c:v>
                </c:pt>
                <c:pt idx="59">
                  <c:v>40762</c:v>
                </c:pt>
                <c:pt idx="60">
                  <c:v>40798</c:v>
                </c:pt>
                <c:pt idx="61">
                  <c:v>40841</c:v>
                </c:pt>
                <c:pt idx="62">
                  <c:v>40865</c:v>
                </c:pt>
                <c:pt idx="63">
                  <c:v>40884</c:v>
                </c:pt>
                <c:pt idx="64">
                  <c:v>40928</c:v>
                </c:pt>
                <c:pt idx="65">
                  <c:v>40944</c:v>
                </c:pt>
                <c:pt idx="66">
                  <c:v>40981</c:v>
                </c:pt>
                <c:pt idx="67">
                  <c:v>41009</c:v>
                </c:pt>
                <c:pt idx="68">
                  <c:v>41040</c:v>
                </c:pt>
                <c:pt idx="69">
                  <c:v>41073</c:v>
                </c:pt>
                <c:pt idx="70">
                  <c:v>41101</c:v>
                </c:pt>
                <c:pt idx="71">
                  <c:v>41139</c:v>
                </c:pt>
                <c:pt idx="72">
                  <c:v>41164</c:v>
                </c:pt>
                <c:pt idx="73">
                  <c:v>41194</c:v>
                </c:pt>
                <c:pt idx="74">
                  <c:v>41220</c:v>
                </c:pt>
                <c:pt idx="75">
                  <c:v>41248</c:v>
                </c:pt>
                <c:pt idx="76">
                  <c:v>41277</c:v>
                </c:pt>
                <c:pt idx="77">
                  <c:v>41319</c:v>
                </c:pt>
                <c:pt idx="78">
                  <c:v>41346</c:v>
                </c:pt>
                <c:pt idx="79">
                  <c:v>41374</c:v>
                </c:pt>
                <c:pt idx="80">
                  <c:v>41401</c:v>
                </c:pt>
                <c:pt idx="81">
                  <c:v>41429</c:v>
                </c:pt>
                <c:pt idx="82">
                  <c:v>41462</c:v>
                </c:pt>
                <c:pt idx="83">
                  <c:v>41503</c:v>
                </c:pt>
                <c:pt idx="84">
                  <c:v>41534</c:v>
                </c:pt>
                <c:pt idx="85">
                  <c:v>41561</c:v>
                </c:pt>
                <c:pt idx="86">
                  <c:v>41591</c:v>
                </c:pt>
                <c:pt idx="87">
                  <c:v>41622</c:v>
                </c:pt>
                <c:pt idx="88">
                  <c:v>41645</c:v>
                </c:pt>
                <c:pt idx="89">
                  <c:v>41680</c:v>
                </c:pt>
                <c:pt idx="90">
                  <c:v>41701</c:v>
                </c:pt>
                <c:pt idx="91">
                  <c:v>41739</c:v>
                </c:pt>
                <c:pt idx="92">
                  <c:v>41767</c:v>
                </c:pt>
                <c:pt idx="93">
                  <c:v>41809</c:v>
                </c:pt>
                <c:pt idx="94">
                  <c:v>41825</c:v>
                </c:pt>
                <c:pt idx="95">
                  <c:v>41864</c:v>
                </c:pt>
                <c:pt idx="96">
                  <c:v>41893</c:v>
                </c:pt>
                <c:pt idx="97">
                  <c:v>41945</c:v>
                </c:pt>
                <c:pt idx="98">
                  <c:v>41980</c:v>
                </c:pt>
                <c:pt idx="99">
                  <c:v>42013</c:v>
                </c:pt>
                <c:pt idx="100">
                  <c:v>42037</c:v>
                </c:pt>
                <c:pt idx="101">
                  <c:v>42073</c:v>
                </c:pt>
                <c:pt idx="102">
                  <c:v>42095</c:v>
                </c:pt>
                <c:pt idx="103">
                  <c:v>42128</c:v>
                </c:pt>
                <c:pt idx="104">
                  <c:v>42167</c:v>
                </c:pt>
                <c:pt idx="105">
                  <c:v>42193</c:v>
                </c:pt>
                <c:pt idx="106">
                  <c:v>42221</c:v>
                </c:pt>
                <c:pt idx="107">
                  <c:v>42250</c:v>
                </c:pt>
                <c:pt idx="108">
                  <c:v>42280</c:v>
                </c:pt>
                <c:pt idx="109">
                  <c:v>42311</c:v>
                </c:pt>
                <c:pt idx="110">
                  <c:v>42343</c:v>
                </c:pt>
                <c:pt idx="111">
                  <c:v>42375</c:v>
                </c:pt>
                <c:pt idx="112">
                  <c:v>42406</c:v>
                </c:pt>
                <c:pt idx="113">
                  <c:v>42434</c:v>
                </c:pt>
                <c:pt idx="114">
                  <c:v>42462</c:v>
                </c:pt>
                <c:pt idx="115">
                  <c:v>42492</c:v>
                </c:pt>
                <c:pt idx="116">
                  <c:v>42523</c:v>
                </c:pt>
                <c:pt idx="117">
                  <c:v>42553</c:v>
                </c:pt>
                <c:pt idx="118">
                  <c:v>42593</c:v>
                </c:pt>
                <c:pt idx="119">
                  <c:v>42622</c:v>
                </c:pt>
                <c:pt idx="120">
                  <c:v>42651</c:v>
                </c:pt>
                <c:pt idx="121">
                  <c:v>42702</c:v>
                </c:pt>
                <c:pt idx="122">
                  <c:v>42724</c:v>
                </c:pt>
                <c:pt idx="123">
                  <c:v>42755</c:v>
                </c:pt>
                <c:pt idx="124">
                  <c:v>42814</c:v>
                </c:pt>
                <c:pt idx="125">
                  <c:v>42845</c:v>
                </c:pt>
                <c:pt idx="126">
                  <c:v>42875</c:v>
                </c:pt>
                <c:pt idx="127">
                  <c:v>42906</c:v>
                </c:pt>
                <c:pt idx="128">
                  <c:v>42936</c:v>
                </c:pt>
                <c:pt idx="129">
                  <c:v>43014</c:v>
                </c:pt>
                <c:pt idx="130">
                  <c:v>43056</c:v>
                </c:pt>
                <c:pt idx="131">
                  <c:v>43082</c:v>
                </c:pt>
                <c:pt idx="132">
                  <c:v>43112</c:v>
                </c:pt>
                <c:pt idx="133">
                  <c:v>43139</c:v>
                </c:pt>
                <c:pt idx="134">
                  <c:v>43167</c:v>
                </c:pt>
                <c:pt idx="135">
                  <c:v>43195</c:v>
                </c:pt>
                <c:pt idx="136">
                  <c:v>43223</c:v>
                </c:pt>
                <c:pt idx="137">
                  <c:v>43277</c:v>
                </c:pt>
                <c:pt idx="138">
                  <c:v>43297</c:v>
                </c:pt>
                <c:pt idx="139">
                  <c:v>43349</c:v>
                </c:pt>
                <c:pt idx="140">
                  <c:v>43394</c:v>
                </c:pt>
                <c:pt idx="141">
                  <c:v>43422</c:v>
                </c:pt>
                <c:pt idx="142">
                  <c:v>43450</c:v>
                </c:pt>
                <c:pt idx="143">
                  <c:v>43492</c:v>
                </c:pt>
                <c:pt idx="144">
                  <c:v>43520</c:v>
                </c:pt>
                <c:pt idx="145">
                  <c:v>43537</c:v>
                </c:pt>
                <c:pt idx="146">
                  <c:v>43576</c:v>
                </c:pt>
                <c:pt idx="147">
                  <c:v>43590</c:v>
                </c:pt>
                <c:pt idx="148">
                  <c:v>43632</c:v>
                </c:pt>
                <c:pt idx="149">
                  <c:v>43656</c:v>
                </c:pt>
                <c:pt idx="150">
                  <c:v>43684</c:v>
                </c:pt>
                <c:pt idx="151">
                  <c:v>43717</c:v>
                </c:pt>
                <c:pt idx="152">
                  <c:v>43740</c:v>
                </c:pt>
                <c:pt idx="153">
                  <c:v>43772</c:v>
                </c:pt>
                <c:pt idx="154">
                  <c:v>43814</c:v>
                </c:pt>
                <c:pt idx="155">
                  <c:v>43839</c:v>
                </c:pt>
                <c:pt idx="156">
                  <c:v>43878</c:v>
                </c:pt>
                <c:pt idx="157">
                  <c:v>43898</c:v>
                </c:pt>
                <c:pt idx="158">
                  <c:v>43926</c:v>
                </c:pt>
                <c:pt idx="159">
                  <c:v>43968</c:v>
                </c:pt>
                <c:pt idx="160">
                  <c:v>44008</c:v>
                </c:pt>
                <c:pt idx="161">
                  <c:v>44023</c:v>
                </c:pt>
                <c:pt idx="162">
                  <c:v>44050</c:v>
                </c:pt>
                <c:pt idx="163">
                  <c:v>44079</c:v>
                </c:pt>
                <c:pt idx="164">
                  <c:v>44121</c:v>
                </c:pt>
                <c:pt idx="165">
                  <c:v>44149</c:v>
                </c:pt>
                <c:pt idx="166">
                  <c:v>44176</c:v>
                </c:pt>
                <c:pt idx="167">
                  <c:v>44205</c:v>
                </c:pt>
                <c:pt idx="168">
                  <c:v>44247</c:v>
                </c:pt>
                <c:pt idx="169">
                  <c:v>44274</c:v>
                </c:pt>
                <c:pt idx="170">
                  <c:v>44290</c:v>
                </c:pt>
                <c:pt idx="171">
                  <c:v>44328</c:v>
                </c:pt>
                <c:pt idx="172">
                  <c:v>44356</c:v>
                </c:pt>
                <c:pt idx="173">
                  <c:v>44384</c:v>
                </c:pt>
                <c:pt idx="174">
                  <c:v>44430</c:v>
                </c:pt>
                <c:pt idx="175">
                  <c:v>44457</c:v>
                </c:pt>
                <c:pt idx="176">
                  <c:v>44483</c:v>
                </c:pt>
                <c:pt idx="177">
                  <c:v>44526</c:v>
                </c:pt>
                <c:pt idx="178">
                  <c:v>44556</c:v>
                </c:pt>
                <c:pt idx="179">
                  <c:v>44569</c:v>
                </c:pt>
                <c:pt idx="180">
                  <c:v>44612</c:v>
                </c:pt>
                <c:pt idx="181">
                  <c:v>44640</c:v>
                </c:pt>
                <c:pt idx="182">
                  <c:v>44665</c:v>
                </c:pt>
                <c:pt idx="183">
                  <c:v>44691</c:v>
                </c:pt>
                <c:pt idx="184">
                  <c:v>44730</c:v>
                </c:pt>
                <c:pt idx="185">
                  <c:v>44763</c:v>
                </c:pt>
                <c:pt idx="186">
                  <c:v>44804</c:v>
                </c:pt>
                <c:pt idx="187">
                  <c:v>44815</c:v>
                </c:pt>
                <c:pt idx="188">
                  <c:v>44850</c:v>
                </c:pt>
                <c:pt idx="189">
                  <c:v>44871</c:v>
                </c:pt>
                <c:pt idx="190">
                  <c:v>44912</c:v>
                </c:pt>
                <c:pt idx="191">
                  <c:v>44933</c:v>
                </c:pt>
                <c:pt idx="192">
                  <c:v>44969</c:v>
                </c:pt>
                <c:pt idx="193">
                  <c:v>44988</c:v>
                </c:pt>
                <c:pt idx="194">
                  <c:v>45018</c:v>
                </c:pt>
                <c:pt idx="195">
                  <c:v>45087</c:v>
                </c:pt>
                <c:pt idx="196">
                  <c:v>45127</c:v>
                </c:pt>
                <c:pt idx="197">
                  <c:v>45151</c:v>
                </c:pt>
                <c:pt idx="198">
                  <c:v>45177</c:v>
                </c:pt>
                <c:pt idx="199">
                  <c:v>45200</c:v>
                </c:pt>
                <c:pt idx="200">
                  <c:v>45235</c:v>
                </c:pt>
                <c:pt idx="201">
                  <c:v>45262</c:v>
                </c:pt>
                <c:pt idx="202">
                  <c:v>45295</c:v>
                </c:pt>
                <c:pt idx="203">
                  <c:v>45332</c:v>
                </c:pt>
                <c:pt idx="204">
                  <c:v>45363</c:v>
                </c:pt>
                <c:pt idx="205">
                  <c:v>45396</c:v>
                </c:pt>
                <c:pt idx="206">
                  <c:v>45414</c:v>
                </c:pt>
                <c:pt idx="207">
                  <c:v>45464</c:v>
                </c:pt>
                <c:pt idx="208">
                  <c:v>45499</c:v>
                </c:pt>
                <c:pt idx="209">
                  <c:v>45509</c:v>
                </c:pt>
                <c:pt idx="210">
                  <c:v>45543</c:v>
                </c:pt>
                <c:pt idx="211">
                  <c:v>45589</c:v>
                </c:pt>
                <c:pt idx="212">
                  <c:v>45599</c:v>
                </c:pt>
                <c:pt idx="213">
                  <c:v>45634</c:v>
                </c:pt>
                <c:pt idx="214">
                  <c:v>45661</c:v>
                </c:pt>
                <c:pt idx="215">
                  <c:v>45696</c:v>
                </c:pt>
                <c:pt idx="216">
                  <c:v>45720</c:v>
                </c:pt>
                <c:pt idx="217">
                  <c:v>45772</c:v>
                </c:pt>
                <c:pt idx="218">
                  <c:v>45789</c:v>
                </c:pt>
                <c:pt idx="219">
                  <c:v>45821</c:v>
                </c:pt>
              </c:numCache>
            </c:numRef>
          </c:cat>
          <c:val>
            <c:numRef>
              <c:f>'Choap desp salam ante rio Illap'!$K$2:$K$229</c:f>
              <c:numCache>
                <c:formatCode>General</c:formatCode>
                <c:ptCount val="228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A2-4469-9870-F0EE2BD715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628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salam ante rio Illap'!$J$1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salam ante rio Illap'!$A$2:$A$229</c:f>
              <c:numCache>
                <c:formatCode>mmm\-yy</c:formatCode>
                <c:ptCount val="228"/>
                <c:pt idx="0">
                  <c:v>38747</c:v>
                </c:pt>
                <c:pt idx="1">
                  <c:v>38406</c:v>
                </c:pt>
                <c:pt idx="2">
                  <c:v>38468</c:v>
                </c:pt>
                <c:pt idx="3">
                  <c:v>38483</c:v>
                </c:pt>
                <c:pt idx="4">
                  <c:v>38544</c:v>
                </c:pt>
                <c:pt idx="5">
                  <c:v>38589</c:v>
                </c:pt>
                <c:pt idx="6">
                  <c:v>38625</c:v>
                </c:pt>
                <c:pt idx="7">
                  <c:v>38649</c:v>
                </c:pt>
                <c:pt idx="8">
                  <c:v>38678</c:v>
                </c:pt>
                <c:pt idx="9">
                  <c:v>38714</c:v>
                </c:pt>
                <c:pt idx="10">
                  <c:v>38770</c:v>
                </c:pt>
                <c:pt idx="11">
                  <c:v>38807</c:v>
                </c:pt>
                <c:pt idx="12">
                  <c:v>38827</c:v>
                </c:pt>
                <c:pt idx="13">
                  <c:v>38859</c:v>
                </c:pt>
                <c:pt idx="14">
                  <c:v>38897</c:v>
                </c:pt>
                <c:pt idx="15">
                  <c:v>38919</c:v>
                </c:pt>
                <c:pt idx="16">
                  <c:v>38938</c:v>
                </c:pt>
                <c:pt idx="17">
                  <c:v>38986</c:v>
                </c:pt>
                <c:pt idx="18">
                  <c:v>39016</c:v>
                </c:pt>
                <c:pt idx="19">
                  <c:v>39035</c:v>
                </c:pt>
                <c:pt idx="20">
                  <c:v>39077</c:v>
                </c:pt>
                <c:pt idx="21">
                  <c:v>39091</c:v>
                </c:pt>
                <c:pt idx="22">
                  <c:v>39140</c:v>
                </c:pt>
                <c:pt idx="23">
                  <c:v>39163</c:v>
                </c:pt>
                <c:pt idx="24">
                  <c:v>39196</c:v>
                </c:pt>
                <c:pt idx="25">
                  <c:v>39204</c:v>
                </c:pt>
                <c:pt idx="26">
                  <c:v>39388</c:v>
                </c:pt>
                <c:pt idx="27">
                  <c:v>39418</c:v>
                </c:pt>
                <c:pt idx="28">
                  <c:v>39509</c:v>
                </c:pt>
                <c:pt idx="29">
                  <c:v>39540</c:v>
                </c:pt>
                <c:pt idx="30">
                  <c:v>39631</c:v>
                </c:pt>
                <c:pt idx="31">
                  <c:v>39784</c:v>
                </c:pt>
                <c:pt idx="32">
                  <c:v>39846</c:v>
                </c:pt>
                <c:pt idx="33">
                  <c:v>39935</c:v>
                </c:pt>
                <c:pt idx="34">
                  <c:v>39966</c:v>
                </c:pt>
                <c:pt idx="35">
                  <c:v>40027</c:v>
                </c:pt>
                <c:pt idx="36">
                  <c:v>40058</c:v>
                </c:pt>
                <c:pt idx="37">
                  <c:v>40088</c:v>
                </c:pt>
                <c:pt idx="38">
                  <c:v>40119</c:v>
                </c:pt>
                <c:pt idx="39">
                  <c:v>40149</c:v>
                </c:pt>
                <c:pt idx="40">
                  <c:v>40180</c:v>
                </c:pt>
                <c:pt idx="41">
                  <c:v>40211</c:v>
                </c:pt>
                <c:pt idx="42">
                  <c:v>40239</c:v>
                </c:pt>
                <c:pt idx="43">
                  <c:v>40270</c:v>
                </c:pt>
                <c:pt idx="44">
                  <c:v>40300</c:v>
                </c:pt>
                <c:pt idx="45">
                  <c:v>40331</c:v>
                </c:pt>
                <c:pt idx="46">
                  <c:v>40361</c:v>
                </c:pt>
                <c:pt idx="47">
                  <c:v>40392</c:v>
                </c:pt>
                <c:pt idx="48">
                  <c:v>40423</c:v>
                </c:pt>
                <c:pt idx="49">
                  <c:v>40453</c:v>
                </c:pt>
                <c:pt idx="50">
                  <c:v>40484</c:v>
                </c:pt>
                <c:pt idx="51">
                  <c:v>40514</c:v>
                </c:pt>
                <c:pt idx="52">
                  <c:v>40556</c:v>
                </c:pt>
                <c:pt idx="53">
                  <c:v>40594</c:v>
                </c:pt>
                <c:pt idx="54">
                  <c:v>40603</c:v>
                </c:pt>
                <c:pt idx="55">
                  <c:v>40637</c:v>
                </c:pt>
                <c:pt idx="56">
                  <c:v>40673</c:v>
                </c:pt>
                <c:pt idx="57">
                  <c:v>40701</c:v>
                </c:pt>
                <c:pt idx="58">
                  <c:v>40735</c:v>
                </c:pt>
                <c:pt idx="59">
                  <c:v>40762</c:v>
                </c:pt>
                <c:pt idx="60">
                  <c:v>40798</c:v>
                </c:pt>
                <c:pt idx="61">
                  <c:v>40841</c:v>
                </c:pt>
                <c:pt idx="62">
                  <c:v>40865</c:v>
                </c:pt>
                <c:pt idx="63">
                  <c:v>40884</c:v>
                </c:pt>
                <c:pt idx="64">
                  <c:v>40928</c:v>
                </c:pt>
                <c:pt idx="65">
                  <c:v>40944</c:v>
                </c:pt>
                <c:pt idx="66">
                  <c:v>40981</c:v>
                </c:pt>
                <c:pt idx="67">
                  <c:v>41009</c:v>
                </c:pt>
                <c:pt idx="68">
                  <c:v>41040</c:v>
                </c:pt>
                <c:pt idx="69">
                  <c:v>41073</c:v>
                </c:pt>
                <c:pt idx="70">
                  <c:v>41101</c:v>
                </c:pt>
                <c:pt idx="71">
                  <c:v>41139</c:v>
                </c:pt>
                <c:pt idx="72">
                  <c:v>41164</c:v>
                </c:pt>
                <c:pt idx="73">
                  <c:v>41194</c:v>
                </c:pt>
                <c:pt idx="74">
                  <c:v>41220</c:v>
                </c:pt>
                <c:pt idx="75">
                  <c:v>41248</c:v>
                </c:pt>
                <c:pt idx="76">
                  <c:v>41277</c:v>
                </c:pt>
                <c:pt idx="77">
                  <c:v>41319</c:v>
                </c:pt>
                <c:pt idx="78">
                  <c:v>41346</c:v>
                </c:pt>
                <c:pt idx="79">
                  <c:v>41374</c:v>
                </c:pt>
                <c:pt idx="80">
                  <c:v>41401</c:v>
                </c:pt>
                <c:pt idx="81">
                  <c:v>41429</c:v>
                </c:pt>
                <c:pt idx="82">
                  <c:v>41462</c:v>
                </c:pt>
                <c:pt idx="83">
                  <c:v>41503</c:v>
                </c:pt>
                <c:pt idx="84">
                  <c:v>41534</c:v>
                </c:pt>
                <c:pt idx="85">
                  <c:v>41561</c:v>
                </c:pt>
                <c:pt idx="86">
                  <c:v>41591</c:v>
                </c:pt>
                <c:pt idx="87">
                  <c:v>41622</c:v>
                </c:pt>
                <c:pt idx="88">
                  <c:v>41645</c:v>
                </c:pt>
                <c:pt idx="89">
                  <c:v>41680</c:v>
                </c:pt>
                <c:pt idx="90">
                  <c:v>41701</c:v>
                </c:pt>
                <c:pt idx="91">
                  <c:v>41739</c:v>
                </c:pt>
                <c:pt idx="92">
                  <c:v>41767</c:v>
                </c:pt>
                <c:pt idx="93">
                  <c:v>41809</c:v>
                </c:pt>
                <c:pt idx="94">
                  <c:v>41825</c:v>
                </c:pt>
                <c:pt idx="95">
                  <c:v>41864</c:v>
                </c:pt>
                <c:pt idx="96">
                  <c:v>41893</c:v>
                </c:pt>
                <c:pt idx="97">
                  <c:v>41945</c:v>
                </c:pt>
                <c:pt idx="98">
                  <c:v>41980</c:v>
                </c:pt>
                <c:pt idx="99">
                  <c:v>42013</c:v>
                </c:pt>
                <c:pt idx="100">
                  <c:v>42037</c:v>
                </c:pt>
                <c:pt idx="101">
                  <c:v>42073</c:v>
                </c:pt>
                <c:pt idx="102">
                  <c:v>42095</c:v>
                </c:pt>
                <c:pt idx="103">
                  <c:v>42128</c:v>
                </c:pt>
                <c:pt idx="104">
                  <c:v>42167</c:v>
                </c:pt>
                <c:pt idx="105">
                  <c:v>42193</c:v>
                </c:pt>
                <c:pt idx="106">
                  <c:v>42221</c:v>
                </c:pt>
                <c:pt idx="107">
                  <c:v>42250</c:v>
                </c:pt>
                <c:pt idx="108">
                  <c:v>42280</c:v>
                </c:pt>
                <c:pt idx="109">
                  <c:v>42311</c:v>
                </c:pt>
                <c:pt idx="110">
                  <c:v>42343</c:v>
                </c:pt>
                <c:pt idx="111">
                  <c:v>42375</c:v>
                </c:pt>
                <c:pt idx="112">
                  <c:v>42406</c:v>
                </c:pt>
                <c:pt idx="113">
                  <c:v>42434</c:v>
                </c:pt>
                <c:pt idx="114">
                  <c:v>42462</c:v>
                </c:pt>
                <c:pt idx="115">
                  <c:v>42492</c:v>
                </c:pt>
                <c:pt idx="116">
                  <c:v>42523</c:v>
                </c:pt>
                <c:pt idx="117">
                  <c:v>42553</c:v>
                </c:pt>
                <c:pt idx="118">
                  <c:v>42593</c:v>
                </c:pt>
                <c:pt idx="119">
                  <c:v>42622</c:v>
                </c:pt>
                <c:pt idx="120">
                  <c:v>42651</c:v>
                </c:pt>
                <c:pt idx="121">
                  <c:v>42702</c:v>
                </c:pt>
                <c:pt idx="122">
                  <c:v>42724</c:v>
                </c:pt>
                <c:pt idx="123">
                  <c:v>42755</c:v>
                </c:pt>
                <c:pt idx="124">
                  <c:v>42814</c:v>
                </c:pt>
                <c:pt idx="125">
                  <c:v>42845</c:v>
                </c:pt>
                <c:pt idx="126">
                  <c:v>42875</c:v>
                </c:pt>
                <c:pt idx="127">
                  <c:v>42906</c:v>
                </c:pt>
                <c:pt idx="128">
                  <c:v>42936</c:v>
                </c:pt>
                <c:pt idx="129">
                  <c:v>43014</c:v>
                </c:pt>
                <c:pt idx="130">
                  <c:v>43056</c:v>
                </c:pt>
                <c:pt idx="131">
                  <c:v>43082</c:v>
                </c:pt>
                <c:pt idx="132">
                  <c:v>43112</c:v>
                </c:pt>
                <c:pt idx="133">
                  <c:v>43139</c:v>
                </c:pt>
                <c:pt idx="134">
                  <c:v>43167</c:v>
                </c:pt>
                <c:pt idx="135">
                  <c:v>43195</c:v>
                </c:pt>
                <c:pt idx="136">
                  <c:v>43223</c:v>
                </c:pt>
                <c:pt idx="137">
                  <c:v>43277</c:v>
                </c:pt>
                <c:pt idx="138">
                  <c:v>43297</c:v>
                </c:pt>
                <c:pt idx="139">
                  <c:v>43349</c:v>
                </c:pt>
                <c:pt idx="140">
                  <c:v>43394</c:v>
                </c:pt>
                <c:pt idx="141">
                  <c:v>43422</c:v>
                </c:pt>
                <c:pt idx="142">
                  <c:v>43450</c:v>
                </c:pt>
                <c:pt idx="143">
                  <c:v>43492</c:v>
                </c:pt>
                <c:pt idx="144">
                  <c:v>43520</c:v>
                </c:pt>
                <c:pt idx="145">
                  <c:v>43537</c:v>
                </c:pt>
                <c:pt idx="146">
                  <c:v>43576</c:v>
                </c:pt>
                <c:pt idx="147">
                  <c:v>43590</c:v>
                </c:pt>
                <c:pt idx="148">
                  <c:v>43632</c:v>
                </c:pt>
                <c:pt idx="149">
                  <c:v>43656</c:v>
                </c:pt>
                <c:pt idx="150">
                  <c:v>43684</c:v>
                </c:pt>
                <c:pt idx="151">
                  <c:v>43717</c:v>
                </c:pt>
                <c:pt idx="152">
                  <c:v>43740</c:v>
                </c:pt>
                <c:pt idx="153">
                  <c:v>43772</c:v>
                </c:pt>
                <c:pt idx="154">
                  <c:v>43814</c:v>
                </c:pt>
                <c:pt idx="155">
                  <c:v>43839</c:v>
                </c:pt>
                <c:pt idx="156">
                  <c:v>43878</c:v>
                </c:pt>
                <c:pt idx="157">
                  <c:v>43898</c:v>
                </c:pt>
                <c:pt idx="158">
                  <c:v>43926</c:v>
                </c:pt>
                <c:pt idx="159">
                  <c:v>43968</c:v>
                </c:pt>
                <c:pt idx="160">
                  <c:v>44008</c:v>
                </c:pt>
                <c:pt idx="161">
                  <c:v>44023</c:v>
                </c:pt>
                <c:pt idx="162">
                  <c:v>44050</c:v>
                </c:pt>
                <c:pt idx="163">
                  <c:v>44079</c:v>
                </c:pt>
                <c:pt idx="164">
                  <c:v>44121</c:v>
                </c:pt>
                <c:pt idx="165">
                  <c:v>44149</c:v>
                </c:pt>
                <c:pt idx="166">
                  <c:v>44176</c:v>
                </c:pt>
                <c:pt idx="167">
                  <c:v>44205</c:v>
                </c:pt>
                <c:pt idx="168">
                  <c:v>44247</c:v>
                </c:pt>
                <c:pt idx="169">
                  <c:v>44274</c:v>
                </c:pt>
                <c:pt idx="170">
                  <c:v>44290</c:v>
                </c:pt>
                <c:pt idx="171">
                  <c:v>44328</c:v>
                </c:pt>
                <c:pt idx="172">
                  <c:v>44356</c:v>
                </c:pt>
                <c:pt idx="173">
                  <c:v>44384</c:v>
                </c:pt>
                <c:pt idx="174">
                  <c:v>44430</c:v>
                </c:pt>
                <c:pt idx="175">
                  <c:v>44457</c:v>
                </c:pt>
                <c:pt idx="176">
                  <c:v>44483</c:v>
                </c:pt>
                <c:pt idx="177">
                  <c:v>44526</c:v>
                </c:pt>
                <c:pt idx="178">
                  <c:v>44556</c:v>
                </c:pt>
                <c:pt idx="179">
                  <c:v>44569</c:v>
                </c:pt>
                <c:pt idx="180">
                  <c:v>44612</c:v>
                </c:pt>
                <c:pt idx="181">
                  <c:v>44640</c:v>
                </c:pt>
                <c:pt idx="182">
                  <c:v>44665</c:v>
                </c:pt>
                <c:pt idx="183">
                  <c:v>44691</c:v>
                </c:pt>
                <c:pt idx="184">
                  <c:v>44730</c:v>
                </c:pt>
                <c:pt idx="185">
                  <c:v>44763</c:v>
                </c:pt>
                <c:pt idx="186">
                  <c:v>44804</c:v>
                </c:pt>
                <c:pt idx="187">
                  <c:v>44815</c:v>
                </c:pt>
                <c:pt idx="188">
                  <c:v>44850</c:v>
                </c:pt>
                <c:pt idx="189">
                  <c:v>44871</c:v>
                </c:pt>
                <c:pt idx="190">
                  <c:v>44912</c:v>
                </c:pt>
                <c:pt idx="191">
                  <c:v>44933</c:v>
                </c:pt>
                <c:pt idx="192">
                  <c:v>44969</c:v>
                </c:pt>
                <c:pt idx="193">
                  <c:v>44988</c:v>
                </c:pt>
                <c:pt idx="194">
                  <c:v>45018</c:v>
                </c:pt>
                <c:pt idx="195">
                  <c:v>45087</c:v>
                </c:pt>
                <c:pt idx="196">
                  <c:v>45127</c:v>
                </c:pt>
                <c:pt idx="197">
                  <c:v>45151</c:v>
                </c:pt>
                <c:pt idx="198">
                  <c:v>45177</c:v>
                </c:pt>
                <c:pt idx="199">
                  <c:v>45200</c:v>
                </c:pt>
                <c:pt idx="200">
                  <c:v>45235</c:v>
                </c:pt>
                <c:pt idx="201">
                  <c:v>45262</c:v>
                </c:pt>
                <c:pt idx="202">
                  <c:v>45295</c:v>
                </c:pt>
                <c:pt idx="203">
                  <c:v>45332</c:v>
                </c:pt>
                <c:pt idx="204">
                  <c:v>45363</c:v>
                </c:pt>
                <c:pt idx="205">
                  <c:v>45396</c:v>
                </c:pt>
                <c:pt idx="206">
                  <c:v>45414</c:v>
                </c:pt>
                <c:pt idx="207">
                  <c:v>45464</c:v>
                </c:pt>
                <c:pt idx="208">
                  <c:v>45499</c:v>
                </c:pt>
                <c:pt idx="209">
                  <c:v>45509</c:v>
                </c:pt>
                <c:pt idx="210">
                  <c:v>45543</c:v>
                </c:pt>
                <c:pt idx="211">
                  <c:v>45589</c:v>
                </c:pt>
                <c:pt idx="212">
                  <c:v>45599</c:v>
                </c:pt>
                <c:pt idx="213">
                  <c:v>45634</c:v>
                </c:pt>
                <c:pt idx="214">
                  <c:v>45661</c:v>
                </c:pt>
                <c:pt idx="215">
                  <c:v>45696</c:v>
                </c:pt>
                <c:pt idx="216">
                  <c:v>45720</c:v>
                </c:pt>
                <c:pt idx="217">
                  <c:v>45772</c:v>
                </c:pt>
                <c:pt idx="218">
                  <c:v>45789</c:v>
                </c:pt>
                <c:pt idx="219">
                  <c:v>45821</c:v>
                </c:pt>
              </c:numCache>
            </c:numRef>
          </c:xVal>
          <c:yVal>
            <c:numRef>
              <c:f>'Choap desp salam ante rio Illap'!$J$2:$J$229</c:f>
              <c:numCache>
                <c:formatCode>0</c:formatCode>
                <c:ptCount val="228"/>
                <c:pt idx="0" formatCode="General">
                  <c:v>53</c:v>
                </c:pt>
                <c:pt idx="1">
                  <c:v>82.9</c:v>
                </c:pt>
                <c:pt idx="2">
                  <c:v>71</c:v>
                </c:pt>
                <c:pt idx="3">
                  <c:v>67.900000000000006</c:v>
                </c:pt>
                <c:pt idx="4">
                  <c:v>70</c:v>
                </c:pt>
                <c:pt idx="5">
                  <c:v>55.2</c:v>
                </c:pt>
                <c:pt idx="6">
                  <c:v>54.3</c:v>
                </c:pt>
                <c:pt idx="7">
                  <c:v>47.7</c:v>
                </c:pt>
                <c:pt idx="8">
                  <c:v>31</c:v>
                </c:pt>
                <c:pt idx="9" formatCode="General">
                  <c:v>59</c:v>
                </c:pt>
                <c:pt idx="10" formatCode="General">
                  <c:v>53</c:v>
                </c:pt>
                <c:pt idx="11" formatCode="General">
                  <c:v>70</c:v>
                </c:pt>
                <c:pt idx="12" formatCode="General">
                  <c:v>70</c:v>
                </c:pt>
                <c:pt idx="13" formatCode="General">
                  <c:v>91</c:v>
                </c:pt>
                <c:pt idx="14" formatCode="General">
                  <c:v>69</c:v>
                </c:pt>
                <c:pt idx="15" formatCode="General">
                  <c:v>64</c:v>
                </c:pt>
                <c:pt idx="16" formatCode="General">
                  <c:v>69</c:v>
                </c:pt>
                <c:pt idx="17" formatCode="General">
                  <c:v>60</c:v>
                </c:pt>
                <c:pt idx="18" formatCode="General">
                  <c:v>40</c:v>
                </c:pt>
                <c:pt idx="19" formatCode="General">
                  <c:v>45</c:v>
                </c:pt>
                <c:pt idx="20" formatCode="General">
                  <c:v>40</c:v>
                </c:pt>
                <c:pt idx="21" formatCode="General">
                  <c:v>40</c:v>
                </c:pt>
                <c:pt idx="22" formatCode="General">
                  <c:v>70</c:v>
                </c:pt>
                <c:pt idx="23" formatCode="General">
                  <c:v>20</c:v>
                </c:pt>
                <c:pt idx="24" formatCode="General">
                  <c:v>77</c:v>
                </c:pt>
                <c:pt idx="25" formatCode="General">
                  <c:v>91</c:v>
                </c:pt>
                <c:pt idx="26" formatCode="General">
                  <c:v>72</c:v>
                </c:pt>
                <c:pt idx="27" formatCode="General">
                  <c:v>114</c:v>
                </c:pt>
                <c:pt idx="28" formatCode="General">
                  <c:v>107</c:v>
                </c:pt>
                <c:pt idx="29" formatCode="General">
                  <c:v>85</c:v>
                </c:pt>
                <c:pt idx="30" formatCode="General">
                  <c:v>89</c:v>
                </c:pt>
                <c:pt idx="31" formatCode="General">
                  <c:v>51</c:v>
                </c:pt>
                <c:pt idx="32" formatCode="General">
                  <c:v>56</c:v>
                </c:pt>
                <c:pt idx="33" formatCode="General">
                  <c:v>90</c:v>
                </c:pt>
                <c:pt idx="34" formatCode="General">
                  <c:v>79</c:v>
                </c:pt>
                <c:pt idx="35" formatCode="General">
                  <c:v>68</c:v>
                </c:pt>
                <c:pt idx="36" formatCode="General">
                  <c:v>102</c:v>
                </c:pt>
                <c:pt idx="37" formatCode="General">
                  <c:v>61</c:v>
                </c:pt>
                <c:pt idx="38" formatCode="General">
                  <c:v>55</c:v>
                </c:pt>
                <c:pt idx="39" formatCode="General">
                  <c:v>52</c:v>
                </c:pt>
                <c:pt idx="40" formatCode="General">
                  <c:v>75</c:v>
                </c:pt>
                <c:pt idx="41" formatCode="General">
                  <c:v>99</c:v>
                </c:pt>
                <c:pt idx="42" formatCode="General">
                  <c:v>89</c:v>
                </c:pt>
                <c:pt idx="43" formatCode="General">
                  <c:v>69</c:v>
                </c:pt>
                <c:pt idx="44" formatCode="General">
                  <c:v>58</c:v>
                </c:pt>
                <c:pt idx="45" formatCode="General">
                  <c:v>98</c:v>
                </c:pt>
                <c:pt idx="46" formatCode="General">
                  <c:v>93</c:v>
                </c:pt>
                <c:pt idx="47" formatCode="General">
                  <c:v>72</c:v>
                </c:pt>
                <c:pt idx="48" formatCode="General">
                  <c:v>85</c:v>
                </c:pt>
                <c:pt idx="49" formatCode="General">
                  <c:v>92</c:v>
                </c:pt>
                <c:pt idx="50" formatCode="General">
                  <c:v>85</c:v>
                </c:pt>
                <c:pt idx="51" formatCode="General">
                  <c:v>101</c:v>
                </c:pt>
                <c:pt idx="52" formatCode="General">
                  <c:v>111</c:v>
                </c:pt>
                <c:pt idx="53" formatCode="General">
                  <c:v>87</c:v>
                </c:pt>
                <c:pt idx="54" formatCode="General">
                  <c:v>104</c:v>
                </c:pt>
                <c:pt idx="55" formatCode="General">
                  <c:v>109</c:v>
                </c:pt>
                <c:pt idx="56" formatCode="General">
                  <c:v>119</c:v>
                </c:pt>
                <c:pt idx="57" formatCode="General">
                  <c:v>107</c:v>
                </c:pt>
                <c:pt idx="58" formatCode="General">
                  <c:v>86</c:v>
                </c:pt>
                <c:pt idx="59" formatCode="General">
                  <c:v>89</c:v>
                </c:pt>
                <c:pt idx="60" formatCode="General">
                  <c:v>88</c:v>
                </c:pt>
                <c:pt idx="61" formatCode="General">
                  <c:v>58</c:v>
                </c:pt>
                <c:pt idx="62" formatCode="General">
                  <c:v>64</c:v>
                </c:pt>
                <c:pt idx="63" formatCode="General">
                  <c:v>74</c:v>
                </c:pt>
                <c:pt idx="64" formatCode="General">
                  <c:v>82</c:v>
                </c:pt>
                <c:pt idx="65" formatCode="General">
                  <c:v>100</c:v>
                </c:pt>
                <c:pt idx="66" formatCode="General">
                  <c:v>98</c:v>
                </c:pt>
                <c:pt idx="67" formatCode="General">
                  <c:v>209</c:v>
                </c:pt>
                <c:pt idx="68" formatCode="General">
                  <c:v>92</c:v>
                </c:pt>
                <c:pt idx="69" formatCode="General">
                  <c:v>87</c:v>
                </c:pt>
                <c:pt idx="70" formatCode="General">
                  <c:v>87</c:v>
                </c:pt>
                <c:pt idx="71" formatCode="General">
                  <c:v>88</c:v>
                </c:pt>
                <c:pt idx="72" formatCode="General">
                  <c:v>94.6</c:v>
                </c:pt>
                <c:pt idx="73" formatCode="General">
                  <c:v>93.7</c:v>
                </c:pt>
                <c:pt idx="74" formatCode="General">
                  <c:v>95.3</c:v>
                </c:pt>
                <c:pt idx="75" formatCode="General">
                  <c:v>96.5</c:v>
                </c:pt>
                <c:pt idx="76" formatCode="General">
                  <c:v>95.8</c:v>
                </c:pt>
                <c:pt idx="77" formatCode="General">
                  <c:v>102</c:v>
                </c:pt>
                <c:pt idx="78" formatCode="General">
                  <c:v>104</c:v>
                </c:pt>
                <c:pt idx="79" formatCode="General">
                  <c:v>90.7</c:v>
                </c:pt>
                <c:pt idx="80" formatCode="General">
                  <c:v>113</c:v>
                </c:pt>
                <c:pt idx="81" formatCode="General">
                  <c:v>119</c:v>
                </c:pt>
                <c:pt idx="82" formatCode="General">
                  <c:v>113</c:v>
                </c:pt>
                <c:pt idx="83" formatCode="General">
                  <c:v>179</c:v>
                </c:pt>
                <c:pt idx="84" formatCode="General">
                  <c:v>121</c:v>
                </c:pt>
                <c:pt idx="85" formatCode="General">
                  <c:v>111</c:v>
                </c:pt>
                <c:pt idx="86" formatCode="General">
                  <c:v>88</c:v>
                </c:pt>
                <c:pt idx="87" formatCode="General">
                  <c:v>105</c:v>
                </c:pt>
                <c:pt idx="88" formatCode="General">
                  <c:v>100</c:v>
                </c:pt>
                <c:pt idx="89" formatCode="General">
                  <c:v>106</c:v>
                </c:pt>
                <c:pt idx="90" formatCode="General">
                  <c:v>107</c:v>
                </c:pt>
                <c:pt idx="91" formatCode="General">
                  <c:v>120</c:v>
                </c:pt>
                <c:pt idx="92" formatCode="General">
                  <c:v>115</c:v>
                </c:pt>
                <c:pt idx="93" formatCode="General">
                  <c:v>104</c:v>
                </c:pt>
                <c:pt idx="94" formatCode="General">
                  <c:v>89</c:v>
                </c:pt>
                <c:pt idx="95" formatCode="General">
                  <c:v>107</c:v>
                </c:pt>
                <c:pt idx="96" formatCode="General">
                  <c:v>90</c:v>
                </c:pt>
                <c:pt idx="97" formatCode="General">
                  <c:v>106</c:v>
                </c:pt>
                <c:pt idx="98" formatCode="General">
                  <c:v>108</c:v>
                </c:pt>
                <c:pt idx="99" formatCode="General">
                  <c:v>117</c:v>
                </c:pt>
                <c:pt idx="100" formatCode="General">
                  <c:v>117</c:v>
                </c:pt>
                <c:pt idx="101" formatCode="General">
                  <c:v>112</c:v>
                </c:pt>
                <c:pt idx="102" formatCode="General">
                  <c:v>134</c:v>
                </c:pt>
                <c:pt idx="103" formatCode="General">
                  <c:v>148</c:v>
                </c:pt>
                <c:pt idx="104" formatCode="General">
                  <c:v>127</c:v>
                </c:pt>
                <c:pt idx="105" formatCode="General">
                  <c:v>124</c:v>
                </c:pt>
                <c:pt idx="106" formatCode="General">
                  <c:v>126</c:v>
                </c:pt>
                <c:pt idx="107" formatCode="General">
                  <c:v>108</c:v>
                </c:pt>
                <c:pt idx="108" formatCode="General">
                  <c:v>102</c:v>
                </c:pt>
                <c:pt idx="109" formatCode="General">
                  <c:v>47</c:v>
                </c:pt>
                <c:pt idx="110" formatCode="General">
                  <c:v>29</c:v>
                </c:pt>
                <c:pt idx="111" formatCode="General">
                  <c:v>54.5</c:v>
                </c:pt>
                <c:pt idx="112" formatCode="General">
                  <c:v>85.3</c:v>
                </c:pt>
                <c:pt idx="113" formatCode="General">
                  <c:v>92.4</c:v>
                </c:pt>
                <c:pt idx="114" formatCode="General">
                  <c:v>91.5</c:v>
                </c:pt>
                <c:pt idx="115" formatCode="General">
                  <c:v>85.7</c:v>
                </c:pt>
                <c:pt idx="116" formatCode="General">
                  <c:v>65.3</c:v>
                </c:pt>
                <c:pt idx="117" formatCode="General">
                  <c:v>53.63</c:v>
                </c:pt>
                <c:pt idx="118" formatCode="General">
                  <c:v>56.75</c:v>
                </c:pt>
                <c:pt idx="119" formatCode="General">
                  <c:v>61.57</c:v>
                </c:pt>
                <c:pt idx="120" formatCode="General">
                  <c:v>43</c:v>
                </c:pt>
                <c:pt idx="121" formatCode="General">
                  <c:v>42</c:v>
                </c:pt>
                <c:pt idx="122" formatCode="General">
                  <c:v>47</c:v>
                </c:pt>
                <c:pt idx="123" formatCode="General">
                  <c:v>70</c:v>
                </c:pt>
                <c:pt idx="124" formatCode="General">
                  <c:v>77</c:v>
                </c:pt>
                <c:pt idx="125" formatCode="General">
                  <c:v>69</c:v>
                </c:pt>
                <c:pt idx="126" formatCode="General">
                  <c:v>77</c:v>
                </c:pt>
                <c:pt idx="127" formatCode="General">
                  <c:v>63</c:v>
                </c:pt>
                <c:pt idx="128" formatCode="General">
                  <c:v>63</c:v>
                </c:pt>
                <c:pt idx="129" formatCode="General">
                  <c:v>66</c:v>
                </c:pt>
                <c:pt idx="130" formatCode="General">
                  <c:v>65</c:v>
                </c:pt>
                <c:pt idx="131" formatCode="General">
                  <c:v>86</c:v>
                </c:pt>
                <c:pt idx="132" formatCode="General">
                  <c:v>98</c:v>
                </c:pt>
                <c:pt idx="133" formatCode="General">
                  <c:v>103</c:v>
                </c:pt>
                <c:pt idx="134" formatCode="General">
                  <c:v>107</c:v>
                </c:pt>
                <c:pt idx="135" formatCode="General">
                  <c:v>104</c:v>
                </c:pt>
                <c:pt idx="136" formatCode="General">
                  <c:v>93</c:v>
                </c:pt>
                <c:pt idx="137" formatCode="General">
                  <c:v>98</c:v>
                </c:pt>
                <c:pt idx="138" formatCode="General">
                  <c:v>97</c:v>
                </c:pt>
                <c:pt idx="139" formatCode="General">
                  <c:v>102</c:v>
                </c:pt>
                <c:pt idx="140" formatCode="General">
                  <c:v>106</c:v>
                </c:pt>
                <c:pt idx="141" formatCode="General">
                  <c:v>92</c:v>
                </c:pt>
                <c:pt idx="142" formatCode="General">
                  <c:v>103</c:v>
                </c:pt>
                <c:pt idx="143" formatCode="General">
                  <c:v>113</c:v>
                </c:pt>
                <c:pt idx="144" formatCode="General">
                  <c:v>105</c:v>
                </c:pt>
                <c:pt idx="145" formatCode="General">
                  <c:v>98</c:v>
                </c:pt>
                <c:pt idx="146" formatCode="General">
                  <c:v>110</c:v>
                </c:pt>
                <c:pt idx="147" formatCode="General">
                  <c:v>89</c:v>
                </c:pt>
                <c:pt idx="148" formatCode="General">
                  <c:v>97</c:v>
                </c:pt>
                <c:pt idx="149" formatCode="General">
                  <c:v>95</c:v>
                </c:pt>
                <c:pt idx="150" formatCode="General">
                  <c:v>98</c:v>
                </c:pt>
                <c:pt idx="151" formatCode="General">
                  <c:v>122</c:v>
                </c:pt>
                <c:pt idx="152" formatCode="General">
                  <c:v>121</c:v>
                </c:pt>
                <c:pt idx="153" formatCode="General">
                  <c:v>133</c:v>
                </c:pt>
                <c:pt idx="154" formatCode="General">
                  <c:v>107</c:v>
                </c:pt>
                <c:pt idx="155" formatCode="General">
                  <c:v>112</c:v>
                </c:pt>
                <c:pt idx="156" formatCode="General">
                  <c:v>110</c:v>
                </c:pt>
                <c:pt idx="157" formatCode="General">
                  <c:v>117</c:v>
                </c:pt>
                <c:pt idx="158" formatCode="General">
                  <c:v>142</c:v>
                </c:pt>
                <c:pt idx="159" formatCode="General">
                  <c:v>114</c:v>
                </c:pt>
                <c:pt idx="160" formatCode="General">
                  <c:v>117</c:v>
                </c:pt>
                <c:pt idx="161" formatCode="General">
                  <c:v>119</c:v>
                </c:pt>
                <c:pt idx="162" formatCode="General">
                  <c:v>128</c:v>
                </c:pt>
                <c:pt idx="163" formatCode="General">
                  <c:v>121.82</c:v>
                </c:pt>
                <c:pt idx="164" formatCode="General">
                  <c:v>141.85</c:v>
                </c:pt>
                <c:pt idx="165" formatCode="General">
                  <c:v>129.02000000000001</c:v>
                </c:pt>
                <c:pt idx="166" formatCode="General">
                  <c:v>133.56</c:v>
                </c:pt>
                <c:pt idx="167" formatCode="General">
                  <c:v>122.44</c:v>
                </c:pt>
                <c:pt idx="168" formatCode="General">
                  <c:v>126.8</c:v>
                </c:pt>
                <c:pt idx="169" formatCode="General">
                  <c:v>176.88</c:v>
                </c:pt>
                <c:pt idx="170" formatCode="General">
                  <c:v>166.24</c:v>
                </c:pt>
                <c:pt idx="171" formatCode="General">
                  <c:v>132.38</c:v>
                </c:pt>
                <c:pt idx="172" formatCode="General">
                  <c:v>125.23</c:v>
                </c:pt>
                <c:pt idx="173" formatCode="General">
                  <c:v>124.91</c:v>
                </c:pt>
                <c:pt idx="174" formatCode="General">
                  <c:v>117.48</c:v>
                </c:pt>
                <c:pt idx="175" formatCode="General">
                  <c:v>119.33</c:v>
                </c:pt>
                <c:pt idx="176" formatCode="General">
                  <c:v>128.46</c:v>
                </c:pt>
                <c:pt idx="177" formatCode="General">
                  <c:v>121.71</c:v>
                </c:pt>
                <c:pt idx="178" formatCode="General">
                  <c:v>134.91999999999999</c:v>
                </c:pt>
                <c:pt idx="179" formatCode="General">
                  <c:v>104.85</c:v>
                </c:pt>
                <c:pt idx="180" formatCode="General">
                  <c:v>133.55000000000001</c:v>
                </c:pt>
                <c:pt idx="181" formatCode="General">
                  <c:v>126.15</c:v>
                </c:pt>
                <c:pt idx="182" formatCode="General">
                  <c:v>116.83</c:v>
                </c:pt>
                <c:pt idx="183" formatCode="General">
                  <c:v>123.66</c:v>
                </c:pt>
                <c:pt idx="184" formatCode="General">
                  <c:v>133.22999999999999</c:v>
                </c:pt>
                <c:pt idx="185" formatCode="General">
                  <c:v>170.01</c:v>
                </c:pt>
                <c:pt idx="186" formatCode="General">
                  <c:v>175.21</c:v>
                </c:pt>
                <c:pt idx="187" formatCode="General">
                  <c:v>179.96</c:v>
                </c:pt>
                <c:pt idx="188" formatCode="General">
                  <c:v>160.34</c:v>
                </c:pt>
                <c:pt idx="189" formatCode="General">
                  <c:v>105.79</c:v>
                </c:pt>
                <c:pt idx="190" formatCode="General">
                  <c:v>130.66999999999999</c:v>
                </c:pt>
                <c:pt idx="191" formatCode="General">
                  <c:v>138.31</c:v>
                </c:pt>
                <c:pt idx="192" formatCode="General">
                  <c:v>116.56</c:v>
                </c:pt>
                <c:pt idx="193" formatCode="General">
                  <c:v>108.91</c:v>
                </c:pt>
                <c:pt idx="194" formatCode="General">
                  <c:v>114.42</c:v>
                </c:pt>
                <c:pt idx="195" formatCode="General">
                  <c:v>126.23</c:v>
                </c:pt>
                <c:pt idx="196" formatCode="General">
                  <c:v>129.41999999999999</c:v>
                </c:pt>
                <c:pt idx="197" formatCode="General">
                  <c:v>118.31</c:v>
                </c:pt>
                <c:pt idx="198" formatCode="General">
                  <c:v>117.31</c:v>
                </c:pt>
                <c:pt idx="199" formatCode="General">
                  <c:v>98.19</c:v>
                </c:pt>
                <c:pt idx="200" formatCode="General">
                  <c:v>78.36</c:v>
                </c:pt>
                <c:pt idx="201" formatCode="General">
                  <c:v>67.180000000000007</c:v>
                </c:pt>
                <c:pt idx="202" formatCode="General">
                  <c:v>93.88</c:v>
                </c:pt>
                <c:pt idx="203" formatCode="General">
                  <c:v>89.78</c:v>
                </c:pt>
                <c:pt idx="204" formatCode="General">
                  <c:v>83.35</c:v>
                </c:pt>
                <c:pt idx="205" formatCode="General">
                  <c:v>85.56</c:v>
                </c:pt>
                <c:pt idx="206" formatCode="General">
                  <c:v>87.17</c:v>
                </c:pt>
                <c:pt idx="207" formatCode="General">
                  <c:v>156.30000000000001</c:v>
                </c:pt>
                <c:pt idx="208" formatCode="General">
                  <c:v>163.69999999999999</c:v>
                </c:pt>
                <c:pt idx="209" formatCode="General">
                  <c:v>134.77000000000001</c:v>
                </c:pt>
                <c:pt idx="210" formatCode="General">
                  <c:v>119.44</c:v>
                </c:pt>
                <c:pt idx="211" formatCode="General">
                  <c:v>46.52</c:v>
                </c:pt>
                <c:pt idx="212" formatCode="General">
                  <c:v>37.89</c:v>
                </c:pt>
                <c:pt idx="213" formatCode="General">
                  <c:v>60.52</c:v>
                </c:pt>
                <c:pt idx="214" formatCode="General">
                  <c:v>83.44</c:v>
                </c:pt>
                <c:pt idx="215" formatCode="General">
                  <c:v>107.83</c:v>
                </c:pt>
                <c:pt idx="216" formatCode="General">
                  <c:v>118.76</c:v>
                </c:pt>
                <c:pt idx="217" formatCode="General">
                  <c:v>115.73</c:v>
                </c:pt>
                <c:pt idx="218" formatCode="General">
                  <c:v>110.03</c:v>
                </c:pt>
                <c:pt idx="219" formatCode="General">
                  <c:v>136.16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1A2-4469-9870-F0EE2BD715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6288"/>
        <c:axId val="1"/>
      </c:scatterChart>
      <c:dateAx>
        <c:axId val="571976288"/>
        <c:scaling>
          <c:orientation val="minMax"/>
          <c:max val="46023"/>
          <c:min val="3835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4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Sulfato (mg/l)</a:t>
                </a:r>
              </a:p>
            </c:rich>
          </c:tx>
          <c:layout>
            <c:manualLayout>
              <c:xMode val="edge"/>
              <c:yMode val="edge"/>
              <c:x val="2.1773067440924967E-2"/>
              <c:y val="0.330556031039598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6288"/>
        <c:crosses val="autoZero"/>
        <c:crossBetween val="between"/>
        <c:majorUnit val="5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8166602872557595"/>
          <c:y val="0.9030081017472037"/>
          <c:w val="0.43572246185463531"/>
          <c:h val="9.4489044847654857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Illapel antes de río Choapa, en Planta Áridos </a:t>
            </a:r>
          </a:p>
        </c:rich>
      </c:tx>
      <c:layout>
        <c:manualLayout>
          <c:xMode val="edge"/>
          <c:yMode val="edge"/>
          <c:x val="0.22593017581345046"/>
          <c:y val="2.854497733237890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699646616848687"/>
          <c:y val="0.12691071261445777"/>
          <c:w val="0.82725527831094048"/>
          <c:h val="0.55336702721848341"/>
        </c:manualLayout>
      </c:layout>
      <c:lineChart>
        <c:grouping val="standard"/>
        <c:varyColors val="0"/>
        <c:ser>
          <c:idx val="0"/>
          <c:order val="1"/>
          <c:tx>
            <c:strRef>
              <c:f>'rio Illapel antes Choapa'!$C$1</c:f>
              <c:strCache>
                <c:ptCount val="1"/>
                <c:pt idx="0">
                  <c:v>Calidad Agua NCh1333 Cobre Total = 0,20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'rio Illapel antes Choapa'!$A$2:$A$243</c:f>
              <c:numCache>
                <c:formatCode>mmm\-yy</c:formatCode>
                <c:ptCount val="242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38582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41767</c:v>
                </c:pt>
                <c:pt idx="109">
                  <c:v>41809</c:v>
                </c:pt>
                <c:pt idx="110">
                  <c:v>41825</c:v>
                </c:pt>
                <c:pt idx="111">
                  <c:v>41864</c:v>
                </c:pt>
                <c:pt idx="112">
                  <c:v>41893</c:v>
                </c:pt>
                <c:pt idx="113">
                  <c:v>41916</c:v>
                </c:pt>
                <c:pt idx="114">
                  <c:v>41945</c:v>
                </c:pt>
                <c:pt idx="115">
                  <c:v>41980</c:v>
                </c:pt>
                <c:pt idx="116">
                  <c:v>42011</c:v>
                </c:pt>
                <c:pt idx="117">
                  <c:v>42042</c:v>
                </c:pt>
                <c:pt idx="118">
                  <c:v>42070</c:v>
                </c:pt>
                <c:pt idx="119">
                  <c:v>42101</c:v>
                </c:pt>
                <c:pt idx="120">
                  <c:v>42131</c:v>
                </c:pt>
                <c:pt idx="121">
                  <c:v>42162</c:v>
                </c:pt>
                <c:pt idx="122">
                  <c:v>42193</c:v>
                </c:pt>
                <c:pt idx="123">
                  <c:v>42221</c:v>
                </c:pt>
                <c:pt idx="124">
                  <c:v>42250</c:v>
                </c:pt>
                <c:pt idx="125">
                  <c:v>42280</c:v>
                </c:pt>
                <c:pt idx="126">
                  <c:v>42311</c:v>
                </c:pt>
                <c:pt idx="127">
                  <c:v>42343</c:v>
                </c:pt>
                <c:pt idx="128">
                  <c:v>42375</c:v>
                </c:pt>
                <c:pt idx="129">
                  <c:v>42406</c:v>
                </c:pt>
                <c:pt idx="130">
                  <c:v>42434</c:v>
                </c:pt>
                <c:pt idx="131">
                  <c:v>42462</c:v>
                </c:pt>
                <c:pt idx="132">
                  <c:v>42492</c:v>
                </c:pt>
                <c:pt idx="133">
                  <c:v>42523</c:v>
                </c:pt>
                <c:pt idx="134">
                  <c:v>42553</c:v>
                </c:pt>
                <c:pt idx="135">
                  <c:v>42594</c:v>
                </c:pt>
                <c:pt idx="136">
                  <c:v>42622</c:v>
                </c:pt>
                <c:pt idx="137">
                  <c:v>42651</c:v>
                </c:pt>
                <c:pt idx="138">
                  <c:v>42702</c:v>
                </c:pt>
                <c:pt idx="139">
                  <c:v>42724</c:v>
                </c:pt>
                <c:pt idx="140">
                  <c:v>42755</c:v>
                </c:pt>
                <c:pt idx="141">
                  <c:v>42786</c:v>
                </c:pt>
                <c:pt idx="142">
                  <c:v>42814</c:v>
                </c:pt>
                <c:pt idx="143">
                  <c:v>42845</c:v>
                </c:pt>
                <c:pt idx="144">
                  <c:v>42875</c:v>
                </c:pt>
                <c:pt idx="145">
                  <c:v>42906</c:v>
                </c:pt>
                <c:pt idx="146">
                  <c:v>42936</c:v>
                </c:pt>
                <c:pt idx="147">
                  <c:v>42965</c:v>
                </c:pt>
                <c:pt idx="148">
                  <c:v>42986</c:v>
                </c:pt>
                <c:pt idx="149">
                  <c:v>43014</c:v>
                </c:pt>
                <c:pt idx="150">
                  <c:v>43056</c:v>
                </c:pt>
                <c:pt idx="151">
                  <c:v>43082</c:v>
                </c:pt>
                <c:pt idx="152">
                  <c:v>43112</c:v>
                </c:pt>
                <c:pt idx="153">
                  <c:v>43139</c:v>
                </c:pt>
                <c:pt idx="154">
                  <c:v>43168</c:v>
                </c:pt>
                <c:pt idx="155">
                  <c:v>43195</c:v>
                </c:pt>
                <c:pt idx="156">
                  <c:v>43223</c:v>
                </c:pt>
                <c:pt idx="157">
                  <c:v>43277</c:v>
                </c:pt>
                <c:pt idx="158">
                  <c:v>43297</c:v>
                </c:pt>
                <c:pt idx="159">
                  <c:v>43338</c:v>
                </c:pt>
                <c:pt idx="160">
                  <c:v>43349</c:v>
                </c:pt>
                <c:pt idx="161">
                  <c:v>43394</c:v>
                </c:pt>
                <c:pt idx="162">
                  <c:v>43422</c:v>
                </c:pt>
                <c:pt idx="163">
                  <c:v>43450</c:v>
                </c:pt>
                <c:pt idx="164">
                  <c:v>43492</c:v>
                </c:pt>
                <c:pt idx="165">
                  <c:v>43520</c:v>
                </c:pt>
                <c:pt idx="166">
                  <c:v>43537</c:v>
                </c:pt>
                <c:pt idx="167">
                  <c:v>43576</c:v>
                </c:pt>
                <c:pt idx="168">
                  <c:v>43590</c:v>
                </c:pt>
                <c:pt idx="169">
                  <c:v>43632</c:v>
                </c:pt>
                <c:pt idx="170">
                  <c:v>43656</c:v>
                </c:pt>
                <c:pt idx="171">
                  <c:v>43684</c:v>
                </c:pt>
                <c:pt idx="172">
                  <c:v>43717</c:v>
                </c:pt>
                <c:pt idx="173">
                  <c:v>43740</c:v>
                </c:pt>
                <c:pt idx="174">
                  <c:v>43772</c:v>
                </c:pt>
                <c:pt idx="175">
                  <c:v>43814</c:v>
                </c:pt>
                <c:pt idx="176">
                  <c:v>43839</c:v>
                </c:pt>
                <c:pt idx="177">
                  <c:v>43878</c:v>
                </c:pt>
                <c:pt idx="178">
                  <c:v>43898</c:v>
                </c:pt>
                <c:pt idx="179">
                  <c:v>43926</c:v>
                </c:pt>
                <c:pt idx="180">
                  <c:v>43968</c:v>
                </c:pt>
                <c:pt idx="181">
                  <c:v>44008</c:v>
                </c:pt>
                <c:pt idx="182">
                  <c:v>44023</c:v>
                </c:pt>
                <c:pt idx="183">
                  <c:v>44050</c:v>
                </c:pt>
                <c:pt idx="184">
                  <c:v>44079</c:v>
                </c:pt>
                <c:pt idx="185">
                  <c:v>44121</c:v>
                </c:pt>
                <c:pt idx="186">
                  <c:v>44149</c:v>
                </c:pt>
                <c:pt idx="187">
                  <c:v>44176</c:v>
                </c:pt>
                <c:pt idx="188">
                  <c:v>44205</c:v>
                </c:pt>
                <c:pt idx="189">
                  <c:v>44247</c:v>
                </c:pt>
                <c:pt idx="190">
                  <c:v>44274</c:v>
                </c:pt>
                <c:pt idx="191">
                  <c:v>44290</c:v>
                </c:pt>
                <c:pt idx="192">
                  <c:v>44328</c:v>
                </c:pt>
                <c:pt idx="193">
                  <c:v>44356</c:v>
                </c:pt>
                <c:pt idx="194">
                  <c:v>44384</c:v>
                </c:pt>
                <c:pt idx="195">
                  <c:v>44430</c:v>
                </c:pt>
                <c:pt idx="196">
                  <c:v>44457</c:v>
                </c:pt>
                <c:pt idx="197">
                  <c:v>44483</c:v>
                </c:pt>
                <c:pt idx="198">
                  <c:v>44526</c:v>
                </c:pt>
                <c:pt idx="199">
                  <c:v>44556</c:v>
                </c:pt>
                <c:pt idx="200">
                  <c:v>44569</c:v>
                </c:pt>
                <c:pt idx="201">
                  <c:v>44612</c:v>
                </c:pt>
                <c:pt idx="202">
                  <c:v>44651</c:v>
                </c:pt>
                <c:pt idx="203">
                  <c:v>44665</c:v>
                </c:pt>
                <c:pt idx="204">
                  <c:v>44694</c:v>
                </c:pt>
                <c:pt idx="205">
                  <c:v>44730</c:v>
                </c:pt>
                <c:pt idx="206">
                  <c:v>44763</c:v>
                </c:pt>
                <c:pt idx="207">
                  <c:v>44804</c:v>
                </c:pt>
                <c:pt idx="208">
                  <c:v>44815</c:v>
                </c:pt>
                <c:pt idx="209">
                  <c:v>44846</c:v>
                </c:pt>
                <c:pt idx="210">
                  <c:v>44871</c:v>
                </c:pt>
                <c:pt idx="211">
                  <c:v>44912</c:v>
                </c:pt>
                <c:pt idx="212">
                  <c:v>44933</c:v>
                </c:pt>
                <c:pt idx="213">
                  <c:v>44969</c:v>
                </c:pt>
                <c:pt idx="214">
                  <c:v>44988</c:v>
                </c:pt>
                <c:pt idx="215">
                  <c:v>45018</c:v>
                </c:pt>
                <c:pt idx="216">
                  <c:v>45059</c:v>
                </c:pt>
                <c:pt idx="217">
                  <c:v>45087</c:v>
                </c:pt>
                <c:pt idx="218">
                  <c:v>45123</c:v>
                </c:pt>
                <c:pt idx="219">
                  <c:v>45151</c:v>
                </c:pt>
                <c:pt idx="220">
                  <c:v>45177</c:v>
                </c:pt>
                <c:pt idx="221">
                  <c:v>45200</c:v>
                </c:pt>
                <c:pt idx="222">
                  <c:v>45235</c:v>
                </c:pt>
                <c:pt idx="223">
                  <c:v>45262</c:v>
                </c:pt>
                <c:pt idx="224">
                  <c:v>45295</c:v>
                </c:pt>
                <c:pt idx="225">
                  <c:v>45332</c:v>
                </c:pt>
                <c:pt idx="226">
                  <c:v>45368</c:v>
                </c:pt>
                <c:pt idx="227">
                  <c:v>45402</c:v>
                </c:pt>
                <c:pt idx="228">
                  <c:v>45414</c:v>
                </c:pt>
                <c:pt idx="229">
                  <c:v>45444</c:v>
                </c:pt>
                <c:pt idx="230">
                  <c:v>45499</c:v>
                </c:pt>
                <c:pt idx="231">
                  <c:v>45515</c:v>
                </c:pt>
                <c:pt idx="232">
                  <c:v>45543</c:v>
                </c:pt>
                <c:pt idx="233">
                  <c:v>45592</c:v>
                </c:pt>
                <c:pt idx="234">
                  <c:v>45599</c:v>
                </c:pt>
                <c:pt idx="235">
                  <c:v>45634</c:v>
                </c:pt>
                <c:pt idx="236">
                  <c:v>45661</c:v>
                </c:pt>
                <c:pt idx="237">
                  <c:v>45711</c:v>
                </c:pt>
                <c:pt idx="238">
                  <c:v>45725</c:v>
                </c:pt>
                <c:pt idx="239">
                  <c:v>45772</c:v>
                </c:pt>
                <c:pt idx="240">
                  <c:v>45793</c:v>
                </c:pt>
                <c:pt idx="241">
                  <c:v>45833</c:v>
                </c:pt>
              </c:numCache>
            </c:numRef>
          </c:cat>
          <c:val>
            <c:numRef>
              <c:f>'rio Illapel antes Choapa'!$C$2:$C$243</c:f>
              <c:numCache>
                <c:formatCode>General</c:formatCode>
                <c:ptCount val="242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  <c:pt idx="220">
                  <c:v>0.2</c:v>
                </c:pt>
                <c:pt idx="221">
                  <c:v>0.2</c:v>
                </c:pt>
                <c:pt idx="222">
                  <c:v>0.2</c:v>
                </c:pt>
                <c:pt idx="223">
                  <c:v>0.2</c:v>
                </c:pt>
                <c:pt idx="224">
                  <c:v>0.2</c:v>
                </c:pt>
                <c:pt idx="225">
                  <c:v>0.2</c:v>
                </c:pt>
                <c:pt idx="226">
                  <c:v>0.2</c:v>
                </c:pt>
                <c:pt idx="227">
                  <c:v>0.2</c:v>
                </c:pt>
                <c:pt idx="228">
                  <c:v>0.2</c:v>
                </c:pt>
                <c:pt idx="229">
                  <c:v>0.2</c:v>
                </c:pt>
                <c:pt idx="230">
                  <c:v>0.2</c:v>
                </c:pt>
                <c:pt idx="231">
                  <c:v>0.2</c:v>
                </c:pt>
                <c:pt idx="232">
                  <c:v>0.2</c:v>
                </c:pt>
                <c:pt idx="233">
                  <c:v>0.2</c:v>
                </c:pt>
                <c:pt idx="234">
                  <c:v>0.2</c:v>
                </c:pt>
                <c:pt idx="235">
                  <c:v>0.2</c:v>
                </c:pt>
                <c:pt idx="236">
                  <c:v>0.2</c:v>
                </c:pt>
                <c:pt idx="237">
                  <c:v>0.2</c:v>
                </c:pt>
                <c:pt idx="238">
                  <c:v>0.2</c:v>
                </c:pt>
                <c:pt idx="239">
                  <c:v>0.2</c:v>
                </c:pt>
                <c:pt idx="240">
                  <c:v>0.2</c:v>
                </c:pt>
                <c:pt idx="241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BF0-4B30-BAD8-DBD45E25B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362016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'rio Illapel antes Choapa'!$B$1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'rio Illapel antes Choapa'!$A$2:$A$243</c:f>
              <c:numCache>
                <c:formatCode>mmm\-yy</c:formatCode>
                <c:ptCount val="242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38582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41767</c:v>
                </c:pt>
                <c:pt idx="109">
                  <c:v>41809</c:v>
                </c:pt>
                <c:pt idx="110">
                  <c:v>41825</c:v>
                </c:pt>
                <c:pt idx="111">
                  <c:v>41864</c:v>
                </c:pt>
                <c:pt idx="112">
                  <c:v>41893</c:v>
                </c:pt>
                <c:pt idx="113">
                  <c:v>41916</c:v>
                </c:pt>
                <c:pt idx="114">
                  <c:v>41945</c:v>
                </c:pt>
                <c:pt idx="115">
                  <c:v>41980</c:v>
                </c:pt>
                <c:pt idx="116">
                  <c:v>42011</c:v>
                </c:pt>
                <c:pt idx="117">
                  <c:v>42042</c:v>
                </c:pt>
                <c:pt idx="118">
                  <c:v>42070</c:v>
                </c:pt>
                <c:pt idx="119">
                  <c:v>42101</c:v>
                </c:pt>
                <c:pt idx="120">
                  <c:v>42131</c:v>
                </c:pt>
                <c:pt idx="121">
                  <c:v>42162</c:v>
                </c:pt>
                <c:pt idx="122">
                  <c:v>42193</c:v>
                </c:pt>
                <c:pt idx="123">
                  <c:v>42221</c:v>
                </c:pt>
                <c:pt idx="124">
                  <c:v>42250</c:v>
                </c:pt>
                <c:pt idx="125">
                  <c:v>42280</c:v>
                </c:pt>
                <c:pt idx="126">
                  <c:v>42311</c:v>
                </c:pt>
                <c:pt idx="127">
                  <c:v>42343</c:v>
                </c:pt>
                <c:pt idx="128">
                  <c:v>42375</c:v>
                </c:pt>
                <c:pt idx="129">
                  <c:v>42406</c:v>
                </c:pt>
                <c:pt idx="130">
                  <c:v>42434</c:v>
                </c:pt>
                <c:pt idx="131">
                  <c:v>42462</c:v>
                </c:pt>
                <c:pt idx="132">
                  <c:v>42492</c:v>
                </c:pt>
                <c:pt idx="133">
                  <c:v>42523</c:v>
                </c:pt>
                <c:pt idx="134">
                  <c:v>42553</c:v>
                </c:pt>
                <c:pt idx="135">
                  <c:v>42594</c:v>
                </c:pt>
                <c:pt idx="136">
                  <c:v>42622</c:v>
                </c:pt>
                <c:pt idx="137">
                  <c:v>42651</c:v>
                </c:pt>
                <c:pt idx="138">
                  <c:v>42702</c:v>
                </c:pt>
                <c:pt idx="139">
                  <c:v>42724</c:v>
                </c:pt>
                <c:pt idx="140">
                  <c:v>42755</c:v>
                </c:pt>
                <c:pt idx="141">
                  <c:v>42786</c:v>
                </c:pt>
                <c:pt idx="142">
                  <c:v>42814</c:v>
                </c:pt>
                <c:pt idx="143">
                  <c:v>42845</c:v>
                </c:pt>
                <c:pt idx="144">
                  <c:v>42875</c:v>
                </c:pt>
                <c:pt idx="145">
                  <c:v>42906</c:v>
                </c:pt>
                <c:pt idx="146">
                  <c:v>42936</c:v>
                </c:pt>
                <c:pt idx="147">
                  <c:v>42965</c:v>
                </c:pt>
                <c:pt idx="148">
                  <c:v>42986</c:v>
                </c:pt>
                <c:pt idx="149">
                  <c:v>43014</c:v>
                </c:pt>
                <c:pt idx="150">
                  <c:v>43056</c:v>
                </c:pt>
                <c:pt idx="151">
                  <c:v>43082</c:v>
                </c:pt>
                <c:pt idx="152">
                  <c:v>43112</c:v>
                </c:pt>
                <c:pt idx="153">
                  <c:v>43139</c:v>
                </c:pt>
                <c:pt idx="154">
                  <c:v>43168</c:v>
                </c:pt>
                <c:pt idx="155">
                  <c:v>43195</c:v>
                </c:pt>
                <c:pt idx="156">
                  <c:v>43223</c:v>
                </c:pt>
                <c:pt idx="157">
                  <c:v>43277</c:v>
                </c:pt>
                <c:pt idx="158">
                  <c:v>43297</c:v>
                </c:pt>
                <c:pt idx="159">
                  <c:v>43338</c:v>
                </c:pt>
                <c:pt idx="160">
                  <c:v>43349</c:v>
                </c:pt>
                <c:pt idx="161">
                  <c:v>43394</c:v>
                </c:pt>
                <c:pt idx="162">
                  <c:v>43422</c:v>
                </c:pt>
                <c:pt idx="163">
                  <c:v>43450</c:v>
                </c:pt>
                <c:pt idx="164">
                  <c:v>43492</c:v>
                </c:pt>
                <c:pt idx="165">
                  <c:v>43520</c:v>
                </c:pt>
                <c:pt idx="166">
                  <c:v>43537</c:v>
                </c:pt>
                <c:pt idx="167">
                  <c:v>43576</c:v>
                </c:pt>
                <c:pt idx="168">
                  <c:v>43590</c:v>
                </c:pt>
                <c:pt idx="169">
                  <c:v>43632</c:v>
                </c:pt>
                <c:pt idx="170">
                  <c:v>43656</c:v>
                </c:pt>
                <c:pt idx="171">
                  <c:v>43684</c:v>
                </c:pt>
                <c:pt idx="172">
                  <c:v>43717</c:v>
                </c:pt>
                <c:pt idx="173">
                  <c:v>43740</c:v>
                </c:pt>
                <c:pt idx="174">
                  <c:v>43772</c:v>
                </c:pt>
                <c:pt idx="175">
                  <c:v>43814</c:v>
                </c:pt>
                <c:pt idx="176">
                  <c:v>43839</c:v>
                </c:pt>
                <c:pt idx="177">
                  <c:v>43878</c:v>
                </c:pt>
                <c:pt idx="178">
                  <c:v>43898</c:v>
                </c:pt>
                <c:pt idx="179">
                  <c:v>43926</c:v>
                </c:pt>
                <c:pt idx="180">
                  <c:v>43968</c:v>
                </c:pt>
                <c:pt idx="181">
                  <c:v>44008</c:v>
                </c:pt>
                <c:pt idx="182">
                  <c:v>44023</c:v>
                </c:pt>
                <c:pt idx="183">
                  <c:v>44050</c:v>
                </c:pt>
                <c:pt idx="184">
                  <c:v>44079</c:v>
                </c:pt>
                <c:pt idx="185">
                  <c:v>44121</c:v>
                </c:pt>
                <c:pt idx="186">
                  <c:v>44149</c:v>
                </c:pt>
                <c:pt idx="187">
                  <c:v>44176</c:v>
                </c:pt>
                <c:pt idx="188">
                  <c:v>44205</c:v>
                </c:pt>
                <c:pt idx="189">
                  <c:v>44247</c:v>
                </c:pt>
                <c:pt idx="190">
                  <c:v>44274</c:v>
                </c:pt>
                <c:pt idx="191">
                  <c:v>44290</c:v>
                </c:pt>
                <c:pt idx="192">
                  <c:v>44328</c:v>
                </c:pt>
                <c:pt idx="193">
                  <c:v>44356</c:v>
                </c:pt>
                <c:pt idx="194">
                  <c:v>44384</c:v>
                </c:pt>
                <c:pt idx="195">
                  <c:v>44430</c:v>
                </c:pt>
                <c:pt idx="196">
                  <c:v>44457</c:v>
                </c:pt>
                <c:pt idx="197">
                  <c:v>44483</c:v>
                </c:pt>
                <c:pt idx="198">
                  <c:v>44526</c:v>
                </c:pt>
                <c:pt idx="199">
                  <c:v>44556</c:v>
                </c:pt>
                <c:pt idx="200">
                  <c:v>44569</c:v>
                </c:pt>
                <c:pt idx="201">
                  <c:v>44612</c:v>
                </c:pt>
                <c:pt idx="202">
                  <c:v>44651</c:v>
                </c:pt>
                <c:pt idx="203">
                  <c:v>44665</c:v>
                </c:pt>
                <c:pt idx="204">
                  <c:v>44694</c:v>
                </c:pt>
                <c:pt idx="205">
                  <c:v>44730</c:v>
                </c:pt>
                <c:pt idx="206">
                  <c:v>44763</c:v>
                </c:pt>
                <c:pt idx="207">
                  <c:v>44804</c:v>
                </c:pt>
                <c:pt idx="208">
                  <c:v>44815</c:v>
                </c:pt>
                <c:pt idx="209">
                  <c:v>44846</c:v>
                </c:pt>
                <c:pt idx="210">
                  <c:v>44871</c:v>
                </c:pt>
                <c:pt idx="211">
                  <c:v>44912</c:v>
                </c:pt>
                <c:pt idx="212">
                  <c:v>44933</c:v>
                </c:pt>
                <c:pt idx="213">
                  <c:v>44969</c:v>
                </c:pt>
                <c:pt idx="214">
                  <c:v>44988</c:v>
                </c:pt>
                <c:pt idx="215">
                  <c:v>45018</c:v>
                </c:pt>
                <c:pt idx="216">
                  <c:v>45059</c:v>
                </c:pt>
                <c:pt idx="217">
                  <c:v>45087</c:v>
                </c:pt>
                <c:pt idx="218">
                  <c:v>45123</c:v>
                </c:pt>
                <c:pt idx="219">
                  <c:v>45151</c:v>
                </c:pt>
                <c:pt idx="220">
                  <c:v>45177</c:v>
                </c:pt>
                <c:pt idx="221">
                  <c:v>45200</c:v>
                </c:pt>
                <c:pt idx="222">
                  <c:v>45235</c:v>
                </c:pt>
                <c:pt idx="223">
                  <c:v>45262</c:v>
                </c:pt>
                <c:pt idx="224">
                  <c:v>45295</c:v>
                </c:pt>
                <c:pt idx="225">
                  <c:v>45332</c:v>
                </c:pt>
                <c:pt idx="226">
                  <c:v>45368</c:v>
                </c:pt>
                <c:pt idx="227">
                  <c:v>45402</c:v>
                </c:pt>
                <c:pt idx="228">
                  <c:v>45414</c:v>
                </c:pt>
                <c:pt idx="229">
                  <c:v>45444</c:v>
                </c:pt>
                <c:pt idx="230">
                  <c:v>45499</c:v>
                </c:pt>
                <c:pt idx="231">
                  <c:v>45515</c:v>
                </c:pt>
                <c:pt idx="232">
                  <c:v>45543</c:v>
                </c:pt>
                <c:pt idx="233">
                  <c:v>45592</c:v>
                </c:pt>
                <c:pt idx="234">
                  <c:v>45599</c:v>
                </c:pt>
                <c:pt idx="235">
                  <c:v>45634</c:v>
                </c:pt>
                <c:pt idx="236">
                  <c:v>45661</c:v>
                </c:pt>
                <c:pt idx="237">
                  <c:v>45711</c:v>
                </c:pt>
                <c:pt idx="238">
                  <c:v>45725</c:v>
                </c:pt>
                <c:pt idx="239">
                  <c:v>45772</c:v>
                </c:pt>
                <c:pt idx="240">
                  <c:v>45793</c:v>
                </c:pt>
                <c:pt idx="241">
                  <c:v>45833</c:v>
                </c:pt>
              </c:numCache>
            </c:numRef>
          </c:xVal>
          <c:yVal>
            <c:numRef>
              <c:f>'rio Illapel antes Choapa'!$B$2:$B$243</c:f>
              <c:numCache>
                <c:formatCode>0.000</c:formatCode>
                <c:ptCount val="242"/>
                <c:pt idx="1">
                  <c:v>0.03</c:v>
                </c:pt>
                <c:pt idx="2">
                  <c:v>0.02</c:v>
                </c:pt>
                <c:pt idx="3">
                  <c:v>0.01</c:v>
                </c:pt>
                <c:pt idx="4">
                  <c:v>0.01</c:v>
                </c:pt>
                <c:pt idx="5">
                  <c:v>0.04</c:v>
                </c:pt>
                <c:pt idx="6">
                  <c:v>0.04</c:v>
                </c:pt>
                <c:pt idx="7">
                  <c:v>0.02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0.05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0.03</c:v>
                </c:pt>
                <c:pt idx="26">
                  <c:v>0.03</c:v>
                </c:pt>
                <c:pt idx="27">
                  <c:v>0.01</c:v>
                </c:pt>
                <c:pt idx="28">
                  <c:v>0.01</c:v>
                </c:pt>
                <c:pt idx="29">
                  <c:v>0.02</c:v>
                </c:pt>
                <c:pt idx="30">
                  <c:v>0.02</c:v>
                </c:pt>
                <c:pt idx="31">
                  <c:v>0.06</c:v>
                </c:pt>
                <c:pt idx="32">
                  <c:v>0.01</c:v>
                </c:pt>
                <c:pt idx="33">
                  <c:v>0.02</c:v>
                </c:pt>
                <c:pt idx="34">
                  <c:v>0.02</c:v>
                </c:pt>
                <c:pt idx="35">
                  <c:v>0.01</c:v>
                </c:pt>
                <c:pt idx="36">
                  <c:v>0.03</c:v>
                </c:pt>
                <c:pt idx="37">
                  <c:v>0.01</c:v>
                </c:pt>
                <c:pt idx="38">
                  <c:v>0.01</c:v>
                </c:pt>
                <c:pt idx="39">
                  <c:v>0.02</c:v>
                </c:pt>
                <c:pt idx="40">
                  <c:v>0.03</c:v>
                </c:pt>
                <c:pt idx="41">
                  <c:v>0.06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0.02</c:v>
                </c:pt>
                <c:pt idx="47">
                  <c:v>0.02</c:v>
                </c:pt>
                <c:pt idx="48">
                  <c:v>0.01</c:v>
                </c:pt>
                <c:pt idx="49">
                  <c:v>0.01</c:v>
                </c:pt>
                <c:pt idx="50">
                  <c:v>0.02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0.02</c:v>
                </c:pt>
                <c:pt idx="62">
                  <c:v>0.02</c:v>
                </c:pt>
                <c:pt idx="63">
                  <c:v>0.02</c:v>
                </c:pt>
                <c:pt idx="64">
                  <c:v>0.02</c:v>
                </c:pt>
                <c:pt idx="65">
                  <c:v>0.01</c:v>
                </c:pt>
                <c:pt idx="66">
                  <c:v>0.01</c:v>
                </c:pt>
                <c:pt idx="67">
                  <c:v>0.02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0.04</c:v>
                </c:pt>
                <c:pt idx="72">
                  <c:v>0.01</c:v>
                </c:pt>
                <c:pt idx="73">
                  <c:v>0.05</c:v>
                </c:pt>
                <c:pt idx="74">
                  <c:v>0.02</c:v>
                </c:pt>
                <c:pt idx="75">
                  <c:v>0.01</c:v>
                </c:pt>
                <c:pt idx="76">
                  <c:v>0.02</c:v>
                </c:pt>
                <c:pt idx="77">
                  <c:v>0.04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0.02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 formatCode="General">
                  <c:v>0.02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 formatCode="General">
                  <c:v>0.06</c:v>
                </c:pt>
                <c:pt idx="142">
                  <c:v>0.01</c:v>
                </c:pt>
                <c:pt idx="143" formatCode="General">
                  <c:v>0.03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2">
                  <c:v>0.01</c:v>
                </c:pt>
                <c:pt idx="163">
                  <c:v>0.01</c:v>
                </c:pt>
                <c:pt idx="164" formatCode="General">
                  <c:v>0.02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 formatCode="General">
                  <c:v>5.0000000000000001E-3</c:v>
                </c:pt>
                <c:pt idx="173" formatCode="General">
                  <c:v>1.7000000000000001E-2</c:v>
                </c:pt>
                <c:pt idx="174" formatCode="General">
                  <c:v>5.0000000000000001E-3</c:v>
                </c:pt>
                <c:pt idx="175" formatCode="General">
                  <c:v>5.0000000000000001E-3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 formatCode="General">
                  <c:v>0.01</c:v>
                </c:pt>
                <c:pt idx="185" formatCode="General">
                  <c:v>0.02</c:v>
                </c:pt>
                <c:pt idx="186">
                  <c:v>0.01</c:v>
                </c:pt>
                <c:pt idx="206">
                  <c:v>0.01</c:v>
                </c:pt>
                <c:pt idx="207">
                  <c:v>0.01</c:v>
                </c:pt>
                <c:pt idx="208" formatCode="General">
                  <c:v>0.01</c:v>
                </c:pt>
                <c:pt idx="219" formatCode="General">
                  <c:v>0.02</c:v>
                </c:pt>
                <c:pt idx="220">
                  <c:v>0.01</c:v>
                </c:pt>
                <c:pt idx="221" formatCode="General">
                  <c:v>0.01</c:v>
                </c:pt>
                <c:pt idx="222" formatCode="General">
                  <c:v>0.02</c:v>
                </c:pt>
                <c:pt idx="223" formatCode="General">
                  <c:v>0.04</c:v>
                </c:pt>
                <c:pt idx="224" formatCode="General">
                  <c:v>0.04</c:v>
                </c:pt>
                <c:pt idx="229" formatCode="General">
                  <c:v>0.03</c:v>
                </c:pt>
                <c:pt idx="230">
                  <c:v>0.01</c:v>
                </c:pt>
                <c:pt idx="231" formatCode="General">
                  <c:v>0.02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 formatCode="General">
                  <c:v>0.04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 formatCode="General">
                  <c:v>0.03</c:v>
                </c:pt>
                <c:pt idx="241">
                  <c:v>0.01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BF0-4B30-BAD8-DBD45E25B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4362016"/>
        <c:axId val="1"/>
      </c:scatterChart>
      <c:dateAx>
        <c:axId val="624362016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0.4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Cobre Total (mg/l)</a:t>
                </a:r>
              </a:p>
            </c:rich>
          </c:tx>
          <c:layout>
            <c:manualLayout>
              <c:xMode val="edge"/>
              <c:yMode val="edge"/>
              <c:x val="1.8915223536756398E-2"/>
              <c:y val="0.25018754473872584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4362016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9139328989804697"/>
          <c:y val="0.84351583424334731"/>
          <c:w val="0.41596873255164718"/>
          <c:h val="0.115062071786481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Illapel antes de río Choapa, en Planta Áridos </a:t>
            </a:r>
          </a:p>
        </c:rich>
      </c:tx>
      <c:layout>
        <c:manualLayout>
          <c:xMode val="edge"/>
          <c:yMode val="edge"/>
          <c:x val="0.24971093496256114"/>
          <c:y val="4.6900001374173779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113484142241417"/>
          <c:y val="0.17921122544947793"/>
          <c:w val="0.83204698074948003"/>
          <c:h val="0.57168978986606622"/>
        </c:manualLayout>
      </c:layout>
      <c:lineChart>
        <c:grouping val="standard"/>
        <c:varyColors val="0"/>
        <c:ser>
          <c:idx val="0"/>
          <c:order val="1"/>
          <c:tx>
            <c:strRef>
              <c:f>'rio Illapel antes Choapa'!$E$1</c:f>
              <c:strCache>
                <c:ptCount val="1"/>
                <c:pt idx="0">
                  <c:v>Calidad Agua NCh1333 Molibdeno Total = 0,01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'rio Illapel antes Choapa'!$A$2:$A$243</c:f>
              <c:numCache>
                <c:formatCode>mmm\-yy</c:formatCode>
                <c:ptCount val="242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38582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41767</c:v>
                </c:pt>
                <c:pt idx="109">
                  <c:v>41809</c:v>
                </c:pt>
                <c:pt idx="110">
                  <c:v>41825</c:v>
                </c:pt>
                <c:pt idx="111">
                  <c:v>41864</c:v>
                </c:pt>
                <c:pt idx="112">
                  <c:v>41893</c:v>
                </c:pt>
                <c:pt idx="113">
                  <c:v>41916</c:v>
                </c:pt>
                <c:pt idx="114">
                  <c:v>41945</c:v>
                </c:pt>
                <c:pt idx="115">
                  <c:v>41980</c:v>
                </c:pt>
                <c:pt idx="116">
                  <c:v>42011</c:v>
                </c:pt>
                <c:pt idx="117">
                  <c:v>42042</c:v>
                </c:pt>
                <c:pt idx="118">
                  <c:v>42070</c:v>
                </c:pt>
                <c:pt idx="119">
                  <c:v>42101</c:v>
                </c:pt>
                <c:pt idx="120">
                  <c:v>42131</c:v>
                </c:pt>
                <c:pt idx="121">
                  <c:v>42162</c:v>
                </c:pt>
                <c:pt idx="122">
                  <c:v>42193</c:v>
                </c:pt>
                <c:pt idx="123">
                  <c:v>42221</c:v>
                </c:pt>
                <c:pt idx="124">
                  <c:v>42250</c:v>
                </c:pt>
                <c:pt idx="125">
                  <c:v>42280</c:v>
                </c:pt>
                <c:pt idx="126">
                  <c:v>42311</c:v>
                </c:pt>
                <c:pt idx="127">
                  <c:v>42343</c:v>
                </c:pt>
                <c:pt idx="128">
                  <c:v>42375</c:v>
                </c:pt>
                <c:pt idx="129">
                  <c:v>42406</c:v>
                </c:pt>
                <c:pt idx="130">
                  <c:v>42434</c:v>
                </c:pt>
                <c:pt idx="131">
                  <c:v>42462</c:v>
                </c:pt>
                <c:pt idx="132">
                  <c:v>42492</c:v>
                </c:pt>
                <c:pt idx="133">
                  <c:v>42523</c:v>
                </c:pt>
                <c:pt idx="134">
                  <c:v>42553</c:v>
                </c:pt>
                <c:pt idx="135">
                  <c:v>42594</c:v>
                </c:pt>
                <c:pt idx="136">
                  <c:v>42622</c:v>
                </c:pt>
                <c:pt idx="137">
                  <c:v>42651</c:v>
                </c:pt>
                <c:pt idx="138">
                  <c:v>42702</c:v>
                </c:pt>
                <c:pt idx="139">
                  <c:v>42724</c:v>
                </c:pt>
                <c:pt idx="140">
                  <c:v>42755</c:v>
                </c:pt>
                <c:pt idx="141">
                  <c:v>42786</c:v>
                </c:pt>
                <c:pt idx="142">
                  <c:v>42814</c:v>
                </c:pt>
                <c:pt idx="143">
                  <c:v>42845</c:v>
                </c:pt>
                <c:pt idx="144">
                  <c:v>42875</c:v>
                </c:pt>
                <c:pt idx="145">
                  <c:v>42906</c:v>
                </c:pt>
                <c:pt idx="146">
                  <c:v>42936</c:v>
                </c:pt>
                <c:pt idx="147">
                  <c:v>42965</c:v>
                </c:pt>
                <c:pt idx="148">
                  <c:v>42986</c:v>
                </c:pt>
                <c:pt idx="149">
                  <c:v>43014</c:v>
                </c:pt>
                <c:pt idx="150">
                  <c:v>43056</c:v>
                </c:pt>
                <c:pt idx="151">
                  <c:v>43082</c:v>
                </c:pt>
                <c:pt idx="152">
                  <c:v>43112</c:v>
                </c:pt>
                <c:pt idx="153">
                  <c:v>43139</c:v>
                </c:pt>
                <c:pt idx="154">
                  <c:v>43168</c:v>
                </c:pt>
                <c:pt idx="155">
                  <c:v>43195</c:v>
                </c:pt>
                <c:pt idx="156">
                  <c:v>43223</c:v>
                </c:pt>
                <c:pt idx="157">
                  <c:v>43277</c:v>
                </c:pt>
                <c:pt idx="158">
                  <c:v>43297</c:v>
                </c:pt>
                <c:pt idx="159">
                  <c:v>43338</c:v>
                </c:pt>
                <c:pt idx="160">
                  <c:v>43349</c:v>
                </c:pt>
                <c:pt idx="161">
                  <c:v>43394</c:v>
                </c:pt>
                <c:pt idx="162">
                  <c:v>43422</c:v>
                </c:pt>
                <c:pt idx="163">
                  <c:v>43450</c:v>
                </c:pt>
                <c:pt idx="164">
                  <c:v>43492</c:v>
                </c:pt>
                <c:pt idx="165">
                  <c:v>43520</c:v>
                </c:pt>
                <c:pt idx="166">
                  <c:v>43537</c:v>
                </c:pt>
                <c:pt idx="167">
                  <c:v>43576</c:v>
                </c:pt>
                <c:pt idx="168">
                  <c:v>43590</c:v>
                </c:pt>
                <c:pt idx="169">
                  <c:v>43632</c:v>
                </c:pt>
                <c:pt idx="170">
                  <c:v>43656</c:v>
                </c:pt>
                <c:pt idx="171">
                  <c:v>43684</c:v>
                </c:pt>
                <c:pt idx="172">
                  <c:v>43717</c:v>
                </c:pt>
                <c:pt idx="173">
                  <c:v>43740</c:v>
                </c:pt>
                <c:pt idx="174">
                  <c:v>43772</c:v>
                </c:pt>
                <c:pt idx="175">
                  <c:v>43814</c:v>
                </c:pt>
                <c:pt idx="176">
                  <c:v>43839</c:v>
                </c:pt>
                <c:pt idx="177">
                  <c:v>43878</c:v>
                </c:pt>
                <c:pt idx="178">
                  <c:v>43898</c:v>
                </c:pt>
                <c:pt idx="179">
                  <c:v>43926</c:v>
                </c:pt>
                <c:pt idx="180">
                  <c:v>43968</c:v>
                </c:pt>
                <c:pt idx="181">
                  <c:v>44008</c:v>
                </c:pt>
                <c:pt idx="182">
                  <c:v>44023</c:v>
                </c:pt>
                <c:pt idx="183">
                  <c:v>44050</c:v>
                </c:pt>
                <c:pt idx="184">
                  <c:v>44079</c:v>
                </c:pt>
                <c:pt idx="185">
                  <c:v>44121</c:v>
                </c:pt>
                <c:pt idx="186">
                  <c:v>44149</c:v>
                </c:pt>
                <c:pt idx="187">
                  <c:v>44176</c:v>
                </c:pt>
                <c:pt idx="188">
                  <c:v>44205</c:v>
                </c:pt>
                <c:pt idx="189">
                  <c:v>44247</c:v>
                </c:pt>
                <c:pt idx="190">
                  <c:v>44274</c:v>
                </c:pt>
                <c:pt idx="191">
                  <c:v>44290</c:v>
                </c:pt>
                <c:pt idx="192">
                  <c:v>44328</c:v>
                </c:pt>
                <c:pt idx="193">
                  <c:v>44356</c:v>
                </c:pt>
                <c:pt idx="194">
                  <c:v>44384</c:v>
                </c:pt>
                <c:pt idx="195">
                  <c:v>44430</c:v>
                </c:pt>
                <c:pt idx="196">
                  <c:v>44457</c:v>
                </c:pt>
                <c:pt idx="197">
                  <c:v>44483</c:v>
                </c:pt>
                <c:pt idx="198">
                  <c:v>44526</c:v>
                </c:pt>
                <c:pt idx="199">
                  <c:v>44556</c:v>
                </c:pt>
                <c:pt idx="200">
                  <c:v>44569</c:v>
                </c:pt>
                <c:pt idx="201">
                  <c:v>44612</c:v>
                </c:pt>
                <c:pt idx="202">
                  <c:v>44651</c:v>
                </c:pt>
                <c:pt idx="203">
                  <c:v>44665</c:v>
                </c:pt>
                <c:pt idx="204">
                  <c:v>44694</c:v>
                </c:pt>
                <c:pt idx="205">
                  <c:v>44730</c:v>
                </c:pt>
                <c:pt idx="206">
                  <c:v>44763</c:v>
                </c:pt>
                <c:pt idx="207">
                  <c:v>44804</c:v>
                </c:pt>
                <c:pt idx="208">
                  <c:v>44815</c:v>
                </c:pt>
                <c:pt idx="209">
                  <c:v>44846</c:v>
                </c:pt>
                <c:pt idx="210">
                  <c:v>44871</c:v>
                </c:pt>
                <c:pt idx="211">
                  <c:v>44912</c:v>
                </c:pt>
                <c:pt idx="212">
                  <c:v>44933</c:v>
                </c:pt>
                <c:pt idx="213">
                  <c:v>44969</c:v>
                </c:pt>
                <c:pt idx="214">
                  <c:v>44988</c:v>
                </c:pt>
                <c:pt idx="215">
                  <c:v>45018</c:v>
                </c:pt>
                <c:pt idx="216">
                  <c:v>45059</c:v>
                </c:pt>
                <c:pt idx="217">
                  <c:v>45087</c:v>
                </c:pt>
                <c:pt idx="218">
                  <c:v>45123</c:v>
                </c:pt>
                <c:pt idx="219">
                  <c:v>45151</c:v>
                </c:pt>
                <c:pt idx="220">
                  <c:v>45177</c:v>
                </c:pt>
                <c:pt idx="221">
                  <c:v>45200</c:v>
                </c:pt>
                <c:pt idx="222">
                  <c:v>45235</c:v>
                </c:pt>
                <c:pt idx="223">
                  <c:v>45262</c:v>
                </c:pt>
                <c:pt idx="224">
                  <c:v>45295</c:v>
                </c:pt>
                <c:pt idx="225">
                  <c:v>45332</c:v>
                </c:pt>
                <c:pt idx="226">
                  <c:v>45368</c:v>
                </c:pt>
                <c:pt idx="227">
                  <c:v>45402</c:v>
                </c:pt>
                <c:pt idx="228">
                  <c:v>45414</c:v>
                </c:pt>
                <c:pt idx="229">
                  <c:v>45444</c:v>
                </c:pt>
                <c:pt idx="230">
                  <c:v>45499</c:v>
                </c:pt>
                <c:pt idx="231">
                  <c:v>45515</c:v>
                </c:pt>
                <c:pt idx="232">
                  <c:v>45543</c:v>
                </c:pt>
                <c:pt idx="233">
                  <c:v>45592</c:v>
                </c:pt>
                <c:pt idx="234">
                  <c:v>45599</c:v>
                </c:pt>
                <c:pt idx="235">
                  <c:v>45634</c:v>
                </c:pt>
                <c:pt idx="236">
                  <c:v>45661</c:v>
                </c:pt>
                <c:pt idx="237">
                  <c:v>45711</c:v>
                </c:pt>
                <c:pt idx="238">
                  <c:v>45725</c:v>
                </c:pt>
                <c:pt idx="239">
                  <c:v>45772</c:v>
                </c:pt>
                <c:pt idx="240">
                  <c:v>45793</c:v>
                </c:pt>
                <c:pt idx="241">
                  <c:v>45833</c:v>
                </c:pt>
              </c:numCache>
            </c:numRef>
          </c:cat>
          <c:val>
            <c:numRef>
              <c:f>'rio Illapel antes Choapa'!$E$2:$E$243</c:f>
              <c:numCache>
                <c:formatCode>General</c:formatCode>
                <c:ptCount val="242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6C-4FD9-9663-DAE56DFDF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369504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'rio Illapel antes Choapa'!$D$1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'rio Illapel antes Choapa'!$A$2:$A$243</c:f>
              <c:numCache>
                <c:formatCode>mmm\-yy</c:formatCode>
                <c:ptCount val="242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38582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41767</c:v>
                </c:pt>
                <c:pt idx="109">
                  <c:v>41809</c:v>
                </c:pt>
                <c:pt idx="110">
                  <c:v>41825</c:v>
                </c:pt>
                <c:pt idx="111">
                  <c:v>41864</c:v>
                </c:pt>
                <c:pt idx="112">
                  <c:v>41893</c:v>
                </c:pt>
                <c:pt idx="113">
                  <c:v>41916</c:v>
                </c:pt>
                <c:pt idx="114">
                  <c:v>41945</c:v>
                </c:pt>
                <c:pt idx="115">
                  <c:v>41980</c:v>
                </c:pt>
                <c:pt idx="116">
                  <c:v>42011</c:v>
                </c:pt>
                <c:pt idx="117">
                  <c:v>42042</c:v>
                </c:pt>
                <c:pt idx="118">
                  <c:v>42070</c:v>
                </c:pt>
                <c:pt idx="119">
                  <c:v>42101</c:v>
                </c:pt>
                <c:pt idx="120">
                  <c:v>42131</c:v>
                </c:pt>
                <c:pt idx="121">
                  <c:v>42162</c:v>
                </c:pt>
                <c:pt idx="122">
                  <c:v>42193</c:v>
                </c:pt>
                <c:pt idx="123">
                  <c:v>42221</c:v>
                </c:pt>
                <c:pt idx="124">
                  <c:v>42250</c:v>
                </c:pt>
                <c:pt idx="125">
                  <c:v>42280</c:v>
                </c:pt>
                <c:pt idx="126">
                  <c:v>42311</c:v>
                </c:pt>
                <c:pt idx="127">
                  <c:v>42343</c:v>
                </c:pt>
                <c:pt idx="128">
                  <c:v>42375</c:v>
                </c:pt>
                <c:pt idx="129">
                  <c:v>42406</c:v>
                </c:pt>
                <c:pt idx="130">
                  <c:v>42434</c:v>
                </c:pt>
                <c:pt idx="131">
                  <c:v>42462</c:v>
                </c:pt>
                <c:pt idx="132">
                  <c:v>42492</c:v>
                </c:pt>
                <c:pt idx="133">
                  <c:v>42523</c:v>
                </c:pt>
                <c:pt idx="134">
                  <c:v>42553</c:v>
                </c:pt>
                <c:pt idx="135">
                  <c:v>42594</c:v>
                </c:pt>
                <c:pt idx="136">
                  <c:v>42622</c:v>
                </c:pt>
                <c:pt idx="137">
                  <c:v>42651</c:v>
                </c:pt>
                <c:pt idx="138">
                  <c:v>42702</c:v>
                </c:pt>
                <c:pt idx="139">
                  <c:v>42724</c:v>
                </c:pt>
                <c:pt idx="140">
                  <c:v>42755</c:v>
                </c:pt>
                <c:pt idx="141">
                  <c:v>42786</c:v>
                </c:pt>
                <c:pt idx="142">
                  <c:v>42814</c:v>
                </c:pt>
                <c:pt idx="143">
                  <c:v>42845</c:v>
                </c:pt>
                <c:pt idx="144">
                  <c:v>42875</c:v>
                </c:pt>
                <c:pt idx="145">
                  <c:v>42906</c:v>
                </c:pt>
                <c:pt idx="146">
                  <c:v>42936</c:v>
                </c:pt>
                <c:pt idx="147">
                  <c:v>42965</c:v>
                </c:pt>
                <c:pt idx="148">
                  <c:v>42986</c:v>
                </c:pt>
                <c:pt idx="149">
                  <c:v>43014</c:v>
                </c:pt>
                <c:pt idx="150">
                  <c:v>43056</c:v>
                </c:pt>
                <c:pt idx="151">
                  <c:v>43082</c:v>
                </c:pt>
                <c:pt idx="152">
                  <c:v>43112</c:v>
                </c:pt>
                <c:pt idx="153">
                  <c:v>43139</c:v>
                </c:pt>
                <c:pt idx="154">
                  <c:v>43168</c:v>
                </c:pt>
                <c:pt idx="155">
                  <c:v>43195</c:v>
                </c:pt>
                <c:pt idx="156">
                  <c:v>43223</c:v>
                </c:pt>
                <c:pt idx="157">
                  <c:v>43277</c:v>
                </c:pt>
                <c:pt idx="158">
                  <c:v>43297</c:v>
                </c:pt>
                <c:pt idx="159">
                  <c:v>43338</c:v>
                </c:pt>
                <c:pt idx="160">
                  <c:v>43349</c:v>
                </c:pt>
                <c:pt idx="161">
                  <c:v>43394</c:v>
                </c:pt>
                <c:pt idx="162">
                  <c:v>43422</c:v>
                </c:pt>
                <c:pt idx="163">
                  <c:v>43450</c:v>
                </c:pt>
                <c:pt idx="164">
                  <c:v>43492</c:v>
                </c:pt>
                <c:pt idx="165">
                  <c:v>43520</c:v>
                </c:pt>
                <c:pt idx="166">
                  <c:v>43537</c:v>
                </c:pt>
                <c:pt idx="167">
                  <c:v>43576</c:v>
                </c:pt>
                <c:pt idx="168">
                  <c:v>43590</c:v>
                </c:pt>
                <c:pt idx="169">
                  <c:v>43632</c:v>
                </c:pt>
                <c:pt idx="170">
                  <c:v>43656</c:v>
                </c:pt>
                <c:pt idx="171">
                  <c:v>43684</c:v>
                </c:pt>
                <c:pt idx="172">
                  <c:v>43717</c:v>
                </c:pt>
                <c:pt idx="173">
                  <c:v>43740</c:v>
                </c:pt>
                <c:pt idx="174">
                  <c:v>43772</c:v>
                </c:pt>
                <c:pt idx="175">
                  <c:v>43814</c:v>
                </c:pt>
                <c:pt idx="176">
                  <c:v>43839</c:v>
                </c:pt>
                <c:pt idx="177">
                  <c:v>43878</c:v>
                </c:pt>
                <c:pt idx="178">
                  <c:v>43898</c:v>
                </c:pt>
                <c:pt idx="179">
                  <c:v>43926</c:v>
                </c:pt>
                <c:pt idx="180">
                  <c:v>43968</c:v>
                </c:pt>
                <c:pt idx="181">
                  <c:v>44008</c:v>
                </c:pt>
                <c:pt idx="182">
                  <c:v>44023</c:v>
                </c:pt>
                <c:pt idx="183">
                  <c:v>44050</c:v>
                </c:pt>
                <c:pt idx="184">
                  <c:v>44079</c:v>
                </c:pt>
                <c:pt idx="185">
                  <c:v>44121</c:v>
                </c:pt>
                <c:pt idx="186">
                  <c:v>44149</c:v>
                </c:pt>
                <c:pt idx="187">
                  <c:v>44176</c:v>
                </c:pt>
                <c:pt idx="188">
                  <c:v>44205</c:v>
                </c:pt>
                <c:pt idx="189">
                  <c:v>44247</c:v>
                </c:pt>
                <c:pt idx="190">
                  <c:v>44274</c:v>
                </c:pt>
                <c:pt idx="191">
                  <c:v>44290</c:v>
                </c:pt>
                <c:pt idx="192">
                  <c:v>44328</c:v>
                </c:pt>
                <c:pt idx="193">
                  <c:v>44356</c:v>
                </c:pt>
                <c:pt idx="194">
                  <c:v>44384</c:v>
                </c:pt>
                <c:pt idx="195">
                  <c:v>44430</c:v>
                </c:pt>
                <c:pt idx="196">
                  <c:v>44457</c:v>
                </c:pt>
                <c:pt idx="197">
                  <c:v>44483</c:v>
                </c:pt>
                <c:pt idx="198">
                  <c:v>44526</c:v>
                </c:pt>
                <c:pt idx="199">
                  <c:v>44556</c:v>
                </c:pt>
                <c:pt idx="200">
                  <c:v>44569</c:v>
                </c:pt>
                <c:pt idx="201">
                  <c:v>44612</c:v>
                </c:pt>
                <c:pt idx="202">
                  <c:v>44651</c:v>
                </c:pt>
                <c:pt idx="203">
                  <c:v>44665</c:v>
                </c:pt>
                <c:pt idx="204">
                  <c:v>44694</c:v>
                </c:pt>
                <c:pt idx="205">
                  <c:v>44730</c:v>
                </c:pt>
                <c:pt idx="206">
                  <c:v>44763</c:v>
                </c:pt>
                <c:pt idx="207">
                  <c:v>44804</c:v>
                </c:pt>
                <c:pt idx="208">
                  <c:v>44815</c:v>
                </c:pt>
                <c:pt idx="209">
                  <c:v>44846</c:v>
                </c:pt>
                <c:pt idx="210">
                  <c:v>44871</c:v>
                </c:pt>
                <c:pt idx="211">
                  <c:v>44912</c:v>
                </c:pt>
                <c:pt idx="212">
                  <c:v>44933</c:v>
                </c:pt>
                <c:pt idx="213">
                  <c:v>44969</c:v>
                </c:pt>
                <c:pt idx="214">
                  <c:v>44988</c:v>
                </c:pt>
                <c:pt idx="215">
                  <c:v>45018</c:v>
                </c:pt>
                <c:pt idx="216">
                  <c:v>45059</c:v>
                </c:pt>
                <c:pt idx="217">
                  <c:v>45087</c:v>
                </c:pt>
                <c:pt idx="218">
                  <c:v>45123</c:v>
                </c:pt>
                <c:pt idx="219">
                  <c:v>45151</c:v>
                </c:pt>
                <c:pt idx="220">
                  <c:v>45177</c:v>
                </c:pt>
                <c:pt idx="221">
                  <c:v>45200</c:v>
                </c:pt>
                <c:pt idx="222">
                  <c:v>45235</c:v>
                </c:pt>
                <c:pt idx="223">
                  <c:v>45262</c:v>
                </c:pt>
                <c:pt idx="224">
                  <c:v>45295</c:v>
                </c:pt>
                <c:pt idx="225">
                  <c:v>45332</c:v>
                </c:pt>
                <c:pt idx="226">
                  <c:v>45368</c:v>
                </c:pt>
                <c:pt idx="227">
                  <c:v>45402</c:v>
                </c:pt>
                <c:pt idx="228">
                  <c:v>45414</c:v>
                </c:pt>
                <c:pt idx="229">
                  <c:v>45444</c:v>
                </c:pt>
                <c:pt idx="230">
                  <c:v>45499</c:v>
                </c:pt>
                <c:pt idx="231">
                  <c:v>45515</c:v>
                </c:pt>
                <c:pt idx="232">
                  <c:v>45543</c:v>
                </c:pt>
                <c:pt idx="233">
                  <c:v>45592</c:v>
                </c:pt>
                <c:pt idx="234">
                  <c:v>45599</c:v>
                </c:pt>
                <c:pt idx="235">
                  <c:v>45634</c:v>
                </c:pt>
                <c:pt idx="236">
                  <c:v>45661</c:v>
                </c:pt>
                <c:pt idx="237">
                  <c:v>45711</c:v>
                </c:pt>
                <c:pt idx="238">
                  <c:v>45725</c:v>
                </c:pt>
                <c:pt idx="239">
                  <c:v>45772</c:v>
                </c:pt>
                <c:pt idx="240">
                  <c:v>45793</c:v>
                </c:pt>
                <c:pt idx="241">
                  <c:v>45833</c:v>
                </c:pt>
              </c:numCache>
            </c:numRef>
          </c:xVal>
          <c:yVal>
            <c:numRef>
              <c:f>'rio Illapel antes Choapa'!$D$2:$D$243</c:f>
              <c:numCache>
                <c:formatCode>0.000</c:formatCode>
                <c:ptCount val="242"/>
                <c:pt idx="1">
                  <c:v>7.0000000000000001E-3</c:v>
                </c:pt>
                <c:pt idx="2">
                  <c:v>5.0000000000000001E-3</c:v>
                </c:pt>
                <c:pt idx="3">
                  <c:v>6.0000000000000001E-3</c:v>
                </c:pt>
                <c:pt idx="4" formatCode="General">
                  <c:v>7.0000000000000001E-3</c:v>
                </c:pt>
                <c:pt idx="5" formatCode="General">
                  <c:v>5.0000000000000001E-3</c:v>
                </c:pt>
                <c:pt idx="6" formatCode="General">
                  <c:v>5.0000000000000001E-3</c:v>
                </c:pt>
                <c:pt idx="7" formatCode="General">
                  <c:v>6.0000000000000001E-3</c:v>
                </c:pt>
                <c:pt idx="8" formatCode="General">
                  <c:v>5.0000000000000001E-3</c:v>
                </c:pt>
                <c:pt idx="9" formatCode="General">
                  <c:v>5.0000000000000001E-3</c:v>
                </c:pt>
                <c:pt idx="10" formatCode="General">
                  <c:v>5.0000000000000001E-3</c:v>
                </c:pt>
                <c:pt idx="11" formatCode="General">
                  <c:v>5.0000000000000001E-3</c:v>
                </c:pt>
                <c:pt idx="12" formatCode="General">
                  <c:v>5.0000000000000001E-3</c:v>
                </c:pt>
                <c:pt idx="13" formatCode="General">
                  <c:v>5.0000000000000001E-3</c:v>
                </c:pt>
                <c:pt idx="14" formatCode="General">
                  <c:v>5.0000000000000001E-3</c:v>
                </c:pt>
                <c:pt idx="15" formatCode="General">
                  <c:v>5.0000000000000001E-3</c:v>
                </c:pt>
                <c:pt idx="16" formatCode="General">
                  <c:v>5.0000000000000001E-3</c:v>
                </c:pt>
                <c:pt idx="17" formatCode="General">
                  <c:v>5.0000000000000001E-3</c:v>
                </c:pt>
                <c:pt idx="18" formatCode="General">
                  <c:v>5.0000000000000001E-3</c:v>
                </c:pt>
                <c:pt idx="19" formatCode="General">
                  <c:v>5.0000000000000001E-3</c:v>
                </c:pt>
                <c:pt idx="20" formatCode="General">
                  <c:v>5.0000000000000001E-3</c:v>
                </c:pt>
                <c:pt idx="21" formatCode="General">
                  <c:v>5.0000000000000001E-3</c:v>
                </c:pt>
                <c:pt idx="22" formatCode="General">
                  <c:v>5.0000000000000001E-3</c:v>
                </c:pt>
                <c:pt idx="23" formatCode="General">
                  <c:v>5.0000000000000001E-3</c:v>
                </c:pt>
                <c:pt idx="24" formatCode="General">
                  <c:v>5.0000000000000001E-3</c:v>
                </c:pt>
                <c:pt idx="25" formatCode="General">
                  <c:v>5.0000000000000001E-3</c:v>
                </c:pt>
                <c:pt idx="26" formatCode="General">
                  <c:v>5.0000000000000001E-3</c:v>
                </c:pt>
                <c:pt idx="27" formatCode="General">
                  <c:v>5.0000000000000001E-3</c:v>
                </c:pt>
                <c:pt idx="28" formatCode="General">
                  <c:v>5.0000000000000001E-3</c:v>
                </c:pt>
                <c:pt idx="29" formatCode="General">
                  <c:v>6.0000000000000001E-3</c:v>
                </c:pt>
                <c:pt idx="30" formatCode="General">
                  <c:v>6.0000000000000001E-3</c:v>
                </c:pt>
                <c:pt idx="31" formatCode="General">
                  <c:v>6.0000000000000001E-3</c:v>
                </c:pt>
                <c:pt idx="32" formatCode="General">
                  <c:v>7.0000000000000001E-3</c:v>
                </c:pt>
                <c:pt idx="33" formatCode="General">
                  <c:v>7.0000000000000001E-3</c:v>
                </c:pt>
                <c:pt idx="34" formatCode="General">
                  <c:v>5.0000000000000001E-3</c:v>
                </c:pt>
                <c:pt idx="35" formatCode="General">
                  <c:v>8.0000000000000002E-3</c:v>
                </c:pt>
                <c:pt idx="36" formatCode="General">
                  <c:v>7.0000000000000001E-3</c:v>
                </c:pt>
                <c:pt idx="37" formatCode="General">
                  <c:v>8.0000000000000002E-3</c:v>
                </c:pt>
                <c:pt idx="38" formatCode="General">
                  <c:v>5.0000000000000001E-3</c:v>
                </c:pt>
                <c:pt idx="39" formatCode="General">
                  <c:v>5.0000000000000001E-3</c:v>
                </c:pt>
                <c:pt idx="40" formatCode="General">
                  <c:v>6.0000000000000001E-3</c:v>
                </c:pt>
                <c:pt idx="41" formatCode="General">
                  <c:v>5.0000000000000001E-3</c:v>
                </c:pt>
                <c:pt idx="42" formatCode="General">
                  <c:v>7.0000000000000001E-3</c:v>
                </c:pt>
                <c:pt idx="43" formatCode="General">
                  <c:v>5.0000000000000001E-3</c:v>
                </c:pt>
                <c:pt idx="44" formatCode="General">
                  <c:v>7.0000000000000001E-3</c:v>
                </c:pt>
                <c:pt idx="45" formatCode="General">
                  <c:v>8.0000000000000002E-3</c:v>
                </c:pt>
                <c:pt idx="46" formatCode="General">
                  <c:v>8.0000000000000002E-3</c:v>
                </c:pt>
                <c:pt idx="47" formatCode="General">
                  <c:v>8.0000000000000002E-3</c:v>
                </c:pt>
                <c:pt idx="48" formatCode="General">
                  <c:v>5.0000000000000001E-3</c:v>
                </c:pt>
                <c:pt idx="49" formatCode="General">
                  <c:v>6.0000000000000001E-3</c:v>
                </c:pt>
                <c:pt idx="50" formatCode="General">
                  <c:v>8.0000000000000002E-3</c:v>
                </c:pt>
                <c:pt idx="51" formatCode="General">
                  <c:v>8.9999999999999993E-3</c:v>
                </c:pt>
                <c:pt idx="52" formatCode="General">
                  <c:v>5.0000000000000001E-3</c:v>
                </c:pt>
                <c:pt idx="53" formatCode="General">
                  <c:v>6.0000000000000001E-3</c:v>
                </c:pt>
                <c:pt idx="54" formatCode="General">
                  <c:v>8.9999999999999993E-3</c:v>
                </c:pt>
                <c:pt idx="55" formatCode="General">
                  <c:v>5.0000000000000001E-3</c:v>
                </c:pt>
                <c:pt idx="56" formatCode="General">
                  <c:v>5.0000000000000001E-3</c:v>
                </c:pt>
                <c:pt idx="57" formatCode="General">
                  <c:v>5.0000000000000001E-3</c:v>
                </c:pt>
                <c:pt idx="58" formatCode="General">
                  <c:v>5.0000000000000001E-3</c:v>
                </c:pt>
                <c:pt idx="59" formatCode="General">
                  <c:v>5.0000000000000001E-3</c:v>
                </c:pt>
                <c:pt idx="60" formatCode="General">
                  <c:v>5.0000000000000001E-3</c:v>
                </c:pt>
                <c:pt idx="61" formatCode="General">
                  <c:v>5.0000000000000001E-3</c:v>
                </c:pt>
                <c:pt idx="62" formatCode="General">
                  <c:v>5.0000000000000001E-3</c:v>
                </c:pt>
                <c:pt idx="63" formatCode="General">
                  <c:v>7.0000000000000001E-3</c:v>
                </c:pt>
                <c:pt idx="64" formatCode="General">
                  <c:v>5.0000000000000001E-3</c:v>
                </c:pt>
                <c:pt idx="65" formatCode="General">
                  <c:v>5.0000000000000001E-3</c:v>
                </c:pt>
                <c:pt idx="66" formatCode="General">
                  <c:v>5.0000000000000001E-3</c:v>
                </c:pt>
                <c:pt idx="67" formatCode="General">
                  <c:v>7.0000000000000001E-3</c:v>
                </c:pt>
                <c:pt idx="68" formatCode="General">
                  <c:v>5.0000000000000001E-3</c:v>
                </c:pt>
                <c:pt idx="69" formatCode="General">
                  <c:v>5.0000000000000001E-3</c:v>
                </c:pt>
                <c:pt idx="70" formatCode="General">
                  <c:v>5.0000000000000001E-3</c:v>
                </c:pt>
                <c:pt idx="71" formatCode="General">
                  <c:v>5.0000000000000001E-3</c:v>
                </c:pt>
                <c:pt idx="72" formatCode="General">
                  <c:v>5.0000000000000001E-3</c:v>
                </c:pt>
                <c:pt idx="73" formatCode="General">
                  <c:v>7.0000000000000001E-3</c:v>
                </c:pt>
                <c:pt idx="74" formatCode="General">
                  <c:v>5.0000000000000001E-3</c:v>
                </c:pt>
                <c:pt idx="75" formatCode="General">
                  <c:v>5.0000000000000001E-3</c:v>
                </c:pt>
                <c:pt idx="76" formatCode="General">
                  <c:v>5.0000000000000001E-3</c:v>
                </c:pt>
                <c:pt idx="77" formatCode="General">
                  <c:v>5.0000000000000001E-3</c:v>
                </c:pt>
                <c:pt idx="78" formatCode="General">
                  <c:v>5.0000000000000001E-3</c:v>
                </c:pt>
                <c:pt idx="79" formatCode="General">
                  <c:v>5.0000000000000001E-3</c:v>
                </c:pt>
                <c:pt idx="80" formatCode="General">
                  <c:v>5.0000000000000001E-3</c:v>
                </c:pt>
                <c:pt idx="81" formatCode="General">
                  <c:v>5.0000000000000001E-3</c:v>
                </c:pt>
                <c:pt idx="82" formatCode="General">
                  <c:v>5.0000000000000001E-3</c:v>
                </c:pt>
                <c:pt idx="83" formatCode="General">
                  <c:v>5.0000000000000001E-3</c:v>
                </c:pt>
                <c:pt idx="84" formatCode="General">
                  <c:v>5.0000000000000001E-3</c:v>
                </c:pt>
                <c:pt idx="85" formatCode="General">
                  <c:v>5.0000000000000001E-3</c:v>
                </c:pt>
                <c:pt idx="86" formatCode="General">
                  <c:v>5.0000000000000001E-3</c:v>
                </c:pt>
                <c:pt idx="87" formatCode="General">
                  <c:v>5.0000000000000001E-3</c:v>
                </c:pt>
                <c:pt idx="88" formatCode="General">
                  <c:v>5.0000000000000001E-3</c:v>
                </c:pt>
                <c:pt idx="89" formatCode="General">
                  <c:v>5.0000000000000001E-3</c:v>
                </c:pt>
                <c:pt idx="90" formatCode="General">
                  <c:v>5.0000000000000001E-3</c:v>
                </c:pt>
                <c:pt idx="91" formatCode="General">
                  <c:v>5.0000000000000001E-3</c:v>
                </c:pt>
                <c:pt idx="92" formatCode="General">
                  <c:v>5.0000000000000001E-3</c:v>
                </c:pt>
                <c:pt idx="93" formatCode="General">
                  <c:v>5.0000000000000001E-3</c:v>
                </c:pt>
                <c:pt idx="94" formatCode="General">
                  <c:v>5.0000000000000001E-3</c:v>
                </c:pt>
                <c:pt idx="95" formatCode="General">
                  <c:v>5.0000000000000001E-3</c:v>
                </c:pt>
                <c:pt idx="96" formatCode="General">
                  <c:v>5.0000000000000001E-3</c:v>
                </c:pt>
                <c:pt idx="97" formatCode="General">
                  <c:v>5.0000000000000001E-3</c:v>
                </c:pt>
                <c:pt idx="98" formatCode="General">
                  <c:v>5.0000000000000001E-3</c:v>
                </c:pt>
                <c:pt idx="99" formatCode="General">
                  <c:v>5.0000000000000001E-3</c:v>
                </c:pt>
                <c:pt idx="100" formatCode="General">
                  <c:v>5.0000000000000001E-3</c:v>
                </c:pt>
                <c:pt idx="101" formatCode="General">
                  <c:v>5.0000000000000001E-3</c:v>
                </c:pt>
                <c:pt idx="102" formatCode="General">
                  <c:v>5.0000000000000001E-3</c:v>
                </c:pt>
                <c:pt idx="103" formatCode="General">
                  <c:v>5.0000000000000001E-3</c:v>
                </c:pt>
                <c:pt idx="104" formatCode="General">
                  <c:v>5.0000000000000001E-3</c:v>
                </c:pt>
                <c:pt idx="105" formatCode="General">
                  <c:v>5.0000000000000001E-3</c:v>
                </c:pt>
                <c:pt idx="106" formatCode="General">
                  <c:v>5.0000000000000001E-3</c:v>
                </c:pt>
                <c:pt idx="107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6.0000000000000001E-3</c:v>
                </c:pt>
                <c:pt idx="110" formatCode="General">
                  <c:v>5.0000000000000001E-3</c:v>
                </c:pt>
                <c:pt idx="111" formatCode="General">
                  <c:v>6.0000000000000001E-3</c:v>
                </c:pt>
                <c:pt idx="112" formatCode="General">
                  <c:v>5.0000000000000001E-3</c:v>
                </c:pt>
                <c:pt idx="113" formatCode="General">
                  <c:v>7.0000000000000001E-3</c:v>
                </c:pt>
                <c:pt idx="114" formatCode="General">
                  <c:v>7.0000000000000001E-3</c:v>
                </c:pt>
                <c:pt idx="115" formatCode="General">
                  <c:v>5.0000000000000001E-3</c:v>
                </c:pt>
                <c:pt idx="122" formatCode="General">
                  <c:v>5.0000000000000001E-3</c:v>
                </c:pt>
                <c:pt idx="123" formatCode="General">
                  <c:v>6.0000000000000001E-3</c:v>
                </c:pt>
                <c:pt idx="124" formatCode="General">
                  <c:v>6.0000000000000001E-3</c:v>
                </c:pt>
                <c:pt idx="125" formatCode="General">
                  <c:v>6.0000000000000001E-3</c:v>
                </c:pt>
                <c:pt idx="126" formatCode="General">
                  <c:v>5.0000000000000001E-3</c:v>
                </c:pt>
                <c:pt idx="127" formatCode="General">
                  <c:v>5.0000000000000001E-3</c:v>
                </c:pt>
                <c:pt idx="128" formatCode="General">
                  <c:v>6.0000000000000001E-3</c:v>
                </c:pt>
                <c:pt idx="129" formatCode="General">
                  <c:v>5.0000000000000001E-3</c:v>
                </c:pt>
                <c:pt idx="130" formatCode="General">
                  <c:v>5.0000000000000001E-3</c:v>
                </c:pt>
                <c:pt idx="131" formatCode="General">
                  <c:v>6.0000000000000001E-3</c:v>
                </c:pt>
                <c:pt idx="132" formatCode="General">
                  <c:v>6.0000000000000001E-3</c:v>
                </c:pt>
                <c:pt idx="133" formatCode="General">
                  <c:v>5.0000000000000001E-3</c:v>
                </c:pt>
                <c:pt idx="134" formatCode="General">
                  <c:v>5.0000000000000001E-3</c:v>
                </c:pt>
                <c:pt idx="135" formatCode="General">
                  <c:v>5.0000000000000001E-3</c:v>
                </c:pt>
                <c:pt idx="136" formatCode="General">
                  <c:v>5.0000000000000001E-3</c:v>
                </c:pt>
                <c:pt idx="137" formatCode="General">
                  <c:v>5.0000000000000001E-3</c:v>
                </c:pt>
                <c:pt idx="138" formatCode="General">
                  <c:v>5.0000000000000001E-3</c:v>
                </c:pt>
                <c:pt idx="139" formatCode="General">
                  <c:v>5.0000000000000001E-3</c:v>
                </c:pt>
                <c:pt idx="140" formatCode="General">
                  <c:v>5.0000000000000001E-3</c:v>
                </c:pt>
                <c:pt idx="141" formatCode="General">
                  <c:v>5.0000000000000001E-3</c:v>
                </c:pt>
                <c:pt idx="142" formatCode="General">
                  <c:v>6.0000000000000001E-3</c:v>
                </c:pt>
                <c:pt idx="143" formatCode="General">
                  <c:v>5.0000000000000001E-3</c:v>
                </c:pt>
                <c:pt idx="144" formatCode="General">
                  <c:v>5.0000000000000001E-3</c:v>
                </c:pt>
                <c:pt idx="145" formatCode="General">
                  <c:v>5.0000000000000001E-3</c:v>
                </c:pt>
                <c:pt idx="146" formatCode="General">
                  <c:v>5.0000000000000001E-3</c:v>
                </c:pt>
                <c:pt idx="147" formatCode="General">
                  <c:v>5.0000000000000001E-3</c:v>
                </c:pt>
                <c:pt idx="148" formatCode="General">
                  <c:v>5.0000000000000001E-3</c:v>
                </c:pt>
                <c:pt idx="149" formatCode="General">
                  <c:v>5.0000000000000001E-3</c:v>
                </c:pt>
                <c:pt idx="150" formatCode="General">
                  <c:v>5.0000000000000001E-3</c:v>
                </c:pt>
                <c:pt idx="151" formatCode="General">
                  <c:v>5.0000000000000001E-3</c:v>
                </c:pt>
                <c:pt idx="152" formatCode="General">
                  <c:v>6.0000000000000001E-3</c:v>
                </c:pt>
                <c:pt idx="153" formatCode="General">
                  <c:v>6.0000000000000001E-3</c:v>
                </c:pt>
                <c:pt idx="154" formatCode="General">
                  <c:v>5.0000000000000001E-3</c:v>
                </c:pt>
                <c:pt idx="155" formatCode="General">
                  <c:v>5.0000000000000001E-3</c:v>
                </c:pt>
                <c:pt idx="156" formatCode="General">
                  <c:v>5.0000000000000001E-3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5.0000000000000001E-3</c:v>
                </c:pt>
                <c:pt idx="160" formatCode="General">
                  <c:v>5.0000000000000001E-3</c:v>
                </c:pt>
                <c:pt idx="162" formatCode="General">
                  <c:v>6.0000000000000001E-3</c:v>
                </c:pt>
                <c:pt idx="163" formatCode="General">
                  <c:v>6.0000000000000001E-3</c:v>
                </c:pt>
                <c:pt idx="164" formatCode="General">
                  <c:v>5.0000000000000001E-3</c:v>
                </c:pt>
                <c:pt idx="165" formatCode="General">
                  <c:v>6.0000000000000001E-3</c:v>
                </c:pt>
                <c:pt idx="166" formatCode="General">
                  <c:v>5.0000000000000001E-3</c:v>
                </c:pt>
                <c:pt idx="167" formatCode="General">
                  <c:v>5.0000000000000001E-3</c:v>
                </c:pt>
                <c:pt idx="168" formatCode="General">
                  <c:v>5.0000000000000001E-3</c:v>
                </c:pt>
                <c:pt idx="169" formatCode="General">
                  <c:v>5.0000000000000001E-3</c:v>
                </c:pt>
                <c:pt idx="170" formatCode="General">
                  <c:v>5.0000000000000001E-3</c:v>
                </c:pt>
                <c:pt idx="171" formatCode="General">
                  <c:v>5.0000000000000001E-3</c:v>
                </c:pt>
                <c:pt idx="172" formatCode="General">
                  <c:v>5.0000000000000001E-3</c:v>
                </c:pt>
                <c:pt idx="173" formatCode="General">
                  <c:v>5.0000000000000001E-3</c:v>
                </c:pt>
                <c:pt idx="174" formatCode="General">
                  <c:v>5.0000000000000001E-3</c:v>
                </c:pt>
                <c:pt idx="175" formatCode="General">
                  <c:v>5.0000000000000001E-3</c:v>
                </c:pt>
                <c:pt idx="181" formatCode="General">
                  <c:v>5.0000000000000001E-3</c:v>
                </c:pt>
                <c:pt idx="182" formatCode="General">
                  <c:v>5.0000000000000001E-3</c:v>
                </c:pt>
                <c:pt idx="183" formatCode="General">
                  <c:v>5.0000000000000001E-3</c:v>
                </c:pt>
                <c:pt idx="184" formatCode="General">
                  <c:v>5.0000000000000001E-3</c:v>
                </c:pt>
                <c:pt idx="185" formatCode="General">
                  <c:v>5.0000000000000001E-3</c:v>
                </c:pt>
                <c:pt idx="186" formatCode="General">
                  <c:v>5.0000000000000001E-3</c:v>
                </c:pt>
                <c:pt idx="206" formatCode="General">
                  <c:v>5.0000000000000001E-3</c:v>
                </c:pt>
                <c:pt idx="207" formatCode="General">
                  <c:v>5.0000000000000001E-3</c:v>
                </c:pt>
                <c:pt idx="208" formatCode="General">
                  <c:v>5.0000000000000001E-3</c:v>
                </c:pt>
                <c:pt idx="219" formatCode="General">
                  <c:v>5.0000000000000001E-3</c:v>
                </c:pt>
                <c:pt idx="220" formatCode="General">
                  <c:v>5.0000000000000001E-3</c:v>
                </c:pt>
                <c:pt idx="221" formatCode="General">
                  <c:v>5.0000000000000001E-3</c:v>
                </c:pt>
                <c:pt idx="222" formatCode="General">
                  <c:v>5.0000000000000001E-3</c:v>
                </c:pt>
                <c:pt idx="223" formatCode="General">
                  <c:v>5.0000000000000001E-3</c:v>
                </c:pt>
                <c:pt idx="224" formatCode="General">
                  <c:v>5.0000000000000001E-3</c:v>
                </c:pt>
                <c:pt idx="229" formatCode="General">
                  <c:v>5.0000000000000001E-3</c:v>
                </c:pt>
                <c:pt idx="230" formatCode="General">
                  <c:v>5.0000000000000001E-3</c:v>
                </c:pt>
                <c:pt idx="231" formatCode="General">
                  <c:v>5.0000000000000001E-3</c:v>
                </c:pt>
                <c:pt idx="232" formatCode="General">
                  <c:v>5.0000000000000001E-3</c:v>
                </c:pt>
                <c:pt idx="233" formatCode="General">
                  <c:v>5.0000000000000001E-3</c:v>
                </c:pt>
                <c:pt idx="234" formatCode="General">
                  <c:v>5.0000000000000001E-3</c:v>
                </c:pt>
                <c:pt idx="235" formatCode="General">
                  <c:v>5.0000000000000001E-3</c:v>
                </c:pt>
                <c:pt idx="236" formatCode="General">
                  <c:v>5.0000000000000001E-3</c:v>
                </c:pt>
                <c:pt idx="237" formatCode="General">
                  <c:v>7.0000000000000001E-3</c:v>
                </c:pt>
                <c:pt idx="238" formatCode="General">
                  <c:v>5.0000000000000001E-3</c:v>
                </c:pt>
                <c:pt idx="239" formatCode="General">
                  <c:v>5.0000000000000001E-3</c:v>
                </c:pt>
                <c:pt idx="240" formatCode="General">
                  <c:v>5.0000000000000001E-3</c:v>
                </c:pt>
                <c:pt idx="241" formatCode="General">
                  <c:v>5.0000000000000001E-3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E6C-4FD9-9663-DAE56DFDF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4369504"/>
        <c:axId val="1"/>
      </c:scatterChart>
      <c:dateAx>
        <c:axId val="624369504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2.0000000000000004E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Molibdeno Total (mg/l)</a:t>
                </a:r>
              </a:p>
            </c:rich>
          </c:tx>
          <c:layout>
            <c:manualLayout>
              <c:xMode val="edge"/>
              <c:yMode val="edge"/>
              <c:x val="1.6267523415760321E-2"/>
              <c:y val="0.21527091836033585"/>
            </c:manualLayout>
          </c:layout>
          <c:overlay val="0"/>
          <c:spPr>
            <a:noFill/>
            <a:ln w="25400">
              <a:noFill/>
            </a:ln>
          </c:spPr>
        </c:title>
        <c:numFmt formatCode="0.0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4369504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0200131233595801"/>
          <c:y val="0.90952074161239649"/>
          <c:w val="0.39551277662198581"/>
          <c:h val="8.1091368814500298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Illapel antes de río Choapa, en Planta Áridos </a:t>
            </a:r>
          </a:p>
        </c:rich>
      </c:tx>
      <c:layout>
        <c:manualLayout>
          <c:xMode val="edge"/>
          <c:yMode val="edge"/>
          <c:x val="0.21345854381267668"/>
          <c:y val="3.287698128643010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790430718773216"/>
          <c:y val="0.17926817894994609"/>
          <c:w val="0.85086121502787315"/>
          <c:h val="0.56523816940606919"/>
        </c:manualLayout>
      </c:layout>
      <c:lineChart>
        <c:grouping val="standard"/>
        <c:varyColors val="0"/>
        <c:ser>
          <c:idx val="0"/>
          <c:order val="1"/>
          <c:tx>
            <c:strRef>
              <c:f>'rio Illapel antes Choapa'!$G$1</c:f>
              <c:strCache>
                <c:ptCount val="1"/>
                <c:pt idx="0">
                  <c:v>Calidad Agua NCh1333 Hierro Total = 5,0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'rio Illapel antes Choapa'!$A$2:$A$243</c:f>
              <c:numCache>
                <c:formatCode>mmm\-yy</c:formatCode>
                <c:ptCount val="242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38582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41767</c:v>
                </c:pt>
                <c:pt idx="109">
                  <c:v>41809</c:v>
                </c:pt>
                <c:pt idx="110">
                  <c:v>41825</c:v>
                </c:pt>
                <c:pt idx="111">
                  <c:v>41864</c:v>
                </c:pt>
                <c:pt idx="112">
                  <c:v>41893</c:v>
                </c:pt>
                <c:pt idx="113">
                  <c:v>41916</c:v>
                </c:pt>
                <c:pt idx="114">
                  <c:v>41945</c:v>
                </c:pt>
                <c:pt idx="115">
                  <c:v>41980</c:v>
                </c:pt>
                <c:pt idx="116">
                  <c:v>42011</c:v>
                </c:pt>
                <c:pt idx="117">
                  <c:v>42042</c:v>
                </c:pt>
                <c:pt idx="118">
                  <c:v>42070</c:v>
                </c:pt>
                <c:pt idx="119">
                  <c:v>42101</c:v>
                </c:pt>
                <c:pt idx="120">
                  <c:v>42131</c:v>
                </c:pt>
                <c:pt idx="121">
                  <c:v>42162</c:v>
                </c:pt>
                <c:pt idx="122">
                  <c:v>42193</c:v>
                </c:pt>
                <c:pt idx="123">
                  <c:v>42221</c:v>
                </c:pt>
                <c:pt idx="124">
                  <c:v>42250</c:v>
                </c:pt>
                <c:pt idx="125">
                  <c:v>42280</c:v>
                </c:pt>
                <c:pt idx="126">
                  <c:v>42311</c:v>
                </c:pt>
                <c:pt idx="127">
                  <c:v>42343</c:v>
                </c:pt>
                <c:pt idx="128">
                  <c:v>42375</c:v>
                </c:pt>
                <c:pt idx="129">
                  <c:v>42406</c:v>
                </c:pt>
                <c:pt idx="130">
                  <c:v>42434</c:v>
                </c:pt>
                <c:pt idx="131">
                  <c:v>42462</c:v>
                </c:pt>
                <c:pt idx="132">
                  <c:v>42492</c:v>
                </c:pt>
                <c:pt idx="133">
                  <c:v>42523</c:v>
                </c:pt>
                <c:pt idx="134">
                  <c:v>42553</c:v>
                </c:pt>
                <c:pt idx="135">
                  <c:v>42594</c:v>
                </c:pt>
                <c:pt idx="136">
                  <c:v>42622</c:v>
                </c:pt>
                <c:pt idx="137">
                  <c:v>42651</c:v>
                </c:pt>
                <c:pt idx="138">
                  <c:v>42702</c:v>
                </c:pt>
                <c:pt idx="139">
                  <c:v>42724</c:v>
                </c:pt>
                <c:pt idx="140">
                  <c:v>42755</c:v>
                </c:pt>
                <c:pt idx="141">
                  <c:v>42786</c:v>
                </c:pt>
                <c:pt idx="142">
                  <c:v>42814</c:v>
                </c:pt>
                <c:pt idx="143">
                  <c:v>42845</c:v>
                </c:pt>
                <c:pt idx="144">
                  <c:v>42875</c:v>
                </c:pt>
                <c:pt idx="145">
                  <c:v>42906</c:v>
                </c:pt>
                <c:pt idx="146">
                  <c:v>42936</c:v>
                </c:pt>
                <c:pt idx="147">
                  <c:v>42965</c:v>
                </c:pt>
                <c:pt idx="148">
                  <c:v>42986</c:v>
                </c:pt>
                <c:pt idx="149">
                  <c:v>43014</c:v>
                </c:pt>
                <c:pt idx="150">
                  <c:v>43056</c:v>
                </c:pt>
                <c:pt idx="151">
                  <c:v>43082</c:v>
                </c:pt>
                <c:pt idx="152">
                  <c:v>43112</c:v>
                </c:pt>
                <c:pt idx="153">
                  <c:v>43139</c:v>
                </c:pt>
                <c:pt idx="154">
                  <c:v>43168</c:v>
                </c:pt>
                <c:pt idx="155">
                  <c:v>43195</c:v>
                </c:pt>
                <c:pt idx="156">
                  <c:v>43223</c:v>
                </c:pt>
                <c:pt idx="157">
                  <c:v>43277</c:v>
                </c:pt>
                <c:pt idx="158">
                  <c:v>43297</c:v>
                </c:pt>
                <c:pt idx="159">
                  <c:v>43338</c:v>
                </c:pt>
                <c:pt idx="160">
                  <c:v>43349</c:v>
                </c:pt>
                <c:pt idx="161">
                  <c:v>43394</c:v>
                </c:pt>
                <c:pt idx="162">
                  <c:v>43422</c:v>
                </c:pt>
                <c:pt idx="163">
                  <c:v>43450</c:v>
                </c:pt>
                <c:pt idx="164">
                  <c:v>43492</c:v>
                </c:pt>
                <c:pt idx="165">
                  <c:v>43520</c:v>
                </c:pt>
                <c:pt idx="166">
                  <c:v>43537</c:v>
                </c:pt>
                <c:pt idx="167">
                  <c:v>43576</c:v>
                </c:pt>
                <c:pt idx="168">
                  <c:v>43590</c:v>
                </c:pt>
                <c:pt idx="169">
                  <c:v>43632</c:v>
                </c:pt>
                <c:pt idx="170">
                  <c:v>43656</c:v>
                </c:pt>
                <c:pt idx="171">
                  <c:v>43684</c:v>
                </c:pt>
                <c:pt idx="172">
                  <c:v>43717</c:v>
                </c:pt>
                <c:pt idx="173">
                  <c:v>43740</c:v>
                </c:pt>
                <c:pt idx="174">
                  <c:v>43772</c:v>
                </c:pt>
                <c:pt idx="175">
                  <c:v>43814</c:v>
                </c:pt>
                <c:pt idx="176">
                  <c:v>43839</c:v>
                </c:pt>
                <c:pt idx="177">
                  <c:v>43878</c:v>
                </c:pt>
                <c:pt idx="178">
                  <c:v>43898</c:v>
                </c:pt>
                <c:pt idx="179">
                  <c:v>43926</c:v>
                </c:pt>
                <c:pt idx="180">
                  <c:v>43968</c:v>
                </c:pt>
                <c:pt idx="181">
                  <c:v>44008</c:v>
                </c:pt>
                <c:pt idx="182">
                  <c:v>44023</c:v>
                </c:pt>
                <c:pt idx="183">
                  <c:v>44050</c:v>
                </c:pt>
                <c:pt idx="184">
                  <c:v>44079</c:v>
                </c:pt>
                <c:pt idx="185">
                  <c:v>44121</c:v>
                </c:pt>
                <c:pt idx="186">
                  <c:v>44149</c:v>
                </c:pt>
                <c:pt idx="187">
                  <c:v>44176</c:v>
                </c:pt>
                <c:pt idx="188">
                  <c:v>44205</c:v>
                </c:pt>
                <c:pt idx="189">
                  <c:v>44247</c:v>
                </c:pt>
                <c:pt idx="190">
                  <c:v>44274</c:v>
                </c:pt>
                <c:pt idx="191">
                  <c:v>44290</c:v>
                </c:pt>
                <c:pt idx="192">
                  <c:v>44328</c:v>
                </c:pt>
                <c:pt idx="193">
                  <c:v>44356</c:v>
                </c:pt>
                <c:pt idx="194">
                  <c:v>44384</c:v>
                </c:pt>
                <c:pt idx="195">
                  <c:v>44430</c:v>
                </c:pt>
                <c:pt idx="196">
                  <c:v>44457</c:v>
                </c:pt>
                <c:pt idx="197">
                  <c:v>44483</c:v>
                </c:pt>
                <c:pt idx="198">
                  <c:v>44526</c:v>
                </c:pt>
                <c:pt idx="199">
                  <c:v>44556</c:v>
                </c:pt>
                <c:pt idx="200">
                  <c:v>44569</c:v>
                </c:pt>
                <c:pt idx="201">
                  <c:v>44612</c:v>
                </c:pt>
                <c:pt idx="202">
                  <c:v>44651</c:v>
                </c:pt>
                <c:pt idx="203">
                  <c:v>44665</c:v>
                </c:pt>
                <c:pt idx="204">
                  <c:v>44694</c:v>
                </c:pt>
                <c:pt idx="205">
                  <c:v>44730</c:v>
                </c:pt>
                <c:pt idx="206">
                  <c:v>44763</c:v>
                </c:pt>
                <c:pt idx="207">
                  <c:v>44804</c:v>
                </c:pt>
                <c:pt idx="208">
                  <c:v>44815</c:v>
                </c:pt>
                <c:pt idx="209">
                  <c:v>44846</c:v>
                </c:pt>
                <c:pt idx="210">
                  <c:v>44871</c:v>
                </c:pt>
                <c:pt idx="211">
                  <c:v>44912</c:v>
                </c:pt>
                <c:pt idx="212">
                  <c:v>44933</c:v>
                </c:pt>
                <c:pt idx="213">
                  <c:v>44969</c:v>
                </c:pt>
                <c:pt idx="214">
                  <c:v>44988</c:v>
                </c:pt>
                <c:pt idx="215">
                  <c:v>45018</c:v>
                </c:pt>
                <c:pt idx="216">
                  <c:v>45059</c:v>
                </c:pt>
                <c:pt idx="217">
                  <c:v>45087</c:v>
                </c:pt>
                <c:pt idx="218">
                  <c:v>45123</c:v>
                </c:pt>
                <c:pt idx="219">
                  <c:v>45151</c:v>
                </c:pt>
                <c:pt idx="220">
                  <c:v>45177</c:v>
                </c:pt>
                <c:pt idx="221">
                  <c:v>45200</c:v>
                </c:pt>
                <c:pt idx="222">
                  <c:v>45235</c:v>
                </c:pt>
                <c:pt idx="223">
                  <c:v>45262</c:v>
                </c:pt>
                <c:pt idx="224">
                  <c:v>45295</c:v>
                </c:pt>
                <c:pt idx="225">
                  <c:v>45332</c:v>
                </c:pt>
                <c:pt idx="226">
                  <c:v>45368</c:v>
                </c:pt>
                <c:pt idx="227">
                  <c:v>45402</c:v>
                </c:pt>
                <c:pt idx="228">
                  <c:v>45414</c:v>
                </c:pt>
                <c:pt idx="229">
                  <c:v>45444</c:v>
                </c:pt>
                <c:pt idx="230">
                  <c:v>45499</c:v>
                </c:pt>
                <c:pt idx="231">
                  <c:v>45515</c:v>
                </c:pt>
                <c:pt idx="232">
                  <c:v>45543</c:v>
                </c:pt>
                <c:pt idx="233">
                  <c:v>45592</c:v>
                </c:pt>
                <c:pt idx="234">
                  <c:v>45599</c:v>
                </c:pt>
                <c:pt idx="235">
                  <c:v>45634</c:v>
                </c:pt>
                <c:pt idx="236">
                  <c:v>45661</c:v>
                </c:pt>
                <c:pt idx="237">
                  <c:v>45711</c:v>
                </c:pt>
                <c:pt idx="238">
                  <c:v>45725</c:v>
                </c:pt>
                <c:pt idx="239">
                  <c:v>45772</c:v>
                </c:pt>
                <c:pt idx="240">
                  <c:v>45793</c:v>
                </c:pt>
                <c:pt idx="241">
                  <c:v>45833</c:v>
                </c:pt>
              </c:numCache>
            </c:numRef>
          </c:cat>
          <c:val>
            <c:numRef>
              <c:f>'rio Illapel antes Choapa'!$G$2:$G$243</c:f>
              <c:numCache>
                <c:formatCode>General</c:formatCode>
                <c:ptCount val="242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  <c:pt idx="220">
                  <c:v>5</c:v>
                </c:pt>
                <c:pt idx="221">
                  <c:v>5</c:v>
                </c:pt>
                <c:pt idx="222">
                  <c:v>5</c:v>
                </c:pt>
                <c:pt idx="223">
                  <c:v>5</c:v>
                </c:pt>
                <c:pt idx="224">
                  <c:v>5</c:v>
                </c:pt>
                <c:pt idx="225">
                  <c:v>5</c:v>
                </c:pt>
                <c:pt idx="226">
                  <c:v>5</c:v>
                </c:pt>
                <c:pt idx="227">
                  <c:v>5</c:v>
                </c:pt>
                <c:pt idx="228">
                  <c:v>5</c:v>
                </c:pt>
                <c:pt idx="229">
                  <c:v>5</c:v>
                </c:pt>
                <c:pt idx="230">
                  <c:v>5</c:v>
                </c:pt>
                <c:pt idx="231">
                  <c:v>5</c:v>
                </c:pt>
                <c:pt idx="232">
                  <c:v>5</c:v>
                </c:pt>
                <c:pt idx="233">
                  <c:v>5</c:v>
                </c:pt>
                <c:pt idx="234">
                  <c:v>5</c:v>
                </c:pt>
                <c:pt idx="235">
                  <c:v>5</c:v>
                </c:pt>
                <c:pt idx="236">
                  <c:v>5</c:v>
                </c:pt>
                <c:pt idx="237">
                  <c:v>5</c:v>
                </c:pt>
                <c:pt idx="238">
                  <c:v>5</c:v>
                </c:pt>
                <c:pt idx="239">
                  <c:v>5</c:v>
                </c:pt>
                <c:pt idx="240">
                  <c:v>5</c:v>
                </c:pt>
                <c:pt idx="241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3D-4112-9DAB-84DF4ED5D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36160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'rio Illapel antes Choapa'!$F$1</c:f>
              <c:strCache>
                <c:ptCount val="1"/>
                <c:pt idx="0">
                  <c:v>Concentración Hierro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'rio Illapel antes Choapa'!$A$2:$A$243</c:f>
              <c:numCache>
                <c:formatCode>mmm\-yy</c:formatCode>
                <c:ptCount val="242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38582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41767</c:v>
                </c:pt>
                <c:pt idx="109">
                  <c:v>41809</c:v>
                </c:pt>
                <c:pt idx="110">
                  <c:v>41825</c:v>
                </c:pt>
                <c:pt idx="111">
                  <c:v>41864</c:v>
                </c:pt>
                <c:pt idx="112">
                  <c:v>41893</c:v>
                </c:pt>
                <c:pt idx="113">
                  <c:v>41916</c:v>
                </c:pt>
                <c:pt idx="114">
                  <c:v>41945</c:v>
                </c:pt>
                <c:pt idx="115">
                  <c:v>41980</c:v>
                </c:pt>
                <c:pt idx="116">
                  <c:v>42011</c:v>
                </c:pt>
                <c:pt idx="117">
                  <c:v>42042</c:v>
                </c:pt>
                <c:pt idx="118">
                  <c:v>42070</c:v>
                </c:pt>
                <c:pt idx="119">
                  <c:v>42101</c:v>
                </c:pt>
                <c:pt idx="120">
                  <c:v>42131</c:v>
                </c:pt>
                <c:pt idx="121">
                  <c:v>42162</c:v>
                </c:pt>
                <c:pt idx="122">
                  <c:v>42193</c:v>
                </c:pt>
                <c:pt idx="123">
                  <c:v>42221</c:v>
                </c:pt>
                <c:pt idx="124">
                  <c:v>42250</c:v>
                </c:pt>
                <c:pt idx="125">
                  <c:v>42280</c:v>
                </c:pt>
                <c:pt idx="126">
                  <c:v>42311</c:v>
                </c:pt>
                <c:pt idx="127">
                  <c:v>42343</c:v>
                </c:pt>
                <c:pt idx="128">
                  <c:v>42375</c:v>
                </c:pt>
                <c:pt idx="129">
                  <c:v>42406</c:v>
                </c:pt>
                <c:pt idx="130">
                  <c:v>42434</c:v>
                </c:pt>
                <c:pt idx="131">
                  <c:v>42462</c:v>
                </c:pt>
                <c:pt idx="132">
                  <c:v>42492</c:v>
                </c:pt>
                <c:pt idx="133">
                  <c:v>42523</c:v>
                </c:pt>
                <c:pt idx="134">
                  <c:v>42553</c:v>
                </c:pt>
                <c:pt idx="135">
                  <c:v>42594</c:v>
                </c:pt>
                <c:pt idx="136">
                  <c:v>42622</c:v>
                </c:pt>
                <c:pt idx="137">
                  <c:v>42651</c:v>
                </c:pt>
                <c:pt idx="138">
                  <c:v>42702</c:v>
                </c:pt>
                <c:pt idx="139">
                  <c:v>42724</c:v>
                </c:pt>
                <c:pt idx="140">
                  <c:v>42755</c:v>
                </c:pt>
                <c:pt idx="141">
                  <c:v>42786</c:v>
                </c:pt>
                <c:pt idx="142">
                  <c:v>42814</c:v>
                </c:pt>
                <c:pt idx="143">
                  <c:v>42845</c:v>
                </c:pt>
                <c:pt idx="144">
                  <c:v>42875</c:v>
                </c:pt>
                <c:pt idx="145">
                  <c:v>42906</c:v>
                </c:pt>
                <c:pt idx="146">
                  <c:v>42936</c:v>
                </c:pt>
                <c:pt idx="147">
                  <c:v>42965</c:v>
                </c:pt>
                <c:pt idx="148">
                  <c:v>42986</c:v>
                </c:pt>
                <c:pt idx="149">
                  <c:v>43014</c:v>
                </c:pt>
                <c:pt idx="150">
                  <c:v>43056</c:v>
                </c:pt>
                <c:pt idx="151">
                  <c:v>43082</c:v>
                </c:pt>
                <c:pt idx="152">
                  <c:v>43112</c:v>
                </c:pt>
                <c:pt idx="153">
                  <c:v>43139</c:v>
                </c:pt>
                <c:pt idx="154">
                  <c:v>43168</c:v>
                </c:pt>
                <c:pt idx="155">
                  <c:v>43195</c:v>
                </c:pt>
                <c:pt idx="156">
                  <c:v>43223</c:v>
                </c:pt>
                <c:pt idx="157">
                  <c:v>43277</c:v>
                </c:pt>
                <c:pt idx="158">
                  <c:v>43297</c:v>
                </c:pt>
                <c:pt idx="159">
                  <c:v>43338</c:v>
                </c:pt>
                <c:pt idx="160">
                  <c:v>43349</c:v>
                </c:pt>
                <c:pt idx="161">
                  <c:v>43394</c:v>
                </c:pt>
                <c:pt idx="162">
                  <c:v>43422</c:v>
                </c:pt>
                <c:pt idx="163">
                  <c:v>43450</c:v>
                </c:pt>
                <c:pt idx="164">
                  <c:v>43492</c:v>
                </c:pt>
                <c:pt idx="165">
                  <c:v>43520</c:v>
                </c:pt>
                <c:pt idx="166">
                  <c:v>43537</c:v>
                </c:pt>
                <c:pt idx="167">
                  <c:v>43576</c:v>
                </c:pt>
                <c:pt idx="168">
                  <c:v>43590</c:v>
                </c:pt>
                <c:pt idx="169">
                  <c:v>43632</c:v>
                </c:pt>
                <c:pt idx="170">
                  <c:v>43656</c:v>
                </c:pt>
                <c:pt idx="171">
                  <c:v>43684</c:v>
                </c:pt>
                <c:pt idx="172">
                  <c:v>43717</c:v>
                </c:pt>
                <c:pt idx="173">
                  <c:v>43740</c:v>
                </c:pt>
                <c:pt idx="174">
                  <c:v>43772</c:v>
                </c:pt>
                <c:pt idx="175">
                  <c:v>43814</c:v>
                </c:pt>
                <c:pt idx="176">
                  <c:v>43839</c:v>
                </c:pt>
                <c:pt idx="177">
                  <c:v>43878</c:v>
                </c:pt>
                <c:pt idx="178">
                  <c:v>43898</c:v>
                </c:pt>
                <c:pt idx="179">
                  <c:v>43926</c:v>
                </c:pt>
                <c:pt idx="180">
                  <c:v>43968</c:v>
                </c:pt>
                <c:pt idx="181">
                  <c:v>44008</c:v>
                </c:pt>
                <c:pt idx="182">
                  <c:v>44023</c:v>
                </c:pt>
                <c:pt idx="183">
                  <c:v>44050</c:v>
                </c:pt>
                <c:pt idx="184">
                  <c:v>44079</c:v>
                </c:pt>
                <c:pt idx="185">
                  <c:v>44121</c:v>
                </c:pt>
                <c:pt idx="186">
                  <c:v>44149</c:v>
                </c:pt>
                <c:pt idx="187">
                  <c:v>44176</c:v>
                </c:pt>
                <c:pt idx="188">
                  <c:v>44205</c:v>
                </c:pt>
                <c:pt idx="189">
                  <c:v>44247</c:v>
                </c:pt>
                <c:pt idx="190">
                  <c:v>44274</c:v>
                </c:pt>
                <c:pt idx="191">
                  <c:v>44290</c:v>
                </c:pt>
                <c:pt idx="192">
                  <c:v>44328</c:v>
                </c:pt>
                <c:pt idx="193">
                  <c:v>44356</c:v>
                </c:pt>
                <c:pt idx="194">
                  <c:v>44384</c:v>
                </c:pt>
                <c:pt idx="195">
                  <c:v>44430</c:v>
                </c:pt>
                <c:pt idx="196">
                  <c:v>44457</c:v>
                </c:pt>
                <c:pt idx="197">
                  <c:v>44483</c:v>
                </c:pt>
                <c:pt idx="198">
                  <c:v>44526</c:v>
                </c:pt>
                <c:pt idx="199">
                  <c:v>44556</c:v>
                </c:pt>
                <c:pt idx="200">
                  <c:v>44569</c:v>
                </c:pt>
                <c:pt idx="201">
                  <c:v>44612</c:v>
                </c:pt>
                <c:pt idx="202">
                  <c:v>44651</c:v>
                </c:pt>
                <c:pt idx="203">
                  <c:v>44665</c:v>
                </c:pt>
                <c:pt idx="204">
                  <c:v>44694</c:v>
                </c:pt>
                <c:pt idx="205">
                  <c:v>44730</c:v>
                </c:pt>
                <c:pt idx="206">
                  <c:v>44763</c:v>
                </c:pt>
                <c:pt idx="207">
                  <c:v>44804</c:v>
                </c:pt>
                <c:pt idx="208">
                  <c:v>44815</c:v>
                </c:pt>
                <c:pt idx="209">
                  <c:v>44846</c:v>
                </c:pt>
                <c:pt idx="210">
                  <c:v>44871</c:v>
                </c:pt>
                <c:pt idx="211">
                  <c:v>44912</c:v>
                </c:pt>
                <c:pt idx="212">
                  <c:v>44933</c:v>
                </c:pt>
                <c:pt idx="213">
                  <c:v>44969</c:v>
                </c:pt>
                <c:pt idx="214">
                  <c:v>44988</c:v>
                </c:pt>
                <c:pt idx="215">
                  <c:v>45018</c:v>
                </c:pt>
                <c:pt idx="216">
                  <c:v>45059</c:v>
                </c:pt>
                <c:pt idx="217">
                  <c:v>45087</c:v>
                </c:pt>
                <c:pt idx="218">
                  <c:v>45123</c:v>
                </c:pt>
                <c:pt idx="219">
                  <c:v>45151</c:v>
                </c:pt>
                <c:pt idx="220">
                  <c:v>45177</c:v>
                </c:pt>
                <c:pt idx="221">
                  <c:v>45200</c:v>
                </c:pt>
                <c:pt idx="222">
                  <c:v>45235</c:v>
                </c:pt>
                <c:pt idx="223">
                  <c:v>45262</c:v>
                </c:pt>
                <c:pt idx="224">
                  <c:v>45295</c:v>
                </c:pt>
                <c:pt idx="225">
                  <c:v>45332</c:v>
                </c:pt>
                <c:pt idx="226">
                  <c:v>45368</c:v>
                </c:pt>
                <c:pt idx="227">
                  <c:v>45402</c:v>
                </c:pt>
                <c:pt idx="228">
                  <c:v>45414</c:v>
                </c:pt>
                <c:pt idx="229">
                  <c:v>45444</c:v>
                </c:pt>
                <c:pt idx="230">
                  <c:v>45499</c:v>
                </c:pt>
                <c:pt idx="231">
                  <c:v>45515</c:v>
                </c:pt>
                <c:pt idx="232">
                  <c:v>45543</c:v>
                </c:pt>
                <c:pt idx="233">
                  <c:v>45592</c:v>
                </c:pt>
                <c:pt idx="234">
                  <c:v>45599</c:v>
                </c:pt>
                <c:pt idx="235">
                  <c:v>45634</c:v>
                </c:pt>
                <c:pt idx="236">
                  <c:v>45661</c:v>
                </c:pt>
                <c:pt idx="237">
                  <c:v>45711</c:v>
                </c:pt>
                <c:pt idx="238">
                  <c:v>45725</c:v>
                </c:pt>
                <c:pt idx="239">
                  <c:v>45772</c:v>
                </c:pt>
                <c:pt idx="240">
                  <c:v>45793</c:v>
                </c:pt>
                <c:pt idx="241">
                  <c:v>45833</c:v>
                </c:pt>
              </c:numCache>
            </c:numRef>
          </c:xVal>
          <c:yVal>
            <c:numRef>
              <c:f>'rio Illapel antes Choapa'!$F$2:$F$243</c:f>
              <c:numCache>
                <c:formatCode>General</c:formatCode>
                <c:ptCount val="242"/>
                <c:pt idx="1">
                  <c:v>0.01</c:v>
                </c:pt>
                <c:pt idx="2">
                  <c:v>0.06</c:v>
                </c:pt>
                <c:pt idx="3">
                  <c:v>0.03</c:v>
                </c:pt>
                <c:pt idx="4">
                  <c:v>0.08</c:v>
                </c:pt>
                <c:pt idx="5">
                  <c:v>1.02</c:v>
                </c:pt>
                <c:pt idx="6" formatCode="0.00">
                  <c:v>0.31</c:v>
                </c:pt>
                <c:pt idx="7" formatCode="0.00">
                  <c:v>0.15</c:v>
                </c:pt>
                <c:pt idx="8" formatCode="0.00">
                  <c:v>0.08</c:v>
                </c:pt>
                <c:pt idx="9" formatCode="0.00">
                  <c:v>0.3</c:v>
                </c:pt>
                <c:pt idx="10" formatCode="0.00">
                  <c:v>0.34</c:v>
                </c:pt>
                <c:pt idx="11" formatCode="0.00">
                  <c:v>0.15</c:v>
                </c:pt>
                <c:pt idx="12" formatCode="0.00">
                  <c:v>0.37</c:v>
                </c:pt>
                <c:pt idx="13" formatCode="0.00">
                  <c:v>0.05</c:v>
                </c:pt>
                <c:pt idx="14" formatCode="0.00">
                  <c:v>0.12</c:v>
                </c:pt>
                <c:pt idx="15" formatCode="0.00">
                  <c:v>4.4999999999999998E-2</c:v>
                </c:pt>
                <c:pt idx="16" formatCode="0.00">
                  <c:v>0.05</c:v>
                </c:pt>
                <c:pt idx="17" formatCode="0.00">
                  <c:v>0.17</c:v>
                </c:pt>
                <c:pt idx="18" formatCode="0.00">
                  <c:v>0.85</c:v>
                </c:pt>
                <c:pt idx="19" formatCode="0.00">
                  <c:v>0.12</c:v>
                </c:pt>
                <c:pt idx="20" formatCode="0.00">
                  <c:v>0.09</c:v>
                </c:pt>
                <c:pt idx="21" formatCode="0.00">
                  <c:v>0.08</c:v>
                </c:pt>
                <c:pt idx="22" formatCode="0.00">
                  <c:v>0.02</c:v>
                </c:pt>
                <c:pt idx="23" formatCode="0.00">
                  <c:v>0.02</c:v>
                </c:pt>
                <c:pt idx="24" formatCode="0.00">
                  <c:v>0.11</c:v>
                </c:pt>
                <c:pt idx="25" formatCode="0.00">
                  <c:v>0.03</c:v>
                </c:pt>
                <c:pt idx="26" formatCode="0.00">
                  <c:v>0.13</c:v>
                </c:pt>
                <c:pt idx="27" formatCode="0.00">
                  <c:v>7.0000000000000007E-2</c:v>
                </c:pt>
                <c:pt idx="28" formatCode="0.00">
                  <c:v>0.04</c:v>
                </c:pt>
                <c:pt idx="29" formatCode="0.00">
                  <c:v>0.18</c:v>
                </c:pt>
                <c:pt idx="30" formatCode="0.00">
                  <c:v>0.34</c:v>
                </c:pt>
                <c:pt idx="31" formatCode="0.00">
                  <c:v>2.62</c:v>
                </c:pt>
                <c:pt idx="32" formatCode="0.00">
                  <c:v>0.11</c:v>
                </c:pt>
                <c:pt idx="33" formatCode="0.00">
                  <c:v>0.01</c:v>
                </c:pt>
                <c:pt idx="34" formatCode="0.00">
                  <c:v>0.28000000000000003</c:v>
                </c:pt>
                <c:pt idx="35" formatCode="0.00">
                  <c:v>0.02</c:v>
                </c:pt>
                <c:pt idx="36" formatCode="0.00">
                  <c:v>0.19</c:v>
                </c:pt>
                <c:pt idx="37" formatCode="0.00">
                  <c:v>0.05</c:v>
                </c:pt>
                <c:pt idx="38" formatCode="0.00">
                  <c:v>0.03</c:v>
                </c:pt>
                <c:pt idx="39" formatCode="0.00">
                  <c:v>0.04</c:v>
                </c:pt>
                <c:pt idx="40" formatCode="0.00">
                  <c:v>0.63</c:v>
                </c:pt>
                <c:pt idx="41" formatCode="0.00">
                  <c:v>7.0000000000000007E-2</c:v>
                </c:pt>
                <c:pt idx="42" formatCode="0.00">
                  <c:v>0.14000000000000001</c:v>
                </c:pt>
                <c:pt idx="43" formatCode="0.00">
                  <c:v>0.17</c:v>
                </c:pt>
                <c:pt idx="44" formatCode="0.00">
                  <c:v>0.12</c:v>
                </c:pt>
                <c:pt idx="45" formatCode="0.00">
                  <c:v>0.03</c:v>
                </c:pt>
                <c:pt idx="46" formatCode="0.00">
                  <c:v>0.44</c:v>
                </c:pt>
                <c:pt idx="47" formatCode="0.00">
                  <c:v>0.04</c:v>
                </c:pt>
                <c:pt idx="48">
                  <c:v>0.01</c:v>
                </c:pt>
                <c:pt idx="49">
                  <c:v>0.04</c:v>
                </c:pt>
                <c:pt idx="50">
                  <c:v>0.04</c:v>
                </c:pt>
                <c:pt idx="51">
                  <c:v>0.01</c:v>
                </c:pt>
                <c:pt idx="52">
                  <c:v>0.01</c:v>
                </c:pt>
                <c:pt idx="53">
                  <c:v>0.11</c:v>
                </c:pt>
                <c:pt idx="54">
                  <c:v>0.1</c:v>
                </c:pt>
                <c:pt idx="55">
                  <c:v>0.32</c:v>
                </c:pt>
                <c:pt idx="56">
                  <c:v>0.3</c:v>
                </c:pt>
                <c:pt idx="57">
                  <c:v>0.45</c:v>
                </c:pt>
                <c:pt idx="58">
                  <c:v>0.13</c:v>
                </c:pt>
                <c:pt idx="59">
                  <c:v>0.32</c:v>
                </c:pt>
                <c:pt idx="60">
                  <c:v>0.31</c:v>
                </c:pt>
                <c:pt idx="61">
                  <c:v>0.16</c:v>
                </c:pt>
                <c:pt idx="62">
                  <c:v>0.53</c:v>
                </c:pt>
                <c:pt idx="63">
                  <c:v>0.15</c:v>
                </c:pt>
                <c:pt idx="64">
                  <c:v>0.3</c:v>
                </c:pt>
                <c:pt idx="65">
                  <c:v>0.33</c:v>
                </c:pt>
                <c:pt idx="66">
                  <c:v>0.22</c:v>
                </c:pt>
                <c:pt idx="67">
                  <c:v>0.1</c:v>
                </c:pt>
                <c:pt idx="68">
                  <c:v>0.1</c:v>
                </c:pt>
                <c:pt idx="69">
                  <c:v>0.05</c:v>
                </c:pt>
                <c:pt idx="70">
                  <c:v>0.03</c:v>
                </c:pt>
                <c:pt idx="71">
                  <c:v>0.1</c:v>
                </c:pt>
                <c:pt idx="72">
                  <c:v>0.02</c:v>
                </c:pt>
                <c:pt idx="73">
                  <c:v>0.01</c:v>
                </c:pt>
                <c:pt idx="74">
                  <c:v>0.01</c:v>
                </c:pt>
                <c:pt idx="75">
                  <c:v>0.06</c:v>
                </c:pt>
                <c:pt idx="76">
                  <c:v>7.0000000000000007E-2</c:v>
                </c:pt>
                <c:pt idx="77">
                  <c:v>3.7</c:v>
                </c:pt>
                <c:pt idx="78">
                  <c:v>0.09</c:v>
                </c:pt>
                <c:pt idx="79">
                  <c:v>0.24</c:v>
                </c:pt>
                <c:pt idx="80">
                  <c:v>0.13</c:v>
                </c:pt>
                <c:pt idx="81">
                  <c:v>0.01</c:v>
                </c:pt>
                <c:pt idx="82">
                  <c:v>0.05</c:v>
                </c:pt>
                <c:pt idx="83">
                  <c:v>0.02</c:v>
                </c:pt>
                <c:pt idx="84">
                  <c:v>0.19</c:v>
                </c:pt>
                <c:pt idx="85">
                  <c:v>0.01</c:v>
                </c:pt>
                <c:pt idx="86">
                  <c:v>0.11</c:v>
                </c:pt>
                <c:pt idx="87">
                  <c:v>0.17</c:v>
                </c:pt>
                <c:pt idx="88" formatCode="0.000">
                  <c:v>0.01</c:v>
                </c:pt>
                <c:pt idx="89">
                  <c:v>0.08</c:v>
                </c:pt>
                <c:pt idx="90" formatCode="0.000">
                  <c:v>0.01</c:v>
                </c:pt>
                <c:pt idx="91" formatCode="0.000">
                  <c:v>0.23</c:v>
                </c:pt>
                <c:pt idx="92" formatCode="0.000">
                  <c:v>0.17</c:v>
                </c:pt>
                <c:pt idx="93" formatCode="0.000">
                  <c:v>0.06</c:v>
                </c:pt>
                <c:pt idx="94" formatCode="0.000">
                  <c:v>0.09</c:v>
                </c:pt>
                <c:pt idx="95" formatCode="0.000">
                  <c:v>0.01</c:v>
                </c:pt>
                <c:pt idx="96">
                  <c:v>0.01</c:v>
                </c:pt>
                <c:pt idx="97">
                  <c:v>0.04</c:v>
                </c:pt>
                <c:pt idx="98" formatCode="0.00">
                  <c:v>0.1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0.1</c:v>
                </c:pt>
                <c:pt idx="103">
                  <c:v>0.01</c:v>
                </c:pt>
                <c:pt idx="104">
                  <c:v>0.02</c:v>
                </c:pt>
                <c:pt idx="105">
                  <c:v>0.01</c:v>
                </c:pt>
                <c:pt idx="106">
                  <c:v>0.08</c:v>
                </c:pt>
                <c:pt idx="107">
                  <c:v>0.1</c:v>
                </c:pt>
                <c:pt idx="108">
                  <c:v>0.01</c:v>
                </c:pt>
                <c:pt idx="109">
                  <c:v>0.63</c:v>
                </c:pt>
                <c:pt idx="110">
                  <c:v>0.13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0.48</c:v>
                </c:pt>
                <c:pt idx="122">
                  <c:v>0.01</c:v>
                </c:pt>
                <c:pt idx="123">
                  <c:v>0.06</c:v>
                </c:pt>
                <c:pt idx="124">
                  <c:v>0.01</c:v>
                </c:pt>
                <c:pt idx="125">
                  <c:v>0.01</c:v>
                </c:pt>
                <c:pt idx="126">
                  <c:v>0.46</c:v>
                </c:pt>
                <c:pt idx="127">
                  <c:v>0.47</c:v>
                </c:pt>
                <c:pt idx="128">
                  <c:v>0.74</c:v>
                </c:pt>
                <c:pt idx="129">
                  <c:v>0.14000000000000001</c:v>
                </c:pt>
                <c:pt idx="130">
                  <c:v>0.01</c:v>
                </c:pt>
                <c:pt idx="131">
                  <c:v>0.01</c:v>
                </c:pt>
                <c:pt idx="132">
                  <c:v>0.36</c:v>
                </c:pt>
                <c:pt idx="133">
                  <c:v>0.91</c:v>
                </c:pt>
                <c:pt idx="134">
                  <c:v>0.35</c:v>
                </c:pt>
                <c:pt idx="135">
                  <c:v>0.35</c:v>
                </c:pt>
                <c:pt idx="136">
                  <c:v>0.31</c:v>
                </c:pt>
                <c:pt idx="137">
                  <c:v>0.41</c:v>
                </c:pt>
                <c:pt idx="138">
                  <c:v>0.21</c:v>
                </c:pt>
                <c:pt idx="139">
                  <c:v>0.31</c:v>
                </c:pt>
                <c:pt idx="140">
                  <c:v>0.12</c:v>
                </c:pt>
                <c:pt idx="141">
                  <c:v>0.16</c:v>
                </c:pt>
                <c:pt idx="142">
                  <c:v>0.02</c:v>
                </c:pt>
                <c:pt idx="143">
                  <c:v>0.54</c:v>
                </c:pt>
                <c:pt idx="144">
                  <c:v>1.69</c:v>
                </c:pt>
                <c:pt idx="145">
                  <c:v>1.47</c:v>
                </c:pt>
                <c:pt idx="146">
                  <c:v>0.31</c:v>
                </c:pt>
                <c:pt idx="147">
                  <c:v>0.89</c:v>
                </c:pt>
                <c:pt idx="148">
                  <c:v>0.43</c:v>
                </c:pt>
                <c:pt idx="149">
                  <c:v>0.31</c:v>
                </c:pt>
                <c:pt idx="150">
                  <c:v>0.72</c:v>
                </c:pt>
                <c:pt idx="151">
                  <c:v>0.48</c:v>
                </c:pt>
                <c:pt idx="152">
                  <c:v>0.05</c:v>
                </c:pt>
                <c:pt idx="153">
                  <c:v>0.09</c:v>
                </c:pt>
                <c:pt idx="154">
                  <c:v>0.09</c:v>
                </c:pt>
                <c:pt idx="155">
                  <c:v>0.18</c:v>
                </c:pt>
                <c:pt idx="156" formatCode="0.000">
                  <c:v>0.01</c:v>
                </c:pt>
                <c:pt idx="157">
                  <c:v>0.11</c:v>
                </c:pt>
                <c:pt idx="158">
                  <c:v>0.12</c:v>
                </c:pt>
                <c:pt idx="159">
                  <c:v>0.04</c:v>
                </c:pt>
                <c:pt idx="160">
                  <c:v>0.19</c:v>
                </c:pt>
                <c:pt idx="162">
                  <c:v>7.0000000000000007E-2</c:v>
                </c:pt>
                <c:pt idx="163" formatCode="0.000">
                  <c:v>0.01</c:v>
                </c:pt>
                <c:pt idx="164" formatCode="0.000">
                  <c:v>0.01</c:v>
                </c:pt>
                <c:pt idx="165">
                  <c:v>0.04</c:v>
                </c:pt>
                <c:pt idx="166" formatCode="0.000">
                  <c:v>0.01</c:v>
                </c:pt>
                <c:pt idx="167" formatCode="0.000">
                  <c:v>0.01</c:v>
                </c:pt>
                <c:pt idx="168">
                  <c:v>0.04</c:v>
                </c:pt>
                <c:pt idx="169">
                  <c:v>0.03</c:v>
                </c:pt>
                <c:pt idx="170">
                  <c:v>0.02</c:v>
                </c:pt>
                <c:pt idx="171" formatCode="0.000">
                  <c:v>0.01</c:v>
                </c:pt>
                <c:pt idx="172" formatCode="0.000">
                  <c:v>2E-3</c:v>
                </c:pt>
                <c:pt idx="173">
                  <c:v>2.7E-2</c:v>
                </c:pt>
                <c:pt idx="174" formatCode="0.000">
                  <c:v>2E-3</c:v>
                </c:pt>
                <c:pt idx="175" formatCode="0.000">
                  <c:v>0.02</c:v>
                </c:pt>
                <c:pt idx="181">
                  <c:v>0.82</c:v>
                </c:pt>
                <c:pt idx="182">
                  <c:v>0.13</c:v>
                </c:pt>
                <c:pt idx="183" formatCode="0.000">
                  <c:v>0.01</c:v>
                </c:pt>
                <c:pt idx="184" formatCode="0.000">
                  <c:v>0.01</c:v>
                </c:pt>
                <c:pt idx="185" formatCode="0.000">
                  <c:v>0.01</c:v>
                </c:pt>
                <c:pt idx="186" formatCode="0.000">
                  <c:v>0.01</c:v>
                </c:pt>
                <c:pt idx="206">
                  <c:v>0.09</c:v>
                </c:pt>
                <c:pt idx="207">
                  <c:v>0.01</c:v>
                </c:pt>
                <c:pt idx="208">
                  <c:v>0.04</c:v>
                </c:pt>
                <c:pt idx="219">
                  <c:v>0.04</c:v>
                </c:pt>
                <c:pt idx="220" formatCode="0.000">
                  <c:v>0.01</c:v>
                </c:pt>
                <c:pt idx="221">
                  <c:v>0.01</c:v>
                </c:pt>
                <c:pt idx="222">
                  <c:v>0.04</c:v>
                </c:pt>
                <c:pt idx="223">
                  <c:v>0.03</c:v>
                </c:pt>
                <c:pt idx="224">
                  <c:v>0.05</c:v>
                </c:pt>
                <c:pt idx="229">
                  <c:v>0.05</c:v>
                </c:pt>
                <c:pt idx="230" formatCode="0.000">
                  <c:v>0.01</c:v>
                </c:pt>
                <c:pt idx="231">
                  <c:v>0.38</c:v>
                </c:pt>
                <c:pt idx="232" formatCode="0.000">
                  <c:v>0.01</c:v>
                </c:pt>
                <c:pt idx="233" formatCode="0.000">
                  <c:v>0.01</c:v>
                </c:pt>
                <c:pt idx="234">
                  <c:v>0.11</c:v>
                </c:pt>
                <c:pt idx="235">
                  <c:v>0.11</c:v>
                </c:pt>
                <c:pt idx="236">
                  <c:v>0.13</c:v>
                </c:pt>
                <c:pt idx="237" formatCode="0.000">
                  <c:v>0.01</c:v>
                </c:pt>
                <c:pt idx="238">
                  <c:v>0.16</c:v>
                </c:pt>
                <c:pt idx="239">
                  <c:v>0.01</c:v>
                </c:pt>
                <c:pt idx="240" formatCode="0.000">
                  <c:v>0.01</c:v>
                </c:pt>
                <c:pt idx="241">
                  <c:v>0.26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D3D-4112-9DAB-84DF4ED5D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4361600"/>
        <c:axId val="1"/>
      </c:scatterChart>
      <c:dateAx>
        <c:axId val="624361600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6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Hierro Total (mg/l)</a:t>
                </a:r>
              </a:p>
            </c:rich>
          </c:tx>
          <c:layout>
            <c:manualLayout>
              <c:xMode val="edge"/>
              <c:yMode val="edge"/>
              <c:x val="1.6549765450173001E-2"/>
              <c:y val="0.2908141936803354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4361600"/>
        <c:crosses val="autoZero"/>
        <c:crossBetween val="between"/>
        <c:majorUnit val="0.5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71356783919598"/>
          <c:y val="0.88548276919930469"/>
          <c:w val="0.50083752093802336"/>
          <c:h val="9.4409653338787147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Coliformes Fecales (NMP/100ml)
Planta Áridos = Río Illapel antes de río Choapa</a:t>
            </a:r>
          </a:p>
        </c:rich>
      </c:tx>
      <c:layout>
        <c:manualLayout>
          <c:xMode val="edge"/>
          <c:yMode val="edge"/>
          <c:x val="0.25763357469763515"/>
          <c:y val="3.278671984183795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037117772106374"/>
          <c:y val="0.17551060212370273"/>
          <c:w val="0.84291126435519115"/>
          <c:h val="0.5562504875798745"/>
        </c:manualLayout>
      </c:layout>
      <c:lineChart>
        <c:grouping val="standard"/>
        <c:varyColors val="0"/>
        <c:ser>
          <c:idx val="0"/>
          <c:order val="1"/>
          <c:tx>
            <c:strRef>
              <c:f>'rio Illapel antes Choapa'!$I$1</c:f>
              <c:strCache>
                <c:ptCount val="1"/>
                <c:pt idx="0">
                  <c:v>Calidad Agua NCh1333 Coliformes Fecales = 1000 (NMP/100 ml)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'rio Illapel antes Choapa'!$A$2:$A$243</c:f>
              <c:numCache>
                <c:formatCode>mmm\-yy</c:formatCode>
                <c:ptCount val="242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38582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41767</c:v>
                </c:pt>
                <c:pt idx="109">
                  <c:v>41809</c:v>
                </c:pt>
                <c:pt idx="110">
                  <c:v>41825</c:v>
                </c:pt>
                <c:pt idx="111">
                  <c:v>41864</c:v>
                </c:pt>
                <c:pt idx="112">
                  <c:v>41893</c:v>
                </c:pt>
                <c:pt idx="113">
                  <c:v>41916</c:v>
                </c:pt>
                <c:pt idx="114">
                  <c:v>41945</c:v>
                </c:pt>
                <c:pt idx="115">
                  <c:v>41980</c:v>
                </c:pt>
                <c:pt idx="116">
                  <c:v>42011</c:v>
                </c:pt>
                <c:pt idx="117">
                  <c:v>42042</c:v>
                </c:pt>
                <c:pt idx="118">
                  <c:v>42070</c:v>
                </c:pt>
                <c:pt idx="119">
                  <c:v>42101</c:v>
                </c:pt>
                <c:pt idx="120">
                  <c:v>42131</c:v>
                </c:pt>
                <c:pt idx="121">
                  <c:v>42162</c:v>
                </c:pt>
                <c:pt idx="122">
                  <c:v>42193</c:v>
                </c:pt>
                <c:pt idx="123">
                  <c:v>42221</c:v>
                </c:pt>
                <c:pt idx="124">
                  <c:v>42250</c:v>
                </c:pt>
                <c:pt idx="125">
                  <c:v>42280</c:v>
                </c:pt>
                <c:pt idx="126">
                  <c:v>42311</c:v>
                </c:pt>
                <c:pt idx="127">
                  <c:v>42343</c:v>
                </c:pt>
                <c:pt idx="128">
                  <c:v>42375</c:v>
                </c:pt>
                <c:pt idx="129">
                  <c:v>42406</c:v>
                </c:pt>
                <c:pt idx="130">
                  <c:v>42434</c:v>
                </c:pt>
                <c:pt idx="131">
                  <c:v>42462</c:v>
                </c:pt>
                <c:pt idx="132">
                  <c:v>42492</c:v>
                </c:pt>
                <c:pt idx="133">
                  <c:v>42523</c:v>
                </c:pt>
                <c:pt idx="134">
                  <c:v>42553</c:v>
                </c:pt>
                <c:pt idx="135">
                  <c:v>42594</c:v>
                </c:pt>
                <c:pt idx="136">
                  <c:v>42622</c:v>
                </c:pt>
                <c:pt idx="137">
                  <c:v>42651</c:v>
                </c:pt>
                <c:pt idx="138">
                  <c:v>42702</c:v>
                </c:pt>
                <c:pt idx="139">
                  <c:v>42724</c:v>
                </c:pt>
                <c:pt idx="140">
                  <c:v>42755</c:v>
                </c:pt>
                <c:pt idx="141">
                  <c:v>42786</c:v>
                </c:pt>
                <c:pt idx="142">
                  <c:v>42814</c:v>
                </c:pt>
                <c:pt idx="143">
                  <c:v>42845</c:v>
                </c:pt>
                <c:pt idx="144">
                  <c:v>42875</c:v>
                </c:pt>
                <c:pt idx="145">
                  <c:v>42906</c:v>
                </c:pt>
                <c:pt idx="146">
                  <c:v>42936</c:v>
                </c:pt>
                <c:pt idx="147">
                  <c:v>42965</c:v>
                </c:pt>
                <c:pt idx="148">
                  <c:v>42986</c:v>
                </c:pt>
                <c:pt idx="149">
                  <c:v>43014</c:v>
                </c:pt>
                <c:pt idx="150">
                  <c:v>43056</c:v>
                </c:pt>
                <c:pt idx="151">
                  <c:v>43082</c:v>
                </c:pt>
                <c:pt idx="152">
                  <c:v>43112</c:v>
                </c:pt>
                <c:pt idx="153">
                  <c:v>43139</c:v>
                </c:pt>
                <c:pt idx="154">
                  <c:v>43168</c:v>
                </c:pt>
                <c:pt idx="155">
                  <c:v>43195</c:v>
                </c:pt>
                <c:pt idx="156">
                  <c:v>43223</c:v>
                </c:pt>
                <c:pt idx="157">
                  <c:v>43277</c:v>
                </c:pt>
                <c:pt idx="158">
                  <c:v>43297</c:v>
                </c:pt>
                <c:pt idx="159">
                  <c:v>43338</c:v>
                </c:pt>
                <c:pt idx="160">
                  <c:v>43349</c:v>
                </c:pt>
                <c:pt idx="161">
                  <c:v>43394</c:v>
                </c:pt>
                <c:pt idx="162">
                  <c:v>43422</c:v>
                </c:pt>
                <c:pt idx="163">
                  <c:v>43450</c:v>
                </c:pt>
                <c:pt idx="164">
                  <c:v>43492</c:v>
                </c:pt>
                <c:pt idx="165">
                  <c:v>43520</c:v>
                </c:pt>
                <c:pt idx="166">
                  <c:v>43537</c:v>
                </c:pt>
                <c:pt idx="167">
                  <c:v>43576</c:v>
                </c:pt>
                <c:pt idx="168">
                  <c:v>43590</c:v>
                </c:pt>
                <c:pt idx="169">
                  <c:v>43632</c:v>
                </c:pt>
                <c:pt idx="170">
                  <c:v>43656</c:v>
                </c:pt>
                <c:pt idx="171">
                  <c:v>43684</c:v>
                </c:pt>
                <c:pt idx="172">
                  <c:v>43717</c:v>
                </c:pt>
                <c:pt idx="173">
                  <c:v>43740</c:v>
                </c:pt>
                <c:pt idx="174">
                  <c:v>43772</c:v>
                </c:pt>
                <c:pt idx="175">
                  <c:v>43814</c:v>
                </c:pt>
                <c:pt idx="176">
                  <c:v>43839</c:v>
                </c:pt>
                <c:pt idx="177">
                  <c:v>43878</c:v>
                </c:pt>
                <c:pt idx="178">
                  <c:v>43898</c:v>
                </c:pt>
                <c:pt idx="179">
                  <c:v>43926</c:v>
                </c:pt>
                <c:pt idx="180">
                  <c:v>43968</c:v>
                </c:pt>
                <c:pt idx="181">
                  <c:v>44008</c:v>
                </c:pt>
                <c:pt idx="182">
                  <c:v>44023</c:v>
                </c:pt>
                <c:pt idx="183">
                  <c:v>44050</c:v>
                </c:pt>
                <c:pt idx="184">
                  <c:v>44079</c:v>
                </c:pt>
                <c:pt idx="185">
                  <c:v>44121</c:v>
                </c:pt>
                <c:pt idx="186">
                  <c:v>44149</c:v>
                </c:pt>
                <c:pt idx="187">
                  <c:v>44176</c:v>
                </c:pt>
                <c:pt idx="188">
                  <c:v>44205</c:v>
                </c:pt>
                <c:pt idx="189">
                  <c:v>44247</c:v>
                </c:pt>
                <c:pt idx="190">
                  <c:v>44274</c:v>
                </c:pt>
                <c:pt idx="191">
                  <c:v>44290</c:v>
                </c:pt>
                <c:pt idx="192">
                  <c:v>44328</c:v>
                </c:pt>
                <c:pt idx="193">
                  <c:v>44356</c:v>
                </c:pt>
                <c:pt idx="194">
                  <c:v>44384</c:v>
                </c:pt>
                <c:pt idx="195">
                  <c:v>44430</c:v>
                </c:pt>
                <c:pt idx="196">
                  <c:v>44457</c:v>
                </c:pt>
                <c:pt idx="197">
                  <c:v>44483</c:v>
                </c:pt>
                <c:pt idx="198">
                  <c:v>44526</c:v>
                </c:pt>
                <c:pt idx="199">
                  <c:v>44556</c:v>
                </c:pt>
                <c:pt idx="200">
                  <c:v>44569</c:v>
                </c:pt>
                <c:pt idx="201">
                  <c:v>44612</c:v>
                </c:pt>
                <c:pt idx="202">
                  <c:v>44651</c:v>
                </c:pt>
                <c:pt idx="203">
                  <c:v>44665</c:v>
                </c:pt>
                <c:pt idx="204">
                  <c:v>44694</c:v>
                </c:pt>
                <c:pt idx="205">
                  <c:v>44730</c:v>
                </c:pt>
                <c:pt idx="206">
                  <c:v>44763</c:v>
                </c:pt>
                <c:pt idx="207">
                  <c:v>44804</c:v>
                </c:pt>
                <c:pt idx="208">
                  <c:v>44815</c:v>
                </c:pt>
                <c:pt idx="209">
                  <c:v>44846</c:v>
                </c:pt>
                <c:pt idx="210">
                  <c:v>44871</c:v>
                </c:pt>
                <c:pt idx="211">
                  <c:v>44912</c:v>
                </c:pt>
                <c:pt idx="212">
                  <c:v>44933</c:v>
                </c:pt>
                <c:pt idx="213">
                  <c:v>44969</c:v>
                </c:pt>
                <c:pt idx="214">
                  <c:v>44988</c:v>
                </c:pt>
                <c:pt idx="215">
                  <c:v>45018</c:v>
                </c:pt>
                <c:pt idx="216">
                  <c:v>45059</c:v>
                </c:pt>
                <c:pt idx="217">
                  <c:v>45087</c:v>
                </c:pt>
                <c:pt idx="218">
                  <c:v>45123</c:v>
                </c:pt>
                <c:pt idx="219">
                  <c:v>45151</c:v>
                </c:pt>
                <c:pt idx="220">
                  <c:v>45177</c:v>
                </c:pt>
                <c:pt idx="221">
                  <c:v>45200</c:v>
                </c:pt>
                <c:pt idx="222">
                  <c:v>45235</c:v>
                </c:pt>
                <c:pt idx="223">
                  <c:v>45262</c:v>
                </c:pt>
                <c:pt idx="224">
                  <c:v>45295</c:v>
                </c:pt>
                <c:pt idx="225">
                  <c:v>45332</c:v>
                </c:pt>
                <c:pt idx="226">
                  <c:v>45368</c:v>
                </c:pt>
                <c:pt idx="227">
                  <c:v>45402</c:v>
                </c:pt>
                <c:pt idx="228">
                  <c:v>45414</c:v>
                </c:pt>
                <c:pt idx="229">
                  <c:v>45444</c:v>
                </c:pt>
                <c:pt idx="230">
                  <c:v>45499</c:v>
                </c:pt>
                <c:pt idx="231">
                  <c:v>45515</c:v>
                </c:pt>
                <c:pt idx="232">
                  <c:v>45543</c:v>
                </c:pt>
                <c:pt idx="233">
                  <c:v>45592</c:v>
                </c:pt>
                <c:pt idx="234">
                  <c:v>45599</c:v>
                </c:pt>
                <c:pt idx="235">
                  <c:v>45634</c:v>
                </c:pt>
                <c:pt idx="236">
                  <c:v>45661</c:v>
                </c:pt>
                <c:pt idx="237">
                  <c:v>45711</c:v>
                </c:pt>
                <c:pt idx="238">
                  <c:v>45725</c:v>
                </c:pt>
                <c:pt idx="239">
                  <c:v>45772</c:v>
                </c:pt>
                <c:pt idx="240">
                  <c:v>45793</c:v>
                </c:pt>
                <c:pt idx="241">
                  <c:v>45833</c:v>
                </c:pt>
              </c:numCache>
            </c:numRef>
          </c:cat>
          <c:val>
            <c:numRef>
              <c:f>'rio Illapel antes Choapa'!$I$2:$I$243</c:f>
              <c:numCache>
                <c:formatCode>General</c:formatCode>
                <c:ptCount val="242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  <c:pt idx="220">
                  <c:v>1000</c:v>
                </c:pt>
                <c:pt idx="221">
                  <c:v>1000</c:v>
                </c:pt>
                <c:pt idx="222">
                  <c:v>1000</c:v>
                </c:pt>
                <c:pt idx="223">
                  <c:v>1000</c:v>
                </c:pt>
                <c:pt idx="224">
                  <c:v>1000</c:v>
                </c:pt>
                <c:pt idx="225">
                  <c:v>1000</c:v>
                </c:pt>
                <c:pt idx="226">
                  <c:v>1000</c:v>
                </c:pt>
                <c:pt idx="227">
                  <c:v>1000</c:v>
                </c:pt>
                <c:pt idx="228">
                  <c:v>1000</c:v>
                </c:pt>
                <c:pt idx="229">
                  <c:v>1000</c:v>
                </c:pt>
                <c:pt idx="230">
                  <c:v>1000</c:v>
                </c:pt>
                <c:pt idx="231">
                  <c:v>1000</c:v>
                </c:pt>
                <c:pt idx="232">
                  <c:v>1000</c:v>
                </c:pt>
                <c:pt idx="233">
                  <c:v>1000</c:v>
                </c:pt>
                <c:pt idx="234">
                  <c:v>1000</c:v>
                </c:pt>
                <c:pt idx="235">
                  <c:v>1000</c:v>
                </c:pt>
                <c:pt idx="236">
                  <c:v>1000</c:v>
                </c:pt>
                <c:pt idx="237">
                  <c:v>1000</c:v>
                </c:pt>
                <c:pt idx="238">
                  <c:v>1000</c:v>
                </c:pt>
                <c:pt idx="239">
                  <c:v>1000</c:v>
                </c:pt>
                <c:pt idx="240">
                  <c:v>1000</c:v>
                </c:pt>
                <c:pt idx="241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0C-4967-81E1-05CC8F626B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370336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'rio Illapel antes Choapa'!$H$1</c:f>
              <c:strCache>
                <c:ptCount val="1"/>
                <c:pt idx="0">
                  <c:v>Concentración Coliformes Fecales (NMP/100 ml)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'rio Illapel antes Choapa'!$A$2:$A$243</c:f>
              <c:numCache>
                <c:formatCode>mmm\-yy</c:formatCode>
                <c:ptCount val="242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38582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41767</c:v>
                </c:pt>
                <c:pt idx="109">
                  <c:v>41809</c:v>
                </c:pt>
                <c:pt idx="110">
                  <c:v>41825</c:v>
                </c:pt>
                <c:pt idx="111">
                  <c:v>41864</c:v>
                </c:pt>
                <c:pt idx="112">
                  <c:v>41893</c:v>
                </c:pt>
                <c:pt idx="113">
                  <c:v>41916</c:v>
                </c:pt>
                <c:pt idx="114">
                  <c:v>41945</c:v>
                </c:pt>
                <c:pt idx="115">
                  <c:v>41980</c:v>
                </c:pt>
                <c:pt idx="116">
                  <c:v>42011</c:v>
                </c:pt>
                <c:pt idx="117">
                  <c:v>42042</c:v>
                </c:pt>
                <c:pt idx="118">
                  <c:v>42070</c:v>
                </c:pt>
                <c:pt idx="119">
                  <c:v>42101</c:v>
                </c:pt>
                <c:pt idx="120">
                  <c:v>42131</c:v>
                </c:pt>
                <c:pt idx="121">
                  <c:v>42162</c:v>
                </c:pt>
                <c:pt idx="122">
                  <c:v>42193</c:v>
                </c:pt>
                <c:pt idx="123">
                  <c:v>42221</c:v>
                </c:pt>
                <c:pt idx="124">
                  <c:v>42250</c:v>
                </c:pt>
                <c:pt idx="125">
                  <c:v>42280</c:v>
                </c:pt>
                <c:pt idx="126">
                  <c:v>42311</c:v>
                </c:pt>
                <c:pt idx="127">
                  <c:v>42343</c:v>
                </c:pt>
                <c:pt idx="128">
                  <c:v>42375</c:v>
                </c:pt>
                <c:pt idx="129">
                  <c:v>42406</c:v>
                </c:pt>
                <c:pt idx="130">
                  <c:v>42434</c:v>
                </c:pt>
                <c:pt idx="131">
                  <c:v>42462</c:v>
                </c:pt>
                <c:pt idx="132">
                  <c:v>42492</c:v>
                </c:pt>
                <c:pt idx="133">
                  <c:v>42523</c:v>
                </c:pt>
                <c:pt idx="134">
                  <c:v>42553</c:v>
                </c:pt>
                <c:pt idx="135">
                  <c:v>42594</c:v>
                </c:pt>
                <c:pt idx="136">
                  <c:v>42622</c:v>
                </c:pt>
                <c:pt idx="137">
                  <c:v>42651</c:v>
                </c:pt>
                <c:pt idx="138">
                  <c:v>42702</c:v>
                </c:pt>
                <c:pt idx="139">
                  <c:v>42724</c:v>
                </c:pt>
                <c:pt idx="140">
                  <c:v>42755</c:v>
                </c:pt>
                <c:pt idx="141">
                  <c:v>42786</c:v>
                </c:pt>
                <c:pt idx="142">
                  <c:v>42814</c:v>
                </c:pt>
                <c:pt idx="143">
                  <c:v>42845</c:v>
                </c:pt>
                <c:pt idx="144">
                  <c:v>42875</c:v>
                </c:pt>
                <c:pt idx="145">
                  <c:v>42906</c:v>
                </c:pt>
                <c:pt idx="146">
                  <c:v>42936</c:v>
                </c:pt>
                <c:pt idx="147">
                  <c:v>42965</c:v>
                </c:pt>
                <c:pt idx="148">
                  <c:v>42986</c:v>
                </c:pt>
                <c:pt idx="149">
                  <c:v>43014</c:v>
                </c:pt>
                <c:pt idx="150">
                  <c:v>43056</c:v>
                </c:pt>
                <c:pt idx="151">
                  <c:v>43082</c:v>
                </c:pt>
                <c:pt idx="152">
                  <c:v>43112</c:v>
                </c:pt>
                <c:pt idx="153">
                  <c:v>43139</c:v>
                </c:pt>
                <c:pt idx="154">
                  <c:v>43168</c:v>
                </c:pt>
                <c:pt idx="155">
                  <c:v>43195</c:v>
                </c:pt>
                <c:pt idx="156">
                  <c:v>43223</c:v>
                </c:pt>
                <c:pt idx="157">
                  <c:v>43277</c:v>
                </c:pt>
                <c:pt idx="158">
                  <c:v>43297</c:v>
                </c:pt>
                <c:pt idx="159">
                  <c:v>43338</c:v>
                </c:pt>
                <c:pt idx="160">
                  <c:v>43349</c:v>
                </c:pt>
                <c:pt idx="161">
                  <c:v>43394</c:v>
                </c:pt>
                <c:pt idx="162">
                  <c:v>43422</c:v>
                </c:pt>
                <c:pt idx="163">
                  <c:v>43450</c:v>
                </c:pt>
                <c:pt idx="164">
                  <c:v>43492</c:v>
                </c:pt>
                <c:pt idx="165">
                  <c:v>43520</c:v>
                </c:pt>
                <c:pt idx="166">
                  <c:v>43537</c:v>
                </c:pt>
                <c:pt idx="167">
                  <c:v>43576</c:v>
                </c:pt>
                <c:pt idx="168">
                  <c:v>43590</c:v>
                </c:pt>
                <c:pt idx="169">
                  <c:v>43632</c:v>
                </c:pt>
                <c:pt idx="170">
                  <c:v>43656</c:v>
                </c:pt>
                <c:pt idx="171">
                  <c:v>43684</c:v>
                </c:pt>
                <c:pt idx="172">
                  <c:v>43717</c:v>
                </c:pt>
                <c:pt idx="173">
                  <c:v>43740</c:v>
                </c:pt>
                <c:pt idx="174">
                  <c:v>43772</c:v>
                </c:pt>
                <c:pt idx="175">
                  <c:v>43814</c:v>
                </c:pt>
                <c:pt idx="176">
                  <c:v>43839</c:v>
                </c:pt>
                <c:pt idx="177">
                  <c:v>43878</c:v>
                </c:pt>
                <c:pt idx="178">
                  <c:v>43898</c:v>
                </c:pt>
                <c:pt idx="179">
                  <c:v>43926</c:v>
                </c:pt>
                <c:pt idx="180">
                  <c:v>43968</c:v>
                </c:pt>
                <c:pt idx="181">
                  <c:v>44008</c:v>
                </c:pt>
                <c:pt idx="182">
                  <c:v>44023</c:v>
                </c:pt>
                <c:pt idx="183">
                  <c:v>44050</c:v>
                </c:pt>
                <c:pt idx="184">
                  <c:v>44079</c:v>
                </c:pt>
                <c:pt idx="185">
                  <c:v>44121</c:v>
                </c:pt>
                <c:pt idx="186">
                  <c:v>44149</c:v>
                </c:pt>
                <c:pt idx="187">
                  <c:v>44176</c:v>
                </c:pt>
                <c:pt idx="188">
                  <c:v>44205</c:v>
                </c:pt>
                <c:pt idx="189">
                  <c:v>44247</c:v>
                </c:pt>
                <c:pt idx="190">
                  <c:v>44274</c:v>
                </c:pt>
                <c:pt idx="191">
                  <c:v>44290</c:v>
                </c:pt>
                <c:pt idx="192">
                  <c:v>44328</c:v>
                </c:pt>
                <c:pt idx="193">
                  <c:v>44356</c:v>
                </c:pt>
                <c:pt idx="194">
                  <c:v>44384</c:v>
                </c:pt>
                <c:pt idx="195">
                  <c:v>44430</c:v>
                </c:pt>
                <c:pt idx="196">
                  <c:v>44457</c:v>
                </c:pt>
                <c:pt idx="197">
                  <c:v>44483</c:v>
                </c:pt>
                <c:pt idx="198">
                  <c:v>44526</c:v>
                </c:pt>
                <c:pt idx="199">
                  <c:v>44556</c:v>
                </c:pt>
                <c:pt idx="200">
                  <c:v>44569</c:v>
                </c:pt>
                <c:pt idx="201">
                  <c:v>44612</c:v>
                </c:pt>
                <c:pt idx="202">
                  <c:v>44651</c:v>
                </c:pt>
                <c:pt idx="203">
                  <c:v>44665</c:v>
                </c:pt>
                <c:pt idx="204">
                  <c:v>44694</c:v>
                </c:pt>
                <c:pt idx="205">
                  <c:v>44730</c:v>
                </c:pt>
                <c:pt idx="206">
                  <c:v>44763</c:v>
                </c:pt>
                <c:pt idx="207">
                  <c:v>44804</c:v>
                </c:pt>
                <c:pt idx="208">
                  <c:v>44815</c:v>
                </c:pt>
                <c:pt idx="209">
                  <c:v>44846</c:v>
                </c:pt>
                <c:pt idx="210">
                  <c:v>44871</c:v>
                </c:pt>
                <c:pt idx="211">
                  <c:v>44912</c:v>
                </c:pt>
                <c:pt idx="212">
                  <c:v>44933</c:v>
                </c:pt>
                <c:pt idx="213">
                  <c:v>44969</c:v>
                </c:pt>
                <c:pt idx="214">
                  <c:v>44988</c:v>
                </c:pt>
                <c:pt idx="215">
                  <c:v>45018</c:v>
                </c:pt>
                <c:pt idx="216">
                  <c:v>45059</c:v>
                </c:pt>
                <c:pt idx="217">
                  <c:v>45087</c:v>
                </c:pt>
                <c:pt idx="218">
                  <c:v>45123</c:v>
                </c:pt>
                <c:pt idx="219">
                  <c:v>45151</c:v>
                </c:pt>
                <c:pt idx="220">
                  <c:v>45177</c:v>
                </c:pt>
                <c:pt idx="221">
                  <c:v>45200</c:v>
                </c:pt>
                <c:pt idx="222">
                  <c:v>45235</c:v>
                </c:pt>
                <c:pt idx="223">
                  <c:v>45262</c:v>
                </c:pt>
                <c:pt idx="224">
                  <c:v>45295</c:v>
                </c:pt>
                <c:pt idx="225">
                  <c:v>45332</c:v>
                </c:pt>
                <c:pt idx="226">
                  <c:v>45368</c:v>
                </c:pt>
                <c:pt idx="227">
                  <c:v>45402</c:v>
                </c:pt>
                <c:pt idx="228">
                  <c:v>45414</c:v>
                </c:pt>
                <c:pt idx="229">
                  <c:v>45444</c:v>
                </c:pt>
                <c:pt idx="230">
                  <c:v>45499</c:v>
                </c:pt>
                <c:pt idx="231">
                  <c:v>45515</c:v>
                </c:pt>
                <c:pt idx="232">
                  <c:v>45543</c:v>
                </c:pt>
                <c:pt idx="233">
                  <c:v>45592</c:v>
                </c:pt>
                <c:pt idx="234">
                  <c:v>45599</c:v>
                </c:pt>
                <c:pt idx="235">
                  <c:v>45634</c:v>
                </c:pt>
                <c:pt idx="236">
                  <c:v>45661</c:v>
                </c:pt>
                <c:pt idx="237">
                  <c:v>45711</c:v>
                </c:pt>
                <c:pt idx="238">
                  <c:v>45725</c:v>
                </c:pt>
                <c:pt idx="239">
                  <c:v>45772</c:v>
                </c:pt>
                <c:pt idx="240">
                  <c:v>45793</c:v>
                </c:pt>
                <c:pt idx="241">
                  <c:v>45833</c:v>
                </c:pt>
              </c:numCache>
            </c:numRef>
          </c:xVal>
          <c:yVal>
            <c:numRef>
              <c:f>'rio Illapel antes Choapa'!$H$2:$H$243</c:f>
              <c:numCache>
                <c:formatCode>General</c:formatCode>
                <c:ptCount val="242"/>
                <c:pt idx="2">
                  <c:v>220</c:v>
                </c:pt>
                <c:pt idx="3">
                  <c:v>900</c:v>
                </c:pt>
                <c:pt idx="4">
                  <c:v>70</c:v>
                </c:pt>
                <c:pt idx="5">
                  <c:v>110</c:v>
                </c:pt>
                <c:pt idx="6">
                  <c:v>130</c:v>
                </c:pt>
                <c:pt idx="7">
                  <c:v>80</c:v>
                </c:pt>
                <c:pt idx="8">
                  <c:v>50</c:v>
                </c:pt>
                <c:pt idx="9">
                  <c:v>239</c:v>
                </c:pt>
                <c:pt idx="10">
                  <c:v>80</c:v>
                </c:pt>
                <c:pt idx="11">
                  <c:v>30</c:v>
                </c:pt>
                <c:pt idx="12">
                  <c:v>21</c:v>
                </c:pt>
                <c:pt idx="13">
                  <c:v>50</c:v>
                </c:pt>
                <c:pt idx="14">
                  <c:v>300</c:v>
                </c:pt>
                <c:pt idx="15">
                  <c:v>130</c:v>
                </c:pt>
                <c:pt idx="16">
                  <c:v>300</c:v>
                </c:pt>
                <c:pt idx="17">
                  <c:v>70</c:v>
                </c:pt>
                <c:pt idx="18">
                  <c:v>70</c:v>
                </c:pt>
                <c:pt idx="19">
                  <c:v>49</c:v>
                </c:pt>
                <c:pt idx="20">
                  <c:v>170</c:v>
                </c:pt>
                <c:pt idx="21">
                  <c:v>79</c:v>
                </c:pt>
                <c:pt idx="22">
                  <c:v>33</c:v>
                </c:pt>
                <c:pt idx="23">
                  <c:v>31</c:v>
                </c:pt>
                <c:pt idx="24">
                  <c:v>33</c:v>
                </c:pt>
                <c:pt idx="25">
                  <c:v>7.8</c:v>
                </c:pt>
                <c:pt idx="26">
                  <c:v>79</c:v>
                </c:pt>
                <c:pt idx="27">
                  <c:v>33</c:v>
                </c:pt>
                <c:pt idx="28">
                  <c:v>130</c:v>
                </c:pt>
                <c:pt idx="29">
                  <c:v>49</c:v>
                </c:pt>
                <c:pt idx="30">
                  <c:v>49</c:v>
                </c:pt>
                <c:pt idx="31">
                  <c:v>1600</c:v>
                </c:pt>
                <c:pt idx="32">
                  <c:v>49</c:v>
                </c:pt>
                <c:pt idx="33">
                  <c:v>79</c:v>
                </c:pt>
                <c:pt idx="34">
                  <c:v>49</c:v>
                </c:pt>
                <c:pt idx="35">
                  <c:v>350</c:v>
                </c:pt>
                <c:pt idx="36">
                  <c:v>350</c:v>
                </c:pt>
                <c:pt idx="37">
                  <c:v>540</c:v>
                </c:pt>
                <c:pt idx="38">
                  <c:v>240</c:v>
                </c:pt>
                <c:pt idx="39">
                  <c:v>33</c:v>
                </c:pt>
                <c:pt idx="40">
                  <c:v>540</c:v>
                </c:pt>
                <c:pt idx="41">
                  <c:v>110</c:v>
                </c:pt>
                <c:pt idx="42">
                  <c:v>170</c:v>
                </c:pt>
                <c:pt idx="43">
                  <c:v>79</c:v>
                </c:pt>
                <c:pt idx="44">
                  <c:v>130</c:v>
                </c:pt>
                <c:pt idx="45">
                  <c:v>110</c:v>
                </c:pt>
                <c:pt idx="46">
                  <c:v>170</c:v>
                </c:pt>
                <c:pt idx="47">
                  <c:v>22</c:v>
                </c:pt>
                <c:pt idx="48">
                  <c:v>49</c:v>
                </c:pt>
                <c:pt idx="49">
                  <c:v>33</c:v>
                </c:pt>
                <c:pt idx="50">
                  <c:v>220</c:v>
                </c:pt>
                <c:pt idx="51">
                  <c:v>2</c:v>
                </c:pt>
                <c:pt idx="52">
                  <c:v>1600</c:v>
                </c:pt>
                <c:pt idx="53">
                  <c:v>350</c:v>
                </c:pt>
                <c:pt idx="54">
                  <c:v>130</c:v>
                </c:pt>
                <c:pt idx="55">
                  <c:v>27</c:v>
                </c:pt>
                <c:pt idx="56">
                  <c:v>33</c:v>
                </c:pt>
                <c:pt idx="57">
                  <c:v>23</c:v>
                </c:pt>
                <c:pt idx="58">
                  <c:v>70</c:v>
                </c:pt>
                <c:pt idx="59">
                  <c:v>110</c:v>
                </c:pt>
                <c:pt idx="60">
                  <c:v>240</c:v>
                </c:pt>
                <c:pt idx="61">
                  <c:v>14</c:v>
                </c:pt>
                <c:pt idx="62">
                  <c:v>79</c:v>
                </c:pt>
                <c:pt idx="63">
                  <c:v>26</c:v>
                </c:pt>
                <c:pt idx="64">
                  <c:v>46</c:v>
                </c:pt>
                <c:pt idx="65">
                  <c:v>23</c:v>
                </c:pt>
                <c:pt idx="66">
                  <c:v>33</c:v>
                </c:pt>
                <c:pt idx="67">
                  <c:v>110</c:v>
                </c:pt>
                <c:pt idx="68">
                  <c:v>7.8</c:v>
                </c:pt>
                <c:pt idx="69">
                  <c:v>33</c:v>
                </c:pt>
                <c:pt idx="70">
                  <c:v>27</c:v>
                </c:pt>
                <c:pt idx="71">
                  <c:v>33</c:v>
                </c:pt>
                <c:pt idx="72">
                  <c:v>170</c:v>
                </c:pt>
                <c:pt idx="73">
                  <c:v>110</c:v>
                </c:pt>
                <c:pt idx="74">
                  <c:v>130</c:v>
                </c:pt>
                <c:pt idx="75">
                  <c:v>110</c:v>
                </c:pt>
                <c:pt idx="76">
                  <c:v>70</c:v>
                </c:pt>
                <c:pt idx="77">
                  <c:v>1600</c:v>
                </c:pt>
                <c:pt idx="78">
                  <c:v>23</c:v>
                </c:pt>
                <c:pt idx="79">
                  <c:v>33</c:v>
                </c:pt>
                <c:pt idx="80">
                  <c:v>130</c:v>
                </c:pt>
                <c:pt idx="81">
                  <c:v>920</c:v>
                </c:pt>
                <c:pt idx="82">
                  <c:v>350</c:v>
                </c:pt>
                <c:pt idx="83">
                  <c:v>350</c:v>
                </c:pt>
                <c:pt idx="84">
                  <c:v>130</c:v>
                </c:pt>
                <c:pt idx="85">
                  <c:v>13</c:v>
                </c:pt>
                <c:pt idx="86">
                  <c:v>220</c:v>
                </c:pt>
                <c:pt idx="87">
                  <c:v>170</c:v>
                </c:pt>
                <c:pt idx="88">
                  <c:v>1600</c:v>
                </c:pt>
                <c:pt idx="89">
                  <c:v>110</c:v>
                </c:pt>
                <c:pt idx="90">
                  <c:v>63</c:v>
                </c:pt>
                <c:pt idx="91">
                  <c:v>49</c:v>
                </c:pt>
                <c:pt idx="92">
                  <c:v>110</c:v>
                </c:pt>
                <c:pt idx="93">
                  <c:v>49</c:v>
                </c:pt>
                <c:pt idx="94">
                  <c:v>70</c:v>
                </c:pt>
                <c:pt idx="95">
                  <c:v>920</c:v>
                </c:pt>
                <c:pt idx="96">
                  <c:v>170</c:v>
                </c:pt>
                <c:pt idx="97">
                  <c:v>49</c:v>
                </c:pt>
                <c:pt idx="98">
                  <c:v>23</c:v>
                </c:pt>
                <c:pt idx="99">
                  <c:v>23</c:v>
                </c:pt>
                <c:pt idx="100">
                  <c:v>350</c:v>
                </c:pt>
                <c:pt idx="101">
                  <c:v>33</c:v>
                </c:pt>
                <c:pt idx="102">
                  <c:v>1600</c:v>
                </c:pt>
                <c:pt idx="103">
                  <c:v>70</c:v>
                </c:pt>
                <c:pt idx="104">
                  <c:v>170</c:v>
                </c:pt>
                <c:pt idx="105">
                  <c:v>1600</c:v>
                </c:pt>
                <c:pt idx="106">
                  <c:v>110</c:v>
                </c:pt>
                <c:pt idx="107">
                  <c:v>240</c:v>
                </c:pt>
                <c:pt idx="108">
                  <c:v>130</c:v>
                </c:pt>
                <c:pt idx="109">
                  <c:v>240</c:v>
                </c:pt>
                <c:pt idx="110">
                  <c:v>350</c:v>
                </c:pt>
                <c:pt idx="111">
                  <c:v>49</c:v>
                </c:pt>
                <c:pt idx="112">
                  <c:v>170</c:v>
                </c:pt>
                <c:pt idx="113">
                  <c:v>49</c:v>
                </c:pt>
                <c:pt idx="114">
                  <c:v>140</c:v>
                </c:pt>
                <c:pt idx="115">
                  <c:v>350</c:v>
                </c:pt>
                <c:pt idx="122">
                  <c:v>350</c:v>
                </c:pt>
                <c:pt idx="123">
                  <c:v>33</c:v>
                </c:pt>
                <c:pt idx="124">
                  <c:v>23</c:v>
                </c:pt>
                <c:pt idx="125">
                  <c:v>33</c:v>
                </c:pt>
                <c:pt idx="126">
                  <c:v>110</c:v>
                </c:pt>
                <c:pt idx="127">
                  <c:v>220</c:v>
                </c:pt>
                <c:pt idx="128">
                  <c:v>920</c:v>
                </c:pt>
                <c:pt idx="129">
                  <c:v>63</c:v>
                </c:pt>
                <c:pt idx="130">
                  <c:v>1600</c:v>
                </c:pt>
                <c:pt idx="131">
                  <c:v>350</c:v>
                </c:pt>
                <c:pt idx="132">
                  <c:v>920</c:v>
                </c:pt>
                <c:pt idx="133">
                  <c:v>49</c:v>
                </c:pt>
                <c:pt idx="134">
                  <c:v>240</c:v>
                </c:pt>
                <c:pt idx="135">
                  <c:v>23</c:v>
                </c:pt>
                <c:pt idx="136">
                  <c:v>49</c:v>
                </c:pt>
                <c:pt idx="137">
                  <c:v>70</c:v>
                </c:pt>
                <c:pt idx="138">
                  <c:v>23</c:v>
                </c:pt>
                <c:pt idx="139">
                  <c:v>110</c:v>
                </c:pt>
                <c:pt idx="140">
                  <c:v>130</c:v>
                </c:pt>
                <c:pt idx="141">
                  <c:v>1600</c:v>
                </c:pt>
                <c:pt idx="142">
                  <c:v>23</c:v>
                </c:pt>
                <c:pt idx="143">
                  <c:v>11</c:v>
                </c:pt>
                <c:pt idx="144">
                  <c:v>790</c:v>
                </c:pt>
                <c:pt idx="145">
                  <c:v>1600</c:v>
                </c:pt>
                <c:pt idx="146">
                  <c:v>1.8</c:v>
                </c:pt>
                <c:pt idx="147">
                  <c:v>33</c:v>
                </c:pt>
                <c:pt idx="148">
                  <c:v>79</c:v>
                </c:pt>
                <c:pt idx="149">
                  <c:v>2</c:v>
                </c:pt>
                <c:pt idx="150">
                  <c:v>1600</c:v>
                </c:pt>
                <c:pt idx="151">
                  <c:v>23</c:v>
                </c:pt>
                <c:pt idx="152">
                  <c:v>79</c:v>
                </c:pt>
                <c:pt idx="153">
                  <c:v>540</c:v>
                </c:pt>
                <c:pt idx="154">
                  <c:v>920</c:v>
                </c:pt>
                <c:pt idx="155">
                  <c:v>170</c:v>
                </c:pt>
                <c:pt idx="156">
                  <c:v>110</c:v>
                </c:pt>
                <c:pt idx="157">
                  <c:v>110</c:v>
                </c:pt>
                <c:pt idx="158">
                  <c:v>280</c:v>
                </c:pt>
                <c:pt idx="159">
                  <c:v>26</c:v>
                </c:pt>
                <c:pt idx="160">
                  <c:v>220</c:v>
                </c:pt>
                <c:pt idx="162">
                  <c:v>7.8</c:v>
                </c:pt>
                <c:pt idx="163">
                  <c:v>1.8</c:v>
                </c:pt>
                <c:pt idx="164">
                  <c:v>1.8</c:v>
                </c:pt>
                <c:pt idx="165">
                  <c:v>17</c:v>
                </c:pt>
                <c:pt idx="166">
                  <c:v>1.8</c:v>
                </c:pt>
                <c:pt idx="167">
                  <c:v>6.8</c:v>
                </c:pt>
                <c:pt idx="168">
                  <c:v>22</c:v>
                </c:pt>
                <c:pt idx="169">
                  <c:v>4</c:v>
                </c:pt>
                <c:pt idx="170">
                  <c:v>17</c:v>
                </c:pt>
                <c:pt idx="171">
                  <c:v>240</c:v>
                </c:pt>
                <c:pt idx="172">
                  <c:v>330</c:v>
                </c:pt>
                <c:pt idx="173">
                  <c:v>22</c:v>
                </c:pt>
                <c:pt idx="174">
                  <c:v>6.8</c:v>
                </c:pt>
                <c:pt idx="175">
                  <c:v>1.8</c:v>
                </c:pt>
                <c:pt idx="181">
                  <c:v>350</c:v>
                </c:pt>
                <c:pt idx="182">
                  <c:v>350</c:v>
                </c:pt>
                <c:pt idx="183">
                  <c:v>94</c:v>
                </c:pt>
                <c:pt idx="184">
                  <c:v>33</c:v>
                </c:pt>
                <c:pt idx="185">
                  <c:v>49</c:v>
                </c:pt>
                <c:pt idx="186">
                  <c:v>33</c:v>
                </c:pt>
                <c:pt idx="206">
                  <c:v>130</c:v>
                </c:pt>
                <c:pt idx="207">
                  <c:v>4.5</c:v>
                </c:pt>
                <c:pt idx="208">
                  <c:v>79</c:v>
                </c:pt>
                <c:pt idx="219">
                  <c:v>2</c:v>
                </c:pt>
                <c:pt idx="220">
                  <c:v>1.8</c:v>
                </c:pt>
                <c:pt idx="221">
                  <c:v>230</c:v>
                </c:pt>
                <c:pt idx="222">
                  <c:v>4.5</c:v>
                </c:pt>
                <c:pt idx="223">
                  <c:v>33</c:v>
                </c:pt>
                <c:pt idx="224">
                  <c:v>330</c:v>
                </c:pt>
                <c:pt idx="229">
                  <c:v>23</c:v>
                </c:pt>
                <c:pt idx="230">
                  <c:v>23</c:v>
                </c:pt>
                <c:pt idx="231">
                  <c:v>33</c:v>
                </c:pt>
                <c:pt idx="232">
                  <c:v>170</c:v>
                </c:pt>
                <c:pt idx="233">
                  <c:v>23</c:v>
                </c:pt>
                <c:pt idx="234">
                  <c:v>79</c:v>
                </c:pt>
                <c:pt idx="235">
                  <c:v>790</c:v>
                </c:pt>
                <c:pt idx="236">
                  <c:v>230</c:v>
                </c:pt>
                <c:pt idx="237">
                  <c:v>49</c:v>
                </c:pt>
                <c:pt idx="238">
                  <c:v>490</c:v>
                </c:pt>
                <c:pt idx="239">
                  <c:v>1.8</c:v>
                </c:pt>
                <c:pt idx="240">
                  <c:v>23</c:v>
                </c:pt>
                <c:pt idx="241">
                  <c:v>33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6F0C-4967-81E1-05CC8F626B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4370336"/>
        <c:axId val="1"/>
      </c:scatterChart>
      <c:dateAx>
        <c:axId val="624370336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Fecales (NMP/100ml)</a:t>
                </a:r>
              </a:p>
            </c:rich>
          </c:tx>
          <c:layout>
            <c:manualLayout>
              <c:xMode val="edge"/>
              <c:yMode val="edge"/>
              <c:x val="9.5420233274860732E-3"/>
              <c:y val="0.18032845894263216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4370336"/>
        <c:crosses val="autoZero"/>
        <c:crossBetween val="between"/>
        <c:majorUnit val="200"/>
        <c:minorUnit val="10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4450005873615291"/>
          <c:y val="0.86236487762421532"/>
          <c:w val="0.54541596873255171"/>
          <c:h val="0.10177618706752567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Cuncumén antes de confluencia Río Choapa</a:t>
            </a:r>
          </a:p>
        </c:rich>
      </c:tx>
      <c:layout>
        <c:manualLayout>
          <c:xMode val="edge"/>
          <c:yMode val="edge"/>
          <c:x val="0.29347790542575619"/>
          <c:y val="3.30182356448263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6404825328279589E-2"/>
          <c:y val="0.15469601594947319"/>
          <c:w val="0.87106323073252223"/>
          <c:h val="0.51600828841763002"/>
        </c:manualLayout>
      </c:layout>
      <c:lineChart>
        <c:grouping val="standard"/>
        <c:varyColors val="0"/>
        <c:ser>
          <c:idx val="0"/>
          <c:order val="1"/>
          <c:tx>
            <c:strRef>
              <c:f>'Cunc Antes Choap (1AM8)'!$G$1</c:f>
              <c:strCache>
                <c:ptCount val="1"/>
                <c:pt idx="0">
                  <c:v>Calidad Agua NCh1333 Hierro Total = 5,0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'Cunc Antes Choap (1AM8)'!$A$2:$A$300</c:f>
              <c:numCache>
                <c:formatCode>mmm\-yy</c:formatCode>
                <c:ptCount val="299"/>
                <c:pt idx="0">
                  <c:v>38359</c:v>
                </c:pt>
                <c:pt idx="1">
                  <c:v>38370</c:v>
                </c:pt>
                <c:pt idx="2">
                  <c:v>38371</c:v>
                </c:pt>
                <c:pt idx="3">
                  <c:v>38393</c:v>
                </c:pt>
                <c:pt idx="4">
                  <c:v>38400</c:v>
                </c:pt>
                <c:pt idx="5">
                  <c:v>38415</c:v>
                </c:pt>
                <c:pt idx="6">
                  <c:v>38429</c:v>
                </c:pt>
                <c:pt idx="7">
                  <c:v>38441</c:v>
                </c:pt>
                <c:pt idx="8">
                  <c:v>38450</c:v>
                </c:pt>
                <c:pt idx="9">
                  <c:v>38452</c:v>
                </c:pt>
                <c:pt idx="10">
                  <c:v>38454</c:v>
                </c:pt>
                <c:pt idx="11">
                  <c:v>38455</c:v>
                </c:pt>
                <c:pt idx="12">
                  <c:v>38456</c:v>
                </c:pt>
                <c:pt idx="13">
                  <c:v>38458</c:v>
                </c:pt>
                <c:pt idx="14">
                  <c:v>38459</c:v>
                </c:pt>
                <c:pt idx="15">
                  <c:v>38460</c:v>
                </c:pt>
                <c:pt idx="16">
                  <c:v>38461</c:v>
                </c:pt>
                <c:pt idx="17">
                  <c:v>38462</c:v>
                </c:pt>
                <c:pt idx="18">
                  <c:v>38475</c:v>
                </c:pt>
                <c:pt idx="19">
                  <c:v>38490</c:v>
                </c:pt>
                <c:pt idx="20">
                  <c:v>38510</c:v>
                </c:pt>
                <c:pt idx="21">
                  <c:v>38523</c:v>
                </c:pt>
                <c:pt idx="22">
                  <c:v>38538</c:v>
                </c:pt>
                <c:pt idx="23">
                  <c:v>38552</c:v>
                </c:pt>
                <c:pt idx="24">
                  <c:v>38565</c:v>
                </c:pt>
                <c:pt idx="25">
                  <c:v>38583</c:v>
                </c:pt>
                <c:pt idx="26">
                  <c:v>38596</c:v>
                </c:pt>
                <c:pt idx="27">
                  <c:v>38608</c:v>
                </c:pt>
                <c:pt idx="28">
                  <c:v>38629</c:v>
                </c:pt>
                <c:pt idx="29">
                  <c:v>38643</c:v>
                </c:pt>
                <c:pt idx="30">
                  <c:v>38659</c:v>
                </c:pt>
                <c:pt idx="31">
                  <c:v>38673</c:v>
                </c:pt>
                <c:pt idx="32">
                  <c:v>38691</c:v>
                </c:pt>
                <c:pt idx="33">
                  <c:v>38705</c:v>
                </c:pt>
                <c:pt idx="34">
                  <c:v>38721</c:v>
                </c:pt>
                <c:pt idx="35">
                  <c:v>38750</c:v>
                </c:pt>
                <c:pt idx="36">
                  <c:v>38779</c:v>
                </c:pt>
                <c:pt idx="37">
                  <c:v>38831</c:v>
                </c:pt>
                <c:pt idx="38">
                  <c:v>38860</c:v>
                </c:pt>
                <c:pt idx="39">
                  <c:v>38874</c:v>
                </c:pt>
                <c:pt idx="40">
                  <c:v>38915</c:v>
                </c:pt>
                <c:pt idx="41">
                  <c:v>38936</c:v>
                </c:pt>
                <c:pt idx="42">
                  <c:v>38980</c:v>
                </c:pt>
                <c:pt idx="43">
                  <c:v>39014</c:v>
                </c:pt>
                <c:pt idx="44">
                  <c:v>39042</c:v>
                </c:pt>
                <c:pt idx="45">
                  <c:v>39069</c:v>
                </c:pt>
                <c:pt idx="46">
                  <c:v>39112</c:v>
                </c:pt>
                <c:pt idx="47">
                  <c:v>39140</c:v>
                </c:pt>
                <c:pt idx="48">
                  <c:v>39155</c:v>
                </c:pt>
                <c:pt idx="49">
                  <c:v>39181</c:v>
                </c:pt>
                <c:pt idx="50">
                  <c:v>39209</c:v>
                </c:pt>
                <c:pt idx="51">
                  <c:v>39255</c:v>
                </c:pt>
                <c:pt idx="52">
                  <c:v>39273</c:v>
                </c:pt>
                <c:pt idx="53">
                  <c:v>39323</c:v>
                </c:pt>
                <c:pt idx="54">
                  <c:v>39328</c:v>
                </c:pt>
                <c:pt idx="55">
                  <c:v>39356</c:v>
                </c:pt>
                <c:pt idx="56">
                  <c:v>39402</c:v>
                </c:pt>
                <c:pt idx="57">
                  <c:v>39433</c:v>
                </c:pt>
                <c:pt idx="58">
                  <c:v>39454</c:v>
                </c:pt>
                <c:pt idx="59">
                  <c:v>39482</c:v>
                </c:pt>
                <c:pt idx="60">
                  <c:v>39517</c:v>
                </c:pt>
                <c:pt idx="61">
                  <c:v>39540</c:v>
                </c:pt>
                <c:pt idx="62">
                  <c:v>39546</c:v>
                </c:pt>
                <c:pt idx="63">
                  <c:v>39547</c:v>
                </c:pt>
                <c:pt idx="64">
                  <c:v>39554</c:v>
                </c:pt>
                <c:pt idx="65">
                  <c:v>39569</c:v>
                </c:pt>
                <c:pt idx="66">
                  <c:v>39573</c:v>
                </c:pt>
                <c:pt idx="67">
                  <c:v>39580</c:v>
                </c:pt>
                <c:pt idx="68">
                  <c:v>39587</c:v>
                </c:pt>
                <c:pt idx="69">
                  <c:v>39596</c:v>
                </c:pt>
                <c:pt idx="70">
                  <c:v>39601</c:v>
                </c:pt>
                <c:pt idx="71">
                  <c:v>39608</c:v>
                </c:pt>
                <c:pt idx="72">
                  <c:v>39616</c:v>
                </c:pt>
                <c:pt idx="73">
                  <c:v>39623</c:v>
                </c:pt>
                <c:pt idx="74">
                  <c:v>39637</c:v>
                </c:pt>
                <c:pt idx="75">
                  <c:v>39645</c:v>
                </c:pt>
                <c:pt idx="76">
                  <c:v>39652</c:v>
                </c:pt>
                <c:pt idx="77">
                  <c:v>39658</c:v>
                </c:pt>
                <c:pt idx="78">
                  <c:v>39666</c:v>
                </c:pt>
                <c:pt idx="79">
                  <c:v>39671</c:v>
                </c:pt>
                <c:pt idx="80">
                  <c:v>39672</c:v>
                </c:pt>
                <c:pt idx="81">
                  <c:v>39681</c:v>
                </c:pt>
                <c:pt idx="82">
                  <c:v>39686</c:v>
                </c:pt>
                <c:pt idx="83">
                  <c:v>39695</c:v>
                </c:pt>
                <c:pt idx="84">
                  <c:v>39701</c:v>
                </c:pt>
                <c:pt idx="85">
                  <c:v>39707</c:v>
                </c:pt>
                <c:pt idx="86">
                  <c:v>39714</c:v>
                </c:pt>
                <c:pt idx="87">
                  <c:v>39724</c:v>
                </c:pt>
                <c:pt idx="88">
                  <c:v>39730</c:v>
                </c:pt>
                <c:pt idx="89">
                  <c:v>39737</c:v>
                </c:pt>
                <c:pt idx="90">
                  <c:v>39742</c:v>
                </c:pt>
                <c:pt idx="91">
                  <c:v>39748</c:v>
                </c:pt>
                <c:pt idx="92">
                  <c:v>39757</c:v>
                </c:pt>
                <c:pt idx="93">
                  <c:v>39763</c:v>
                </c:pt>
                <c:pt idx="94">
                  <c:v>39785</c:v>
                </c:pt>
                <c:pt idx="95">
                  <c:v>39793</c:v>
                </c:pt>
                <c:pt idx="96">
                  <c:v>39800</c:v>
                </c:pt>
                <c:pt idx="97">
                  <c:v>39808</c:v>
                </c:pt>
                <c:pt idx="98">
                  <c:v>39821</c:v>
                </c:pt>
                <c:pt idx="99">
                  <c:v>39846</c:v>
                </c:pt>
                <c:pt idx="100">
                  <c:v>39894</c:v>
                </c:pt>
                <c:pt idx="101">
                  <c:v>39917</c:v>
                </c:pt>
                <c:pt idx="102">
                  <c:v>39946</c:v>
                </c:pt>
                <c:pt idx="103">
                  <c:v>39968</c:v>
                </c:pt>
                <c:pt idx="104">
                  <c:v>40011</c:v>
                </c:pt>
                <c:pt idx="105">
                  <c:v>40053</c:v>
                </c:pt>
                <c:pt idx="106">
                  <c:v>40080</c:v>
                </c:pt>
                <c:pt idx="107">
                  <c:v>40104</c:v>
                </c:pt>
                <c:pt idx="108">
                  <c:v>40136</c:v>
                </c:pt>
                <c:pt idx="109">
                  <c:v>40167</c:v>
                </c:pt>
                <c:pt idx="110">
                  <c:v>40202</c:v>
                </c:pt>
                <c:pt idx="111">
                  <c:v>40217</c:v>
                </c:pt>
                <c:pt idx="112">
                  <c:v>40245</c:v>
                </c:pt>
                <c:pt idx="113">
                  <c:v>40298</c:v>
                </c:pt>
                <c:pt idx="114">
                  <c:v>40311</c:v>
                </c:pt>
                <c:pt idx="115">
                  <c:v>40357</c:v>
                </c:pt>
                <c:pt idx="116">
                  <c:v>40387</c:v>
                </c:pt>
                <c:pt idx="117">
                  <c:v>40401</c:v>
                </c:pt>
                <c:pt idx="118">
                  <c:v>40428</c:v>
                </c:pt>
                <c:pt idx="119">
                  <c:v>40456</c:v>
                </c:pt>
                <c:pt idx="120">
                  <c:v>40491</c:v>
                </c:pt>
                <c:pt idx="121">
                  <c:v>40527</c:v>
                </c:pt>
                <c:pt idx="122">
                  <c:v>40549</c:v>
                </c:pt>
                <c:pt idx="123">
                  <c:v>40597</c:v>
                </c:pt>
                <c:pt idx="124">
                  <c:v>40611</c:v>
                </c:pt>
                <c:pt idx="125">
                  <c:v>40641</c:v>
                </c:pt>
                <c:pt idx="126">
                  <c:v>40681</c:v>
                </c:pt>
                <c:pt idx="127">
                  <c:v>40722</c:v>
                </c:pt>
                <c:pt idx="128">
                  <c:v>40751</c:v>
                </c:pt>
                <c:pt idx="129">
                  <c:v>40758</c:v>
                </c:pt>
                <c:pt idx="130">
                  <c:v>40807</c:v>
                </c:pt>
                <c:pt idx="131">
                  <c:v>40839</c:v>
                </c:pt>
                <c:pt idx="132">
                  <c:v>40863</c:v>
                </c:pt>
                <c:pt idx="133">
                  <c:v>40895</c:v>
                </c:pt>
                <c:pt idx="134">
                  <c:v>40921</c:v>
                </c:pt>
                <c:pt idx="135">
                  <c:v>40942</c:v>
                </c:pt>
                <c:pt idx="136">
                  <c:v>40979</c:v>
                </c:pt>
                <c:pt idx="137">
                  <c:v>41023</c:v>
                </c:pt>
                <c:pt idx="138">
                  <c:v>41052</c:v>
                </c:pt>
                <c:pt idx="139">
                  <c:v>41075</c:v>
                </c:pt>
                <c:pt idx="140">
                  <c:v>41094</c:v>
                </c:pt>
                <c:pt idx="141">
                  <c:v>41122</c:v>
                </c:pt>
                <c:pt idx="142">
                  <c:v>41177</c:v>
                </c:pt>
                <c:pt idx="143">
                  <c:v>41193</c:v>
                </c:pt>
                <c:pt idx="144">
                  <c:v>41220</c:v>
                </c:pt>
                <c:pt idx="145">
                  <c:v>41247</c:v>
                </c:pt>
                <c:pt idx="146">
                  <c:v>41278</c:v>
                </c:pt>
                <c:pt idx="147">
                  <c:v>41322</c:v>
                </c:pt>
                <c:pt idx="148">
                  <c:v>41334</c:v>
                </c:pt>
                <c:pt idx="149">
                  <c:v>41373</c:v>
                </c:pt>
                <c:pt idx="150">
                  <c:v>41402</c:v>
                </c:pt>
                <c:pt idx="151">
                  <c:v>41431</c:v>
                </c:pt>
                <c:pt idx="152">
                  <c:v>41458</c:v>
                </c:pt>
                <c:pt idx="153">
                  <c:v>41488</c:v>
                </c:pt>
                <c:pt idx="154">
                  <c:v>41541</c:v>
                </c:pt>
                <c:pt idx="155">
                  <c:v>41555</c:v>
                </c:pt>
                <c:pt idx="156">
                  <c:v>41586</c:v>
                </c:pt>
                <c:pt idx="157">
                  <c:v>41618</c:v>
                </c:pt>
                <c:pt idx="158">
                  <c:v>41667</c:v>
                </c:pt>
                <c:pt idx="159">
                  <c:v>41683</c:v>
                </c:pt>
                <c:pt idx="160">
                  <c:v>41724</c:v>
                </c:pt>
                <c:pt idx="161">
                  <c:v>41753</c:v>
                </c:pt>
                <c:pt idx="162">
                  <c:v>41780</c:v>
                </c:pt>
                <c:pt idx="163">
                  <c:v>41796</c:v>
                </c:pt>
                <c:pt idx="164">
                  <c:v>41838</c:v>
                </c:pt>
                <c:pt idx="165">
                  <c:v>41881</c:v>
                </c:pt>
                <c:pt idx="166">
                  <c:v>41903</c:v>
                </c:pt>
                <c:pt idx="167">
                  <c:v>41928</c:v>
                </c:pt>
                <c:pt idx="168">
                  <c:v>41968</c:v>
                </c:pt>
                <c:pt idx="169">
                  <c:v>42001</c:v>
                </c:pt>
                <c:pt idx="170">
                  <c:v>42005</c:v>
                </c:pt>
                <c:pt idx="171">
                  <c:v>42036</c:v>
                </c:pt>
                <c:pt idx="172">
                  <c:v>42065</c:v>
                </c:pt>
                <c:pt idx="173">
                  <c:v>42097</c:v>
                </c:pt>
                <c:pt idx="174">
                  <c:v>42128</c:v>
                </c:pt>
                <c:pt idx="175">
                  <c:v>42160</c:v>
                </c:pt>
                <c:pt idx="176">
                  <c:v>42191</c:v>
                </c:pt>
                <c:pt idx="177">
                  <c:v>42223</c:v>
                </c:pt>
                <c:pt idx="178">
                  <c:v>42255</c:v>
                </c:pt>
                <c:pt idx="179">
                  <c:v>42286</c:v>
                </c:pt>
                <c:pt idx="180">
                  <c:v>42318</c:v>
                </c:pt>
                <c:pt idx="181">
                  <c:v>42349</c:v>
                </c:pt>
                <c:pt idx="182">
                  <c:v>42378</c:v>
                </c:pt>
                <c:pt idx="183">
                  <c:v>42418</c:v>
                </c:pt>
                <c:pt idx="184">
                  <c:v>42449</c:v>
                </c:pt>
                <c:pt idx="185">
                  <c:v>42486</c:v>
                </c:pt>
                <c:pt idx="186">
                  <c:v>42500</c:v>
                </c:pt>
                <c:pt idx="187">
                  <c:v>42529</c:v>
                </c:pt>
                <c:pt idx="188">
                  <c:v>42552</c:v>
                </c:pt>
                <c:pt idx="189">
                  <c:v>42583</c:v>
                </c:pt>
                <c:pt idx="190">
                  <c:v>42614</c:v>
                </c:pt>
                <c:pt idx="191">
                  <c:v>42644</c:v>
                </c:pt>
                <c:pt idx="192">
                  <c:v>42675</c:v>
                </c:pt>
                <c:pt idx="193">
                  <c:v>42705</c:v>
                </c:pt>
                <c:pt idx="194">
                  <c:v>42736</c:v>
                </c:pt>
                <c:pt idx="195">
                  <c:v>42767</c:v>
                </c:pt>
                <c:pt idx="196">
                  <c:v>42795</c:v>
                </c:pt>
                <c:pt idx="197">
                  <c:v>42826</c:v>
                </c:pt>
                <c:pt idx="198">
                  <c:v>42856</c:v>
                </c:pt>
                <c:pt idx="199">
                  <c:v>42887</c:v>
                </c:pt>
                <c:pt idx="200">
                  <c:v>42917</c:v>
                </c:pt>
                <c:pt idx="201">
                  <c:v>42948</c:v>
                </c:pt>
                <c:pt idx="202">
                  <c:v>42979</c:v>
                </c:pt>
                <c:pt idx="203">
                  <c:v>43009</c:v>
                </c:pt>
                <c:pt idx="204">
                  <c:v>43040</c:v>
                </c:pt>
                <c:pt idx="205">
                  <c:v>43070</c:v>
                </c:pt>
                <c:pt idx="206">
                  <c:v>43101</c:v>
                </c:pt>
                <c:pt idx="207">
                  <c:v>43132</c:v>
                </c:pt>
                <c:pt idx="208">
                  <c:v>43160</c:v>
                </c:pt>
                <c:pt idx="209">
                  <c:v>43191</c:v>
                </c:pt>
                <c:pt idx="210">
                  <c:v>43221</c:v>
                </c:pt>
                <c:pt idx="211">
                  <c:v>43252</c:v>
                </c:pt>
                <c:pt idx="212">
                  <c:v>43282</c:v>
                </c:pt>
                <c:pt idx="213">
                  <c:v>43313</c:v>
                </c:pt>
                <c:pt idx="214">
                  <c:v>43344</c:v>
                </c:pt>
                <c:pt idx="215">
                  <c:v>43374</c:v>
                </c:pt>
                <c:pt idx="216">
                  <c:v>43405</c:v>
                </c:pt>
                <c:pt idx="217">
                  <c:v>43435</c:v>
                </c:pt>
                <c:pt idx="218">
                  <c:v>43468</c:v>
                </c:pt>
                <c:pt idx="219">
                  <c:v>43503</c:v>
                </c:pt>
                <c:pt idx="220">
                  <c:v>43530</c:v>
                </c:pt>
                <c:pt idx="221">
                  <c:v>43559</c:v>
                </c:pt>
                <c:pt idx="222">
                  <c:v>43593</c:v>
                </c:pt>
                <c:pt idx="223">
                  <c:v>43618</c:v>
                </c:pt>
                <c:pt idx="224">
                  <c:v>43648</c:v>
                </c:pt>
                <c:pt idx="225">
                  <c:v>43679</c:v>
                </c:pt>
                <c:pt idx="226">
                  <c:v>43714</c:v>
                </c:pt>
                <c:pt idx="227">
                  <c:v>43741</c:v>
                </c:pt>
                <c:pt idx="228">
                  <c:v>43770</c:v>
                </c:pt>
                <c:pt idx="229">
                  <c:v>43800</c:v>
                </c:pt>
                <c:pt idx="230">
                  <c:v>43831</c:v>
                </c:pt>
                <c:pt idx="231">
                  <c:v>43862</c:v>
                </c:pt>
                <c:pt idx="232">
                  <c:v>43891</c:v>
                </c:pt>
                <c:pt idx="233">
                  <c:v>43922</c:v>
                </c:pt>
                <c:pt idx="234">
                  <c:v>43952</c:v>
                </c:pt>
                <c:pt idx="235">
                  <c:v>43983</c:v>
                </c:pt>
                <c:pt idx="236">
                  <c:v>44015</c:v>
                </c:pt>
                <c:pt idx="237">
                  <c:v>44021</c:v>
                </c:pt>
                <c:pt idx="238">
                  <c:v>44026</c:v>
                </c:pt>
                <c:pt idx="239">
                  <c:v>44033</c:v>
                </c:pt>
                <c:pt idx="240">
                  <c:v>44054</c:v>
                </c:pt>
                <c:pt idx="241">
                  <c:v>44082</c:v>
                </c:pt>
                <c:pt idx="242">
                  <c:v>44105</c:v>
                </c:pt>
                <c:pt idx="243">
                  <c:v>44138</c:v>
                </c:pt>
                <c:pt idx="244">
                  <c:v>44178</c:v>
                </c:pt>
                <c:pt idx="245">
                  <c:v>44209</c:v>
                </c:pt>
                <c:pt idx="246">
                  <c:v>44240</c:v>
                </c:pt>
                <c:pt idx="247">
                  <c:v>44268</c:v>
                </c:pt>
                <c:pt idx="248">
                  <c:v>44299</c:v>
                </c:pt>
                <c:pt idx="249">
                  <c:v>44329</c:v>
                </c:pt>
                <c:pt idx="250">
                  <c:v>44360</c:v>
                </c:pt>
                <c:pt idx="251">
                  <c:v>44390</c:v>
                </c:pt>
                <c:pt idx="252">
                  <c:v>44421</c:v>
                </c:pt>
                <c:pt idx="253">
                  <c:v>44452</c:v>
                </c:pt>
                <c:pt idx="254">
                  <c:v>44482</c:v>
                </c:pt>
                <c:pt idx="255">
                  <c:v>44513</c:v>
                </c:pt>
                <c:pt idx="256">
                  <c:v>44543</c:v>
                </c:pt>
                <c:pt idx="257">
                  <c:v>44574</c:v>
                </c:pt>
                <c:pt idx="258">
                  <c:v>44605</c:v>
                </c:pt>
                <c:pt idx="259">
                  <c:v>44633</c:v>
                </c:pt>
                <c:pt idx="260">
                  <c:v>44664</c:v>
                </c:pt>
                <c:pt idx="261">
                  <c:v>44694</c:v>
                </c:pt>
                <c:pt idx="262">
                  <c:v>44725</c:v>
                </c:pt>
                <c:pt idx="263">
                  <c:v>44755</c:v>
                </c:pt>
                <c:pt idx="264">
                  <c:v>44786</c:v>
                </c:pt>
                <c:pt idx="265">
                  <c:v>44817</c:v>
                </c:pt>
                <c:pt idx="266">
                  <c:v>44847</c:v>
                </c:pt>
                <c:pt idx="267">
                  <c:v>44878</c:v>
                </c:pt>
                <c:pt idx="268">
                  <c:v>44908</c:v>
                </c:pt>
                <c:pt idx="269">
                  <c:v>44939</c:v>
                </c:pt>
                <c:pt idx="270">
                  <c:v>44970</c:v>
                </c:pt>
                <c:pt idx="271">
                  <c:v>44998</c:v>
                </c:pt>
                <c:pt idx="272">
                  <c:v>45029</c:v>
                </c:pt>
                <c:pt idx="273">
                  <c:v>45059</c:v>
                </c:pt>
                <c:pt idx="274">
                  <c:v>45090</c:v>
                </c:pt>
                <c:pt idx="275">
                  <c:v>45135</c:v>
                </c:pt>
                <c:pt idx="276">
                  <c:v>45150</c:v>
                </c:pt>
                <c:pt idx="277">
                  <c:v>45197</c:v>
                </c:pt>
                <c:pt idx="278">
                  <c:v>45209</c:v>
                </c:pt>
                <c:pt idx="279">
                  <c:v>45251</c:v>
                </c:pt>
                <c:pt idx="280">
                  <c:v>45289</c:v>
                </c:pt>
                <c:pt idx="281">
                  <c:v>45295</c:v>
                </c:pt>
                <c:pt idx="282">
                  <c:v>45336</c:v>
                </c:pt>
                <c:pt idx="283">
                  <c:v>45372</c:v>
                </c:pt>
                <c:pt idx="284">
                  <c:v>45400</c:v>
                </c:pt>
                <c:pt idx="285">
                  <c:v>45439</c:v>
                </c:pt>
                <c:pt idx="286">
                  <c:v>45449</c:v>
                </c:pt>
                <c:pt idx="287">
                  <c:v>45484</c:v>
                </c:pt>
                <c:pt idx="288">
                  <c:v>45533</c:v>
                </c:pt>
                <c:pt idx="289">
                  <c:v>45540</c:v>
                </c:pt>
                <c:pt idx="290">
                  <c:v>45587</c:v>
                </c:pt>
                <c:pt idx="291">
                  <c:v>45598</c:v>
                </c:pt>
                <c:pt idx="292">
                  <c:v>45636</c:v>
                </c:pt>
                <c:pt idx="293">
                  <c:v>45659</c:v>
                </c:pt>
                <c:pt idx="294">
                  <c:v>45715</c:v>
                </c:pt>
                <c:pt idx="295">
                  <c:v>45737</c:v>
                </c:pt>
                <c:pt idx="296">
                  <c:v>45771</c:v>
                </c:pt>
                <c:pt idx="297">
                  <c:v>45799</c:v>
                </c:pt>
                <c:pt idx="298">
                  <c:v>45834</c:v>
                </c:pt>
              </c:numCache>
            </c:numRef>
          </c:cat>
          <c:val>
            <c:numRef>
              <c:f>'Cunc Antes Choap (1AM8)'!$G$2:$G$300</c:f>
              <c:numCache>
                <c:formatCode>General</c:formatCode>
                <c:ptCount val="299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  <c:pt idx="220">
                  <c:v>5</c:v>
                </c:pt>
                <c:pt idx="221">
                  <c:v>5</c:v>
                </c:pt>
                <c:pt idx="222">
                  <c:v>5</c:v>
                </c:pt>
                <c:pt idx="223">
                  <c:v>5</c:v>
                </c:pt>
                <c:pt idx="224">
                  <c:v>5</c:v>
                </c:pt>
                <c:pt idx="225">
                  <c:v>5</c:v>
                </c:pt>
                <c:pt idx="226">
                  <c:v>5</c:v>
                </c:pt>
                <c:pt idx="227">
                  <c:v>5</c:v>
                </c:pt>
                <c:pt idx="228">
                  <c:v>5</c:v>
                </c:pt>
                <c:pt idx="229">
                  <c:v>5</c:v>
                </c:pt>
                <c:pt idx="230">
                  <c:v>5</c:v>
                </c:pt>
                <c:pt idx="231">
                  <c:v>5</c:v>
                </c:pt>
                <c:pt idx="232">
                  <c:v>5</c:v>
                </c:pt>
                <c:pt idx="233">
                  <c:v>5</c:v>
                </c:pt>
                <c:pt idx="234">
                  <c:v>5</c:v>
                </c:pt>
                <c:pt idx="235">
                  <c:v>5</c:v>
                </c:pt>
                <c:pt idx="236">
                  <c:v>5</c:v>
                </c:pt>
                <c:pt idx="237">
                  <c:v>5</c:v>
                </c:pt>
                <c:pt idx="238">
                  <c:v>5</c:v>
                </c:pt>
                <c:pt idx="239">
                  <c:v>5</c:v>
                </c:pt>
                <c:pt idx="240">
                  <c:v>5</c:v>
                </c:pt>
                <c:pt idx="241">
                  <c:v>5</c:v>
                </c:pt>
                <c:pt idx="242">
                  <c:v>5</c:v>
                </c:pt>
                <c:pt idx="243">
                  <c:v>5</c:v>
                </c:pt>
                <c:pt idx="244">
                  <c:v>5</c:v>
                </c:pt>
                <c:pt idx="245">
                  <c:v>5</c:v>
                </c:pt>
                <c:pt idx="246">
                  <c:v>5</c:v>
                </c:pt>
                <c:pt idx="247">
                  <c:v>5</c:v>
                </c:pt>
                <c:pt idx="248">
                  <c:v>5</c:v>
                </c:pt>
                <c:pt idx="249">
                  <c:v>5</c:v>
                </c:pt>
                <c:pt idx="250">
                  <c:v>5</c:v>
                </c:pt>
                <c:pt idx="251">
                  <c:v>5</c:v>
                </c:pt>
                <c:pt idx="252">
                  <c:v>5</c:v>
                </c:pt>
                <c:pt idx="253">
                  <c:v>5</c:v>
                </c:pt>
                <c:pt idx="254">
                  <c:v>5</c:v>
                </c:pt>
                <c:pt idx="255">
                  <c:v>5</c:v>
                </c:pt>
                <c:pt idx="256">
                  <c:v>5</c:v>
                </c:pt>
                <c:pt idx="257">
                  <c:v>5</c:v>
                </c:pt>
                <c:pt idx="258">
                  <c:v>5</c:v>
                </c:pt>
                <c:pt idx="259">
                  <c:v>5</c:v>
                </c:pt>
                <c:pt idx="260">
                  <c:v>5</c:v>
                </c:pt>
                <c:pt idx="261">
                  <c:v>5</c:v>
                </c:pt>
                <c:pt idx="262">
                  <c:v>5</c:v>
                </c:pt>
                <c:pt idx="263">
                  <c:v>5</c:v>
                </c:pt>
                <c:pt idx="264">
                  <c:v>5</c:v>
                </c:pt>
                <c:pt idx="265">
                  <c:v>5</c:v>
                </c:pt>
                <c:pt idx="266">
                  <c:v>5</c:v>
                </c:pt>
                <c:pt idx="267">
                  <c:v>5</c:v>
                </c:pt>
                <c:pt idx="268">
                  <c:v>5</c:v>
                </c:pt>
                <c:pt idx="269">
                  <c:v>5</c:v>
                </c:pt>
                <c:pt idx="270">
                  <c:v>5</c:v>
                </c:pt>
                <c:pt idx="271">
                  <c:v>5</c:v>
                </c:pt>
                <c:pt idx="272">
                  <c:v>5</c:v>
                </c:pt>
                <c:pt idx="273">
                  <c:v>5</c:v>
                </c:pt>
                <c:pt idx="274">
                  <c:v>5</c:v>
                </c:pt>
                <c:pt idx="275">
                  <c:v>5</c:v>
                </c:pt>
                <c:pt idx="276">
                  <c:v>5</c:v>
                </c:pt>
                <c:pt idx="277">
                  <c:v>5</c:v>
                </c:pt>
                <c:pt idx="278">
                  <c:v>5</c:v>
                </c:pt>
                <c:pt idx="279">
                  <c:v>5</c:v>
                </c:pt>
                <c:pt idx="280">
                  <c:v>5</c:v>
                </c:pt>
                <c:pt idx="281">
                  <c:v>5</c:v>
                </c:pt>
                <c:pt idx="282">
                  <c:v>5</c:v>
                </c:pt>
                <c:pt idx="283">
                  <c:v>5</c:v>
                </c:pt>
                <c:pt idx="284">
                  <c:v>5</c:v>
                </c:pt>
                <c:pt idx="285">
                  <c:v>5</c:v>
                </c:pt>
                <c:pt idx="286">
                  <c:v>5</c:v>
                </c:pt>
                <c:pt idx="287">
                  <c:v>5</c:v>
                </c:pt>
                <c:pt idx="288">
                  <c:v>5</c:v>
                </c:pt>
                <c:pt idx="289">
                  <c:v>5</c:v>
                </c:pt>
                <c:pt idx="290">
                  <c:v>5</c:v>
                </c:pt>
                <c:pt idx="291">
                  <c:v>5</c:v>
                </c:pt>
                <c:pt idx="292">
                  <c:v>5</c:v>
                </c:pt>
                <c:pt idx="293">
                  <c:v>5</c:v>
                </c:pt>
                <c:pt idx="294">
                  <c:v>5</c:v>
                </c:pt>
                <c:pt idx="295">
                  <c:v>5</c:v>
                </c:pt>
                <c:pt idx="296">
                  <c:v>5</c:v>
                </c:pt>
                <c:pt idx="297">
                  <c:v>5</c:v>
                </c:pt>
                <c:pt idx="298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6A9-41CF-B20A-B88DDC756B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82944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'Cunc Antes Choap (1AM8)'!$F$1</c:f>
              <c:strCache>
                <c:ptCount val="1"/>
                <c:pt idx="0">
                  <c:v>Concentración Hierro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'Cunc Antes Choap (1AM8)'!$A$2:$A$300</c:f>
              <c:numCache>
                <c:formatCode>mmm\-yy</c:formatCode>
                <c:ptCount val="299"/>
                <c:pt idx="0">
                  <c:v>38359</c:v>
                </c:pt>
                <c:pt idx="1">
                  <c:v>38370</c:v>
                </c:pt>
                <c:pt idx="2">
                  <c:v>38371</c:v>
                </c:pt>
                <c:pt idx="3">
                  <c:v>38393</c:v>
                </c:pt>
                <c:pt idx="4">
                  <c:v>38400</c:v>
                </c:pt>
                <c:pt idx="5">
                  <c:v>38415</c:v>
                </c:pt>
                <c:pt idx="6">
                  <c:v>38429</c:v>
                </c:pt>
                <c:pt idx="7">
                  <c:v>38441</c:v>
                </c:pt>
                <c:pt idx="8">
                  <c:v>38450</c:v>
                </c:pt>
                <c:pt idx="9">
                  <c:v>38452</c:v>
                </c:pt>
                <c:pt idx="10">
                  <c:v>38454</c:v>
                </c:pt>
                <c:pt idx="11">
                  <c:v>38455</c:v>
                </c:pt>
                <c:pt idx="12">
                  <c:v>38456</c:v>
                </c:pt>
                <c:pt idx="13">
                  <c:v>38458</c:v>
                </c:pt>
                <c:pt idx="14">
                  <c:v>38459</c:v>
                </c:pt>
                <c:pt idx="15">
                  <c:v>38460</c:v>
                </c:pt>
                <c:pt idx="16">
                  <c:v>38461</c:v>
                </c:pt>
                <c:pt idx="17">
                  <c:v>38462</c:v>
                </c:pt>
                <c:pt idx="18">
                  <c:v>38475</c:v>
                </c:pt>
                <c:pt idx="19">
                  <c:v>38490</c:v>
                </c:pt>
                <c:pt idx="20">
                  <c:v>38510</c:v>
                </c:pt>
                <c:pt idx="21">
                  <c:v>38523</c:v>
                </c:pt>
                <c:pt idx="22">
                  <c:v>38538</c:v>
                </c:pt>
                <c:pt idx="23">
                  <c:v>38552</c:v>
                </c:pt>
                <c:pt idx="24">
                  <c:v>38565</c:v>
                </c:pt>
                <c:pt idx="25">
                  <c:v>38583</c:v>
                </c:pt>
                <c:pt idx="26">
                  <c:v>38596</c:v>
                </c:pt>
                <c:pt idx="27">
                  <c:v>38608</c:v>
                </c:pt>
                <c:pt idx="28">
                  <c:v>38629</c:v>
                </c:pt>
                <c:pt idx="29">
                  <c:v>38643</c:v>
                </c:pt>
                <c:pt idx="30">
                  <c:v>38659</c:v>
                </c:pt>
                <c:pt idx="31">
                  <c:v>38673</c:v>
                </c:pt>
                <c:pt idx="32">
                  <c:v>38691</c:v>
                </c:pt>
                <c:pt idx="33">
                  <c:v>38705</c:v>
                </c:pt>
                <c:pt idx="34">
                  <c:v>38721</c:v>
                </c:pt>
                <c:pt idx="35">
                  <c:v>38750</c:v>
                </c:pt>
                <c:pt idx="36">
                  <c:v>38779</c:v>
                </c:pt>
                <c:pt idx="37">
                  <c:v>38831</c:v>
                </c:pt>
                <c:pt idx="38">
                  <c:v>38860</c:v>
                </c:pt>
                <c:pt idx="39">
                  <c:v>38874</c:v>
                </c:pt>
                <c:pt idx="40">
                  <c:v>38915</c:v>
                </c:pt>
                <c:pt idx="41">
                  <c:v>38936</c:v>
                </c:pt>
                <c:pt idx="42">
                  <c:v>38980</c:v>
                </c:pt>
                <c:pt idx="43">
                  <c:v>39014</c:v>
                </c:pt>
                <c:pt idx="44">
                  <c:v>39042</c:v>
                </c:pt>
                <c:pt idx="45">
                  <c:v>39069</c:v>
                </c:pt>
                <c:pt idx="46">
                  <c:v>39112</c:v>
                </c:pt>
                <c:pt idx="47">
                  <c:v>39140</c:v>
                </c:pt>
                <c:pt idx="48">
                  <c:v>39155</c:v>
                </c:pt>
                <c:pt idx="49">
                  <c:v>39181</c:v>
                </c:pt>
                <c:pt idx="50">
                  <c:v>39209</c:v>
                </c:pt>
                <c:pt idx="51">
                  <c:v>39255</c:v>
                </c:pt>
                <c:pt idx="52">
                  <c:v>39273</c:v>
                </c:pt>
                <c:pt idx="53">
                  <c:v>39323</c:v>
                </c:pt>
                <c:pt idx="54">
                  <c:v>39328</c:v>
                </c:pt>
                <c:pt idx="55">
                  <c:v>39356</c:v>
                </c:pt>
                <c:pt idx="56">
                  <c:v>39402</c:v>
                </c:pt>
                <c:pt idx="57">
                  <c:v>39433</c:v>
                </c:pt>
                <c:pt idx="58">
                  <c:v>39454</c:v>
                </c:pt>
                <c:pt idx="59">
                  <c:v>39482</c:v>
                </c:pt>
                <c:pt idx="60">
                  <c:v>39517</c:v>
                </c:pt>
                <c:pt idx="61">
                  <c:v>39540</c:v>
                </c:pt>
                <c:pt idx="62">
                  <c:v>39546</c:v>
                </c:pt>
                <c:pt idx="63">
                  <c:v>39547</c:v>
                </c:pt>
                <c:pt idx="64">
                  <c:v>39554</c:v>
                </c:pt>
                <c:pt idx="65">
                  <c:v>39569</c:v>
                </c:pt>
                <c:pt idx="66">
                  <c:v>39573</c:v>
                </c:pt>
                <c:pt idx="67">
                  <c:v>39580</c:v>
                </c:pt>
                <c:pt idx="68">
                  <c:v>39587</c:v>
                </c:pt>
                <c:pt idx="69">
                  <c:v>39596</c:v>
                </c:pt>
                <c:pt idx="70">
                  <c:v>39601</c:v>
                </c:pt>
                <c:pt idx="71">
                  <c:v>39608</c:v>
                </c:pt>
                <c:pt idx="72">
                  <c:v>39616</c:v>
                </c:pt>
                <c:pt idx="73">
                  <c:v>39623</c:v>
                </c:pt>
                <c:pt idx="74">
                  <c:v>39637</c:v>
                </c:pt>
                <c:pt idx="75">
                  <c:v>39645</c:v>
                </c:pt>
                <c:pt idx="76">
                  <c:v>39652</c:v>
                </c:pt>
                <c:pt idx="77">
                  <c:v>39658</c:v>
                </c:pt>
                <c:pt idx="78">
                  <c:v>39666</c:v>
                </c:pt>
                <c:pt idx="79">
                  <c:v>39671</c:v>
                </c:pt>
                <c:pt idx="80">
                  <c:v>39672</c:v>
                </c:pt>
                <c:pt idx="81">
                  <c:v>39681</c:v>
                </c:pt>
                <c:pt idx="82">
                  <c:v>39686</c:v>
                </c:pt>
                <c:pt idx="83">
                  <c:v>39695</c:v>
                </c:pt>
                <c:pt idx="84">
                  <c:v>39701</c:v>
                </c:pt>
                <c:pt idx="85">
                  <c:v>39707</c:v>
                </c:pt>
                <c:pt idx="86">
                  <c:v>39714</c:v>
                </c:pt>
                <c:pt idx="87">
                  <c:v>39724</c:v>
                </c:pt>
                <c:pt idx="88">
                  <c:v>39730</c:v>
                </c:pt>
                <c:pt idx="89">
                  <c:v>39737</c:v>
                </c:pt>
                <c:pt idx="90">
                  <c:v>39742</c:v>
                </c:pt>
                <c:pt idx="91">
                  <c:v>39748</c:v>
                </c:pt>
                <c:pt idx="92">
                  <c:v>39757</c:v>
                </c:pt>
                <c:pt idx="93">
                  <c:v>39763</c:v>
                </c:pt>
                <c:pt idx="94">
                  <c:v>39785</c:v>
                </c:pt>
                <c:pt idx="95">
                  <c:v>39793</c:v>
                </c:pt>
                <c:pt idx="96">
                  <c:v>39800</c:v>
                </c:pt>
                <c:pt idx="97">
                  <c:v>39808</c:v>
                </c:pt>
                <c:pt idx="98">
                  <c:v>39821</c:v>
                </c:pt>
                <c:pt idx="99">
                  <c:v>39846</c:v>
                </c:pt>
                <c:pt idx="100">
                  <c:v>39894</c:v>
                </c:pt>
                <c:pt idx="101">
                  <c:v>39917</c:v>
                </c:pt>
                <c:pt idx="102">
                  <c:v>39946</c:v>
                </c:pt>
                <c:pt idx="103">
                  <c:v>39968</c:v>
                </c:pt>
                <c:pt idx="104">
                  <c:v>40011</c:v>
                </c:pt>
                <c:pt idx="105">
                  <c:v>40053</c:v>
                </c:pt>
                <c:pt idx="106">
                  <c:v>40080</c:v>
                </c:pt>
                <c:pt idx="107">
                  <c:v>40104</c:v>
                </c:pt>
                <c:pt idx="108">
                  <c:v>40136</c:v>
                </c:pt>
                <c:pt idx="109">
                  <c:v>40167</c:v>
                </c:pt>
                <c:pt idx="110">
                  <c:v>40202</c:v>
                </c:pt>
                <c:pt idx="111">
                  <c:v>40217</c:v>
                </c:pt>
                <c:pt idx="112">
                  <c:v>40245</c:v>
                </c:pt>
                <c:pt idx="113">
                  <c:v>40298</c:v>
                </c:pt>
                <c:pt idx="114">
                  <c:v>40311</c:v>
                </c:pt>
                <c:pt idx="115">
                  <c:v>40357</c:v>
                </c:pt>
                <c:pt idx="116">
                  <c:v>40387</c:v>
                </c:pt>
                <c:pt idx="117">
                  <c:v>40401</c:v>
                </c:pt>
                <c:pt idx="118">
                  <c:v>40428</c:v>
                </c:pt>
                <c:pt idx="119">
                  <c:v>40456</c:v>
                </c:pt>
                <c:pt idx="120">
                  <c:v>40491</c:v>
                </c:pt>
                <c:pt idx="121">
                  <c:v>40527</c:v>
                </c:pt>
                <c:pt idx="122">
                  <c:v>40549</c:v>
                </c:pt>
                <c:pt idx="123">
                  <c:v>40597</c:v>
                </c:pt>
                <c:pt idx="124">
                  <c:v>40611</c:v>
                </c:pt>
                <c:pt idx="125">
                  <c:v>40641</c:v>
                </c:pt>
                <c:pt idx="126">
                  <c:v>40681</c:v>
                </c:pt>
                <c:pt idx="127">
                  <c:v>40722</c:v>
                </c:pt>
                <c:pt idx="128">
                  <c:v>40751</c:v>
                </c:pt>
                <c:pt idx="129">
                  <c:v>40758</c:v>
                </c:pt>
                <c:pt idx="130">
                  <c:v>40807</c:v>
                </c:pt>
                <c:pt idx="131">
                  <c:v>40839</c:v>
                </c:pt>
                <c:pt idx="132">
                  <c:v>40863</c:v>
                </c:pt>
                <c:pt idx="133">
                  <c:v>40895</c:v>
                </c:pt>
                <c:pt idx="134">
                  <c:v>40921</c:v>
                </c:pt>
                <c:pt idx="135">
                  <c:v>40942</c:v>
                </c:pt>
                <c:pt idx="136">
                  <c:v>40979</c:v>
                </c:pt>
                <c:pt idx="137">
                  <c:v>41023</c:v>
                </c:pt>
                <c:pt idx="138">
                  <c:v>41052</c:v>
                </c:pt>
                <c:pt idx="139">
                  <c:v>41075</c:v>
                </c:pt>
                <c:pt idx="140">
                  <c:v>41094</c:v>
                </c:pt>
                <c:pt idx="141">
                  <c:v>41122</c:v>
                </c:pt>
                <c:pt idx="142">
                  <c:v>41177</c:v>
                </c:pt>
                <c:pt idx="143">
                  <c:v>41193</c:v>
                </c:pt>
                <c:pt idx="144">
                  <c:v>41220</c:v>
                </c:pt>
                <c:pt idx="145">
                  <c:v>41247</c:v>
                </c:pt>
                <c:pt idx="146">
                  <c:v>41278</c:v>
                </c:pt>
                <c:pt idx="147">
                  <c:v>41322</c:v>
                </c:pt>
                <c:pt idx="148">
                  <c:v>41334</c:v>
                </c:pt>
                <c:pt idx="149">
                  <c:v>41373</c:v>
                </c:pt>
                <c:pt idx="150">
                  <c:v>41402</c:v>
                </c:pt>
                <c:pt idx="151">
                  <c:v>41431</c:v>
                </c:pt>
                <c:pt idx="152">
                  <c:v>41458</c:v>
                </c:pt>
                <c:pt idx="153">
                  <c:v>41488</c:v>
                </c:pt>
                <c:pt idx="154">
                  <c:v>41541</c:v>
                </c:pt>
                <c:pt idx="155">
                  <c:v>41555</c:v>
                </c:pt>
                <c:pt idx="156">
                  <c:v>41586</c:v>
                </c:pt>
                <c:pt idx="157">
                  <c:v>41618</c:v>
                </c:pt>
                <c:pt idx="158">
                  <c:v>41667</c:v>
                </c:pt>
                <c:pt idx="159">
                  <c:v>41683</c:v>
                </c:pt>
                <c:pt idx="160">
                  <c:v>41724</c:v>
                </c:pt>
                <c:pt idx="161">
                  <c:v>41753</c:v>
                </c:pt>
                <c:pt idx="162">
                  <c:v>41780</c:v>
                </c:pt>
                <c:pt idx="163">
                  <c:v>41796</c:v>
                </c:pt>
                <c:pt idx="164">
                  <c:v>41838</c:v>
                </c:pt>
                <c:pt idx="165">
                  <c:v>41881</c:v>
                </c:pt>
                <c:pt idx="166">
                  <c:v>41903</c:v>
                </c:pt>
                <c:pt idx="167">
                  <c:v>41928</c:v>
                </c:pt>
                <c:pt idx="168">
                  <c:v>41968</c:v>
                </c:pt>
                <c:pt idx="169">
                  <c:v>42001</c:v>
                </c:pt>
                <c:pt idx="170">
                  <c:v>42005</c:v>
                </c:pt>
                <c:pt idx="171">
                  <c:v>42036</c:v>
                </c:pt>
                <c:pt idx="172">
                  <c:v>42065</c:v>
                </c:pt>
                <c:pt idx="173">
                  <c:v>42097</c:v>
                </c:pt>
                <c:pt idx="174">
                  <c:v>42128</c:v>
                </c:pt>
                <c:pt idx="175">
                  <c:v>42160</c:v>
                </c:pt>
                <c:pt idx="176">
                  <c:v>42191</c:v>
                </c:pt>
                <c:pt idx="177">
                  <c:v>42223</c:v>
                </c:pt>
                <c:pt idx="178">
                  <c:v>42255</c:v>
                </c:pt>
                <c:pt idx="179">
                  <c:v>42286</c:v>
                </c:pt>
                <c:pt idx="180">
                  <c:v>42318</c:v>
                </c:pt>
                <c:pt idx="181">
                  <c:v>42349</c:v>
                </c:pt>
                <c:pt idx="182">
                  <c:v>42378</c:v>
                </c:pt>
                <c:pt idx="183">
                  <c:v>42418</c:v>
                </c:pt>
                <c:pt idx="184">
                  <c:v>42449</c:v>
                </c:pt>
                <c:pt idx="185">
                  <c:v>42486</c:v>
                </c:pt>
                <c:pt idx="186">
                  <c:v>42500</c:v>
                </c:pt>
                <c:pt idx="187">
                  <c:v>42529</c:v>
                </c:pt>
                <c:pt idx="188">
                  <c:v>42552</c:v>
                </c:pt>
                <c:pt idx="189">
                  <c:v>42583</c:v>
                </c:pt>
                <c:pt idx="190">
                  <c:v>42614</c:v>
                </c:pt>
                <c:pt idx="191">
                  <c:v>42644</c:v>
                </c:pt>
                <c:pt idx="192">
                  <c:v>42675</c:v>
                </c:pt>
                <c:pt idx="193">
                  <c:v>42705</c:v>
                </c:pt>
                <c:pt idx="194">
                  <c:v>42736</c:v>
                </c:pt>
                <c:pt idx="195">
                  <c:v>42767</c:v>
                </c:pt>
                <c:pt idx="196">
                  <c:v>42795</c:v>
                </c:pt>
                <c:pt idx="197">
                  <c:v>42826</c:v>
                </c:pt>
                <c:pt idx="198">
                  <c:v>42856</c:v>
                </c:pt>
                <c:pt idx="199">
                  <c:v>42887</c:v>
                </c:pt>
                <c:pt idx="200">
                  <c:v>42917</c:v>
                </c:pt>
                <c:pt idx="201">
                  <c:v>42948</c:v>
                </c:pt>
                <c:pt idx="202">
                  <c:v>42979</c:v>
                </c:pt>
                <c:pt idx="203">
                  <c:v>43009</c:v>
                </c:pt>
                <c:pt idx="204">
                  <c:v>43040</c:v>
                </c:pt>
                <c:pt idx="205">
                  <c:v>43070</c:v>
                </c:pt>
                <c:pt idx="206">
                  <c:v>43101</c:v>
                </c:pt>
                <c:pt idx="207">
                  <c:v>43132</c:v>
                </c:pt>
                <c:pt idx="208">
                  <c:v>43160</c:v>
                </c:pt>
                <c:pt idx="209">
                  <c:v>43191</c:v>
                </c:pt>
                <c:pt idx="210">
                  <c:v>43221</c:v>
                </c:pt>
                <c:pt idx="211">
                  <c:v>43252</c:v>
                </c:pt>
                <c:pt idx="212">
                  <c:v>43282</c:v>
                </c:pt>
                <c:pt idx="213">
                  <c:v>43313</c:v>
                </c:pt>
                <c:pt idx="214">
                  <c:v>43344</c:v>
                </c:pt>
                <c:pt idx="215">
                  <c:v>43374</c:v>
                </c:pt>
                <c:pt idx="216">
                  <c:v>43405</c:v>
                </c:pt>
                <c:pt idx="217">
                  <c:v>43435</c:v>
                </c:pt>
                <c:pt idx="218">
                  <c:v>43468</c:v>
                </c:pt>
                <c:pt idx="219">
                  <c:v>43503</c:v>
                </c:pt>
                <c:pt idx="220">
                  <c:v>43530</c:v>
                </c:pt>
                <c:pt idx="221">
                  <c:v>43559</c:v>
                </c:pt>
                <c:pt idx="222">
                  <c:v>43593</c:v>
                </c:pt>
                <c:pt idx="223">
                  <c:v>43618</c:v>
                </c:pt>
                <c:pt idx="224">
                  <c:v>43648</c:v>
                </c:pt>
                <c:pt idx="225">
                  <c:v>43679</c:v>
                </c:pt>
                <c:pt idx="226">
                  <c:v>43714</c:v>
                </c:pt>
                <c:pt idx="227">
                  <c:v>43741</c:v>
                </c:pt>
                <c:pt idx="228">
                  <c:v>43770</c:v>
                </c:pt>
                <c:pt idx="229">
                  <c:v>43800</c:v>
                </c:pt>
                <c:pt idx="230">
                  <c:v>43831</c:v>
                </c:pt>
                <c:pt idx="231">
                  <c:v>43862</c:v>
                </c:pt>
                <c:pt idx="232">
                  <c:v>43891</c:v>
                </c:pt>
                <c:pt idx="233">
                  <c:v>43922</c:v>
                </c:pt>
                <c:pt idx="234">
                  <c:v>43952</c:v>
                </c:pt>
                <c:pt idx="235">
                  <c:v>43983</c:v>
                </c:pt>
                <c:pt idx="236">
                  <c:v>44015</c:v>
                </c:pt>
                <c:pt idx="237">
                  <c:v>44021</c:v>
                </c:pt>
                <c:pt idx="238">
                  <c:v>44026</c:v>
                </c:pt>
                <c:pt idx="239">
                  <c:v>44033</c:v>
                </c:pt>
                <c:pt idx="240">
                  <c:v>44054</c:v>
                </c:pt>
                <c:pt idx="241">
                  <c:v>44082</c:v>
                </c:pt>
                <c:pt idx="242">
                  <c:v>44105</c:v>
                </c:pt>
                <c:pt idx="243">
                  <c:v>44138</c:v>
                </c:pt>
                <c:pt idx="244">
                  <c:v>44178</c:v>
                </c:pt>
                <c:pt idx="245">
                  <c:v>44209</c:v>
                </c:pt>
                <c:pt idx="246">
                  <c:v>44240</c:v>
                </c:pt>
                <c:pt idx="247">
                  <c:v>44268</c:v>
                </c:pt>
                <c:pt idx="248">
                  <c:v>44299</c:v>
                </c:pt>
                <c:pt idx="249">
                  <c:v>44329</c:v>
                </c:pt>
                <c:pt idx="250">
                  <c:v>44360</c:v>
                </c:pt>
                <c:pt idx="251">
                  <c:v>44390</c:v>
                </c:pt>
                <c:pt idx="252">
                  <c:v>44421</c:v>
                </c:pt>
                <c:pt idx="253">
                  <c:v>44452</c:v>
                </c:pt>
                <c:pt idx="254">
                  <c:v>44482</c:v>
                </c:pt>
                <c:pt idx="255">
                  <c:v>44513</c:v>
                </c:pt>
                <c:pt idx="256">
                  <c:v>44543</c:v>
                </c:pt>
                <c:pt idx="257">
                  <c:v>44574</c:v>
                </c:pt>
                <c:pt idx="258">
                  <c:v>44605</c:v>
                </c:pt>
                <c:pt idx="259">
                  <c:v>44633</c:v>
                </c:pt>
                <c:pt idx="260">
                  <c:v>44664</c:v>
                </c:pt>
                <c:pt idx="261">
                  <c:v>44694</c:v>
                </c:pt>
                <c:pt idx="262">
                  <c:v>44725</c:v>
                </c:pt>
                <c:pt idx="263">
                  <c:v>44755</c:v>
                </c:pt>
                <c:pt idx="264">
                  <c:v>44786</c:v>
                </c:pt>
                <c:pt idx="265">
                  <c:v>44817</c:v>
                </c:pt>
                <c:pt idx="266">
                  <c:v>44847</c:v>
                </c:pt>
                <c:pt idx="267">
                  <c:v>44878</c:v>
                </c:pt>
                <c:pt idx="268">
                  <c:v>44908</c:v>
                </c:pt>
                <c:pt idx="269">
                  <c:v>44939</c:v>
                </c:pt>
                <c:pt idx="270">
                  <c:v>44970</c:v>
                </c:pt>
                <c:pt idx="271">
                  <c:v>44998</c:v>
                </c:pt>
                <c:pt idx="272">
                  <c:v>45029</c:v>
                </c:pt>
                <c:pt idx="273">
                  <c:v>45059</c:v>
                </c:pt>
                <c:pt idx="274">
                  <c:v>45090</c:v>
                </c:pt>
                <c:pt idx="275">
                  <c:v>45135</c:v>
                </c:pt>
                <c:pt idx="276">
                  <c:v>45150</c:v>
                </c:pt>
                <c:pt idx="277">
                  <c:v>45197</c:v>
                </c:pt>
                <c:pt idx="278">
                  <c:v>45209</c:v>
                </c:pt>
                <c:pt idx="279">
                  <c:v>45251</c:v>
                </c:pt>
                <c:pt idx="280">
                  <c:v>45289</c:v>
                </c:pt>
                <c:pt idx="281">
                  <c:v>45295</c:v>
                </c:pt>
                <c:pt idx="282">
                  <c:v>45336</c:v>
                </c:pt>
                <c:pt idx="283">
                  <c:v>45372</c:v>
                </c:pt>
                <c:pt idx="284">
                  <c:v>45400</c:v>
                </c:pt>
                <c:pt idx="285">
                  <c:v>45439</c:v>
                </c:pt>
                <c:pt idx="286">
                  <c:v>45449</c:v>
                </c:pt>
                <c:pt idx="287">
                  <c:v>45484</c:v>
                </c:pt>
                <c:pt idx="288">
                  <c:v>45533</c:v>
                </c:pt>
                <c:pt idx="289">
                  <c:v>45540</c:v>
                </c:pt>
                <c:pt idx="290">
                  <c:v>45587</c:v>
                </c:pt>
                <c:pt idx="291">
                  <c:v>45598</c:v>
                </c:pt>
                <c:pt idx="292">
                  <c:v>45636</c:v>
                </c:pt>
                <c:pt idx="293">
                  <c:v>45659</c:v>
                </c:pt>
                <c:pt idx="294">
                  <c:v>45715</c:v>
                </c:pt>
                <c:pt idx="295">
                  <c:v>45737</c:v>
                </c:pt>
                <c:pt idx="296">
                  <c:v>45771</c:v>
                </c:pt>
                <c:pt idx="297">
                  <c:v>45799</c:v>
                </c:pt>
                <c:pt idx="298">
                  <c:v>45834</c:v>
                </c:pt>
              </c:numCache>
            </c:numRef>
          </c:xVal>
          <c:yVal>
            <c:numRef>
              <c:f>'Cunc Antes Choap (1AM8)'!$F$2:$F$300</c:f>
              <c:numCache>
                <c:formatCode>General</c:formatCode>
                <c:ptCount val="299"/>
                <c:pt idx="0">
                  <c:v>0.13</c:v>
                </c:pt>
                <c:pt idx="1">
                  <c:v>0.03</c:v>
                </c:pt>
                <c:pt idx="2">
                  <c:v>0.04</c:v>
                </c:pt>
                <c:pt idx="3">
                  <c:v>0.02</c:v>
                </c:pt>
                <c:pt idx="4">
                  <c:v>0.05</c:v>
                </c:pt>
                <c:pt idx="5">
                  <c:v>0.04</c:v>
                </c:pt>
                <c:pt idx="7">
                  <c:v>7.0000000000000007E-2</c:v>
                </c:pt>
                <c:pt idx="10">
                  <c:v>0.02</c:v>
                </c:pt>
                <c:pt idx="16">
                  <c:v>0.03</c:v>
                </c:pt>
                <c:pt idx="18">
                  <c:v>0.01</c:v>
                </c:pt>
                <c:pt idx="19">
                  <c:v>7.0000000000000007E-2</c:v>
                </c:pt>
                <c:pt idx="20">
                  <c:v>0.73</c:v>
                </c:pt>
                <c:pt idx="21">
                  <c:v>0.38</c:v>
                </c:pt>
                <c:pt idx="22">
                  <c:v>0.1</c:v>
                </c:pt>
                <c:pt idx="23">
                  <c:v>0.09</c:v>
                </c:pt>
                <c:pt idx="24">
                  <c:v>0.02</c:v>
                </c:pt>
                <c:pt idx="25">
                  <c:v>0.05</c:v>
                </c:pt>
                <c:pt idx="26">
                  <c:v>0.6</c:v>
                </c:pt>
                <c:pt idx="27">
                  <c:v>0.35</c:v>
                </c:pt>
                <c:pt idx="28">
                  <c:v>0.42</c:v>
                </c:pt>
                <c:pt idx="29">
                  <c:v>0.65</c:v>
                </c:pt>
                <c:pt idx="30">
                  <c:v>0.26</c:v>
                </c:pt>
                <c:pt idx="31">
                  <c:v>0.37</c:v>
                </c:pt>
                <c:pt idx="32">
                  <c:v>0.13</c:v>
                </c:pt>
                <c:pt idx="33">
                  <c:v>0.04</c:v>
                </c:pt>
                <c:pt idx="34">
                  <c:v>0.14000000000000001</c:v>
                </c:pt>
                <c:pt idx="35">
                  <c:v>0.08</c:v>
                </c:pt>
                <c:pt idx="36">
                  <c:v>0.09</c:v>
                </c:pt>
                <c:pt idx="37">
                  <c:v>3.9E-2</c:v>
                </c:pt>
                <c:pt idx="38">
                  <c:v>0.08</c:v>
                </c:pt>
                <c:pt idx="39">
                  <c:v>0.04</c:v>
                </c:pt>
                <c:pt idx="40">
                  <c:v>0.25</c:v>
                </c:pt>
                <c:pt idx="41">
                  <c:v>0.32</c:v>
                </c:pt>
                <c:pt idx="42">
                  <c:v>0.31</c:v>
                </c:pt>
                <c:pt idx="43">
                  <c:v>0.17</c:v>
                </c:pt>
                <c:pt idx="44">
                  <c:v>0.1</c:v>
                </c:pt>
                <c:pt idx="45">
                  <c:v>7.0000000000000007E-2</c:v>
                </c:pt>
                <c:pt idx="46">
                  <c:v>0.14000000000000001</c:v>
                </c:pt>
                <c:pt idx="47">
                  <c:v>0.04</c:v>
                </c:pt>
                <c:pt idx="48">
                  <c:v>0.03</c:v>
                </c:pt>
                <c:pt idx="49">
                  <c:v>0.03</c:v>
                </c:pt>
                <c:pt idx="50">
                  <c:v>0.06</c:v>
                </c:pt>
                <c:pt idx="51">
                  <c:v>0.67</c:v>
                </c:pt>
                <c:pt idx="52">
                  <c:v>0.33</c:v>
                </c:pt>
                <c:pt idx="53">
                  <c:v>0.12</c:v>
                </c:pt>
                <c:pt idx="54">
                  <c:v>0.18</c:v>
                </c:pt>
                <c:pt idx="55">
                  <c:v>0.04</c:v>
                </c:pt>
                <c:pt idx="56">
                  <c:v>0.25</c:v>
                </c:pt>
                <c:pt idx="57">
                  <c:v>0.01</c:v>
                </c:pt>
                <c:pt idx="58">
                  <c:v>0.03</c:v>
                </c:pt>
                <c:pt idx="59">
                  <c:v>0.05</c:v>
                </c:pt>
                <c:pt idx="60">
                  <c:v>0.01</c:v>
                </c:pt>
                <c:pt idx="61">
                  <c:v>0.01</c:v>
                </c:pt>
                <c:pt idx="62">
                  <c:v>0.03</c:v>
                </c:pt>
                <c:pt idx="63">
                  <c:v>0.04</c:v>
                </c:pt>
                <c:pt idx="64">
                  <c:v>0.04</c:v>
                </c:pt>
                <c:pt idx="65">
                  <c:v>0.06</c:v>
                </c:pt>
                <c:pt idx="66">
                  <c:v>0.03</c:v>
                </c:pt>
                <c:pt idx="67">
                  <c:v>0.04</c:v>
                </c:pt>
                <c:pt idx="68">
                  <c:v>0.06</c:v>
                </c:pt>
                <c:pt idx="69">
                  <c:v>0.69</c:v>
                </c:pt>
                <c:pt idx="70">
                  <c:v>0.89</c:v>
                </c:pt>
                <c:pt idx="71">
                  <c:v>0.06</c:v>
                </c:pt>
                <c:pt idx="72">
                  <c:v>0.26</c:v>
                </c:pt>
                <c:pt idx="73">
                  <c:v>0.79</c:v>
                </c:pt>
                <c:pt idx="74">
                  <c:v>0.25</c:v>
                </c:pt>
                <c:pt idx="75">
                  <c:v>0.19</c:v>
                </c:pt>
                <c:pt idx="76">
                  <c:v>7.43</c:v>
                </c:pt>
                <c:pt idx="77">
                  <c:v>0.17</c:v>
                </c:pt>
                <c:pt idx="78">
                  <c:v>0.88</c:v>
                </c:pt>
                <c:pt idx="79">
                  <c:v>0.12</c:v>
                </c:pt>
                <c:pt idx="80">
                  <c:v>0.37</c:v>
                </c:pt>
                <c:pt idx="81">
                  <c:v>1.4</c:v>
                </c:pt>
                <c:pt idx="82">
                  <c:v>0.39</c:v>
                </c:pt>
                <c:pt idx="83">
                  <c:v>0.4</c:v>
                </c:pt>
                <c:pt idx="84">
                  <c:v>0.21</c:v>
                </c:pt>
                <c:pt idx="85">
                  <c:v>0.17</c:v>
                </c:pt>
                <c:pt idx="86">
                  <c:v>0.15</c:v>
                </c:pt>
                <c:pt idx="87">
                  <c:v>0.1</c:v>
                </c:pt>
                <c:pt idx="88">
                  <c:v>0.13</c:v>
                </c:pt>
                <c:pt idx="89">
                  <c:v>0.06</c:v>
                </c:pt>
                <c:pt idx="90">
                  <c:v>0.1</c:v>
                </c:pt>
                <c:pt idx="91">
                  <c:v>0.12</c:v>
                </c:pt>
                <c:pt idx="92">
                  <c:v>0.22</c:v>
                </c:pt>
                <c:pt idx="93">
                  <c:v>0.06</c:v>
                </c:pt>
                <c:pt idx="94">
                  <c:v>0.06</c:v>
                </c:pt>
                <c:pt idx="95">
                  <c:v>0.04</c:v>
                </c:pt>
                <c:pt idx="96">
                  <c:v>0.11</c:v>
                </c:pt>
                <c:pt idx="97">
                  <c:v>0.02</c:v>
                </c:pt>
                <c:pt idx="98">
                  <c:v>0.01</c:v>
                </c:pt>
                <c:pt idx="100" formatCode="0.00">
                  <c:v>0.02</c:v>
                </c:pt>
                <c:pt idx="101" formatCode="0.00">
                  <c:v>0.05</c:v>
                </c:pt>
                <c:pt idx="102">
                  <c:v>0.06</c:v>
                </c:pt>
                <c:pt idx="103">
                  <c:v>7.0000000000000007E-2</c:v>
                </c:pt>
                <c:pt idx="104">
                  <c:v>1.03</c:v>
                </c:pt>
                <c:pt idx="105" formatCode="0.00">
                  <c:v>2.4900000000000002</c:v>
                </c:pt>
                <c:pt idx="106" formatCode="0.00">
                  <c:v>0.22</c:v>
                </c:pt>
                <c:pt idx="107" formatCode="0.00">
                  <c:v>0.19</c:v>
                </c:pt>
                <c:pt idx="108" formatCode="0.00">
                  <c:v>0.25</c:v>
                </c:pt>
                <c:pt idx="109" formatCode="0.00">
                  <c:v>0.21</c:v>
                </c:pt>
                <c:pt idx="110">
                  <c:v>0.03</c:v>
                </c:pt>
                <c:pt idx="111" formatCode="0.00">
                  <c:v>0.28000000000000003</c:v>
                </c:pt>
                <c:pt idx="112">
                  <c:v>0.19</c:v>
                </c:pt>
                <c:pt idx="113">
                  <c:v>0.12</c:v>
                </c:pt>
                <c:pt idx="114">
                  <c:v>0.2</c:v>
                </c:pt>
                <c:pt idx="115">
                  <c:v>0.93</c:v>
                </c:pt>
                <c:pt idx="116">
                  <c:v>0.57999999999999996</c:v>
                </c:pt>
                <c:pt idx="117">
                  <c:v>0.17</c:v>
                </c:pt>
                <c:pt idx="118" formatCode="0.00">
                  <c:v>0.98</c:v>
                </c:pt>
                <c:pt idx="119">
                  <c:v>0.25</c:v>
                </c:pt>
                <c:pt idx="120">
                  <c:v>1.1499999999999999</c:v>
                </c:pt>
                <c:pt idx="121">
                  <c:v>0.04</c:v>
                </c:pt>
                <c:pt idx="122">
                  <c:v>0.12</c:v>
                </c:pt>
                <c:pt idx="123">
                  <c:v>0.16</c:v>
                </c:pt>
                <c:pt idx="124">
                  <c:v>0.18</c:v>
                </c:pt>
                <c:pt idx="125">
                  <c:v>0.12</c:v>
                </c:pt>
                <c:pt idx="126">
                  <c:v>0.12</c:v>
                </c:pt>
                <c:pt idx="127">
                  <c:v>1.55</c:v>
                </c:pt>
                <c:pt idx="128">
                  <c:v>0.31</c:v>
                </c:pt>
                <c:pt idx="129">
                  <c:v>0.71</c:v>
                </c:pt>
                <c:pt idx="130">
                  <c:v>0.36</c:v>
                </c:pt>
                <c:pt idx="131">
                  <c:v>0.11</c:v>
                </c:pt>
                <c:pt idx="132">
                  <c:v>0.23</c:v>
                </c:pt>
                <c:pt idx="133">
                  <c:v>0.19</c:v>
                </c:pt>
                <c:pt idx="134">
                  <c:v>0.08</c:v>
                </c:pt>
                <c:pt idx="135">
                  <c:v>0.04</c:v>
                </c:pt>
                <c:pt idx="136">
                  <c:v>0.09</c:v>
                </c:pt>
                <c:pt idx="137">
                  <c:v>0.08</c:v>
                </c:pt>
                <c:pt idx="138">
                  <c:v>0.12</c:v>
                </c:pt>
                <c:pt idx="139">
                  <c:v>0.11</c:v>
                </c:pt>
                <c:pt idx="140">
                  <c:v>0.34</c:v>
                </c:pt>
                <c:pt idx="141">
                  <c:v>0.23</c:v>
                </c:pt>
                <c:pt idx="142">
                  <c:v>0.17</c:v>
                </c:pt>
                <c:pt idx="143">
                  <c:v>0.16</c:v>
                </c:pt>
                <c:pt idx="144">
                  <c:v>0.26</c:v>
                </c:pt>
                <c:pt idx="145">
                  <c:v>0.01</c:v>
                </c:pt>
                <c:pt idx="146">
                  <c:v>0.01</c:v>
                </c:pt>
                <c:pt idx="147">
                  <c:v>0.19</c:v>
                </c:pt>
                <c:pt idx="148">
                  <c:v>0.2</c:v>
                </c:pt>
                <c:pt idx="149">
                  <c:v>0</c:v>
                </c:pt>
                <c:pt idx="150">
                  <c:v>0</c:v>
                </c:pt>
                <c:pt idx="151">
                  <c:v>1.04</c:v>
                </c:pt>
                <c:pt idx="152">
                  <c:v>0.28000000000000003</c:v>
                </c:pt>
                <c:pt idx="153">
                  <c:v>0.4</c:v>
                </c:pt>
                <c:pt idx="154">
                  <c:v>0.1</c:v>
                </c:pt>
                <c:pt idx="155">
                  <c:v>0.16</c:v>
                </c:pt>
                <c:pt idx="156">
                  <c:v>0.19</c:v>
                </c:pt>
                <c:pt idx="157">
                  <c:v>0.1</c:v>
                </c:pt>
                <c:pt idx="158">
                  <c:v>0.11</c:v>
                </c:pt>
                <c:pt idx="159">
                  <c:v>0.01</c:v>
                </c:pt>
                <c:pt idx="160">
                  <c:v>0.17</c:v>
                </c:pt>
                <c:pt idx="161">
                  <c:v>0.23</c:v>
                </c:pt>
                <c:pt idx="162">
                  <c:v>0.08</c:v>
                </c:pt>
                <c:pt idx="163">
                  <c:v>0.06</c:v>
                </c:pt>
                <c:pt idx="164">
                  <c:v>0.01</c:v>
                </c:pt>
                <c:pt idx="165">
                  <c:v>0.01</c:v>
                </c:pt>
                <c:pt idx="166">
                  <c:v>0.3</c:v>
                </c:pt>
                <c:pt idx="167">
                  <c:v>0.12</c:v>
                </c:pt>
                <c:pt idx="168">
                  <c:v>0.01</c:v>
                </c:pt>
                <c:pt idx="169">
                  <c:v>0.37</c:v>
                </c:pt>
                <c:pt idx="170">
                  <c:v>7.0000000000000007E-2</c:v>
                </c:pt>
                <c:pt idx="171">
                  <c:v>7.0000000000000007E-2</c:v>
                </c:pt>
                <c:pt idx="172">
                  <c:v>0.16</c:v>
                </c:pt>
                <c:pt idx="173">
                  <c:v>2.58</c:v>
                </c:pt>
                <c:pt idx="174">
                  <c:v>0.43</c:v>
                </c:pt>
                <c:pt idx="175">
                  <c:v>0.33</c:v>
                </c:pt>
                <c:pt idx="176">
                  <c:v>0.85</c:v>
                </c:pt>
                <c:pt idx="177">
                  <c:v>1.96</c:v>
                </c:pt>
                <c:pt idx="178">
                  <c:v>0.56000000000000005</c:v>
                </c:pt>
                <c:pt idx="179">
                  <c:v>0.82</c:v>
                </c:pt>
                <c:pt idx="180">
                  <c:v>1.1200000000000001</c:v>
                </c:pt>
                <c:pt idx="181">
                  <c:v>0.27</c:v>
                </c:pt>
                <c:pt idx="182">
                  <c:v>0.17</c:v>
                </c:pt>
                <c:pt idx="183">
                  <c:v>0.16</c:v>
                </c:pt>
                <c:pt idx="184">
                  <c:v>0.04</c:v>
                </c:pt>
                <c:pt idx="185">
                  <c:v>0.18</c:v>
                </c:pt>
                <c:pt idx="186">
                  <c:v>0.16</c:v>
                </c:pt>
                <c:pt idx="187">
                  <c:v>0.52</c:v>
                </c:pt>
                <c:pt idx="188">
                  <c:v>0.21</c:v>
                </c:pt>
                <c:pt idx="189">
                  <c:v>0.3</c:v>
                </c:pt>
                <c:pt idx="190">
                  <c:v>0.27</c:v>
                </c:pt>
                <c:pt idx="191">
                  <c:v>0.21</c:v>
                </c:pt>
                <c:pt idx="192">
                  <c:v>0.46</c:v>
                </c:pt>
                <c:pt idx="193">
                  <c:v>0.16</c:v>
                </c:pt>
                <c:pt idx="194">
                  <c:v>0.24</c:v>
                </c:pt>
                <c:pt idx="195">
                  <c:v>0.19</c:v>
                </c:pt>
                <c:pt idx="196">
                  <c:v>0.41</c:v>
                </c:pt>
                <c:pt idx="197">
                  <c:v>0.25</c:v>
                </c:pt>
                <c:pt idx="198">
                  <c:v>0.69</c:v>
                </c:pt>
                <c:pt idx="199">
                  <c:v>0.22</c:v>
                </c:pt>
                <c:pt idx="200">
                  <c:v>0.85</c:v>
                </c:pt>
                <c:pt idx="201">
                  <c:v>1.96</c:v>
                </c:pt>
                <c:pt idx="202">
                  <c:v>0.56000000000000005</c:v>
                </c:pt>
                <c:pt idx="203">
                  <c:v>0.82</c:v>
                </c:pt>
                <c:pt idx="204">
                  <c:v>1.1200000000000001</c:v>
                </c:pt>
                <c:pt idx="205">
                  <c:v>0.27</c:v>
                </c:pt>
                <c:pt idx="206">
                  <c:v>0.26</c:v>
                </c:pt>
                <c:pt idx="207">
                  <c:v>0.13</c:v>
                </c:pt>
                <c:pt idx="208">
                  <c:v>0.17</c:v>
                </c:pt>
                <c:pt idx="209">
                  <c:v>0.27</c:v>
                </c:pt>
                <c:pt idx="210">
                  <c:v>0.1</c:v>
                </c:pt>
                <c:pt idx="211">
                  <c:v>0.11</c:v>
                </c:pt>
                <c:pt idx="212">
                  <c:v>0.19</c:v>
                </c:pt>
                <c:pt idx="213">
                  <c:v>0.11</c:v>
                </c:pt>
                <c:pt idx="214">
                  <c:v>0.15</c:v>
                </c:pt>
                <c:pt idx="215">
                  <c:v>0.01</c:v>
                </c:pt>
                <c:pt idx="216">
                  <c:v>0.22</c:v>
                </c:pt>
                <c:pt idx="217">
                  <c:v>0.16</c:v>
                </c:pt>
                <c:pt idx="218">
                  <c:v>0.08</c:v>
                </c:pt>
                <c:pt idx="219">
                  <c:v>0.22</c:v>
                </c:pt>
                <c:pt idx="220">
                  <c:v>0.03</c:v>
                </c:pt>
                <c:pt idx="221">
                  <c:v>7.0000000000000007E-2</c:v>
                </c:pt>
                <c:pt idx="222">
                  <c:v>0.25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7.0000000000000001E-3</c:v>
                </c:pt>
                <c:pt idx="227">
                  <c:v>8.0000000000000002E-3</c:v>
                </c:pt>
                <c:pt idx="228">
                  <c:v>2E-3</c:v>
                </c:pt>
                <c:pt idx="229">
                  <c:v>0.02</c:v>
                </c:pt>
                <c:pt idx="230">
                  <c:v>0.02</c:v>
                </c:pt>
                <c:pt idx="231">
                  <c:v>2.1999999999999999E-2</c:v>
                </c:pt>
                <c:pt idx="232">
                  <c:v>0.02</c:v>
                </c:pt>
                <c:pt idx="233">
                  <c:v>4.5999999999999999E-2</c:v>
                </c:pt>
                <c:pt idx="234">
                  <c:v>0.02</c:v>
                </c:pt>
                <c:pt idx="235">
                  <c:v>0.01</c:v>
                </c:pt>
                <c:pt idx="236">
                  <c:v>6.34</c:v>
                </c:pt>
                <c:pt idx="237">
                  <c:v>2.04</c:v>
                </c:pt>
                <c:pt idx="238">
                  <c:v>0.05</c:v>
                </c:pt>
                <c:pt idx="239">
                  <c:v>0.04</c:v>
                </c:pt>
                <c:pt idx="240">
                  <c:v>0.01</c:v>
                </c:pt>
                <c:pt idx="241">
                  <c:v>0.06</c:v>
                </c:pt>
                <c:pt idx="242">
                  <c:v>0.16</c:v>
                </c:pt>
                <c:pt idx="243">
                  <c:v>0.03</c:v>
                </c:pt>
                <c:pt idx="244">
                  <c:v>0.05</c:v>
                </c:pt>
                <c:pt idx="245">
                  <c:v>0.01</c:v>
                </c:pt>
                <c:pt idx="246">
                  <c:v>0.01</c:v>
                </c:pt>
                <c:pt idx="247">
                  <c:v>0.12</c:v>
                </c:pt>
                <c:pt idx="248">
                  <c:v>0.01</c:v>
                </c:pt>
                <c:pt idx="249">
                  <c:v>0.01</c:v>
                </c:pt>
                <c:pt idx="250">
                  <c:v>0.01</c:v>
                </c:pt>
                <c:pt idx="251">
                  <c:v>0.78</c:v>
                </c:pt>
                <c:pt idx="252">
                  <c:v>0.01</c:v>
                </c:pt>
                <c:pt idx="253">
                  <c:v>0.01</c:v>
                </c:pt>
                <c:pt idx="254">
                  <c:v>0.01</c:v>
                </c:pt>
                <c:pt idx="255">
                  <c:v>0.05</c:v>
                </c:pt>
                <c:pt idx="256">
                  <c:v>0.01</c:v>
                </c:pt>
                <c:pt idx="257">
                  <c:v>0.01</c:v>
                </c:pt>
                <c:pt idx="258">
                  <c:v>0.04</c:v>
                </c:pt>
                <c:pt idx="259">
                  <c:v>0.35</c:v>
                </c:pt>
                <c:pt idx="260">
                  <c:v>7.0000000000000007E-2</c:v>
                </c:pt>
                <c:pt idx="261">
                  <c:v>0.04</c:v>
                </c:pt>
                <c:pt idx="262">
                  <c:v>0.05</c:v>
                </c:pt>
                <c:pt idx="263">
                  <c:v>0.04</c:v>
                </c:pt>
                <c:pt idx="264">
                  <c:v>0.15</c:v>
                </c:pt>
                <c:pt idx="265">
                  <c:v>0.85</c:v>
                </c:pt>
                <c:pt idx="266">
                  <c:v>0.17</c:v>
                </c:pt>
                <c:pt idx="267">
                  <c:v>0.08</c:v>
                </c:pt>
                <c:pt idx="268">
                  <c:v>0.02</c:v>
                </c:pt>
                <c:pt idx="269">
                  <c:v>0.19</c:v>
                </c:pt>
                <c:pt idx="270">
                  <c:v>7.0000000000000007E-2</c:v>
                </c:pt>
                <c:pt idx="271">
                  <c:v>0.05</c:v>
                </c:pt>
                <c:pt idx="272">
                  <c:v>0.04</c:v>
                </c:pt>
                <c:pt idx="273">
                  <c:v>0.01</c:v>
                </c:pt>
                <c:pt idx="274">
                  <c:v>0.01</c:v>
                </c:pt>
                <c:pt idx="275">
                  <c:v>0.01</c:v>
                </c:pt>
                <c:pt idx="276">
                  <c:v>0.01</c:v>
                </c:pt>
                <c:pt idx="277">
                  <c:v>0.16</c:v>
                </c:pt>
                <c:pt idx="278">
                  <c:v>0.01</c:v>
                </c:pt>
                <c:pt idx="279">
                  <c:v>0.01</c:v>
                </c:pt>
                <c:pt idx="280">
                  <c:v>0.04</c:v>
                </c:pt>
                <c:pt idx="281">
                  <c:v>0.03</c:v>
                </c:pt>
                <c:pt idx="282">
                  <c:v>0.03</c:v>
                </c:pt>
                <c:pt idx="283">
                  <c:v>0.03</c:v>
                </c:pt>
                <c:pt idx="284">
                  <c:v>0.01</c:v>
                </c:pt>
                <c:pt idx="285">
                  <c:v>0.1</c:v>
                </c:pt>
                <c:pt idx="286">
                  <c:v>0.06</c:v>
                </c:pt>
                <c:pt idx="287">
                  <c:v>0.34</c:v>
                </c:pt>
                <c:pt idx="288">
                  <c:v>0.14000000000000001</c:v>
                </c:pt>
                <c:pt idx="289">
                  <c:v>0.02</c:v>
                </c:pt>
                <c:pt idx="290">
                  <c:v>0.27</c:v>
                </c:pt>
                <c:pt idx="291">
                  <c:v>0.17</c:v>
                </c:pt>
                <c:pt idx="292">
                  <c:v>0.09</c:v>
                </c:pt>
                <c:pt idx="293">
                  <c:v>0.02</c:v>
                </c:pt>
                <c:pt idx="294">
                  <c:v>0.01</c:v>
                </c:pt>
                <c:pt idx="295">
                  <c:v>0.03</c:v>
                </c:pt>
                <c:pt idx="296">
                  <c:v>0.26</c:v>
                </c:pt>
                <c:pt idx="297">
                  <c:v>0.01</c:v>
                </c:pt>
                <c:pt idx="298">
                  <c:v>0.42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6A9-41CF-B20A-B88DDC756B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82944"/>
        <c:axId val="1"/>
      </c:scatterChart>
      <c:dateAx>
        <c:axId val="571982944"/>
        <c:scaling>
          <c:orientation val="minMax"/>
          <c:max val="46054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Hierro (mg/l)</a:t>
                </a:r>
              </a:p>
            </c:rich>
          </c:tx>
          <c:layout>
            <c:manualLayout>
              <c:xMode val="edge"/>
              <c:yMode val="edge"/>
              <c:x val="7.4318504523745261E-3"/>
              <c:y val="0.30389205265790864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82944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898561898512686"/>
          <c:y val="0.87425419300403784"/>
          <c:w val="0.41937406855439641"/>
          <c:h val="8.0973664192759198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Illapel antes de río Choapa, en Planta Áridos </a:t>
            </a:r>
          </a:p>
        </c:rich>
      </c:tx>
      <c:layout>
        <c:manualLayout>
          <c:xMode val="edge"/>
          <c:yMode val="edge"/>
          <c:x val="0.22609966742471049"/>
          <c:y val="3.936107986501687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134348751456121"/>
          <c:y val="0.17476467287695505"/>
          <c:w val="0.84214306359647206"/>
          <c:h val="0.54636481002665804"/>
        </c:manualLayout>
      </c:layout>
      <c:lineChart>
        <c:grouping val="standard"/>
        <c:varyColors val="0"/>
        <c:ser>
          <c:idx val="0"/>
          <c:order val="1"/>
          <c:tx>
            <c:strRef>
              <c:f>'rio Illapel antes Choapa'!$K$1</c:f>
              <c:strCache>
                <c:ptCount val="1"/>
                <c:pt idx="0">
                  <c:v>Calidad Agua NCh1333 = 250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'rio Illapel antes Choapa'!$A$2:$A$243</c:f>
              <c:numCache>
                <c:formatCode>mmm\-yy</c:formatCode>
                <c:ptCount val="242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38582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41767</c:v>
                </c:pt>
                <c:pt idx="109">
                  <c:v>41809</c:v>
                </c:pt>
                <c:pt idx="110">
                  <c:v>41825</c:v>
                </c:pt>
                <c:pt idx="111">
                  <c:v>41864</c:v>
                </c:pt>
                <c:pt idx="112">
                  <c:v>41893</c:v>
                </c:pt>
                <c:pt idx="113">
                  <c:v>41916</c:v>
                </c:pt>
                <c:pt idx="114">
                  <c:v>41945</c:v>
                </c:pt>
                <c:pt idx="115">
                  <c:v>41980</c:v>
                </c:pt>
                <c:pt idx="116">
                  <c:v>42011</c:v>
                </c:pt>
                <c:pt idx="117">
                  <c:v>42042</c:v>
                </c:pt>
                <c:pt idx="118">
                  <c:v>42070</c:v>
                </c:pt>
                <c:pt idx="119">
                  <c:v>42101</c:v>
                </c:pt>
                <c:pt idx="120">
                  <c:v>42131</c:v>
                </c:pt>
                <c:pt idx="121">
                  <c:v>42162</c:v>
                </c:pt>
                <c:pt idx="122">
                  <c:v>42193</c:v>
                </c:pt>
                <c:pt idx="123">
                  <c:v>42221</c:v>
                </c:pt>
                <c:pt idx="124">
                  <c:v>42250</c:v>
                </c:pt>
                <c:pt idx="125">
                  <c:v>42280</c:v>
                </c:pt>
                <c:pt idx="126">
                  <c:v>42311</c:v>
                </c:pt>
                <c:pt idx="127">
                  <c:v>42343</c:v>
                </c:pt>
                <c:pt idx="128">
                  <c:v>42375</c:v>
                </c:pt>
                <c:pt idx="129">
                  <c:v>42406</c:v>
                </c:pt>
                <c:pt idx="130">
                  <c:v>42434</c:v>
                </c:pt>
                <c:pt idx="131">
                  <c:v>42462</c:v>
                </c:pt>
                <c:pt idx="132">
                  <c:v>42492</c:v>
                </c:pt>
                <c:pt idx="133">
                  <c:v>42523</c:v>
                </c:pt>
                <c:pt idx="134">
                  <c:v>42553</c:v>
                </c:pt>
                <c:pt idx="135">
                  <c:v>42594</c:v>
                </c:pt>
                <c:pt idx="136">
                  <c:v>42622</c:v>
                </c:pt>
                <c:pt idx="137">
                  <c:v>42651</c:v>
                </c:pt>
                <c:pt idx="138">
                  <c:v>42702</c:v>
                </c:pt>
                <c:pt idx="139">
                  <c:v>42724</c:v>
                </c:pt>
                <c:pt idx="140">
                  <c:v>42755</c:v>
                </c:pt>
                <c:pt idx="141">
                  <c:v>42786</c:v>
                </c:pt>
                <c:pt idx="142">
                  <c:v>42814</c:v>
                </c:pt>
                <c:pt idx="143">
                  <c:v>42845</c:v>
                </c:pt>
                <c:pt idx="144">
                  <c:v>42875</c:v>
                </c:pt>
                <c:pt idx="145">
                  <c:v>42906</c:v>
                </c:pt>
                <c:pt idx="146">
                  <c:v>42936</c:v>
                </c:pt>
                <c:pt idx="147">
                  <c:v>42965</c:v>
                </c:pt>
                <c:pt idx="148">
                  <c:v>42986</c:v>
                </c:pt>
                <c:pt idx="149">
                  <c:v>43014</c:v>
                </c:pt>
                <c:pt idx="150">
                  <c:v>43056</c:v>
                </c:pt>
                <c:pt idx="151">
                  <c:v>43082</c:v>
                </c:pt>
                <c:pt idx="152">
                  <c:v>43112</c:v>
                </c:pt>
                <c:pt idx="153">
                  <c:v>43139</c:v>
                </c:pt>
                <c:pt idx="154">
                  <c:v>43168</c:v>
                </c:pt>
                <c:pt idx="155">
                  <c:v>43195</c:v>
                </c:pt>
                <c:pt idx="156">
                  <c:v>43223</c:v>
                </c:pt>
                <c:pt idx="157">
                  <c:v>43277</c:v>
                </c:pt>
                <c:pt idx="158">
                  <c:v>43297</c:v>
                </c:pt>
                <c:pt idx="159">
                  <c:v>43338</c:v>
                </c:pt>
                <c:pt idx="160">
                  <c:v>43349</c:v>
                </c:pt>
                <c:pt idx="161">
                  <c:v>43394</c:v>
                </c:pt>
                <c:pt idx="162">
                  <c:v>43422</c:v>
                </c:pt>
                <c:pt idx="163">
                  <c:v>43450</c:v>
                </c:pt>
                <c:pt idx="164">
                  <c:v>43492</c:v>
                </c:pt>
                <c:pt idx="165">
                  <c:v>43520</c:v>
                </c:pt>
                <c:pt idx="166">
                  <c:v>43537</c:v>
                </c:pt>
                <c:pt idx="167">
                  <c:v>43576</c:v>
                </c:pt>
                <c:pt idx="168">
                  <c:v>43590</c:v>
                </c:pt>
                <c:pt idx="169">
                  <c:v>43632</c:v>
                </c:pt>
                <c:pt idx="170">
                  <c:v>43656</c:v>
                </c:pt>
                <c:pt idx="171">
                  <c:v>43684</c:v>
                </c:pt>
                <c:pt idx="172">
                  <c:v>43717</c:v>
                </c:pt>
                <c:pt idx="173">
                  <c:v>43740</c:v>
                </c:pt>
                <c:pt idx="174">
                  <c:v>43772</c:v>
                </c:pt>
                <c:pt idx="175">
                  <c:v>43814</c:v>
                </c:pt>
                <c:pt idx="176">
                  <c:v>43839</c:v>
                </c:pt>
                <c:pt idx="177">
                  <c:v>43878</c:v>
                </c:pt>
                <c:pt idx="178">
                  <c:v>43898</c:v>
                </c:pt>
                <c:pt idx="179">
                  <c:v>43926</c:v>
                </c:pt>
                <c:pt idx="180">
                  <c:v>43968</c:v>
                </c:pt>
                <c:pt idx="181">
                  <c:v>44008</c:v>
                </c:pt>
                <c:pt idx="182">
                  <c:v>44023</c:v>
                </c:pt>
                <c:pt idx="183">
                  <c:v>44050</c:v>
                </c:pt>
                <c:pt idx="184">
                  <c:v>44079</c:v>
                </c:pt>
                <c:pt idx="185">
                  <c:v>44121</c:v>
                </c:pt>
                <c:pt idx="186">
                  <c:v>44149</c:v>
                </c:pt>
                <c:pt idx="187">
                  <c:v>44176</c:v>
                </c:pt>
                <c:pt idx="188">
                  <c:v>44205</c:v>
                </c:pt>
                <c:pt idx="189">
                  <c:v>44247</c:v>
                </c:pt>
                <c:pt idx="190">
                  <c:v>44274</c:v>
                </c:pt>
                <c:pt idx="191">
                  <c:v>44290</c:v>
                </c:pt>
                <c:pt idx="192">
                  <c:v>44328</c:v>
                </c:pt>
                <c:pt idx="193">
                  <c:v>44356</c:v>
                </c:pt>
                <c:pt idx="194">
                  <c:v>44384</c:v>
                </c:pt>
                <c:pt idx="195">
                  <c:v>44430</c:v>
                </c:pt>
                <c:pt idx="196">
                  <c:v>44457</c:v>
                </c:pt>
                <c:pt idx="197">
                  <c:v>44483</c:v>
                </c:pt>
                <c:pt idx="198">
                  <c:v>44526</c:v>
                </c:pt>
                <c:pt idx="199">
                  <c:v>44556</c:v>
                </c:pt>
                <c:pt idx="200">
                  <c:v>44569</c:v>
                </c:pt>
                <c:pt idx="201">
                  <c:v>44612</c:v>
                </c:pt>
                <c:pt idx="202">
                  <c:v>44651</c:v>
                </c:pt>
                <c:pt idx="203">
                  <c:v>44665</c:v>
                </c:pt>
                <c:pt idx="204">
                  <c:v>44694</c:v>
                </c:pt>
                <c:pt idx="205">
                  <c:v>44730</c:v>
                </c:pt>
                <c:pt idx="206">
                  <c:v>44763</c:v>
                </c:pt>
                <c:pt idx="207">
                  <c:v>44804</c:v>
                </c:pt>
                <c:pt idx="208">
                  <c:v>44815</c:v>
                </c:pt>
                <c:pt idx="209">
                  <c:v>44846</c:v>
                </c:pt>
                <c:pt idx="210">
                  <c:v>44871</c:v>
                </c:pt>
                <c:pt idx="211">
                  <c:v>44912</c:v>
                </c:pt>
                <c:pt idx="212">
                  <c:v>44933</c:v>
                </c:pt>
                <c:pt idx="213">
                  <c:v>44969</c:v>
                </c:pt>
                <c:pt idx="214">
                  <c:v>44988</c:v>
                </c:pt>
                <c:pt idx="215">
                  <c:v>45018</c:v>
                </c:pt>
                <c:pt idx="216">
                  <c:v>45059</c:v>
                </c:pt>
                <c:pt idx="217">
                  <c:v>45087</c:v>
                </c:pt>
                <c:pt idx="218">
                  <c:v>45123</c:v>
                </c:pt>
                <c:pt idx="219">
                  <c:v>45151</c:v>
                </c:pt>
                <c:pt idx="220">
                  <c:v>45177</c:v>
                </c:pt>
                <c:pt idx="221">
                  <c:v>45200</c:v>
                </c:pt>
                <c:pt idx="222">
                  <c:v>45235</c:v>
                </c:pt>
                <c:pt idx="223">
                  <c:v>45262</c:v>
                </c:pt>
                <c:pt idx="224">
                  <c:v>45295</c:v>
                </c:pt>
                <c:pt idx="225">
                  <c:v>45332</c:v>
                </c:pt>
                <c:pt idx="226">
                  <c:v>45368</c:v>
                </c:pt>
                <c:pt idx="227">
                  <c:v>45402</c:v>
                </c:pt>
                <c:pt idx="228">
                  <c:v>45414</c:v>
                </c:pt>
                <c:pt idx="229">
                  <c:v>45444</c:v>
                </c:pt>
                <c:pt idx="230">
                  <c:v>45499</c:v>
                </c:pt>
                <c:pt idx="231">
                  <c:v>45515</c:v>
                </c:pt>
                <c:pt idx="232">
                  <c:v>45543</c:v>
                </c:pt>
                <c:pt idx="233">
                  <c:v>45592</c:v>
                </c:pt>
                <c:pt idx="234">
                  <c:v>45599</c:v>
                </c:pt>
                <c:pt idx="235">
                  <c:v>45634</c:v>
                </c:pt>
                <c:pt idx="236">
                  <c:v>45661</c:v>
                </c:pt>
                <c:pt idx="237">
                  <c:v>45711</c:v>
                </c:pt>
                <c:pt idx="238">
                  <c:v>45725</c:v>
                </c:pt>
                <c:pt idx="239">
                  <c:v>45772</c:v>
                </c:pt>
                <c:pt idx="240">
                  <c:v>45793</c:v>
                </c:pt>
                <c:pt idx="241">
                  <c:v>45833</c:v>
                </c:pt>
              </c:numCache>
            </c:numRef>
          </c:cat>
          <c:val>
            <c:numRef>
              <c:f>'rio Illapel antes Choapa'!$K$2:$K$243</c:f>
              <c:numCache>
                <c:formatCode>General</c:formatCode>
                <c:ptCount val="242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  <c:pt idx="220">
                  <c:v>250</c:v>
                </c:pt>
                <c:pt idx="221">
                  <c:v>250</c:v>
                </c:pt>
                <c:pt idx="222">
                  <c:v>250</c:v>
                </c:pt>
                <c:pt idx="223">
                  <c:v>250</c:v>
                </c:pt>
                <c:pt idx="224">
                  <c:v>250</c:v>
                </c:pt>
                <c:pt idx="225">
                  <c:v>250</c:v>
                </c:pt>
                <c:pt idx="226">
                  <c:v>250</c:v>
                </c:pt>
                <c:pt idx="227">
                  <c:v>250</c:v>
                </c:pt>
                <c:pt idx="228">
                  <c:v>250</c:v>
                </c:pt>
                <c:pt idx="229">
                  <c:v>250</c:v>
                </c:pt>
                <c:pt idx="230">
                  <c:v>250</c:v>
                </c:pt>
                <c:pt idx="231">
                  <c:v>250</c:v>
                </c:pt>
                <c:pt idx="232">
                  <c:v>250</c:v>
                </c:pt>
                <c:pt idx="233">
                  <c:v>250</c:v>
                </c:pt>
                <c:pt idx="234">
                  <c:v>250</c:v>
                </c:pt>
                <c:pt idx="235">
                  <c:v>250</c:v>
                </c:pt>
                <c:pt idx="236">
                  <c:v>250</c:v>
                </c:pt>
                <c:pt idx="237">
                  <c:v>250</c:v>
                </c:pt>
                <c:pt idx="238">
                  <c:v>250</c:v>
                </c:pt>
                <c:pt idx="239">
                  <c:v>250</c:v>
                </c:pt>
                <c:pt idx="240">
                  <c:v>250</c:v>
                </c:pt>
                <c:pt idx="241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819-4C3B-9DF9-78824311AD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36492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'rio Illapel antes Choapa'!$J$1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'rio Illapel antes Choapa'!$A$2:$A$243</c:f>
              <c:numCache>
                <c:formatCode>mmm\-yy</c:formatCode>
                <c:ptCount val="242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38582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41767</c:v>
                </c:pt>
                <c:pt idx="109">
                  <c:v>41809</c:v>
                </c:pt>
                <c:pt idx="110">
                  <c:v>41825</c:v>
                </c:pt>
                <c:pt idx="111">
                  <c:v>41864</c:v>
                </c:pt>
                <c:pt idx="112">
                  <c:v>41893</c:v>
                </c:pt>
                <c:pt idx="113">
                  <c:v>41916</c:v>
                </c:pt>
                <c:pt idx="114">
                  <c:v>41945</c:v>
                </c:pt>
                <c:pt idx="115">
                  <c:v>41980</c:v>
                </c:pt>
                <c:pt idx="116">
                  <c:v>42011</c:v>
                </c:pt>
                <c:pt idx="117">
                  <c:v>42042</c:v>
                </c:pt>
                <c:pt idx="118">
                  <c:v>42070</c:v>
                </c:pt>
                <c:pt idx="119">
                  <c:v>42101</c:v>
                </c:pt>
                <c:pt idx="120">
                  <c:v>42131</c:v>
                </c:pt>
                <c:pt idx="121">
                  <c:v>42162</c:v>
                </c:pt>
                <c:pt idx="122">
                  <c:v>42193</c:v>
                </c:pt>
                <c:pt idx="123">
                  <c:v>42221</c:v>
                </c:pt>
                <c:pt idx="124">
                  <c:v>42250</c:v>
                </c:pt>
                <c:pt idx="125">
                  <c:v>42280</c:v>
                </c:pt>
                <c:pt idx="126">
                  <c:v>42311</c:v>
                </c:pt>
                <c:pt idx="127">
                  <c:v>42343</c:v>
                </c:pt>
                <c:pt idx="128">
                  <c:v>42375</c:v>
                </c:pt>
                <c:pt idx="129">
                  <c:v>42406</c:v>
                </c:pt>
                <c:pt idx="130">
                  <c:v>42434</c:v>
                </c:pt>
                <c:pt idx="131">
                  <c:v>42462</c:v>
                </c:pt>
                <c:pt idx="132">
                  <c:v>42492</c:v>
                </c:pt>
                <c:pt idx="133">
                  <c:v>42523</c:v>
                </c:pt>
                <c:pt idx="134">
                  <c:v>42553</c:v>
                </c:pt>
                <c:pt idx="135">
                  <c:v>42594</c:v>
                </c:pt>
                <c:pt idx="136">
                  <c:v>42622</c:v>
                </c:pt>
                <c:pt idx="137">
                  <c:v>42651</c:v>
                </c:pt>
                <c:pt idx="138">
                  <c:v>42702</c:v>
                </c:pt>
                <c:pt idx="139">
                  <c:v>42724</c:v>
                </c:pt>
                <c:pt idx="140">
                  <c:v>42755</c:v>
                </c:pt>
                <c:pt idx="141">
                  <c:v>42786</c:v>
                </c:pt>
                <c:pt idx="142">
                  <c:v>42814</c:v>
                </c:pt>
                <c:pt idx="143">
                  <c:v>42845</c:v>
                </c:pt>
                <c:pt idx="144">
                  <c:v>42875</c:v>
                </c:pt>
                <c:pt idx="145">
                  <c:v>42906</c:v>
                </c:pt>
                <c:pt idx="146">
                  <c:v>42936</c:v>
                </c:pt>
                <c:pt idx="147">
                  <c:v>42965</c:v>
                </c:pt>
                <c:pt idx="148">
                  <c:v>42986</c:v>
                </c:pt>
                <c:pt idx="149">
                  <c:v>43014</c:v>
                </c:pt>
                <c:pt idx="150">
                  <c:v>43056</c:v>
                </c:pt>
                <c:pt idx="151">
                  <c:v>43082</c:v>
                </c:pt>
                <c:pt idx="152">
                  <c:v>43112</c:v>
                </c:pt>
                <c:pt idx="153">
                  <c:v>43139</c:v>
                </c:pt>
                <c:pt idx="154">
                  <c:v>43168</c:v>
                </c:pt>
                <c:pt idx="155">
                  <c:v>43195</c:v>
                </c:pt>
                <c:pt idx="156">
                  <c:v>43223</c:v>
                </c:pt>
                <c:pt idx="157">
                  <c:v>43277</c:v>
                </c:pt>
                <c:pt idx="158">
                  <c:v>43297</c:v>
                </c:pt>
                <c:pt idx="159">
                  <c:v>43338</c:v>
                </c:pt>
                <c:pt idx="160">
                  <c:v>43349</c:v>
                </c:pt>
                <c:pt idx="161">
                  <c:v>43394</c:v>
                </c:pt>
                <c:pt idx="162">
                  <c:v>43422</c:v>
                </c:pt>
                <c:pt idx="163">
                  <c:v>43450</c:v>
                </c:pt>
                <c:pt idx="164">
                  <c:v>43492</c:v>
                </c:pt>
                <c:pt idx="165">
                  <c:v>43520</c:v>
                </c:pt>
                <c:pt idx="166">
                  <c:v>43537</c:v>
                </c:pt>
                <c:pt idx="167">
                  <c:v>43576</c:v>
                </c:pt>
                <c:pt idx="168">
                  <c:v>43590</c:v>
                </c:pt>
                <c:pt idx="169">
                  <c:v>43632</c:v>
                </c:pt>
                <c:pt idx="170">
                  <c:v>43656</c:v>
                </c:pt>
                <c:pt idx="171">
                  <c:v>43684</c:v>
                </c:pt>
                <c:pt idx="172">
                  <c:v>43717</c:v>
                </c:pt>
                <c:pt idx="173">
                  <c:v>43740</c:v>
                </c:pt>
                <c:pt idx="174">
                  <c:v>43772</c:v>
                </c:pt>
                <c:pt idx="175">
                  <c:v>43814</c:v>
                </c:pt>
                <c:pt idx="176">
                  <c:v>43839</c:v>
                </c:pt>
                <c:pt idx="177">
                  <c:v>43878</c:v>
                </c:pt>
                <c:pt idx="178">
                  <c:v>43898</c:v>
                </c:pt>
                <c:pt idx="179">
                  <c:v>43926</c:v>
                </c:pt>
                <c:pt idx="180">
                  <c:v>43968</c:v>
                </c:pt>
                <c:pt idx="181">
                  <c:v>44008</c:v>
                </c:pt>
                <c:pt idx="182">
                  <c:v>44023</c:v>
                </c:pt>
                <c:pt idx="183">
                  <c:v>44050</c:v>
                </c:pt>
                <c:pt idx="184">
                  <c:v>44079</c:v>
                </c:pt>
                <c:pt idx="185">
                  <c:v>44121</c:v>
                </c:pt>
                <c:pt idx="186">
                  <c:v>44149</c:v>
                </c:pt>
                <c:pt idx="187">
                  <c:v>44176</c:v>
                </c:pt>
                <c:pt idx="188">
                  <c:v>44205</c:v>
                </c:pt>
                <c:pt idx="189">
                  <c:v>44247</c:v>
                </c:pt>
                <c:pt idx="190">
                  <c:v>44274</c:v>
                </c:pt>
                <c:pt idx="191">
                  <c:v>44290</c:v>
                </c:pt>
                <c:pt idx="192">
                  <c:v>44328</c:v>
                </c:pt>
                <c:pt idx="193">
                  <c:v>44356</c:v>
                </c:pt>
                <c:pt idx="194">
                  <c:v>44384</c:v>
                </c:pt>
                <c:pt idx="195">
                  <c:v>44430</c:v>
                </c:pt>
                <c:pt idx="196">
                  <c:v>44457</c:v>
                </c:pt>
                <c:pt idx="197">
                  <c:v>44483</c:v>
                </c:pt>
                <c:pt idx="198">
                  <c:v>44526</c:v>
                </c:pt>
                <c:pt idx="199">
                  <c:v>44556</c:v>
                </c:pt>
                <c:pt idx="200">
                  <c:v>44569</c:v>
                </c:pt>
                <c:pt idx="201">
                  <c:v>44612</c:v>
                </c:pt>
                <c:pt idx="202">
                  <c:v>44651</c:v>
                </c:pt>
                <c:pt idx="203">
                  <c:v>44665</c:v>
                </c:pt>
                <c:pt idx="204">
                  <c:v>44694</c:v>
                </c:pt>
                <c:pt idx="205">
                  <c:v>44730</c:v>
                </c:pt>
                <c:pt idx="206">
                  <c:v>44763</c:v>
                </c:pt>
                <c:pt idx="207">
                  <c:v>44804</c:v>
                </c:pt>
                <c:pt idx="208">
                  <c:v>44815</c:v>
                </c:pt>
                <c:pt idx="209">
                  <c:v>44846</c:v>
                </c:pt>
                <c:pt idx="210">
                  <c:v>44871</c:v>
                </c:pt>
                <c:pt idx="211">
                  <c:v>44912</c:v>
                </c:pt>
                <c:pt idx="212">
                  <c:v>44933</c:v>
                </c:pt>
                <c:pt idx="213">
                  <c:v>44969</c:v>
                </c:pt>
                <c:pt idx="214">
                  <c:v>44988</c:v>
                </c:pt>
                <c:pt idx="215">
                  <c:v>45018</c:v>
                </c:pt>
                <c:pt idx="216">
                  <c:v>45059</c:v>
                </c:pt>
                <c:pt idx="217">
                  <c:v>45087</c:v>
                </c:pt>
                <c:pt idx="218">
                  <c:v>45123</c:v>
                </c:pt>
                <c:pt idx="219">
                  <c:v>45151</c:v>
                </c:pt>
                <c:pt idx="220">
                  <c:v>45177</c:v>
                </c:pt>
                <c:pt idx="221">
                  <c:v>45200</c:v>
                </c:pt>
                <c:pt idx="222">
                  <c:v>45235</c:v>
                </c:pt>
                <c:pt idx="223">
                  <c:v>45262</c:v>
                </c:pt>
                <c:pt idx="224">
                  <c:v>45295</c:v>
                </c:pt>
                <c:pt idx="225">
                  <c:v>45332</c:v>
                </c:pt>
                <c:pt idx="226">
                  <c:v>45368</c:v>
                </c:pt>
                <c:pt idx="227">
                  <c:v>45402</c:v>
                </c:pt>
                <c:pt idx="228">
                  <c:v>45414</c:v>
                </c:pt>
                <c:pt idx="229">
                  <c:v>45444</c:v>
                </c:pt>
                <c:pt idx="230">
                  <c:v>45499</c:v>
                </c:pt>
                <c:pt idx="231">
                  <c:v>45515</c:v>
                </c:pt>
                <c:pt idx="232">
                  <c:v>45543</c:v>
                </c:pt>
                <c:pt idx="233">
                  <c:v>45592</c:v>
                </c:pt>
                <c:pt idx="234">
                  <c:v>45599</c:v>
                </c:pt>
                <c:pt idx="235">
                  <c:v>45634</c:v>
                </c:pt>
                <c:pt idx="236">
                  <c:v>45661</c:v>
                </c:pt>
                <c:pt idx="237">
                  <c:v>45711</c:v>
                </c:pt>
                <c:pt idx="238">
                  <c:v>45725</c:v>
                </c:pt>
                <c:pt idx="239">
                  <c:v>45772</c:v>
                </c:pt>
                <c:pt idx="240">
                  <c:v>45793</c:v>
                </c:pt>
                <c:pt idx="241">
                  <c:v>45833</c:v>
                </c:pt>
              </c:numCache>
            </c:numRef>
          </c:xVal>
          <c:yVal>
            <c:numRef>
              <c:f>'rio Illapel antes Choapa'!$J$2:$J$243</c:f>
              <c:numCache>
                <c:formatCode>0</c:formatCode>
                <c:ptCount val="242"/>
                <c:pt idx="1">
                  <c:v>390</c:v>
                </c:pt>
                <c:pt idx="2">
                  <c:v>180</c:v>
                </c:pt>
                <c:pt idx="3">
                  <c:v>190</c:v>
                </c:pt>
                <c:pt idx="4">
                  <c:v>150</c:v>
                </c:pt>
                <c:pt idx="5">
                  <c:v>120</c:v>
                </c:pt>
                <c:pt idx="6">
                  <c:v>98.4</c:v>
                </c:pt>
                <c:pt idx="7">
                  <c:v>83.6</c:v>
                </c:pt>
                <c:pt idx="8">
                  <c:v>63.4</c:v>
                </c:pt>
                <c:pt idx="9">
                  <c:v>20.6</c:v>
                </c:pt>
                <c:pt idx="10">
                  <c:v>26.8</c:v>
                </c:pt>
                <c:pt idx="11" formatCode="General">
                  <c:v>44</c:v>
                </c:pt>
                <c:pt idx="12" formatCode="General">
                  <c:v>46</c:v>
                </c:pt>
                <c:pt idx="13" formatCode="General">
                  <c:v>63</c:v>
                </c:pt>
                <c:pt idx="14" formatCode="General">
                  <c:v>103</c:v>
                </c:pt>
                <c:pt idx="15" formatCode="General">
                  <c:v>97</c:v>
                </c:pt>
                <c:pt idx="16" formatCode="General">
                  <c:v>96</c:v>
                </c:pt>
                <c:pt idx="17" formatCode="General">
                  <c:v>69</c:v>
                </c:pt>
                <c:pt idx="18" formatCode="General">
                  <c:v>46</c:v>
                </c:pt>
                <c:pt idx="19" formatCode="General">
                  <c:v>48</c:v>
                </c:pt>
                <c:pt idx="20" formatCode="General">
                  <c:v>95</c:v>
                </c:pt>
                <c:pt idx="21" formatCode="General">
                  <c:v>60</c:v>
                </c:pt>
                <c:pt idx="22" formatCode="General">
                  <c:v>65</c:v>
                </c:pt>
                <c:pt idx="23" formatCode="General">
                  <c:v>87</c:v>
                </c:pt>
                <c:pt idx="24" formatCode="General">
                  <c:v>65</c:v>
                </c:pt>
                <c:pt idx="25" formatCode="General">
                  <c:v>104</c:v>
                </c:pt>
                <c:pt idx="26" formatCode="General">
                  <c:v>124</c:v>
                </c:pt>
                <c:pt idx="27" formatCode="General">
                  <c:v>146</c:v>
                </c:pt>
                <c:pt idx="28" formatCode="General">
                  <c:v>183</c:v>
                </c:pt>
                <c:pt idx="29" formatCode="General">
                  <c:v>176</c:v>
                </c:pt>
                <c:pt idx="30" formatCode="General">
                  <c:v>72</c:v>
                </c:pt>
                <c:pt idx="31" formatCode="General">
                  <c:v>51</c:v>
                </c:pt>
                <c:pt idx="32" formatCode="General">
                  <c:v>93</c:v>
                </c:pt>
                <c:pt idx="33" formatCode="General">
                  <c:v>171</c:v>
                </c:pt>
                <c:pt idx="34" formatCode="General">
                  <c:v>67</c:v>
                </c:pt>
                <c:pt idx="35" formatCode="General">
                  <c:v>161</c:v>
                </c:pt>
                <c:pt idx="36" formatCode="General">
                  <c:v>134</c:v>
                </c:pt>
                <c:pt idx="37" formatCode="General">
                  <c:v>179</c:v>
                </c:pt>
                <c:pt idx="38" formatCode="General">
                  <c:v>200</c:v>
                </c:pt>
                <c:pt idx="39" formatCode="General">
                  <c:v>183</c:v>
                </c:pt>
                <c:pt idx="40" formatCode="General">
                  <c:v>286</c:v>
                </c:pt>
                <c:pt idx="41" formatCode="General">
                  <c:v>118</c:v>
                </c:pt>
                <c:pt idx="42" formatCode="General">
                  <c:v>139</c:v>
                </c:pt>
                <c:pt idx="43" formatCode="General">
                  <c:v>90</c:v>
                </c:pt>
                <c:pt idx="44" formatCode="General">
                  <c:v>74</c:v>
                </c:pt>
                <c:pt idx="45" formatCode="General">
                  <c:v>97</c:v>
                </c:pt>
                <c:pt idx="46" formatCode="General">
                  <c:v>47</c:v>
                </c:pt>
                <c:pt idx="47" formatCode="General">
                  <c:v>55</c:v>
                </c:pt>
                <c:pt idx="48" formatCode="General">
                  <c:v>97</c:v>
                </c:pt>
                <c:pt idx="49" formatCode="General">
                  <c:v>106</c:v>
                </c:pt>
                <c:pt idx="50" formatCode="General">
                  <c:v>128</c:v>
                </c:pt>
                <c:pt idx="51" formatCode="General">
                  <c:v>128</c:v>
                </c:pt>
                <c:pt idx="52" formatCode="General">
                  <c:v>156</c:v>
                </c:pt>
                <c:pt idx="53" formatCode="General">
                  <c:v>134</c:v>
                </c:pt>
                <c:pt idx="54" formatCode="General">
                  <c:v>78</c:v>
                </c:pt>
                <c:pt idx="55" formatCode="General">
                  <c:v>80</c:v>
                </c:pt>
                <c:pt idx="56" formatCode="General">
                  <c:v>72</c:v>
                </c:pt>
                <c:pt idx="57" formatCode="General">
                  <c:v>107</c:v>
                </c:pt>
                <c:pt idx="58" formatCode="General">
                  <c:v>81</c:v>
                </c:pt>
                <c:pt idx="59" formatCode="General">
                  <c:v>113</c:v>
                </c:pt>
                <c:pt idx="60" formatCode="General">
                  <c:v>142</c:v>
                </c:pt>
                <c:pt idx="61" formatCode="General">
                  <c:v>152</c:v>
                </c:pt>
                <c:pt idx="62" formatCode="General">
                  <c:v>169</c:v>
                </c:pt>
                <c:pt idx="63" formatCode="General">
                  <c:v>149</c:v>
                </c:pt>
                <c:pt idx="64" formatCode="General">
                  <c:v>163</c:v>
                </c:pt>
                <c:pt idx="65" formatCode="General">
                  <c:v>86</c:v>
                </c:pt>
                <c:pt idx="66" formatCode="General">
                  <c:v>79</c:v>
                </c:pt>
                <c:pt idx="67" formatCode="General">
                  <c:v>143</c:v>
                </c:pt>
                <c:pt idx="68" formatCode="General">
                  <c:v>142</c:v>
                </c:pt>
                <c:pt idx="69" formatCode="General">
                  <c:v>129</c:v>
                </c:pt>
                <c:pt idx="70" formatCode="General">
                  <c:v>146</c:v>
                </c:pt>
                <c:pt idx="71" formatCode="General">
                  <c:v>150</c:v>
                </c:pt>
                <c:pt idx="72" formatCode="General">
                  <c:v>188</c:v>
                </c:pt>
                <c:pt idx="73" formatCode="General">
                  <c:v>148</c:v>
                </c:pt>
                <c:pt idx="74" formatCode="General">
                  <c:v>169</c:v>
                </c:pt>
                <c:pt idx="75" formatCode="General">
                  <c:v>174</c:v>
                </c:pt>
                <c:pt idx="76" formatCode="General">
                  <c:v>122</c:v>
                </c:pt>
                <c:pt idx="77" formatCode="General">
                  <c:v>117</c:v>
                </c:pt>
                <c:pt idx="78" formatCode="General">
                  <c:v>111</c:v>
                </c:pt>
                <c:pt idx="79" formatCode="General">
                  <c:v>104</c:v>
                </c:pt>
                <c:pt idx="80" formatCode="General">
                  <c:v>178</c:v>
                </c:pt>
                <c:pt idx="81" formatCode="General">
                  <c:v>183</c:v>
                </c:pt>
                <c:pt idx="82" formatCode="General">
                  <c:v>168</c:v>
                </c:pt>
                <c:pt idx="83" formatCode="General">
                  <c:v>164</c:v>
                </c:pt>
                <c:pt idx="84" formatCode="General">
                  <c:v>172</c:v>
                </c:pt>
                <c:pt idx="85" formatCode="General">
                  <c:v>127</c:v>
                </c:pt>
                <c:pt idx="86" formatCode="General">
                  <c:v>189</c:v>
                </c:pt>
                <c:pt idx="87" formatCode="General">
                  <c:v>117</c:v>
                </c:pt>
                <c:pt idx="88" formatCode="General">
                  <c:v>143</c:v>
                </c:pt>
                <c:pt idx="89" formatCode="General">
                  <c:v>122</c:v>
                </c:pt>
                <c:pt idx="90" formatCode="General">
                  <c:v>135</c:v>
                </c:pt>
                <c:pt idx="91" formatCode="General">
                  <c:v>136</c:v>
                </c:pt>
                <c:pt idx="92" formatCode="General">
                  <c:v>121</c:v>
                </c:pt>
                <c:pt idx="93" formatCode="General">
                  <c:v>154</c:v>
                </c:pt>
                <c:pt idx="94" formatCode="General">
                  <c:v>155</c:v>
                </c:pt>
                <c:pt idx="95" formatCode="General">
                  <c:v>124</c:v>
                </c:pt>
                <c:pt idx="96" formatCode="General">
                  <c:v>173</c:v>
                </c:pt>
                <c:pt idx="97" formatCode="General">
                  <c:v>180</c:v>
                </c:pt>
                <c:pt idx="98" formatCode="General">
                  <c:v>190</c:v>
                </c:pt>
                <c:pt idx="99" formatCode="General">
                  <c:v>172</c:v>
                </c:pt>
                <c:pt idx="100" formatCode="General">
                  <c:v>176</c:v>
                </c:pt>
                <c:pt idx="101" formatCode="General">
                  <c:v>204</c:v>
                </c:pt>
                <c:pt idx="102" formatCode="General">
                  <c:v>202</c:v>
                </c:pt>
                <c:pt idx="103" formatCode="General">
                  <c:v>102</c:v>
                </c:pt>
                <c:pt idx="104" formatCode="General">
                  <c:v>200</c:v>
                </c:pt>
                <c:pt idx="105" formatCode="General">
                  <c:v>191</c:v>
                </c:pt>
                <c:pt idx="106" formatCode="General">
                  <c:v>205</c:v>
                </c:pt>
                <c:pt idx="107" formatCode="General">
                  <c:v>225</c:v>
                </c:pt>
                <c:pt idx="108" formatCode="General">
                  <c:v>277</c:v>
                </c:pt>
                <c:pt idx="109" formatCode="General">
                  <c:v>225</c:v>
                </c:pt>
                <c:pt idx="110" formatCode="General">
                  <c:v>177</c:v>
                </c:pt>
                <c:pt idx="111" formatCode="General">
                  <c:v>219</c:v>
                </c:pt>
                <c:pt idx="112" formatCode="General">
                  <c:v>197</c:v>
                </c:pt>
                <c:pt idx="113" formatCode="General">
                  <c:v>237</c:v>
                </c:pt>
                <c:pt idx="114" formatCode="General">
                  <c:v>234</c:v>
                </c:pt>
                <c:pt idx="115" formatCode="General">
                  <c:v>237</c:v>
                </c:pt>
                <c:pt idx="122" formatCode="General">
                  <c:v>330</c:v>
                </c:pt>
                <c:pt idx="123" formatCode="General">
                  <c:v>338</c:v>
                </c:pt>
                <c:pt idx="124" formatCode="General">
                  <c:v>259</c:v>
                </c:pt>
                <c:pt idx="125" formatCode="General">
                  <c:v>363</c:v>
                </c:pt>
                <c:pt idx="126" formatCode="General">
                  <c:v>89</c:v>
                </c:pt>
                <c:pt idx="127" formatCode="General">
                  <c:v>68</c:v>
                </c:pt>
                <c:pt idx="128" formatCode="General">
                  <c:v>57.6</c:v>
                </c:pt>
                <c:pt idx="129" formatCode="General">
                  <c:v>96.7</c:v>
                </c:pt>
                <c:pt idx="130" formatCode="General">
                  <c:v>150</c:v>
                </c:pt>
                <c:pt idx="131" formatCode="General">
                  <c:v>146</c:v>
                </c:pt>
                <c:pt idx="132" formatCode="General">
                  <c:v>67.8</c:v>
                </c:pt>
                <c:pt idx="133" formatCode="General">
                  <c:v>42.4</c:v>
                </c:pt>
                <c:pt idx="134" formatCode="General">
                  <c:v>59.36</c:v>
                </c:pt>
                <c:pt idx="135" formatCode="General">
                  <c:v>51.99</c:v>
                </c:pt>
                <c:pt idx="136" formatCode="General">
                  <c:v>70.72</c:v>
                </c:pt>
                <c:pt idx="137" formatCode="General">
                  <c:v>65</c:v>
                </c:pt>
                <c:pt idx="138" formatCode="General">
                  <c:v>35</c:v>
                </c:pt>
                <c:pt idx="139" formatCode="General">
                  <c:v>37</c:v>
                </c:pt>
                <c:pt idx="140" formatCode="General">
                  <c:v>74</c:v>
                </c:pt>
                <c:pt idx="141" formatCode="General">
                  <c:v>72</c:v>
                </c:pt>
                <c:pt idx="142" formatCode="General">
                  <c:v>88</c:v>
                </c:pt>
                <c:pt idx="143" formatCode="General">
                  <c:v>85</c:v>
                </c:pt>
                <c:pt idx="144" formatCode="General">
                  <c:v>99</c:v>
                </c:pt>
                <c:pt idx="145" formatCode="General">
                  <c:v>64</c:v>
                </c:pt>
                <c:pt idx="146" formatCode="General">
                  <c:v>69</c:v>
                </c:pt>
                <c:pt idx="147" formatCode="General">
                  <c:v>72</c:v>
                </c:pt>
                <c:pt idx="148" formatCode="General">
                  <c:v>82</c:v>
                </c:pt>
                <c:pt idx="149" formatCode="General">
                  <c:v>65</c:v>
                </c:pt>
                <c:pt idx="150" formatCode="General">
                  <c:v>50</c:v>
                </c:pt>
                <c:pt idx="151" formatCode="General">
                  <c:v>58</c:v>
                </c:pt>
                <c:pt idx="152" formatCode="General">
                  <c:v>86</c:v>
                </c:pt>
                <c:pt idx="153" formatCode="General">
                  <c:v>110</c:v>
                </c:pt>
                <c:pt idx="154" formatCode="General">
                  <c:v>104</c:v>
                </c:pt>
                <c:pt idx="155" formatCode="General">
                  <c:v>89</c:v>
                </c:pt>
                <c:pt idx="156" formatCode="General">
                  <c:v>89</c:v>
                </c:pt>
                <c:pt idx="157" formatCode="General">
                  <c:v>89</c:v>
                </c:pt>
                <c:pt idx="158" formatCode="General">
                  <c:v>90</c:v>
                </c:pt>
                <c:pt idx="159" formatCode="General">
                  <c:v>23</c:v>
                </c:pt>
                <c:pt idx="160" formatCode="General">
                  <c:v>126</c:v>
                </c:pt>
                <c:pt idx="162" formatCode="General">
                  <c:v>153</c:v>
                </c:pt>
                <c:pt idx="163" formatCode="General">
                  <c:v>143</c:v>
                </c:pt>
                <c:pt idx="164" formatCode="General">
                  <c:v>177</c:v>
                </c:pt>
                <c:pt idx="165" formatCode="General">
                  <c:v>130</c:v>
                </c:pt>
                <c:pt idx="166" formatCode="General">
                  <c:v>139</c:v>
                </c:pt>
                <c:pt idx="167" formatCode="General">
                  <c:v>136</c:v>
                </c:pt>
                <c:pt idx="168" formatCode="General">
                  <c:v>100</c:v>
                </c:pt>
                <c:pt idx="169" formatCode="General">
                  <c:v>121</c:v>
                </c:pt>
                <c:pt idx="170" formatCode="General">
                  <c:v>128</c:v>
                </c:pt>
                <c:pt idx="171" formatCode="General">
                  <c:v>148</c:v>
                </c:pt>
                <c:pt idx="172" formatCode="General">
                  <c:v>195</c:v>
                </c:pt>
                <c:pt idx="173" formatCode="General">
                  <c:v>184</c:v>
                </c:pt>
                <c:pt idx="174" formatCode="General">
                  <c:v>201</c:v>
                </c:pt>
                <c:pt idx="175" formatCode="General">
                  <c:v>145</c:v>
                </c:pt>
                <c:pt idx="181" formatCode="General">
                  <c:v>212</c:v>
                </c:pt>
                <c:pt idx="182" formatCode="General">
                  <c:v>210</c:v>
                </c:pt>
                <c:pt idx="183" formatCode="General">
                  <c:v>287.37</c:v>
                </c:pt>
                <c:pt idx="184" formatCode="General">
                  <c:v>275.02</c:v>
                </c:pt>
                <c:pt idx="185" formatCode="General">
                  <c:v>278.44</c:v>
                </c:pt>
                <c:pt idx="186" formatCode="General">
                  <c:v>258.13</c:v>
                </c:pt>
                <c:pt idx="206" formatCode="General">
                  <c:v>557.94000000000005</c:v>
                </c:pt>
                <c:pt idx="207" formatCode="General">
                  <c:v>489.41</c:v>
                </c:pt>
                <c:pt idx="208" formatCode="General">
                  <c:v>543.63</c:v>
                </c:pt>
                <c:pt idx="219" formatCode="General">
                  <c:v>417.96</c:v>
                </c:pt>
                <c:pt idx="220" formatCode="General">
                  <c:v>413.1</c:v>
                </c:pt>
                <c:pt idx="221" formatCode="General">
                  <c:v>391.5</c:v>
                </c:pt>
                <c:pt idx="222" formatCode="General">
                  <c:v>415.06</c:v>
                </c:pt>
                <c:pt idx="223" formatCode="General">
                  <c:v>388.93</c:v>
                </c:pt>
                <c:pt idx="224" formatCode="General">
                  <c:v>449.75</c:v>
                </c:pt>
                <c:pt idx="229" formatCode="General">
                  <c:v>347.29</c:v>
                </c:pt>
                <c:pt idx="230" formatCode="General">
                  <c:v>393.79</c:v>
                </c:pt>
                <c:pt idx="231" formatCode="General">
                  <c:v>255.57</c:v>
                </c:pt>
                <c:pt idx="232" formatCode="General">
                  <c:v>413.55</c:v>
                </c:pt>
                <c:pt idx="233" formatCode="General">
                  <c:v>342.78</c:v>
                </c:pt>
                <c:pt idx="234" formatCode="General">
                  <c:v>244.29</c:v>
                </c:pt>
                <c:pt idx="235" formatCode="General">
                  <c:v>145.18</c:v>
                </c:pt>
                <c:pt idx="236" formatCode="General">
                  <c:v>240.88</c:v>
                </c:pt>
                <c:pt idx="237" formatCode="General">
                  <c:v>164.35</c:v>
                </c:pt>
                <c:pt idx="238" formatCode="General">
                  <c:v>160.18</c:v>
                </c:pt>
                <c:pt idx="239" formatCode="General">
                  <c:v>181</c:v>
                </c:pt>
                <c:pt idx="240" formatCode="General">
                  <c:v>205.39</c:v>
                </c:pt>
                <c:pt idx="241" formatCode="General">
                  <c:v>199.13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819-4C3B-9DF9-78824311AD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4364928"/>
        <c:axId val="1"/>
      </c:scatterChart>
      <c:dateAx>
        <c:axId val="624364928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Sulfato (mg/l)</a:t>
                </a:r>
              </a:p>
            </c:rich>
          </c:tx>
          <c:layout>
            <c:manualLayout>
              <c:xMode val="edge"/>
              <c:yMode val="edge"/>
              <c:x val="2.7416823314447964E-2"/>
              <c:y val="0.3315649180216109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4364928"/>
        <c:crosses val="autoZero"/>
        <c:crossBetween val="between"/>
        <c:majorUnit val="100"/>
      </c:valAx>
      <c:spPr>
        <a:solidFill>
          <a:schemeClr val="bg1"/>
        </a:solidFill>
        <a:ln w="12700">
          <a:solidFill>
            <a:schemeClr val="tx1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3509195465150188"/>
          <c:y val="0.86157068419282756"/>
          <c:w val="0.3287033945464663"/>
          <c:h val="0.10133796911749671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después de río Illapel, en Puente Confluencia </a:t>
            </a:r>
          </a:p>
        </c:rich>
      </c:tx>
      <c:layout>
        <c:manualLayout>
          <c:xMode val="edge"/>
          <c:yMode val="edge"/>
          <c:x val="0.16067781001059075"/>
          <c:y val="3.225805550901882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5054800024220194"/>
          <c:y val="0.17006988465114625"/>
          <c:w val="0.82258047002263557"/>
          <c:h val="0.54546218304107685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conflu rio Illap'!$C$1</c:f>
              <c:strCache>
                <c:ptCount val="1"/>
                <c:pt idx="0">
                  <c:v>Calidad Agua NCh1333 Cobre Total = 0,20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conflu rio Illap'!$A$2:$A$247</c:f>
              <c:numCache>
                <c:formatCode>mmm\-yy</c:formatCode>
                <c:ptCount val="246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38589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41645</c:v>
                </c:pt>
                <c:pt idx="109">
                  <c:v>41680</c:v>
                </c:pt>
                <c:pt idx="110">
                  <c:v>41701</c:v>
                </c:pt>
                <c:pt idx="111">
                  <c:v>41739</c:v>
                </c:pt>
                <c:pt idx="112">
                  <c:v>41767</c:v>
                </c:pt>
                <c:pt idx="113">
                  <c:v>41809</c:v>
                </c:pt>
                <c:pt idx="114">
                  <c:v>41825</c:v>
                </c:pt>
                <c:pt idx="115">
                  <c:v>41864</c:v>
                </c:pt>
                <c:pt idx="116">
                  <c:v>41893</c:v>
                </c:pt>
                <c:pt idx="117">
                  <c:v>41916</c:v>
                </c:pt>
                <c:pt idx="118">
                  <c:v>41945</c:v>
                </c:pt>
                <c:pt idx="119">
                  <c:v>41980</c:v>
                </c:pt>
                <c:pt idx="120">
                  <c:v>42013</c:v>
                </c:pt>
                <c:pt idx="121">
                  <c:v>42037</c:v>
                </c:pt>
                <c:pt idx="122">
                  <c:v>42073</c:v>
                </c:pt>
                <c:pt idx="123">
                  <c:v>42095</c:v>
                </c:pt>
                <c:pt idx="124">
                  <c:v>42128</c:v>
                </c:pt>
                <c:pt idx="125">
                  <c:v>42167</c:v>
                </c:pt>
                <c:pt idx="126">
                  <c:v>42193</c:v>
                </c:pt>
                <c:pt idx="127">
                  <c:v>42221</c:v>
                </c:pt>
                <c:pt idx="128">
                  <c:v>42250</c:v>
                </c:pt>
                <c:pt idx="129">
                  <c:v>42280</c:v>
                </c:pt>
                <c:pt idx="130">
                  <c:v>42311</c:v>
                </c:pt>
                <c:pt idx="131">
                  <c:v>42343</c:v>
                </c:pt>
                <c:pt idx="132">
                  <c:v>42375</c:v>
                </c:pt>
                <c:pt idx="133">
                  <c:v>42406</c:v>
                </c:pt>
                <c:pt idx="134">
                  <c:v>42434</c:v>
                </c:pt>
                <c:pt idx="135">
                  <c:v>42462</c:v>
                </c:pt>
                <c:pt idx="136">
                  <c:v>42492</c:v>
                </c:pt>
                <c:pt idx="137">
                  <c:v>42523</c:v>
                </c:pt>
                <c:pt idx="138">
                  <c:v>42553</c:v>
                </c:pt>
                <c:pt idx="139">
                  <c:v>42594</c:v>
                </c:pt>
                <c:pt idx="140">
                  <c:v>42622</c:v>
                </c:pt>
                <c:pt idx="141">
                  <c:v>42651</c:v>
                </c:pt>
                <c:pt idx="142">
                  <c:v>42702</c:v>
                </c:pt>
                <c:pt idx="143">
                  <c:v>42724</c:v>
                </c:pt>
                <c:pt idx="144">
                  <c:v>42755</c:v>
                </c:pt>
                <c:pt idx="145">
                  <c:v>42786</c:v>
                </c:pt>
                <c:pt idx="146">
                  <c:v>42814</c:v>
                </c:pt>
                <c:pt idx="147">
                  <c:v>42845</c:v>
                </c:pt>
                <c:pt idx="148">
                  <c:v>42875</c:v>
                </c:pt>
                <c:pt idx="149">
                  <c:v>42906</c:v>
                </c:pt>
                <c:pt idx="150">
                  <c:v>42936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43168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43839</c:v>
                </c:pt>
                <c:pt idx="181">
                  <c:v>43878</c:v>
                </c:pt>
                <c:pt idx="182">
                  <c:v>43898</c:v>
                </c:pt>
                <c:pt idx="183">
                  <c:v>43926</c:v>
                </c:pt>
                <c:pt idx="184">
                  <c:v>43968</c:v>
                </c:pt>
                <c:pt idx="185">
                  <c:v>44008</c:v>
                </c:pt>
                <c:pt idx="186">
                  <c:v>44023</c:v>
                </c:pt>
                <c:pt idx="187">
                  <c:v>44050</c:v>
                </c:pt>
                <c:pt idx="188">
                  <c:v>44079</c:v>
                </c:pt>
                <c:pt idx="189">
                  <c:v>44121</c:v>
                </c:pt>
                <c:pt idx="190">
                  <c:v>44149</c:v>
                </c:pt>
                <c:pt idx="191">
                  <c:v>44176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44356</c:v>
                </c:pt>
                <c:pt idx="198">
                  <c:v>44384</c:v>
                </c:pt>
                <c:pt idx="199">
                  <c:v>44430</c:v>
                </c:pt>
                <c:pt idx="200">
                  <c:v>44457</c:v>
                </c:pt>
                <c:pt idx="201">
                  <c:v>44483</c:v>
                </c:pt>
                <c:pt idx="202">
                  <c:v>44526</c:v>
                </c:pt>
                <c:pt idx="203">
                  <c:v>44556</c:v>
                </c:pt>
                <c:pt idx="204">
                  <c:v>44569</c:v>
                </c:pt>
                <c:pt idx="205">
                  <c:v>44612</c:v>
                </c:pt>
                <c:pt idx="206">
                  <c:v>44651</c:v>
                </c:pt>
                <c:pt idx="207">
                  <c:v>44665</c:v>
                </c:pt>
                <c:pt idx="208">
                  <c:v>44694</c:v>
                </c:pt>
                <c:pt idx="209">
                  <c:v>44730</c:v>
                </c:pt>
                <c:pt idx="210">
                  <c:v>44763</c:v>
                </c:pt>
                <c:pt idx="211">
                  <c:v>44804</c:v>
                </c:pt>
                <c:pt idx="212">
                  <c:v>44815</c:v>
                </c:pt>
                <c:pt idx="213">
                  <c:v>44850</c:v>
                </c:pt>
                <c:pt idx="214">
                  <c:v>44871</c:v>
                </c:pt>
                <c:pt idx="215">
                  <c:v>44912</c:v>
                </c:pt>
                <c:pt idx="216">
                  <c:v>44933</c:v>
                </c:pt>
                <c:pt idx="217">
                  <c:v>44969</c:v>
                </c:pt>
                <c:pt idx="218">
                  <c:v>44988</c:v>
                </c:pt>
                <c:pt idx="219">
                  <c:v>45018</c:v>
                </c:pt>
                <c:pt idx="220">
                  <c:v>45059</c:v>
                </c:pt>
                <c:pt idx="221">
                  <c:v>45087</c:v>
                </c:pt>
                <c:pt idx="222">
                  <c:v>45123</c:v>
                </c:pt>
                <c:pt idx="223">
                  <c:v>45151</c:v>
                </c:pt>
                <c:pt idx="224">
                  <c:v>45177</c:v>
                </c:pt>
                <c:pt idx="225">
                  <c:v>45200</c:v>
                </c:pt>
                <c:pt idx="226">
                  <c:v>45235</c:v>
                </c:pt>
                <c:pt idx="227">
                  <c:v>45262</c:v>
                </c:pt>
                <c:pt idx="228">
                  <c:v>45295</c:v>
                </c:pt>
                <c:pt idx="229">
                  <c:v>45332</c:v>
                </c:pt>
                <c:pt idx="230">
                  <c:v>45368</c:v>
                </c:pt>
                <c:pt idx="231">
                  <c:v>45402</c:v>
                </c:pt>
                <c:pt idx="232">
                  <c:v>45414</c:v>
                </c:pt>
                <c:pt idx="233">
                  <c:v>45468</c:v>
                </c:pt>
                <c:pt idx="234">
                  <c:v>45499</c:v>
                </c:pt>
                <c:pt idx="235">
                  <c:v>45515</c:v>
                </c:pt>
                <c:pt idx="236">
                  <c:v>45543</c:v>
                </c:pt>
                <c:pt idx="237">
                  <c:v>45592</c:v>
                </c:pt>
                <c:pt idx="238">
                  <c:v>45599</c:v>
                </c:pt>
                <c:pt idx="239">
                  <c:v>45634</c:v>
                </c:pt>
                <c:pt idx="240">
                  <c:v>45661</c:v>
                </c:pt>
                <c:pt idx="241">
                  <c:v>45711</c:v>
                </c:pt>
                <c:pt idx="242">
                  <c:v>45725</c:v>
                </c:pt>
                <c:pt idx="243">
                  <c:v>45772</c:v>
                </c:pt>
                <c:pt idx="244">
                  <c:v>45793</c:v>
                </c:pt>
                <c:pt idx="245">
                  <c:v>45821</c:v>
                </c:pt>
              </c:numCache>
            </c:numRef>
          </c:cat>
          <c:val>
            <c:numRef>
              <c:f>'Choap desp conflu rio Illap'!$C$2:$C$247</c:f>
              <c:numCache>
                <c:formatCode>General</c:formatCode>
                <c:ptCount val="246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  <c:pt idx="220">
                  <c:v>0.2</c:v>
                </c:pt>
                <c:pt idx="221">
                  <c:v>0.2</c:v>
                </c:pt>
                <c:pt idx="222">
                  <c:v>0.2</c:v>
                </c:pt>
                <c:pt idx="223">
                  <c:v>0.2</c:v>
                </c:pt>
                <c:pt idx="224">
                  <c:v>0.2</c:v>
                </c:pt>
                <c:pt idx="225">
                  <c:v>0.2</c:v>
                </c:pt>
                <c:pt idx="226">
                  <c:v>0.2</c:v>
                </c:pt>
                <c:pt idx="227">
                  <c:v>0.2</c:v>
                </c:pt>
                <c:pt idx="228">
                  <c:v>0.2</c:v>
                </c:pt>
                <c:pt idx="229">
                  <c:v>0.2</c:v>
                </c:pt>
                <c:pt idx="230">
                  <c:v>0.2</c:v>
                </c:pt>
                <c:pt idx="231">
                  <c:v>0.2</c:v>
                </c:pt>
                <c:pt idx="232">
                  <c:v>0.2</c:v>
                </c:pt>
                <c:pt idx="233">
                  <c:v>0.2</c:v>
                </c:pt>
                <c:pt idx="234">
                  <c:v>0.2</c:v>
                </c:pt>
                <c:pt idx="235">
                  <c:v>0.2</c:v>
                </c:pt>
                <c:pt idx="236">
                  <c:v>0.2</c:v>
                </c:pt>
                <c:pt idx="237">
                  <c:v>0.2</c:v>
                </c:pt>
                <c:pt idx="238">
                  <c:v>0.2</c:v>
                </c:pt>
                <c:pt idx="239">
                  <c:v>0.2</c:v>
                </c:pt>
                <c:pt idx="240">
                  <c:v>0.2</c:v>
                </c:pt>
                <c:pt idx="241">
                  <c:v>0.2</c:v>
                </c:pt>
                <c:pt idx="242">
                  <c:v>0.2</c:v>
                </c:pt>
                <c:pt idx="243">
                  <c:v>0.2</c:v>
                </c:pt>
                <c:pt idx="244">
                  <c:v>0.2</c:v>
                </c:pt>
                <c:pt idx="245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93-46E0-B153-5FCF455E1D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7836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conflu rio Illap'!$B$1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conflu rio Illap'!$A$2:$A$247</c:f>
              <c:numCache>
                <c:formatCode>mmm\-yy</c:formatCode>
                <c:ptCount val="246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38589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41645</c:v>
                </c:pt>
                <c:pt idx="109">
                  <c:v>41680</c:v>
                </c:pt>
                <c:pt idx="110">
                  <c:v>41701</c:v>
                </c:pt>
                <c:pt idx="111">
                  <c:v>41739</c:v>
                </c:pt>
                <c:pt idx="112">
                  <c:v>41767</c:v>
                </c:pt>
                <c:pt idx="113">
                  <c:v>41809</c:v>
                </c:pt>
                <c:pt idx="114">
                  <c:v>41825</c:v>
                </c:pt>
                <c:pt idx="115">
                  <c:v>41864</c:v>
                </c:pt>
                <c:pt idx="116">
                  <c:v>41893</c:v>
                </c:pt>
                <c:pt idx="117">
                  <c:v>41916</c:v>
                </c:pt>
                <c:pt idx="118">
                  <c:v>41945</c:v>
                </c:pt>
                <c:pt idx="119">
                  <c:v>41980</c:v>
                </c:pt>
                <c:pt idx="120">
                  <c:v>42013</c:v>
                </c:pt>
                <c:pt idx="121">
                  <c:v>42037</c:v>
                </c:pt>
                <c:pt idx="122">
                  <c:v>42073</c:v>
                </c:pt>
                <c:pt idx="123">
                  <c:v>42095</c:v>
                </c:pt>
                <c:pt idx="124">
                  <c:v>42128</c:v>
                </c:pt>
                <c:pt idx="125">
                  <c:v>42167</c:v>
                </c:pt>
                <c:pt idx="126">
                  <c:v>42193</c:v>
                </c:pt>
                <c:pt idx="127">
                  <c:v>42221</c:v>
                </c:pt>
                <c:pt idx="128">
                  <c:v>42250</c:v>
                </c:pt>
                <c:pt idx="129">
                  <c:v>42280</c:v>
                </c:pt>
                <c:pt idx="130">
                  <c:v>42311</c:v>
                </c:pt>
                <c:pt idx="131">
                  <c:v>42343</c:v>
                </c:pt>
                <c:pt idx="132">
                  <c:v>42375</c:v>
                </c:pt>
                <c:pt idx="133">
                  <c:v>42406</c:v>
                </c:pt>
                <c:pt idx="134">
                  <c:v>42434</c:v>
                </c:pt>
                <c:pt idx="135">
                  <c:v>42462</c:v>
                </c:pt>
                <c:pt idx="136">
                  <c:v>42492</c:v>
                </c:pt>
                <c:pt idx="137">
                  <c:v>42523</c:v>
                </c:pt>
                <c:pt idx="138">
                  <c:v>42553</c:v>
                </c:pt>
                <c:pt idx="139">
                  <c:v>42594</c:v>
                </c:pt>
                <c:pt idx="140">
                  <c:v>42622</c:v>
                </c:pt>
                <c:pt idx="141">
                  <c:v>42651</c:v>
                </c:pt>
                <c:pt idx="142">
                  <c:v>42702</c:v>
                </c:pt>
                <c:pt idx="143">
                  <c:v>42724</c:v>
                </c:pt>
                <c:pt idx="144">
                  <c:v>42755</c:v>
                </c:pt>
                <c:pt idx="145">
                  <c:v>42786</c:v>
                </c:pt>
                <c:pt idx="146">
                  <c:v>42814</c:v>
                </c:pt>
                <c:pt idx="147">
                  <c:v>42845</c:v>
                </c:pt>
                <c:pt idx="148">
                  <c:v>42875</c:v>
                </c:pt>
                <c:pt idx="149">
                  <c:v>42906</c:v>
                </c:pt>
                <c:pt idx="150">
                  <c:v>42936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43168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43839</c:v>
                </c:pt>
                <c:pt idx="181">
                  <c:v>43878</c:v>
                </c:pt>
                <c:pt idx="182">
                  <c:v>43898</c:v>
                </c:pt>
                <c:pt idx="183">
                  <c:v>43926</c:v>
                </c:pt>
                <c:pt idx="184">
                  <c:v>43968</c:v>
                </c:pt>
                <c:pt idx="185">
                  <c:v>44008</c:v>
                </c:pt>
                <c:pt idx="186">
                  <c:v>44023</c:v>
                </c:pt>
                <c:pt idx="187">
                  <c:v>44050</c:v>
                </c:pt>
                <c:pt idx="188">
                  <c:v>44079</c:v>
                </c:pt>
                <c:pt idx="189">
                  <c:v>44121</c:v>
                </c:pt>
                <c:pt idx="190">
                  <c:v>44149</c:v>
                </c:pt>
                <c:pt idx="191">
                  <c:v>44176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44356</c:v>
                </c:pt>
                <c:pt idx="198">
                  <c:v>44384</c:v>
                </c:pt>
                <c:pt idx="199">
                  <c:v>44430</c:v>
                </c:pt>
                <c:pt idx="200">
                  <c:v>44457</c:v>
                </c:pt>
                <c:pt idx="201">
                  <c:v>44483</c:v>
                </c:pt>
                <c:pt idx="202">
                  <c:v>44526</c:v>
                </c:pt>
                <c:pt idx="203">
                  <c:v>44556</c:v>
                </c:pt>
                <c:pt idx="204">
                  <c:v>44569</c:v>
                </c:pt>
                <c:pt idx="205">
                  <c:v>44612</c:v>
                </c:pt>
                <c:pt idx="206">
                  <c:v>44651</c:v>
                </c:pt>
                <c:pt idx="207">
                  <c:v>44665</c:v>
                </c:pt>
                <c:pt idx="208">
                  <c:v>44694</c:v>
                </c:pt>
                <c:pt idx="209">
                  <c:v>44730</c:v>
                </c:pt>
                <c:pt idx="210">
                  <c:v>44763</c:v>
                </c:pt>
                <c:pt idx="211">
                  <c:v>44804</c:v>
                </c:pt>
                <c:pt idx="212">
                  <c:v>44815</c:v>
                </c:pt>
                <c:pt idx="213">
                  <c:v>44850</c:v>
                </c:pt>
                <c:pt idx="214">
                  <c:v>44871</c:v>
                </c:pt>
                <c:pt idx="215">
                  <c:v>44912</c:v>
                </c:pt>
                <c:pt idx="216">
                  <c:v>44933</c:v>
                </c:pt>
                <c:pt idx="217">
                  <c:v>44969</c:v>
                </c:pt>
                <c:pt idx="218">
                  <c:v>44988</c:v>
                </c:pt>
                <c:pt idx="219">
                  <c:v>45018</c:v>
                </c:pt>
                <c:pt idx="220">
                  <c:v>45059</c:v>
                </c:pt>
                <c:pt idx="221">
                  <c:v>45087</c:v>
                </c:pt>
                <c:pt idx="222">
                  <c:v>45123</c:v>
                </c:pt>
                <c:pt idx="223">
                  <c:v>45151</c:v>
                </c:pt>
                <c:pt idx="224">
                  <c:v>45177</c:v>
                </c:pt>
                <c:pt idx="225">
                  <c:v>45200</c:v>
                </c:pt>
                <c:pt idx="226">
                  <c:v>45235</c:v>
                </c:pt>
                <c:pt idx="227">
                  <c:v>45262</c:v>
                </c:pt>
                <c:pt idx="228">
                  <c:v>45295</c:v>
                </c:pt>
                <c:pt idx="229">
                  <c:v>45332</c:v>
                </c:pt>
                <c:pt idx="230">
                  <c:v>45368</c:v>
                </c:pt>
                <c:pt idx="231">
                  <c:v>45402</c:v>
                </c:pt>
                <c:pt idx="232">
                  <c:v>45414</c:v>
                </c:pt>
                <c:pt idx="233">
                  <c:v>45468</c:v>
                </c:pt>
                <c:pt idx="234">
                  <c:v>45499</c:v>
                </c:pt>
                <c:pt idx="235">
                  <c:v>45515</c:v>
                </c:pt>
                <c:pt idx="236">
                  <c:v>45543</c:v>
                </c:pt>
                <c:pt idx="237">
                  <c:v>45592</c:v>
                </c:pt>
                <c:pt idx="238">
                  <c:v>45599</c:v>
                </c:pt>
                <c:pt idx="239">
                  <c:v>45634</c:v>
                </c:pt>
                <c:pt idx="240">
                  <c:v>45661</c:v>
                </c:pt>
                <c:pt idx="241">
                  <c:v>45711</c:v>
                </c:pt>
                <c:pt idx="242">
                  <c:v>45725</c:v>
                </c:pt>
                <c:pt idx="243">
                  <c:v>45772</c:v>
                </c:pt>
                <c:pt idx="244">
                  <c:v>45793</c:v>
                </c:pt>
                <c:pt idx="245">
                  <c:v>45821</c:v>
                </c:pt>
              </c:numCache>
            </c:numRef>
          </c:xVal>
          <c:yVal>
            <c:numRef>
              <c:f>'Choap desp conflu rio Illap'!$B$2:$B$247</c:f>
              <c:numCache>
                <c:formatCode>0.000</c:formatCode>
                <c:ptCount val="246"/>
                <c:pt idx="1">
                  <c:v>0.01</c:v>
                </c:pt>
                <c:pt idx="2">
                  <c:v>0.02</c:v>
                </c:pt>
                <c:pt idx="3">
                  <c:v>0.01</c:v>
                </c:pt>
                <c:pt idx="4">
                  <c:v>0.38</c:v>
                </c:pt>
                <c:pt idx="5">
                  <c:v>0.04</c:v>
                </c:pt>
                <c:pt idx="6">
                  <c:v>0.03</c:v>
                </c:pt>
                <c:pt idx="7">
                  <c:v>0.03</c:v>
                </c:pt>
                <c:pt idx="8">
                  <c:v>0.01</c:v>
                </c:pt>
                <c:pt idx="9">
                  <c:v>0.04</c:v>
                </c:pt>
                <c:pt idx="10">
                  <c:v>0.03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0.02</c:v>
                </c:pt>
                <c:pt idx="19">
                  <c:v>0.01</c:v>
                </c:pt>
                <c:pt idx="20">
                  <c:v>0.03</c:v>
                </c:pt>
                <c:pt idx="21">
                  <c:v>0.05</c:v>
                </c:pt>
                <c:pt idx="22">
                  <c:v>0.02</c:v>
                </c:pt>
                <c:pt idx="23">
                  <c:v>0.01</c:v>
                </c:pt>
                <c:pt idx="24">
                  <c:v>0.01</c:v>
                </c:pt>
                <c:pt idx="25">
                  <c:v>0.02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0.03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0.02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0.02</c:v>
                </c:pt>
                <c:pt idx="46">
                  <c:v>0.03</c:v>
                </c:pt>
                <c:pt idx="47" formatCode="General">
                  <c:v>0.02</c:v>
                </c:pt>
                <c:pt idx="48" formatCode="General">
                  <c:v>0.01</c:v>
                </c:pt>
                <c:pt idx="49" formatCode="General">
                  <c:v>0.01</c:v>
                </c:pt>
                <c:pt idx="50" formatCode="General">
                  <c:v>0.01</c:v>
                </c:pt>
                <c:pt idx="51" formatCode="General">
                  <c:v>0.01</c:v>
                </c:pt>
                <c:pt idx="52" formatCode="General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0.02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0.02</c:v>
                </c:pt>
                <c:pt idx="66">
                  <c:v>0.01</c:v>
                </c:pt>
                <c:pt idx="67">
                  <c:v>0.02</c:v>
                </c:pt>
                <c:pt idx="68">
                  <c:v>0.01</c:v>
                </c:pt>
                <c:pt idx="69">
                  <c:v>0.02</c:v>
                </c:pt>
                <c:pt idx="70" formatCode="General">
                  <c:v>0.01</c:v>
                </c:pt>
                <c:pt idx="71" formatCode="General">
                  <c:v>0.01</c:v>
                </c:pt>
                <c:pt idx="72">
                  <c:v>0.01</c:v>
                </c:pt>
                <c:pt idx="73">
                  <c:v>0.03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0.02</c:v>
                </c:pt>
                <c:pt idx="82">
                  <c:v>0.01</c:v>
                </c:pt>
                <c:pt idx="83">
                  <c:v>0.01</c:v>
                </c:pt>
                <c:pt idx="84">
                  <c:v>0.02</c:v>
                </c:pt>
                <c:pt idx="85">
                  <c:v>0.02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 formatCode="General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 formatCode="General">
                  <c:v>0.01</c:v>
                </c:pt>
                <c:pt idx="121" formatCode="General">
                  <c:v>0.01</c:v>
                </c:pt>
                <c:pt idx="122" formatCode="General">
                  <c:v>0.01</c:v>
                </c:pt>
                <c:pt idx="123" formatCode="General">
                  <c:v>0.01</c:v>
                </c:pt>
                <c:pt idx="124" formatCode="General">
                  <c:v>0.01</c:v>
                </c:pt>
                <c:pt idx="125" formatCode="General">
                  <c:v>0.01</c:v>
                </c:pt>
                <c:pt idx="126" formatCode="General">
                  <c:v>0.01</c:v>
                </c:pt>
                <c:pt idx="127" formatCode="General">
                  <c:v>0.01</c:v>
                </c:pt>
                <c:pt idx="128" formatCode="General">
                  <c:v>0.01</c:v>
                </c:pt>
                <c:pt idx="129" formatCode="General">
                  <c:v>0.01</c:v>
                </c:pt>
                <c:pt idx="130" formatCode="General">
                  <c:v>0.01</c:v>
                </c:pt>
                <c:pt idx="131" formatCode="General">
                  <c:v>0.01</c:v>
                </c:pt>
                <c:pt idx="132" formatCode="General">
                  <c:v>0.01</c:v>
                </c:pt>
                <c:pt idx="133" formatCode="General">
                  <c:v>0.01</c:v>
                </c:pt>
                <c:pt idx="134" formatCode="General">
                  <c:v>0.01</c:v>
                </c:pt>
                <c:pt idx="135" formatCode="General">
                  <c:v>0.01</c:v>
                </c:pt>
                <c:pt idx="136" formatCode="General">
                  <c:v>0.01</c:v>
                </c:pt>
                <c:pt idx="137" formatCode="General">
                  <c:v>0.01</c:v>
                </c:pt>
                <c:pt idx="138" formatCode="General">
                  <c:v>0.01</c:v>
                </c:pt>
                <c:pt idx="139" formatCode="General">
                  <c:v>0.01</c:v>
                </c:pt>
                <c:pt idx="140" formatCode="General">
                  <c:v>0.05</c:v>
                </c:pt>
                <c:pt idx="141" formatCode="General">
                  <c:v>0.01</c:v>
                </c:pt>
                <c:pt idx="142" formatCode="General">
                  <c:v>0.01</c:v>
                </c:pt>
                <c:pt idx="143" formatCode="General">
                  <c:v>0.01</c:v>
                </c:pt>
                <c:pt idx="144" formatCode="General">
                  <c:v>0.01</c:v>
                </c:pt>
                <c:pt idx="145" formatCode="General">
                  <c:v>0.11</c:v>
                </c:pt>
                <c:pt idx="146" formatCode="General">
                  <c:v>0.01</c:v>
                </c:pt>
                <c:pt idx="147" formatCode="General">
                  <c:v>0.12</c:v>
                </c:pt>
                <c:pt idx="148" formatCode="General">
                  <c:v>0.01</c:v>
                </c:pt>
                <c:pt idx="149" formatCode="General">
                  <c:v>0.13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 formatCode="General">
                  <c:v>0.14000000000000001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 formatCode="General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5.0000000000000001E-3</c:v>
                </c:pt>
                <c:pt idx="177" formatCode="General">
                  <c:v>6.0000000000000001E-3</c:v>
                </c:pt>
                <c:pt idx="179" formatCode="General">
                  <c:v>6.0000000000000001E-3</c:v>
                </c:pt>
                <c:pt idx="180" formatCode="General">
                  <c:v>0.14499999999999999</c:v>
                </c:pt>
                <c:pt idx="181" formatCode="General">
                  <c:v>4.2999999999999997E-2</c:v>
                </c:pt>
                <c:pt idx="182">
                  <c:v>5.0000000000000001E-3</c:v>
                </c:pt>
                <c:pt idx="183" formatCode="General">
                  <c:v>1.0999999999999999E-2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 formatCode="General">
                  <c:v>0.01</c:v>
                </c:pt>
                <c:pt idx="188">
                  <c:v>0.01</c:v>
                </c:pt>
                <c:pt idx="189" formatCode="General">
                  <c:v>0.03</c:v>
                </c:pt>
                <c:pt idx="190" formatCode="General">
                  <c:v>0.04</c:v>
                </c:pt>
                <c:pt idx="191">
                  <c:v>0.01</c:v>
                </c:pt>
                <c:pt idx="193" formatCode="General">
                  <c:v>0.03</c:v>
                </c:pt>
                <c:pt idx="194">
                  <c:v>0.01</c:v>
                </c:pt>
                <c:pt idx="195">
                  <c:v>0.01</c:v>
                </c:pt>
                <c:pt idx="196" formatCode="General">
                  <c:v>0.06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 formatCode="General">
                  <c:v>0.02</c:v>
                </c:pt>
                <c:pt idx="202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 formatCode="General">
                  <c:v>0.03</c:v>
                </c:pt>
                <c:pt idx="214">
                  <c:v>0.01</c:v>
                </c:pt>
                <c:pt idx="215" formatCode="General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 formatCode="General">
                  <c:v>0.03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 formatCode="General">
                  <c:v>0.01</c:v>
                </c:pt>
                <c:pt idx="226">
                  <c:v>0.01</c:v>
                </c:pt>
                <c:pt idx="227" formatCode="General">
                  <c:v>0.06</c:v>
                </c:pt>
                <c:pt idx="228" formatCode="General">
                  <c:v>0.04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 formatCode="General">
                  <c:v>0.05</c:v>
                </c:pt>
                <c:pt idx="233" formatCode="General">
                  <c:v>0.02</c:v>
                </c:pt>
                <c:pt idx="234">
                  <c:v>0.01</c:v>
                </c:pt>
                <c:pt idx="235" formatCode="General">
                  <c:v>0.02</c:v>
                </c:pt>
                <c:pt idx="236">
                  <c:v>0.01</c:v>
                </c:pt>
                <c:pt idx="237" formatCode="General">
                  <c:v>0.01</c:v>
                </c:pt>
                <c:pt idx="238" formatCode="General">
                  <c:v>0.03</c:v>
                </c:pt>
                <c:pt idx="239" formatCode="General">
                  <c:v>0.04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  <c:pt idx="244" formatCode="General">
                  <c:v>0.03</c:v>
                </c:pt>
                <c:pt idx="245" formatCode="General">
                  <c:v>0.04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C93-46E0-B153-5FCF455E1D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78368"/>
        <c:axId val="1"/>
      </c:scatterChart>
      <c:dateAx>
        <c:axId val="625178368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Cobre Total (mg/l)</a:t>
                </a:r>
              </a:p>
            </c:rich>
          </c:tx>
          <c:layout>
            <c:manualLayout>
              <c:xMode val="edge"/>
              <c:yMode val="edge"/>
              <c:x val="1.5850071372657364E-2"/>
              <c:y val="0.24652984866253422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78368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8834600102070579"/>
          <c:y val="0.87329238845144352"/>
          <c:w val="0.42205847953216369"/>
          <c:h val="9.3199028312950238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después de río Illapel, en Puente Confluencia </a:t>
            </a:r>
          </a:p>
        </c:rich>
      </c:tx>
      <c:layout>
        <c:manualLayout>
          <c:xMode val="edge"/>
          <c:yMode val="edge"/>
          <c:x val="0.1602819910669061"/>
          <c:y val="3.324119059585636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091172813924574"/>
          <c:y val="0.18491064550066227"/>
          <c:w val="0.82057438815526895"/>
          <c:h val="0.52795857275147551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conflu rio Illap'!$E$1</c:f>
              <c:strCache>
                <c:ptCount val="1"/>
                <c:pt idx="0">
                  <c:v>Calidad Agua NCh1333 Molibdeno Total = 0,01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conflu rio Illap'!$A$2:$A$247</c:f>
              <c:numCache>
                <c:formatCode>mmm\-yy</c:formatCode>
                <c:ptCount val="246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38589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41645</c:v>
                </c:pt>
                <c:pt idx="109">
                  <c:v>41680</c:v>
                </c:pt>
                <c:pt idx="110">
                  <c:v>41701</c:v>
                </c:pt>
                <c:pt idx="111">
                  <c:v>41739</c:v>
                </c:pt>
                <c:pt idx="112">
                  <c:v>41767</c:v>
                </c:pt>
                <c:pt idx="113">
                  <c:v>41809</c:v>
                </c:pt>
                <c:pt idx="114">
                  <c:v>41825</c:v>
                </c:pt>
                <c:pt idx="115">
                  <c:v>41864</c:v>
                </c:pt>
                <c:pt idx="116">
                  <c:v>41893</c:v>
                </c:pt>
                <c:pt idx="117">
                  <c:v>41916</c:v>
                </c:pt>
                <c:pt idx="118">
                  <c:v>41945</c:v>
                </c:pt>
                <c:pt idx="119">
                  <c:v>41980</c:v>
                </c:pt>
                <c:pt idx="120">
                  <c:v>42013</c:v>
                </c:pt>
                <c:pt idx="121">
                  <c:v>42037</c:v>
                </c:pt>
                <c:pt idx="122">
                  <c:v>42073</c:v>
                </c:pt>
                <c:pt idx="123">
                  <c:v>42095</c:v>
                </c:pt>
                <c:pt idx="124">
                  <c:v>42128</c:v>
                </c:pt>
                <c:pt idx="125">
                  <c:v>42167</c:v>
                </c:pt>
                <c:pt idx="126">
                  <c:v>42193</c:v>
                </c:pt>
                <c:pt idx="127">
                  <c:v>42221</c:v>
                </c:pt>
                <c:pt idx="128">
                  <c:v>42250</c:v>
                </c:pt>
                <c:pt idx="129">
                  <c:v>42280</c:v>
                </c:pt>
                <c:pt idx="130">
                  <c:v>42311</c:v>
                </c:pt>
                <c:pt idx="131">
                  <c:v>42343</c:v>
                </c:pt>
                <c:pt idx="132">
                  <c:v>42375</c:v>
                </c:pt>
                <c:pt idx="133">
                  <c:v>42406</c:v>
                </c:pt>
                <c:pt idx="134">
                  <c:v>42434</c:v>
                </c:pt>
                <c:pt idx="135">
                  <c:v>42462</c:v>
                </c:pt>
                <c:pt idx="136">
                  <c:v>42492</c:v>
                </c:pt>
                <c:pt idx="137">
                  <c:v>42523</c:v>
                </c:pt>
                <c:pt idx="138">
                  <c:v>42553</c:v>
                </c:pt>
                <c:pt idx="139">
                  <c:v>42594</c:v>
                </c:pt>
                <c:pt idx="140">
                  <c:v>42622</c:v>
                </c:pt>
                <c:pt idx="141">
                  <c:v>42651</c:v>
                </c:pt>
                <c:pt idx="142">
                  <c:v>42702</c:v>
                </c:pt>
                <c:pt idx="143">
                  <c:v>42724</c:v>
                </c:pt>
                <c:pt idx="144">
                  <c:v>42755</c:v>
                </c:pt>
                <c:pt idx="145">
                  <c:v>42786</c:v>
                </c:pt>
                <c:pt idx="146">
                  <c:v>42814</c:v>
                </c:pt>
                <c:pt idx="147">
                  <c:v>42845</c:v>
                </c:pt>
                <c:pt idx="148">
                  <c:v>42875</c:v>
                </c:pt>
                <c:pt idx="149">
                  <c:v>42906</c:v>
                </c:pt>
                <c:pt idx="150">
                  <c:v>42936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43168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43839</c:v>
                </c:pt>
                <c:pt idx="181">
                  <c:v>43878</c:v>
                </c:pt>
                <c:pt idx="182">
                  <c:v>43898</c:v>
                </c:pt>
                <c:pt idx="183">
                  <c:v>43926</c:v>
                </c:pt>
                <c:pt idx="184">
                  <c:v>43968</c:v>
                </c:pt>
                <c:pt idx="185">
                  <c:v>44008</c:v>
                </c:pt>
                <c:pt idx="186">
                  <c:v>44023</c:v>
                </c:pt>
                <c:pt idx="187">
                  <c:v>44050</c:v>
                </c:pt>
                <c:pt idx="188">
                  <c:v>44079</c:v>
                </c:pt>
                <c:pt idx="189">
                  <c:v>44121</c:v>
                </c:pt>
                <c:pt idx="190">
                  <c:v>44149</c:v>
                </c:pt>
                <c:pt idx="191">
                  <c:v>44176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44356</c:v>
                </c:pt>
                <c:pt idx="198">
                  <c:v>44384</c:v>
                </c:pt>
                <c:pt idx="199">
                  <c:v>44430</c:v>
                </c:pt>
                <c:pt idx="200">
                  <c:v>44457</c:v>
                </c:pt>
                <c:pt idx="201">
                  <c:v>44483</c:v>
                </c:pt>
                <c:pt idx="202">
                  <c:v>44526</c:v>
                </c:pt>
                <c:pt idx="203">
                  <c:v>44556</c:v>
                </c:pt>
                <c:pt idx="204">
                  <c:v>44569</c:v>
                </c:pt>
                <c:pt idx="205">
                  <c:v>44612</c:v>
                </c:pt>
                <c:pt idx="206">
                  <c:v>44651</c:v>
                </c:pt>
                <c:pt idx="207">
                  <c:v>44665</c:v>
                </c:pt>
                <c:pt idx="208">
                  <c:v>44694</c:v>
                </c:pt>
                <c:pt idx="209">
                  <c:v>44730</c:v>
                </c:pt>
                <c:pt idx="210">
                  <c:v>44763</c:v>
                </c:pt>
                <c:pt idx="211">
                  <c:v>44804</c:v>
                </c:pt>
                <c:pt idx="212">
                  <c:v>44815</c:v>
                </c:pt>
                <c:pt idx="213">
                  <c:v>44850</c:v>
                </c:pt>
                <c:pt idx="214">
                  <c:v>44871</c:v>
                </c:pt>
                <c:pt idx="215">
                  <c:v>44912</c:v>
                </c:pt>
                <c:pt idx="216">
                  <c:v>44933</c:v>
                </c:pt>
                <c:pt idx="217">
                  <c:v>44969</c:v>
                </c:pt>
                <c:pt idx="218">
                  <c:v>44988</c:v>
                </c:pt>
                <c:pt idx="219">
                  <c:v>45018</c:v>
                </c:pt>
                <c:pt idx="220">
                  <c:v>45059</c:v>
                </c:pt>
                <c:pt idx="221">
                  <c:v>45087</c:v>
                </c:pt>
                <c:pt idx="222">
                  <c:v>45123</c:v>
                </c:pt>
                <c:pt idx="223">
                  <c:v>45151</c:v>
                </c:pt>
                <c:pt idx="224">
                  <c:v>45177</c:v>
                </c:pt>
                <c:pt idx="225">
                  <c:v>45200</c:v>
                </c:pt>
                <c:pt idx="226">
                  <c:v>45235</c:v>
                </c:pt>
                <c:pt idx="227">
                  <c:v>45262</c:v>
                </c:pt>
                <c:pt idx="228">
                  <c:v>45295</c:v>
                </c:pt>
                <c:pt idx="229">
                  <c:v>45332</c:v>
                </c:pt>
                <c:pt idx="230">
                  <c:v>45368</c:v>
                </c:pt>
                <c:pt idx="231">
                  <c:v>45402</c:v>
                </c:pt>
                <c:pt idx="232">
                  <c:v>45414</c:v>
                </c:pt>
                <c:pt idx="233">
                  <c:v>45468</c:v>
                </c:pt>
                <c:pt idx="234">
                  <c:v>45499</c:v>
                </c:pt>
                <c:pt idx="235">
                  <c:v>45515</c:v>
                </c:pt>
                <c:pt idx="236">
                  <c:v>45543</c:v>
                </c:pt>
                <c:pt idx="237">
                  <c:v>45592</c:v>
                </c:pt>
                <c:pt idx="238">
                  <c:v>45599</c:v>
                </c:pt>
                <c:pt idx="239">
                  <c:v>45634</c:v>
                </c:pt>
                <c:pt idx="240">
                  <c:v>45661</c:v>
                </c:pt>
                <c:pt idx="241">
                  <c:v>45711</c:v>
                </c:pt>
                <c:pt idx="242">
                  <c:v>45725</c:v>
                </c:pt>
                <c:pt idx="243">
                  <c:v>45772</c:v>
                </c:pt>
                <c:pt idx="244">
                  <c:v>45793</c:v>
                </c:pt>
                <c:pt idx="245">
                  <c:v>45821</c:v>
                </c:pt>
              </c:numCache>
            </c:numRef>
          </c:cat>
          <c:val>
            <c:numRef>
              <c:f>'Choap desp conflu rio Illap'!$E$2:$E$247</c:f>
              <c:numCache>
                <c:formatCode>General</c:formatCode>
                <c:ptCount val="24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  <c:pt idx="244">
                  <c:v>0.01</c:v>
                </c:pt>
                <c:pt idx="245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FCC-4467-96C1-B2417E49DE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8876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conflu rio Illap'!$D$1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conflu rio Illap'!$A$2:$A$247</c:f>
              <c:numCache>
                <c:formatCode>mmm\-yy</c:formatCode>
                <c:ptCount val="246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38589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41645</c:v>
                </c:pt>
                <c:pt idx="109">
                  <c:v>41680</c:v>
                </c:pt>
                <c:pt idx="110">
                  <c:v>41701</c:v>
                </c:pt>
                <c:pt idx="111">
                  <c:v>41739</c:v>
                </c:pt>
                <c:pt idx="112">
                  <c:v>41767</c:v>
                </c:pt>
                <c:pt idx="113">
                  <c:v>41809</c:v>
                </c:pt>
                <c:pt idx="114">
                  <c:v>41825</c:v>
                </c:pt>
                <c:pt idx="115">
                  <c:v>41864</c:v>
                </c:pt>
                <c:pt idx="116">
                  <c:v>41893</c:v>
                </c:pt>
                <c:pt idx="117">
                  <c:v>41916</c:v>
                </c:pt>
                <c:pt idx="118">
                  <c:v>41945</c:v>
                </c:pt>
                <c:pt idx="119">
                  <c:v>41980</c:v>
                </c:pt>
                <c:pt idx="120">
                  <c:v>42013</c:v>
                </c:pt>
                <c:pt idx="121">
                  <c:v>42037</c:v>
                </c:pt>
                <c:pt idx="122">
                  <c:v>42073</c:v>
                </c:pt>
                <c:pt idx="123">
                  <c:v>42095</c:v>
                </c:pt>
                <c:pt idx="124">
                  <c:v>42128</c:v>
                </c:pt>
                <c:pt idx="125">
                  <c:v>42167</c:v>
                </c:pt>
                <c:pt idx="126">
                  <c:v>42193</c:v>
                </c:pt>
                <c:pt idx="127">
                  <c:v>42221</c:v>
                </c:pt>
                <c:pt idx="128">
                  <c:v>42250</c:v>
                </c:pt>
                <c:pt idx="129">
                  <c:v>42280</c:v>
                </c:pt>
                <c:pt idx="130">
                  <c:v>42311</c:v>
                </c:pt>
                <c:pt idx="131">
                  <c:v>42343</c:v>
                </c:pt>
                <c:pt idx="132">
                  <c:v>42375</c:v>
                </c:pt>
                <c:pt idx="133">
                  <c:v>42406</c:v>
                </c:pt>
                <c:pt idx="134">
                  <c:v>42434</c:v>
                </c:pt>
                <c:pt idx="135">
                  <c:v>42462</c:v>
                </c:pt>
                <c:pt idx="136">
                  <c:v>42492</c:v>
                </c:pt>
                <c:pt idx="137">
                  <c:v>42523</c:v>
                </c:pt>
                <c:pt idx="138">
                  <c:v>42553</c:v>
                </c:pt>
                <c:pt idx="139">
                  <c:v>42594</c:v>
                </c:pt>
                <c:pt idx="140">
                  <c:v>42622</c:v>
                </c:pt>
                <c:pt idx="141">
                  <c:v>42651</c:v>
                </c:pt>
                <c:pt idx="142">
                  <c:v>42702</c:v>
                </c:pt>
                <c:pt idx="143">
                  <c:v>42724</c:v>
                </c:pt>
                <c:pt idx="144">
                  <c:v>42755</c:v>
                </c:pt>
                <c:pt idx="145">
                  <c:v>42786</c:v>
                </c:pt>
                <c:pt idx="146">
                  <c:v>42814</c:v>
                </c:pt>
                <c:pt idx="147">
                  <c:v>42845</c:v>
                </c:pt>
                <c:pt idx="148">
                  <c:v>42875</c:v>
                </c:pt>
                <c:pt idx="149">
                  <c:v>42906</c:v>
                </c:pt>
                <c:pt idx="150">
                  <c:v>42936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43168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43839</c:v>
                </c:pt>
                <c:pt idx="181">
                  <c:v>43878</c:v>
                </c:pt>
                <c:pt idx="182">
                  <c:v>43898</c:v>
                </c:pt>
                <c:pt idx="183">
                  <c:v>43926</c:v>
                </c:pt>
                <c:pt idx="184">
                  <c:v>43968</c:v>
                </c:pt>
                <c:pt idx="185">
                  <c:v>44008</c:v>
                </c:pt>
                <c:pt idx="186">
                  <c:v>44023</c:v>
                </c:pt>
                <c:pt idx="187">
                  <c:v>44050</c:v>
                </c:pt>
                <c:pt idx="188">
                  <c:v>44079</c:v>
                </c:pt>
                <c:pt idx="189">
                  <c:v>44121</c:v>
                </c:pt>
                <c:pt idx="190">
                  <c:v>44149</c:v>
                </c:pt>
                <c:pt idx="191">
                  <c:v>44176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44356</c:v>
                </c:pt>
                <c:pt idx="198">
                  <c:v>44384</c:v>
                </c:pt>
                <c:pt idx="199">
                  <c:v>44430</c:v>
                </c:pt>
                <c:pt idx="200">
                  <c:v>44457</c:v>
                </c:pt>
                <c:pt idx="201">
                  <c:v>44483</c:v>
                </c:pt>
                <c:pt idx="202">
                  <c:v>44526</c:v>
                </c:pt>
                <c:pt idx="203">
                  <c:v>44556</c:v>
                </c:pt>
                <c:pt idx="204">
                  <c:v>44569</c:v>
                </c:pt>
                <c:pt idx="205">
                  <c:v>44612</c:v>
                </c:pt>
                <c:pt idx="206">
                  <c:v>44651</c:v>
                </c:pt>
                <c:pt idx="207">
                  <c:v>44665</c:v>
                </c:pt>
                <c:pt idx="208">
                  <c:v>44694</c:v>
                </c:pt>
                <c:pt idx="209">
                  <c:v>44730</c:v>
                </c:pt>
                <c:pt idx="210">
                  <c:v>44763</c:v>
                </c:pt>
                <c:pt idx="211">
                  <c:v>44804</c:v>
                </c:pt>
                <c:pt idx="212">
                  <c:v>44815</c:v>
                </c:pt>
                <c:pt idx="213">
                  <c:v>44850</c:v>
                </c:pt>
                <c:pt idx="214">
                  <c:v>44871</c:v>
                </c:pt>
                <c:pt idx="215">
                  <c:v>44912</c:v>
                </c:pt>
                <c:pt idx="216">
                  <c:v>44933</c:v>
                </c:pt>
                <c:pt idx="217">
                  <c:v>44969</c:v>
                </c:pt>
                <c:pt idx="218">
                  <c:v>44988</c:v>
                </c:pt>
                <c:pt idx="219">
                  <c:v>45018</c:v>
                </c:pt>
                <c:pt idx="220">
                  <c:v>45059</c:v>
                </c:pt>
                <c:pt idx="221">
                  <c:v>45087</c:v>
                </c:pt>
                <c:pt idx="222">
                  <c:v>45123</c:v>
                </c:pt>
                <c:pt idx="223">
                  <c:v>45151</c:v>
                </c:pt>
                <c:pt idx="224">
                  <c:v>45177</c:v>
                </c:pt>
                <c:pt idx="225">
                  <c:v>45200</c:v>
                </c:pt>
                <c:pt idx="226">
                  <c:v>45235</c:v>
                </c:pt>
                <c:pt idx="227">
                  <c:v>45262</c:v>
                </c:pt>
                <c:pt idx="228">
                  <c:v>45295</c:v>
                </c:pt>
                <c:pt idx="229">
                  <c:v>45332</c:v>
                </c:pt>
                <c:pt idx="230">
                  <c:v>45368</c:v>
                </c:pt>
                <c:pt idx="231">
                  <c:v>45402</c:v>
                </c:pt>
                <c:pt idx="232">
                  <c:v>45414</c:v>
                </c:pt>
                <c:pt idx="233">
                  <c:v>45468</c:v>
                </c:pt>
                <c:pt idx="234">
                  <c:v>45499</c:v>
                </c:pt>
                <c:pt idx="235">
                  <c:v>45515</c:v>
                </c:pt>
                <c:pt idx="236">
                  <c:v>45543</c:v>
                </c:pt>
                <c:pt idx="237">
                  <c:v>45592</c:v>
                </c:pt>
                <c:pt idx="238">
                  <c:v>45599</c:v>
                </c:pt>
                <c:pt idx="239">
                  <c:v>45634</c:v>
                </c:pt>
                <c:pt idx="240">
                  <c:v>45661</c:v>
                </c:pt>
                <c:pt idx="241">
                  <c:v>45711</c:v>
                </c:pt>
                <c:pt idx="242">
                  <c:v>45725</c:v>
                </c:pt>
                <c:pt idx="243">
                  <c:v>45772</c:v>
                </c:pt>
                <c:pt idx="244">
                  <c:v>45793</c:v>
                </c:pt>
                <c:pt idx="245">
                  <c:v>45821</c:v>
                </c:pt>
              </c:numCache>
            </c:numRef>
          </c:xVal>
          <c:yVal>
            <c:numRef>
              <c:f>'Choap desp conflu rio Illap'!$D$2:$D$247</c:f>
              <c:numCache>
                <c:formatCode>0.000</c:formatCode>
                <c:ptCount val="246"/>
                <c:pt idx="1">
                  <c:v>7.0000000000000001E-3</c:v>
                </c:pt>
                <c:pt idx="2">
                  <c:v>8.0000000000000002E-3</c:v>
                </c:pt>
                <c:pt idx="3">
                  <c:v>5.0000000000000001E-3</c:v>
                </c:pt>
                <c:pt idx="4" formatCode="General">
                  <c:v>5.0000000000000001E-3</c:v>
                </c:pt>
                <c:pt idx="5" formatCode="General">
                  <c:v>7.0000000000000001E-3</c:v>
                </c:pt>
                <c:pt idx="6" formatCode="General">
                  <c:v>6.0000000000000001E-3</c:v>
                </c:pt>
                <c:pt idx="7" formatCode="General">
                  <c:v>5.0000000000000001E-3</c:v>
                </c:pt>
                <c:pt idx="8" formatCode="General">
                  <c:v>5.0000000000000001E-3</c:v>
                </c:pt>
                <c:pt idx="9" formatCode="General">
                  <c:v>5.0000000000000001E-3</c:v>
                </c:pt>
                <c:pt idx="10" formatCode="General">
                  <c:v>5.0000000000000001E-3</c:v>
                </c:pt>
                <c:pt idx="11" formatCode="General">
                  <c:v>5.0000000000000001E-3</c:v>
                </c:pt>
                <c:pt idx="12" formatCode="General">
                  <c:v>5.0000000000000001E-3</c:v>
                </c:pt>
                <c:pt idx="13" formatCode="General">
                  <c:v>8.0000000000000002E-3</c:v>
                </c:pt>
                <c:pt idx="14" formatCode="General">
                  <c:v>5.0000000000000001E-3</c:v>
                </c:pt>
                <c:pt idx="15" formatCode="General">
                  <c:v>5.0000000000000001E-3</c:v>
                </c:pt>
                <c:pt idx="16" formatCode="General">
                  <c:v>5.0000000000000001E-3</c:v>
                </c:pt>
                <c:pt idx="17" formatCode="General">
                  <c:v>5.0000000000000001E-3</c:v>
                </c:pt>
                <c:pt idx="18" formatCode="General">
                  <c:v>5.0000000000000001E-3</c:v>
                </c:pt>
                <c:pt idx="19" formatCode="General">
                  <c:v>5.0000000000000001E-3</c:v>
                </c:pt>
                <c:pt idx="20" formatCode="General">
                  <c:v>5.0000000000000001E-3</c:v>
                </c:pt>
                <c:pt idx="21" formatCode="General">
                  <c:v>5.0000000000000001E-3</c:v>
                </c:pt>
                <c:pt idx="22" formatCode="General">
                  <c:v>5.0000000000000001E-3</c:v>
                </c:pt>
                <c:pt idx="23" formatCode="General">
                  <c:v>5.0000000000000001E-3</c:v>
                </c:pt>
                <c:pt idx="24" formatCode="General">
                  <c:v>5.0000000000000001E-3</c:v>
                </c:pt>
                <c:pt idx="25" formatCode="General">
                  <c:v>5.0000000000000001E-3</c:v>
                </c:pt>
                <c:pt idx="26" formatCode="General">
                  <c:v>5.0000000000000001E-3</c:v>
                </c:pt>
                <c:pt idx="27" formatCode="General">
                  <c:v>5.0000000000000001E-3</c:v>
                </c:pt>
                <c:pt idx="28" formatCode="General">
                  <c:v>5.0000000000000001E-3</c:v>
                </c:pt>
                <c:pt idx="29" formatCode="General">
                  <c:v>7.0000000000000001E-3</c:v>
                </c:pt>
                <c:pt idx="30" formatCode="General">
                  <c:v>7.0000000000000001E-3</c:v>
                </c:pt>
                <c:pt idx="31" formatCode="General">
                  <c:v>6.0000000000000001E-3</c:v>
                </c:pt>
                <c:pt idx="32" formatCode="General">
                  <c:v>5.0000000000000001E-3</c:v>
                </c:pt>
                <c:pt idx="33" formatCode="General">
                  <c:v>5.0000000000000001E-3</c:v>
                </c:pt>
                <c:pt idx="34" formatCode="General">
                  <c:v>5.0000000000000001E-3</c:v>
                </c:pt>
                <c:pt idx="35" formatCode="General">
                  <c:v>6.0000000000000001E-3</c:v>
                </c:pt>
                <c:pt idx="36" formatCode="General">
                  <c:v>5.0000000000000001E-3</c:v>
                </c:pt>
                <c:pt idx="37" formatCode="General">
                  <c:v>8.0000000000000002E-3</c:v>
                </c:pt>
                <c:pt idx="38" formatCode="General">
                  <c:v>5.0000000000000001E-3</c:v>
                </c:pt>
                <c:pt idx="39" formatCode="General">
                  <c:v>5.0000000000000001E-3</c:v>
                </c:pt>
                <c:pt idx="40" formatCode="General">
                  <c:v>8.0000000000000002E-3</c:v>
                </c:pt>
                <c:pt idx="41" formatCode="General">
                  <c:v>6.0000000000000001E-3</c:v>
                </c:pt>
                <c:pt idx="42" formatCode="General">
                  <c:v>6.0000000000000001E-3</c:v>
                </c:pt>
                <c:pt idx="43" formatCode="General">
                  <c:v>5.0000000000000001E-3</c:v>
                </c:pt>
                <c:pt idx="44" formatCode="General">
                  <c:v>6.0000000000000001E-3</c:v>
                </c:pt>
                <c:pt idx="45" formatCode="General">
                  <c:v>6.0000000000000001E-3</c:v>
                </c:pt>
                <c:pt idx="46" formatCode="General">
                  <c:v>6.0000000000000001E-3</c:v>
                </c:pt>
                <c:pt idx="47" formatCode="General">
                  <c:v>8.0000000000000002E-3</c:v>
                </c:pt>
                <c:pt idx="48" formatCode="General">
                  <c:v>5.0000000000000001E-3</c:v>
                </c:pt>
                <c:pt idx="49" formatCode="General">
                  <c:v>6.0000000000000001E-3</c:v>
                </c:pt>
                <c:pt idx="50" formatCode="General">
                  <c:v>8.0000000000000002E-3</c:v>
                </c:pt>
                <c:pt idx="51" formatCode="General">
                  <c:v>5.0000000000000001E-3</c:v>
                </c:pt>
                <c:pt idx="52" formatCode="General">
                  <c:v>6.0000000000000001E-3</c:v>
                </c:pt>
                <c:pt idx="53" formatCode="General">
                  <c:v>6.0000000000000001E-3</c:v>
                </c:pt>
                <c:pt idx="54" formatCode="General">
                  <c:v>8.0000000000000002E-3</c:v>
                </c:pt>
                <c:pt idx="55" formatCode="General">
                  <c:v>5.0000000000000001E-3</c:v>
                </c:pt>
                <c:pt idx="56" formatCode="General">
                  <c:v>5.0000000000000001E-3</c:v>
                </c:pt>
                <c:pt idx="57" formatCode="General">
                  <c:v>5.0000000000000001E-3</c:v>
                </c:pt>
                <c:pt idx="58" formatCode="General">
                  <c:v>5.0000000000000001E-3</c:v>
                </c:pt>
                <c:pt idx="59" formatCode="General">
                  <c:v>5.0000000000000001E-3</c:v>
                </c:pt>
                <c:pt idx="60" formatCode="General">
                  <c:v>5.0000000000000001E-3</c:v>
                </c:pt>
                <c:pt idx="61" formatCode="General">
                  <c:v>5.0000000000000001E-3</c:v>
                </c:pt>
                <c:pt idx="62" formatCode="General">
                  <c:v>5.0000000000000001E-3</c:v>
                </c:pt>
                <c:pt idx="63" formatCode="General">
                  <c:v>5.0000000000000001E-3</c:v>
                </c:pt>
                <c:pt idx="64" formatCode="General">
                  <c:v>5.0000000000000001E-3</c:v>
                </c:pt>
                <c:pt idx="65" formatCode="General">
                  <c:v>5.0000000000000001E-3</c:v>
                </c:pt>
                <c:pt idx="66" formatCode="General">
                  <c:v>5.0000000000000001E-3</c:v>
                </c:pt>
                <c:pt idx="67" formatCode="General">
                  <c:v>5.0000000000000001E-3</c:v>
                </c:pt>
                <c:pt idx="68" formatCode="General">
                  <c:v>5.0000000000000001E-3</c:v>
                </c:pt>
                <c:pt idx="69" formatCode="General">
                  <c:v>5.0000000000000001E-3</c:v>
                </c:pt>
                <c:pt idx="70" formatCode="General">
                  <c:v>5.0000000000000001E-3</c:v>
                </c:pt>
                <c:pt idx="71" formatCode="General">
                  <c:v>6.0000000000000001E-3</c:v>
                </c:pt>
                <c:pt idx="72" formatCode="General">
                  <c:v>5.0000000000000001E-3</c:v>
                </c:pt>
                <c:pt idx="73" formatCode="General">
                  <c:v>5.0000000000000001E-3</c:v>
                </c:pt>
                <c:pt idx="74" formatCode="General">
                  <c:v>5.0000000000000001E-3</c:v>
                </c:pt>
                <c:pt idx="75" formatCode="General">
                  <c:v>5.0000000000000001E-3</c:v>
                </c:pt>
                <c:pt idx="76" formatCode="General">
                  <c:v>5.0000000000000001E-3</c:v>
                </c:pt>
                <c:pt idx="77" formatCode="General">
                  <c:v>5.0000000000000001E-3</c:v>
                </c:pt>
                <c:pt idx="78" formatCode="General">
                  <c:v>5.0000000000000001E-3</c:v>
                </c:pt>
                <c:pt idx="79" formatCode="General">
                  <c:v>5.0000000000000001E-3</c:v>
                </c:pt>
                <c:pt idx="80" formatCode="General">
                  <c:v>5.0000000000000001E-3</c:v>
                </c:pt>
                <c:pt idx="81" formatCode="General">
                  <c:v>5.0000000000000001E-3</c:v>
                </c:pt>
                <c:pt idx="82" formatCode="General">
                  <c:v>5.0000000000000001E-3</c:v>
                </c:pt>
                <c:pt idx="83" formatCode="General">
                  <c:v>5.0000000000000001E-3</c:v>
                </c:pt>
                <c:pt idx="84" formatCode="General">
                  <c:v>5.0000000000000001E-3</c:v>
                </c:pt>
                <c:pt idx="85" formatCode="General">
                  <c:v>5.0000000000000001E-3</c:v>
                </c:pt>
                <c:pt idx="86" formatCode="General">
                  <c:v>5.0000000000000001E-3</c:v>
                </c:pt>
                <c:pt idx="87" formatCode="General">
                  <c:v>5.0000000000000001E-3</c:v>
                </c:pt>
                <c:pt idx="88" formatCode="General">
                  <c:v>5.0000000000000001E-3</c:v>
                </c:pt>
                <c:pt idx="89" formatCode="General">
                  <c:v>5.0000000000000001E-3</c:v>
                </c:pt>
                <c:pt idx="90" formatCode="General">
                  <c:v>5.0000000000000001E-3</c:v>
                </c:pt>
                <c:pt idx="91" formatCode="General">
                  <c:v>5.0000000000000001E-3</c:v>
                </c:pt>
                <c:pt idx="92" formatCode="General">
                  <c:v>5.0000000000000001E-3</c:v>
                </c:pt>
                <c:pt idx="93" formatCode="General">
                  <c:v>5.0000000000000001E-3</c:v>
                </c:pt>
                <c:pt idx="94" formatCode="General">
                  <c:v>5.0000000000000001E-3</c:v>
                </c:pt>
                <c:pt idx="95" formatCode="General">
                  <c:v>5.0000000000000001E-3</c:v>
                </c:pt>
                <c:pt idx="96" formatCode="General">
                  <c:v>5.0000000000000001E-3</c:v>
                </c:pt>
                <c:pt idx="97" formatCode="General">
                  <c:v>5.0000000000000001E-3</c:v>
                </c:pt>
                <c:pt idx="98" formatCode="General">
                  <c:v>5.0000000000000001E-3</c:v>
                </c:pt>
                <c:pt idx="99" formatCode="General">
                  <c:v>5.0000000000000001E-3</c:v>
                </c:pt>
                <c:pt idx="100" formatCode="General">
                  <c:v>5.0000000000000001E-3</c:v>
                </c:pt>
                <c:pt idx="101" formatCode="General">
                  <c:v>5.0000000000000001E-3</c:v>
                </c:pt>
                <c:pt idx="102" formatCode="General">
                  <c:v>5.0000000000000001E-3</c:v>
                </c:pt>
                <c:pt idx="103" formatCode="General">
                  <c:v>5.0000000000000001E-3</c:v>
                </c:pt>
                <c:pt idx="104" formatCode="General">
                  <c:v>5.0000000000000001E-3</c:v>
                </c:pt>
                <c:pt idx="105" formatCode="General">
                  <c:v>5.0000000000000001E-3</c:v>
                </c:pt>
                <c:pt idx="106" formatCode="General">
                  <c:v>5.0000000000000001E-3</c:v>
                </c:pt>
                <c:pt idx="107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5.0000000000000001E-3</c:v>
                </c:pt>
                <c:pt idx="110" formatCode="General">
                  <c:v>5.0000000000000001E-3</c:v>
                </c:pt>
                <c:pt idx="111" formatCode="General">
                  <c:v>5.0000000000000001E-3</c:v>
                </c:pt>
                <c:pt idx="112" formatCode="General">
                  <c:v>5.0000000000000001E-3</c:v>
                </c:pt>
                <c:pt idx="113" formatCode="General">
                  <c:v>5.0000000000000001E-3</c:v>
                </c:pt>
                <c:pt idx="114" formatCode="General">
                  <c:v>5.0000000000000001E-3</c:v>
                </c:pt>
                <c:pt idx="115" formatCode="General">
                  <c:v>5.0000000000000001E-3</c:v>
                </c:pt>
                <c:pt idx="116" formatCode="General">
                  <c:v>5.0000000000000001E-3</c:v>
                </c:pt>
                <c:pt idx="117" formatCode="General">
                  <c:v>5.0000000000000001E-3</c:v>
                </c:pt>
                <c:pt idx="118" formatCode="General">
                  <c:v>5.0000000000000001E-3</c:v>
                </c:pt>
                <c:pt idx="119" formatCode="General">
                  <c:v>5.0000000000000001E-3</c:v>
                </c:pt>
                <c:pt idx="120" formatCode="General">
                  <c:v>5.0000000000000001E-3</c:v>
                </c:pt>
                <c:pt idx="121" formatCode="General">
                  <c:v>5.0000000000000001E-3</c:v>
                </c:pt>
                <c:pt idx="122" formatCode="General">
                  <c:v>5.0000000000000001E-3</c:v>
                </c:pt>
                <c:pt idx="123" formatCode="General">
                  <c:v>5.0000000000000001E-3</c:v>
                </c:pt>
                <c:pt idx="124" formatCode="General">
                  <c:v>5.0000000000000001E-3</c:v>
                </c:pt>
                <c:pt idx="125" formatCode="General">
                  <c:v>5.0000000000000001E-3</c:v>
                </c:pt>
                <c:pt idx="126" formatCode="General">
                  <c:v>5.0000000000000001E-3</c:v>
                </c:pt>
                <c:pt idx="127" formatCode="General">
                  <c:v>5.0000000000000001E-3</c:v>
                </c:pt>
                <c:pt idx="128" formatCode="General">
                  <c:v>5.0000000000000001E-3</c:v>
                </c:pt>
                <c:pt idx="129" formatCode="General">
                  <c:v>5.0000000000000001E-3</c:v>
                </c:pt>
                <c:pt idx="130" formatCode="General">
                  <c:v>5.0000000000000001E-3</c:v>
                </c:pt>
                <c:pt idx="131" formatCode="General">
                  <c:v>5.0000000000000001E-3</c:v>
                </c:pt>
                <c:pt idx="132" formatCode="General">
                  <c:v>5.0000000000000001E-3</c:v>
                </c:pt>
                <c:pt idx="133" formatCode="General">
                  <c:v>5.0000000000000001E-3</c:v>
                </c:pt>
                <c:pt idx="134" formatCode="General">
                  <c:v>5.0000000000000001E-3</c:v>
                </c:pt>
                <c:pt idx="135" formatCode="General">
                  <c:v>5.0000000000000001E-3</c:v>
                </c:pt>
                <c:pt idx="136" formatCode="General">
                  <c:v>5.0000000000000001E-3</c:v>
                </c:pt>
                <c:pt idx="137" formatCode="General">
                  <c:v>5.0000000000000001E-3</c:v>
                </c:pt>
                <c:pt idx="138" formatCode="General">
                  <c:v>5.0000000000000001E-3</c:v>
                </c:pt>
                <c:pt idx="139" formatCode="General">
                  <c:v>5.0000000000000001E-3</c:v>
                </c:pt>
                <c:pt idx="140" formatCode="General">
                  <c:v>5.0000000000000001E-3</c:v>
                </c:pt>
                <c:pt idx="141" formatCode="General">
                  <c:v>5.0000000000000001E-3</c:v>
                </c:pt>
                <c:pt idx="142" formatCode="General">
                  <c:v>5.0000000000000001E-3</c:v>
                </c:pt>
                <c:pt idx="143" formatCode="General">
                  <c:v>5.0000000000000001E-3</c:v>
                </c:pt>
                <c:pt idx="144" formatCode="General">
                  <c:v>5.0000000000000001E-3</c:v>
                </c:pt>
                <c:pt idx="145" formatCode="General">
                  <c:v>5.0000000000000001E-3</c:v>
                </c:pt>
                <c:pt idx="146" formatCode="General">
                  <c:v>5.0000000000000001E-3</c:v>
                </c:pt>
                <c:pt idx="147" formatCode="General">
                  <c:v>5.0000000000000001E-3</c:v>
                </c:pt>
                <c:pt idx="148" formatCode="General">
                  <c:v>5.0000000000000001E-3</c:v>
                </c:pt>
                <c:pt idx="149" formatCode="General">
                  <c:v>5.0000000000000001E-3</c:v>
                </c:pt>
                <c:pt idx="150" formatCode="General">
                  <c:v>5.0000000000000001E-3</c:v>
                </c:pt>
                <c:pt idx="151" formatCode="General">
                  <c:v>5.0000000000000001E-3</c:v>
                </c:pt>
                <c:pt idx="152" formatCode="General">
                  <c:v>5.0000000000000001E-3</c:v>
                </c:pt>
                <c:pt idx="153" formatCode="General">
                  <c:v>5.0000000000000001E-3</c:v>
                </c:pt>
                <c:pt idx="154" formatCode="General">
                  <c:v>5.0000000000000001E-3</c:v>
                </c:pt>
                <c:pt idx="155" formatCode="General">
                  <c:v>5.0000000000000001E-3</c:v>
                </c:pt>
                <c:pt idx="156" formatCode="General">
                  <c:v>5.0000000000000001E-3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5.0000000000000001E-3</c:v>
                </c:pt>
                <c:pt idx="160" formatCode="General">
                  <c:v>5.0000000000000001E-3</c:v>
                </c:pt>
                <c:pt idx="161" formatCode="General">
                  <c:v>5.0000000000000001E-3</c:v>
                </c:pt>
                <c:pt idx="162" formatCode="General">
                  <c:v>5.0000000000000001E-3</c:v>
                </c:pt>
                <c:pt idx="163" formatCode="General">
                  <c:v>5.0000000000000001E-3</c:v>
                </c:pt>
                <c:pt idx="164" formatCode="General">
                  <c:v>5.0000000000000001E-3</c:v>
                </c:pt>
                <c:pt idx="165" formatCode="General">
                  <c:v>5.0000000000000001E-3</c:v>
                </c:pt>
                <c:pt idx="166" formatCode="General">
                  <c:v>5.0000000000000001E-3</c:v>
                </c:pt>
                <c:pt idx="167" formatCode="General">
                  <c:v>5.0000000000000001E-3</c:v>
                </c:pt>
                <c:pt idx="168" formatCode="General">
                  <c:v>5.0000000000000001E-3</c:v>
                </c:pt>
                <c:pt idx="169" formatCode="General">
                  <c:v>5.0000000000000001E-3</c:v>
                </c:pt>
                <c:pt idx="170" formatCode="General">
                  <c:v>5.0000000000000001E-3</c:v>
                </c:pt>
                <c:pt idx="171" formatCode="General">
                  <c:v>5.0000000000000001E-3</c:v>
                </c:pt>
                <c:pt idx="172">
                  <c:v>5.0000000000000001E-3</c:v>
                </c:pt>
                <c:pt idx="173" formatCode="General">
                  <c:v>5.0000000000000001E-3</c:v>
                </c:pt>
                <c:pt idx="174" formatCode="General">
                  <c:v>6.0000000000000001E-3</c:v>
                </c:pt>
                <c:pt idx="175">
                  <c:v>5.0000000000000001E-3</c:v>
                </c:pt>
                <c:pt idx="176">
                  <c:v>5.0000000000000001E-3</c:v>
                </c:pt>
                <c:pt idx="177">
                  <c:v>5.0000000000000001E-3</c:v>
                </c:pt>
                <c:pt idx="178">
                  <c:v>5.0000000000000001E-3</c:v>
                </c:pt>
                <c:pt idx="179">
                  <c:v>5.0000000000000001E-3</c:v>
                </c:pt>
                <c:pt idx="180" formatCode="General">
                  <c:v>0.01</c:v>
                </c:pt>
                <c:pt idx="181">
                  <c:v>5.0000000000000001E-3</c:v>
                </c:pt>
                <c:pt idx="182">
                  <c:v>5.0000000000000001E-3</c:v>
                </c:pt>
                <c:pt idx="183">
                  <c:v>5.0000000000000001E-3</c:v>
                </c:pt>
                <c:pt idx="184">
                  <c:v>5.0000000000000001E-3</c:v>
                </c:pt>
                <c:pt idx="185">
                  <c:v>5.0000000000000001E-3</c:v>
                </c:pt>
                <c:pt idx="186">
                  <c:v>5.0000000000000001E-3</c:v>
                </c:pt>
                <c:pt idx="187">
                  <c:v>5.0000000000000001E-3</c:v>
                </c:pt>
                <c:pt idx="188">
                  <c:v>5.0000000000000001E-3</c:v>
                </c:pt>
                <c:pt idx="189">
                  <c:v>5.0000000000000001E-3</c:v>
                </c:pt>
                <c:pt idx="190">
                  <c:v>5.0000000000000001E-3</c:v>
                </c:pt>
                <c:pt idx="191">
                  <c:v>5.0000000000000001E-3</c:v>
                </c:pt>
                <c:pt idx="193">
                  <c:v>5.0000000000000001E-3</c:v>
                </c:pt>
                <c:pt idx="194">
                  <c:v>5.0000000000000001E-3</c:v>
                </c:pt>
                <c:pt idx="195">
                  <c:v>5.0000000000000001E-3</c:v>
                </c:pt>
                <c:pt idx="196">
                  <c:v>5.0000000000000001E-3</c:v>
                </c:pt>
                <c:pt idx="197">
                  <c:v>5.0000000000000001E-3</c:v>
                </c:pt>
                <c:pt idx="198">
                  <c:v>5.0000000000000001E-3</c:v>
                </c:pt>
                <c:pt idx="199">
                  <c:v>5.0000000000000001E-3</c:v>
                </c:pt>
                <c:pt idx="200">
                  <c:v>5.0000000000000001E-3</c:v>
                </c:pt>
                <c:pt idx="201">
                  <c:v>5.0000000000000001E-3</c:v>
                </c:pt>
                <c:pt idx="202">
                  <c:v>5.0000000000000001E-3</c:v>
                </c:pt>
                <c:pt idx="207">
                  <c:v>5.0000000000000001E-3</c:v>
                </c:pt>
                <c:pt idx="208">
                  <c:v>5.0000000000000001E-3</c:v>
                </c:pt>
                <c:pt idx="209">
                  <c:v>5.0000000000000001E-3</c:v>
                </c:pt>
                <c:pt idx="210">
                  <c:v>5.0000000000000001E-3</c:v>
                </c:pt>
                <c:pt idx="211">
                  <c:v>5.0000000000000001E-3</c:v>
                </c:pt>
                <c:pt idx="212">
                  <c:v>5.0000000000000001E-3</c:v>
                </c:pt>
                <c:pt idx="213">
                  <c:v>5.0000000000000001E-3</c:v>
                </c:pt>
                <c:pt idx="214">
                  <c:v>5.0000000000000001E-3</c:v>
                </c:pt>
                <c:pt idx="215">
                  <c:v>5.0000000000000001E-3</c:v>
                </c:pt>
                <c:pt idx="216">
                  <c:v>5.0000000000000001E-3</c:v>
                </c:pt>
                <c:pt idx="217">
                  <c:v>5.0000000000000001E-3</c:v>
                </c:pt>
                <c:pt idx="218">
                  <c:v>5.0000000000000001E-3</c:v>
                </c:pt>
                <c:pt idx="219">
                  <c:v>5.0000000000000001E-3</c:v>
                </c:pt>
                <c:pt idx="220">
                  <c:v>5.0000000000000001E-3</c:v>
                </c:pt>
                <c:pt idx="221">
                  <c:v>5.0000000000000001E-3</c:v>
                </c:pt>
                <c:pt idx="222">
                  <c:v>5.0000000000000001E-3</c:v>
                </c:pt>
                <c:pt idx="223">
                  <c:v>5.0000000000000001E-3</c:v>
                </c:pt>
                <c:pt idx="224">
                  <c:v>5.0000000000000001E-3</c:v>
                </c:pt>
                <c:pt idx="225">
                  <c:v>5.0000000000000001E-3</c:v>
                </c:pt>
                <c:pt idx="226">
                  <c:v>5.0000000000000001E-3</c:v>
                </c:pt>
                <c:pt idx="227" formatCode="General">
                  <c:v>5.0000000000000001E-3</c:v>
                </c:pt>
                <c:pt idx="228">
                  <c:v>5.0000000000000001E-3</c:v>
                </c:pt>
                <c:pt idx="229">
                  <c:v>5.0000000000000001E-3</c:v>
                </c:pt>
                <c:pt idx="230">
                  <c:v>5.0000000000000001E-3</c:v>
                </c:pt>
                <c:pt idx="231">
                  <c:v>5.0000000000000001E-3</c:v>
                </c:pt>
                <c:pt idx="232">
                  <c:v>5.0000000000000001E-3</c:v>
                </c:pt>
                <c:pt idx="233">
                  <c:v>5.0000000000000001E-3</c:v>
                </c:pt>
                <c:pt idx="234">
                  <c:v>5.0000000000000001E-3</c:v>
                </c:pt>
                <c:pt idx="235">
                  <c:v>5.0000000000000001E-3</c:v>
                </c:pt>
                <c:pt idx="236">
                  <c:v>5.0000000000000001E-3</c:v>
                </c:pt>
                <c:pt idx="237">
                  <c:v>5.0000000000000001E-3</c:v>
                </c:pt>
                <c:pt idx="238">
                  <c:v>5.0000000000000001E-3</c:v>
                </c:pt>
                <c:pt idx="239">
                  <c:v>5.0000000000000001E-3</c:v>
                </c:pt>
                <c:pt idx="240">
                  <c:v>5.0000000000000001E-3</c:v>
                </c:pt>
                <c:pt idx="241">
                  <c:v>5.0000000000000001E-3</c:v>
                </c:pt>
                <c:pt idx="242" formatCode="General">
                  <c:v>5.0000000000000001E-3</c:v>
                </c:pt>
                <c:pt idx="243">
                  <c:v>5.0000000000000001E-3</c:v>
                </c:pt>
                <c:pt idx="244">
                  <c:v>5.0000000000000001E-3</c:v>
                </c:pt>
                <c:pt idx="245">
                  <c:v>5.0000000000000001E-3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FCC-4467-96C1-B2417E49DE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88768"/>
        <c:axId val="1"/>
      </c:scatterChart>
      <c:dateAx>
        <c:axId val="625188768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2.0000000000000004E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Molibdeno Total (mg/l)</a:t>
                </a:r>
              </a:p>
            </c:rich>
          </c:tx>
          <c:layout>
            <c:manualLayout>
              <c:xMode val="edge"/>
              <c:yMode val="edge"/>
              <c:x val="1.6591978634249667E-2"/>
              <c:y val="0.21373959903948178"/>
            </c:manualLayout>
          </c:layout>
          <c:overlay val="0"/>
          <c:spPr>
            <a:noFill/>
            <a:ln w="25400">
              <a:noFill/>
            </a:ln>
          </c:spPr>
        </c:title>
        <c:numFmt formatCode="#,##0.0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88768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5076798993875765"/>
          <c:y val="0.87197732283464546"/>
          <c:w val="0.4967953216374269"/>
          <c:h val="9.7051153180320537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después de río Illapel, en Puente Confluencia </a:t>
            </a:r>
          </a:p>
        </c:rich>
      </c:tx>
      <c:layout>
        <c:manualLayout>
          <c:xMode val="edge"/>
          <c:yMode val="edge"/>
          <c:x val="0.14490652766477746"/>
          <c:y val="5.3381767279090116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364581178666151"/>
          <c:y val="0.19154023023260019"/>
          <c:w val="0.85963662718738609"/>
          <c:h val="0.54293259456174625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conflu rio Illap'!$G$1</c:f>
              <c:strCache>
                <c:ptCount val="1"/>
                <c:pt idx="0">
                  <c:v>Calidad Agua NCh1333 Hierro Total = 5,0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conflu rio Illap'!$A$2:$A$247</c:f>
              <c:numCache>
                <c:formatCode>mmm\-yy</c:formatCode>
                <c:ptCount val="246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38589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41645</c:v>
                </c:pt>
                <c:pt idx="109">
                  <c:v>41680</c:v>
                </c:pt>
                <c:pt idx="110">
                  <c:v>41701</c:v>
                </c:pt>
                <c:pt idx="111">
                  <c:v>41739</c:v>
                </c:pt>
                <c:pt idx="112">
                  <c:v>41767</c:v>
                </c:pt>
                <c:pt idx="113">
                  <c:v>41809</c:v>
                </c:pt>
                <c:pt idx="114">
                  <c:v>41825</c:v>
                </c:pt>
                <c:pt idx="115">
                  <c:v>41864</c:v>
                </c:pt>
                <c:pt idx="116">
                  <c:v>41893</c:v>
                </c:pt>
                <c:pt idx="117">
                  <c:v>41916</c:v>
                </c:pt>
                <c:pt idx="118">
                  <c:v>41945</c:v>
                </c:pt>
                <c:pt idx="119">
                  <c:v>41980</c:v>
                </c:pt>
                <c:pt idx="120">
                  <c:v>42013</c:v>
                </c:pt>
                <c:pt idx="121">
                  <c:v>42037</c:v>
                </c:pt>
                <c:pt idx="122">
                  <c:v>42073</c:v>
                </c:pt>
                <c:pt idx="123">
                  <c:v>42095</c:v>
                </c:pt>
                <c:pt idx="124">
                  <c:v>42128</c:v>
                </c:pt>
                <c:pt idx="125">
                  <c:v>42167</c:v>
                </c:pt>
                <c:pt idx="126">
                  <c:v>42193</c:v>
                </c:pt>
                <c:pt idx="127">
                  <c:v>42221</c:v>
                </c:pt>
                <c:pt idx="128">
                  <c:v>42250</c:v>
                </c:pt>
                <c:pt idx="129">
                  <c:v>42280</c:v>
                </c:pt>
                <c:pt idx="130">
                  <c:v>42311</c:v>
                </c:pt>
                <c:pt idx="131">
                  <c:v>42343</c:v>
                </c:pt>
                <c:pt idx="132">
                  <c:v>42375</c:v>
                </c:pt>
                <c:pt idx="133">
                  <c:v>42406</c:v>
                </c:pt>
                <c:pt idx="134">
                  <c:v>42434</c:v>
                </c:pt>
                <c:pt idx="135">
                  <c:v>42462</c:v>
                </c:pt>
                <c:pt idx="136">
                  <c:v>42492</c:v>
                </c:pt>
                <c:pt idx="137">
                  <c:v>42523</c:v>
                </c:pt>
                <c:pt idx="138">
                  <c:v>42553</c:v>
                </c:pt>
                <c:pt idx="139">
                  <c:v>42594</c:v>
                </c:pt>
                <c:pt idx="140">
                  <c:v>42622</c:v>
                </c:pt>
                <c:pt idx="141">
                  <c:v>42651</c:v>
                </c:pt>
                <c:pt idx="142">
                  <c:v>42702</c:v>
                </c:pt>
                <c:pt idx="143">
                  <c:v>42724</c:v>
                </c:pt>
                <c:pt idx="144">
                  <c:v>42755</c:v>
                </c:pt>
                <c:pt idx="145">
                  <c:v>42786</c:v>
                </c:pt>
                <c:pt idx="146">
                  <c:v>42814</c:v>
                </c:pt>
                <c:pt idx="147">
                  <c:v>42845</c:v>
                </c:pt>
                <c:pt idx="148">
                  <c:v>42875</c:v>
                </c:pt>
                <c:pt idx="149">
                  <c:v>42906</c:v>
                </c:pt>
                <c:pt idx="150">
                  <c:v>42936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43168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43839</c:v>
                </c:pt>
                <c:pt idx="181">
                  <c:v>43878</c:v>
                </c:pt>
                <c:pt idx="182">
                  <c:v>43898</c:v>
                </c:pt>
                <c:pt idx="183">
                  <c:v>43926</c:v>
                </c:pt>
                <c:pt idx="184">
                  <c:v>43968</c:v>
                </c:pt>
                <c:pt idx="185">
                  <c:v>44008</c:v>
                </c:pt>
                <c:pt idx="186">
                  <c:v>44023</c:v>
                </c:pt>
                <c:pt idx="187">
                  <c:v>44050</c:v>
                </c:pt>
                <c:pt idx="188">
                  <c:v>44079</c:v>
                </c:pt>
                <c:pt idx="189">
                  <c:v>44121</c:v>
                </c:pt>
                <c:pt idx="190">
                  <c:v>44149</c:v>
                </c:pt>
                <c:pt idx="191">
                  <c:v>44176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44356</c:v>
                </c:pt>
                <c:pt idx="198">
                  <c:v>44384</c:v>
                </c:pt>
                <c:pt idx="199">
                  <c:v>44430</c:v>
                </c:pt>
                <c:pt idx="200">
                  <c:v>44457</c:v>
                </c:pt>
                <c:pt idx="201">
                  <c:v>44483</c:v>
                </c:pt>
                <c:pt idx="202">
                  <c:v>44526</c:v>
                </c:pt>
                <c:pt idx="203">
                  <c:v>44556</c:v>
                </c:pt>
                <c:pt idx="204">
                  <c:v>44569</c:v>
                </c:pt>
                <c:pt idx="205">
                  <c:v>44612</c:v>
                </c:pt>
                <c:pt idx="206">
                  <c:v>44651</c:v>
                </c:pt>
                <c:pt idx="207">
                  <c:v>44665</c:v>
                </c:pt>
                <c:pt idx="208">
                  <c:v>44694</c:v>
                </c:pt>
                <c:pt idx="209">
                  <c:v>44730</c:v>
                </c:pt>
                <c:pt idx="210">
                  <c:v>44763</c:v>
                </c:pt>
                <c:pt idx="211">
                  <c:v>44804</c:v>
                </c:pt>
                <c:pt idx="212">
                  <c:v>44815</c:v>
                </c:pt>
                <c:pt idx="213">
                  <c:v>44850</c:v>
                </c:pt>
                <c:pt idx="214">
                  <c:v>44871</c:v>
                </c:pt>
                <c:pt idx="215">
                  <c:v>44912</c:v>
                </c:pt>
                <c:pt idx="216">
                  <c:v>44933</c:v>
                </c:pt>
                <c:pt idx="217">
                  <c:v>44969</c:v>
                </c:pt>
                <c:pt idx="218">
                  <c:v>44988</c:v>
                </c:pt>
                <c:pt idx="219">
                  <c:v>45018</c:v>
                </c:pt>
                <c:pt idx="220">
                  <c:v>45059</c:v>
                </c:pt>
                <c:pt idx="221">
                  <c:v>45087</c:v>
                </c:pt>
                <c:pt idx="222">
                  <c:v>45123</c:v>
                </c:pt>
                <c:pt idx="223">
                  <c:v>45151</c:v>
                </c:pt>
                <c:pt idx="224">
                  <c:v>45177</c:v>
                </c:pt>
                <c:pt idx="225">
                  <c:v>45200</c:v>
                </c:pt>
                <c:pt idx="226">
                  <c:v>45235</c:v>
                </c:pt>
                <c:pt idx="227">
                  <c:v>45262</c:v>
                </c:pt>
                <c:pt idx="228">
                  <c:v>45295</c:v>
                </c:pt>
                <c:pt idx="229">
                  <c:v>45332</c:v>
                </c:pt>
                <c:pt idx="230">
                  <c:v>45368</c:v>
                </c:pt>
                <c:pt idx="231">
                  <c:v>45402</c:v>
                </c:pt>
                <c:pt idx="232">
                  <c:v>45414</c:v>
                </c:pt>
                <c:pt idx="233">
                  <c:v>45468</c:v>
                </c:pt>
                <c:pt idx="234">
                  <c:v>45499</c:v>
                </c:pt>
                <c:pt idx="235">
                  <c:v>45515</c:v>
                </c:pt>
                <c:pt idx="236">
                  <c:v>45543</c:v>
                </c:pt>
                <c:pt idx="237">
                  <c:v>45592</c:v>
                </c:pt>
                <c:pt idx="238">
                  <c:v>45599</c:v>
                </c:pt>
                <c:pt idx="239">
                  <c:v>45634</c:v>
                </c:pt>
                <c:pt idx="240">
                  <c:v>45661</c:v>
                </c:pt>
                <c:pt idx="241">
                  <c:v>45711</c:v>
                </c:pt>
                <c:pt idx="242">
                  <c:v>45725</c:v>
                </c:pt>
                <c:pt idx="243">
                  <c:v>45772</c:v>
                </c:pt>
                <c:pt idx="244">
                  <c:v>45793</c:v>
                </c:pt>
                <c:pt idx="245">
                  <c:v>45821</c:v>
                </c:pt>
              </c:numCache>
            </c:numRef>
          </c:cat>
          <c:val>
            <c:numRef>
              <c:f>'Choap desp conflu rio Illap'!$G$2:$G$247</c:f>
              <c:numCache>
                <c:formatCode>General</c:formatCode>
                <c:ptCount val="246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  <c:pt idx="220">
                  <c:v>5</c:v>
                </c:pt>
                <c:pt idx="221">
                  <c:v>5</c:v>
                </c:pt>
                <c:pt idx="222">
                  <c:v>5</c:v>
                </c:pt>
                <c:pt idx="223">
                  <c:v>5</c:v>
                </c:pt>
                <c:pt idx="224">
                  <c:v>5</c:v>
                </c:pt>
                <c:pt idx="225">
                  <c:v>5</c:v>
                </c:pt>
                <c:pt idx="226">
                  <c:v>5</c:v>
                </c:pt>
                <c:pt idx="227">
                  <c:v>5</c:v>
                </c:pt>
                <c:pt idx="228">
                  <c:v>5</c:v>
                </c:pt>
                <c:pt idx="229">
                  <c:v>5</c:v>
                </c:pt>
                <c:pt idx="230">
                  <c:v>5</c:v>
                </c:pt>
                <c:pt idx="231">
                  <c:v>5</c:v>
                </c:pt>
                <c:pt idx="232">
                  <c:v>5</c:v>
                </c:pt>
                <c:pt idx="233">
                  <c:v>5</c:v>
                </c:pt>
                <c:pt idx="234">
                  <c:v>5</c:v>
                </c:pt>
                <c:pt idx="235">
                  <c:v>5</c:v>
                </c:pt>
                <c:pt idx="236">
                  <c:v>5</c:v>
                </c:pt>
                <c:pt idx="237">
                  <c:v>5</c:v>
                </c:pt>
                <c:pt idx="238">
                  <c:v>5</c:v>
                </c:pt>
                <c:pt idx="239">
                  <c:v>5</c:v>
                </c:pt>
                <c:pt idx="240">
                  <c:v>5</c:v>
                </c:pt>
                <c:pt idx="241">
                  <c:v>5</c:v>
                </c:pt>
                <c:pt idx="242">
                  <c:v>5</c:v>
                </c:pt>
                <c:pt idx="243">
                  <c:v>5</c:v>
                </c:pt>
                <c:pt idx="244">
                  <c:v>5</c:v>
                </c:pt>
                <c:pt idx="24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12-4C7C-B863-CCA7D051C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8460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conflu rio Illap'!$F$1</c:f>
              <c:strCache>
                <c:ptCount val="1"/>
                <c:pt idx="0">
                  <c:v>Concentración Hierro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conflu rio Illap'!$A$2:$A$247</c:f>
              <c:numCache>
                <c:formatCode>mmm\-yy</c:formatCode>
                <c:ptCount val="246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38589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41645</c:v>
                </c:pt>
                <c:pt idx="109">
                  <c:v>41680</c:v>
                </c:pt>
                <c:pt idx="110">
                  <c:v>41701</c:v>
                </c:pt>
                <c:pt idx="111">
                  <c:v>41739</c:v>
                </c:pt>
                <c:pt idx="112">
                  <c:v>41767</c:v>
                </c:pt>
                <c:pt idx="113">
                  <c:v>41809</c:v>
                </c:pt>
                <c:pt idx="114">
                  <c:v>41825</c:v>
                </c:pt>
                <c:pt idx="115">
                  <c:v>41864</c:v>
                </c:pt>
                <c:pt idx="116">
                  <c:v>41893</c:v>
                </c:pt>
                <c:pt idx="117">
                  <c:v>41916</c:v>
                </c:pt>
                <c:pt idx="118">
                  <c:v>41945</c:v>
                </c:pt>
                <c:pt idx="119">
                  <c:v>41980</c:v>
                </c:pt>
                <c:pt idx="120">
                  <c:v>42013</c:v>
                </c:pt>
                <c:pt idx="121">
                  <c:v>42037</c:v>
                </c:pt>
                <c:pt idx="122">
                  <c:v>42073</c:v>
                </c:pt>
                <c:pt idx="123">
                  <c:v>42095</c:v>
                </c:pt>
                <c:pt idx="124">
                  <c:v>42128</c:v>
                </c:pt>
                <c:pt idx="125">
                  <c:v>42167</c:v>
                </c:pt>
                <c:pt idx="126">
                  <c:v>42193</c:v>
                </c:pt>
                <c:pt idx="127">
                  <c:v>42221</c:v>
                </c:pt>
                <c:pt idx="128">
                  <c:v>42250</c:v>
                </c:pt>
                <c:pt idx="129">
                  <c:v>42280</c:v>
                </c:pt>
                <c:pt idx="130">
                  <c:v>42311</c:v>
                </c:pt>
                <c:pt idx="131">
                  <c:v>42343</c:v>
                </c:pt>
                <c:pt idx="132">
                  <c:v>42375</c:v>
                </c:pt>
                <c:pt idx="133">
                  <c:v>42406</c:v>
                </c:pt>
                <c:pt idx="134">
                  <c:v>42434</c:v>
                </c:pt>
                <c:pt idx="135">
                  <c:v>42462</c:v>
                </c:pt>
                <c:pt idx="136">
                  <c:v>42492</c:v>
                </c:pt>
                <c:pt idx="137">
                  <c:v>42523</c:v>
                </c:pt>
                <c:pt idx="138">
                  <c:v>42553</c:v>
                </c:pt>
                <c:pt idx="139">
                  <c:v>42594</c:v>
                </c:pt>
                <c:pt idx="140">
                  <c:v>42622</c:v>
                </c:pt>
                <c:pt idx="141">
                  <c:v>42651</c:v>
                </c:pt>
                <c:pt idx="142">
                  <c:v>42702</c:v>
                </c:pt>
                <c:pt idx="143">
                  <c:v>42724</c:v>
                </c:pt>
                <c:pt idx="144">
                  <c:v>42755</c:v>
                </c:pt>
                <c:pt idx="145">
                  <c:v>42786</c:v>
                </c:pt>
                <c:pt idx="146">
                  <c:v>42814</c:v>
                </c:pt>
                <c:pt idx="147">
                  <c:v>42845</c:v>
                </c:pt>
                <c:pt idx="148">
                  <c:v>42875</c:v>
                </c:pt>
                <c:pt idx="149">
                  <c:v>42906</c:v>
                </c:pt>
                <c:pt idx="150">
                  <c:v>42936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43168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43839</c:v>
                </c:pt>
                <c:pt idx="181">
                  <c:v>43878</c:v>
                </c:pt>
                <c:pt idx="182">
                  <c:v>43898</c:v>
                </c:pt>
                <c:pt idx="183">
                  <c:v>43926</c:v>
                </c:pt>
                <c:pt idx="184">
                  <c:v>43968</c:v>
                </c:pt>
                <c:pt idx="185">
                  <c:v>44008</c:v>
                </c:pt>
                <c:pt idx="186">
                  <c:v>44023</c:v>
                </c:pt>
                <c:pt idx="187">
                  <c:v>44050</c:v>
                </c:pt>
                <c:pt idx="188">
                  <c:v>44079</c:v>
                </c:pt>
                <c:pt idx="189">
                  <c:v>44121</c:v>
                </c:pt>
                <c:pt idx="190">
                  <c:v>44149</c:v>
                </c:pt>
                <c:pt idx="191">
                  <c:v>44176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44356</c:v>
                </c:pt>
                <c:pt idx="198">
                  <c:v>44384</c:v>
                </c:pt>
                <c:pt idx="199">
                  <c:v>44430</c:v>
                </c:pt>
                <c:pt idx="200">
                  <c:v>44457</c:v>
                </c:pt>
                <c:pt idx="201">
                  <c:v>44483</c:v>
                </c:pt>
                <c:pt idx="202">
                  <c:v>44526</c:v>
                </c:pt>
                <c:pt idx="203">
                  <c:v>44556</c:v>
                </c:pt>
                <c:pt idx="204">
                  <c:v>44569</c:v>
                </c:pt>
                <c:pt idx="205">
                  <c:v>44612</c:v>
                </c:pt>
                <c:pt idx="206">
                  <c:v>44651</c:v>
                </c:pt>
                <c:pt idx="207">
                  <c:v>44665</c:v>
                </c:pt>
                <c:pt idx="208">
                  <c:v>44694</c:v>
                </c:pt>
                <c:pt idx="209">
                  <c:v>44730</c:v>
                </c:pt>
                <c:pt idx="210">
                  <c:v>44763</c:v>
                </c:pt>
                <c:pt idx="211">
                  <c:v>44804</c:v>
                </c:pt>
                <c:pt idx="212">
                  <c:v>44815</c:v>
                </c:pt>
                <c:pt idx="213">
                  <c:v>44850</c:v>
                </c:pt>
                <c:pt idx="214">
                  <c:v>44871</c:v>
                </c:pt>
                <c:pt idx="215">
                  <c:v>44912</c:v>
                </c:pt>
                <c:pt idx="216">
                  <c:v>44933</c:v>
                </c:pt>
                <c:pt idx="217">
                  <c:v>44969</c:v>
                </c:pt>
                <c:pt idx="218">
                  <c:v>44988</c:v>
                </c:pt>
                <c:pt idx="219">
                  <c:v>45018</c:v>
                </c:pt>
                <c:pt idx="220">
                  <c:v>45059</c:v>
                </c:pt>
                <c:pt idx="221">
                  <c:v>45087</c:v>
                </c:pt>
                <c:pt idx="222">
                  <c:v>45123</c:v>
                </c:pt>
                <c:pt idx="223">
                  <c:v>45151</c:v>
                </c:pt>
                <c:pt idx="224">
                  <c:v>45177</c:v>
                </c:pt>
                <c:pt idx="225">
                  <c:v>45200</c:v>
                </c:pt>
                <c:pt idx="226">
                  <c:v>45235</c:v>
                </c:pt>
                <c:pt idx="227">
                  <c:v>45262</c:v>
                </c:pt>
                <c:pt idx="228">
                  <c:v>45295</c:v>
                </c:pt>
                <c:pt idx="229">
                  <c:v>45332</c:v>
                </c:pt>
                <c:pt idx="230">
                  <c:v>45368</c:v>
                </c:pt>
                <c:pt idx="231">
                  <c:v>45402</c:v>
                </c:pt>
                <c:pt idx="232">
                  <c:v>45414</c:v>
                </c:pt>
                <c:pt idx="233">
                  <c:v>45468</c:v>
                </c:pt>
                <c:pt idx="234">
                  <c:v>45499</c:v>
                </c:pt>
                <c:pt idx="235">
                  <c:v>45515</c:v>
                </c:pt>
                <c:pt idx="236">
                  <c:v>45543</c:v>
                </c:pt>
                <c:pt idx="237">
                  <c:v>45592</c:v>
                </c:pt>
                <c:pt idx="238">
                  <c:v>45599</c:v>
                </c:pt>
                <c:pt idx="239">
                  <c:v>45634</c:v>
                </c:pt>
                <c:pt idx="240">
                  <c:v>45661</c:v>
                </c:pt>
                <c:pt idx="241">
                  <c:v>45711</c:v>
                </c:pt>
                <c:pt idx="242">
                  <c:v>45725</c:v>
                </c:pt>
                <c:pt idx="243">
                  <c:v>45772</c:v>
                </c:pt>
                <c:pt idx="244">
                  <c:v>45793</c:v>
                </c:pt>
                <c:pt idx="245">
                  <c:v>45821</c:v>
                </c:pt>
              </c:numCache>
            </c:numRef>
          </c:xVal>
          <c:yVal>
            <c:numRef>
              <c:f>'Choap desp conflu rio Illap'!$F$2:$F$247</c:f>
              <c:numCache>
                <c:formatCode>General</c:formatCode>
                <c:ptCount val="246"/>
                <c:pt idx="1">
                  <c:v>0.05</c:v>
                </c:pt>
                <c:pt idx="2">
                  <c:v>0.28000000000000003</c:v>
                </c:pt>
                <c:pt idx="3">
                  <c:v>0.02</c:v>
                </c:pt>
                <c:pt idx="4">
                  <c:v>12.2</c:v>
                </c:pt>
                <c:pt idx="5">
                  <c:v>1.39</c:v>
                </c:pt>
                <c:pt idx="6" formatCode="0.00">
                  <c:v>0.28000000000000003</c:v>
                </c:pt>
                <c:pt idx="7" formatCode="0.00">
                  <c:v>0.4</c:v>
                </c:pt>
                <c:pt idx="8" formatCode="0.00">
                  <c:v>0.39</c:v>
                </c:pt>
                <c:pt idx="9" formatCode="0.00">
                  <c:v>5.93</c:v>
                </c:pt>
                <c:pt idx="10" formatCode="0.00">
                  <c:v>0.34</c:v>
                </c:pt>
                <c:pt idx="11" formatCode="0.00">
                  <c:v>0.6</c:v>
                </c:pt>
                <c:pt idx="12" formatCode="0.00">
                  <c:v>1.87</c:v>
                </c:pt>
                <c:pt idx="13" formatCode="0.00">
                  <c:v>0.1</c:v>
                </c:pt>
                <c:pt idx="14" formatCode="0.00">
                  <c:v>0.05</c:v>
                </c:pt>
                <c:pt idx="15" formatCode="0.00">
                  <c:v>0.1</c:v>
                </c:pt>
                <c:pt idx="16" formatCode="0.00">
                  <c:v>0.16</c:v>
                </c:pt>
                <c:pt idx="17" formatCode="0.00">
                  <c:v>0.17</c:v>
                </c:pt>
                <c:pt idx="18" formatCode="0.00">
                  <c:v>0.24</c:v>
                </c:pt>
                <c:pt idx="19" formatCode="0.00">
                  <c:v>0.13</c:v>
                </c:pt>
                <c:pt idx="20" formatCode="0.00">
                  <c:v>3</c:v>
                </c:pt>
                <c:pt idx="21" formatCode="0.00">
                  <c:v>8.23</c:v>
                </c:pt>
                <c:pt idx="22" formatCode="0.00">
                  <c:v>11</c:v>
                </c:pt>
                <c:pt idx="23" formatCode="0.00">
                  <c:v>0.02</c:v>
                </c:pt>
                <c:pt idx="24" formatCode="0.00">
                  <c:v>0.03</c:v>
                </c:pt>
                <c:pt idx="25" formatCode="0.00">
                  <c:v>0.03</c:v>
                </c:pt>
                <c:pt idx="26" formatCode="0.00">
                  <c:v>0.12</c:v>
                </c:pt>
                <c:pt idx="27" formatCode="0.00">
                  <c:v>0.08</c:v>
                </c:pt>
                <c:pt idx="28" formatCode="0.00">
                  <c:v>0.05</c:v>
                </c:pt>
                <c:pt idx="29" formatCode="0.00">
                  <c:v>0.06</c:v>
                </c:pt>
                <c:pt idx="30" formatCode="0.00">
                  <c:v>0.25</c:v>
                </c:pt>
                <c:pt idx="31" formatCode="0.00">
                  <c:v>1.79</c:v>
                </c:pt>
                <c:pt idx="32" formatCode="0.00">
                  <c:v>0.1</c:v>
                </c:pt>
                <c:pt idx="33" formatCode="0.00">
                  <c:v>0.03</c:v>
                </c:pt>
                <c:pt idx="34" formatCode="0.00">
                  <c:v>0.16</c:v>
                </c:pt>
                <c:pt idx="35" formatCode="0.00">
                  <c:v>0.03</c:v>
                </c:pt>
                <c:pt idx="36" formatCode="0.00">
                  <c:v>0.06</c:v>
                </c:pt>
                <c:pt idx="37" formatCode="0.00">
                  <c:v>0.01</c:v>
                </c:pt>
                <c:pt idx="38" formatCode="0.00">
                  <c:v>0.04</c:v>
                </c:pt>
                <c:pt idx="39" formatCode="0.00">
                  <c:v>0.05</c:v>
                </c:pt>
                <c:pt idx="40" formatCode="0.00">
                  <c:v>0.62</c:v>
                </c:pt>
                <c:pt idx="41" formatCode="0.00">
                  <c:v>0.1</c:v>
                </c:pt>
                <c:pt idx="42" formatCode="0.00">
                  <c:v>0.09</c:v>
                </c:pt>
                <c:pt idx="43" formatCode="0.00">
                  <c:v>0.2</c:v>
                </c:pt>
                <c:pt idx="44" formatCode="0.00">
                  <c:v>0.01</c:v>
                </c:pt>
                <c:pt idx="45" formatCode="0.00">
                  <c:v>0.03</c:v>
                </c:pt>
                <c:pt idx="46" formatCode="0.00">
                  <c:v>3.1</c:v>
                </c:pt>
                <c:pt idx="47">
                  <c:v>0.14000000000000001</c:v>
                </c:pt>
                <c:pt idx="48">
                  <c:v>0.14000000000000001</c:v>
                </c:pt>
                <c:pt idx="49">
                  <c:v>0.17</c:v>
                </c:pt>
                <c:pt idx="50">
                  <c:v>0.03</c:v>
                </c:pt>
                <c:pt idx="51">
                  <c:v>0.01</c:v>
                </c:pt>
                <c:pt idx="52">
                  <c:v>0.01</c:v>
                </c:pt>
                <c:pt idx="53">
                  <c:v>0.2</c:v>
                </c:pt>
                <c:pt idx="54" formatCode="0.00">
                  <c:v>0.1</c:v>
                </c:pt>
                <c:pt idx="55" formatCode="0.00">
                  <c:v>0.45</c:v>
                </c:pt>
                <c:pt idx="56" formatCode="0.00">
                  <c:v>0.14000000000000001</c:v>
                </c:pt>
                <c:pt idx="57" formatCode="0.00">
                  <c:v>0.55000000000000004</c:v>
                </c:pt>
                <c:pt idx="58" formatCode="0.00">
                  <c:v>0.34</c:v>
                </c:pt>
                <c:pt idx="59" formatCode="0.00">
                  <c:v>0.42</c:v>
                </c:pt>
                <c:pt idx="60" formatCode="0.00">
                  <c:v>0.09</c:v>
                </c:pt>
                <c:pt idx="61" formatCode="0.00">
                  <c:v>0.18</c:v>
                </c:pt>
                <c:pt idx="62" formatCode="0.00">
                  <c:v>7.0000000000000007E-2</c:v>
                </c:pt>
                <c:pt idx="63" formatCode="0.00">
                  <c:v>0.19</c:v>
                </c:pt>
                <c:pt idx="64" formatCode="0.00">
                  <c:v>0.22</c:v>
                </c:pt>
                <c:pt idx="65" formatCode="0.00">
                  <c:v>0.53</c:v>
                </c:pt>
                <c:pt idx="66" formatCode="0.00">
                  <c:v>0.23</c:v>
                </c:pt>
                <c:pt idx="67" formatCode="0.00">
                  <c:v>0.06</c:v>
                </c:pt>
                <c:pt idx="68" formatCode="0.00">
                  <c:v>0.15</c:v>
                </c:pt>
                <c:pt idx="69" formatCode="0.00">
                  <c:v>0.06</c:v>
                </c:pt>
                <c:pt idx="70">
                  <c:v>7.0000000000000007E-2</c:v>
                </c:pt>
                <c:pt idx="71">
                  <c:v>0.03</c:v>
                </c:pt>
                <c:pt idx="72">
                  <c:v>0.01</c:v>
                </c:pt>
                <c:pt idx="73">
                  <c:v>0.02</c:v>
                </c:pt>
                <c:pt idx="74">
                  <c:v>0.01</c:v>
                </c:pt>
                <c:pt idx="75">
                  <c:v>0.04</c:v>
                </c:pt>
                <c:pt idx="76">
                  <c:v>0.15</c:v>
                </c:pt>
                <c:pt idx="77">
                  <c:v>0.34</c:v>
                </c:pt>
                <c:pt idx="78">
                  <c:v>0.09</c:v>
                </c:pt>
                <c:pt idx="79">
                  <c:v>0.24</c:v>
                </c:pt>
                <c:pt idx="80">
                  <c:v>0.12</c:v>
                </c:pt>
                <c:pt idx="81">
                  <c:v>0.19</c:v>
                </c:pt>
                <c:pt idx="82">
                  <c:v>0.09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0.1</c:v>
                </c:pt>
                <c:pt idx="87">
                  <c:v>0.2</c:v>
                </c:pt>
                <c:pt idx="88">
                  <c:v>0.01</c:v>
                </c:pt>
                <c:pt idx="89">
                  <c:v>0.06</c:v>
                </c:pt>
                <c:pt idx="90">
                  <c:v>0.01</c:v>
                </c:pt>
                <c:pt idx="91">
                  <c:v>0.1</c:v>
                </c:pt>
                <c:pt idx="92">
                  <c:v>0.72</c:v>
                </c:pt>
                <c:pt idx="93">
                  <c:v>0.14000000000000001</c:v>
                </c:pt>
                <c:pt idx="94">
                  <c:v>0.04</c:v>
                </c:pt>
                <c:pt idx="95">
                  <c:v>0.01</c:v>
                </c:pt>
                <c:pt idx="96">
                  <c:v>0.01</c:v>
                </c:pt>
                <c:pt idx="97" formatCode="0.00">
                  <c:v>0.03</c:v>
                </c:pt>
                <c:pt idx="98" formatCode="0.00">
                  <c:v>0.1</c:v>
                </c:pt>
                <c:pt idx="99">
                  <c:v>0.01</c:v>
                </c:pt>
                <c:pt idx="100">
                  <c:v>0.01</c:v>
                </c:pt>
                <c:pt idx="101" formatCode="0.00">
                  <c:v>0.25</c:v>
                </c:pt>
                <c:pt idx="102" formatCode="0.00">
                  <c:v>0.31</c:v>
                </c:pt>
                <c:pt idx="103">
                  <c:v>0.01</c:v>
                </c:pt>
                <c:pt idx="104" formatCode="0.00">
                  <c:v>0.03</c:v>
                </c:pt>
                <c:pt idx="105" formatCode="0.00">
                  <c:v>0.1</c:v>
                </c:pt>
                <c:pt idx="106" formatCode="0.00">
                  <c:v>0.09</c:v>
                </c:pt>
                <c:pt idx="107" formatCode="0.00">
                  <c:v>0.62</c:v>
                </c:pt>
                <c:pt idx="108">
                  <c:v>0.05</c:v>
                </c:pt>
                <c:pt idx="109">
                  <c:v>0.01</c:v>
                </c:pt>
                <c:pt idx="110">
                  <c:v>0.01</c:v>
                </c:pt>
                <c:pt idx="111">
                  <c:v>7.0000000000000007E-2</c:v>
                </c:pt>
                <c:pt idx="112">
                  <c:v>0.01</c:v>
                </c:pt>
                <c:pt idx="113">
                  <c:v>0.18</c:v>
                </c:pt>
                <c:pt idx="114">
                  <c:v>0.18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0.18</c:v>
                </c:pt>
                <c:pt idx="128">
                  <c:v>1.22</c:v>
                </c:pt>
                <c:pt idx="129">
                  <c:v>0.18</c:v>
                </c:pt>
                <c:pt idx="130">
                  <c:v>3.55</c:v>
                </c:pt>
                <c:pt idx="131">
                  <c:v>2.78</c:v>
                </c:pt>
                <c:pt idx="132">
                  <c:v>0.44</c:v>
                </c:pt>
                <c:pt idx="133">
                  <c:v>0.08</c:v>
                </c:pt>
                <c:pt idx="134">
                  <c:v>0.01</c:v>
                </c:pt>
                <c:pt idx="135">
                  <c:v>0.01</c:v>
                </c:pt>
                <c:pt idx="136">
                  <c:v>0.21</c:v>
                </c:pt>
                <c:pt idx="137">
                  <c:v>1.07</c:v>
                </c:pt>
                <c:pt idx="138">
                  <c:v>0.33</c:v>
                </c:pt>
                <c:pt idx="139">
                  <c:v>0.68</c:v>
                </c:pt>
                <c:pt idx="140">
                  <c:v>0.52</c:v>
                </c:pt>
                <c:pt idx="141">
                  <c:v>3.51</c:v>
                </c:pt>
                <c:pt idx="142">
                  <c:v>0.63</c:v>
                </c:pt>
                <c:pt idx="143">
                  <c:v>1.53</c:v>
                </c:pt>
                <c:pt idx="144">
                  <c:v>0.1</c:v>
                </c:pt>
                <c:pt idx="145">
                  <c:v>5.52</c:v>
                </c:pt>
                <c:pt idx="146">
                  <c:v>0.21</c:v>
                </c:pt>
                <c:pt idx="147">
                  <c:v>0.27</c:v>
                </c:pt>
                <c:pt idx="148">
                  <c:v>2.41</c:v>
                </c:pt>
                <c:pt idx="149">
                  <c:v>1.1599999999999999</c:v>
                </c:pt>
                <c:pt idx="150">
                  <c:v>0.83</c:v>
                </c:pt>
                <c:pt idx="151">
                  <c:v>0.75</c:v>
                </c:pt>
                <c:pt idx="152">
                  <c:v>0.39</c:v>
                </c:pt>
                <c:pt idx="153">
                  <c:v>1.32</c:v>
                </c:pt>
                <c:pt idx="154">
                  <c:v>1.69</c:v>
                </c:pt>
                <c:pt idx="155">
                  <c:v>0.41</c:v>
                </c:pt>
                <c:pt idx="156">
                  <c:v>0.06</c:v>
                </c:pt>
                <c:pt idx="157">
                  <c:v>0.12</c:v>
                </c:pt>
                <c:pt idx="158">
                  <c:v>0.14000000000000001</c:v>
                </c:pt>
                <c:pt idx="159">
                  <c:v>0.3</c:v>
                </c:pt>
                <c:pt idx="160">
                  <c:v>0.03</c:v>
                </c:pt>
                <c:pt idx="161" formatCode="0.000">
                  <c:v>0.01</c:v>
                </c:pt>
                <c:pt idx="162">
                  <c:v>0.11</c:v>
                </c:pt>
                <c:pt idx="163">
                  <c:v>0.06</c:v>
                </c:pt>
                <c:pt idx="164">
                  <c:v>0.16</c:v>
                </c:pt>
                <c:pt idx="165">
                  <c:v>0.15</c:v>
                </c:pt>
                <c:pt idx="166">
                  <c:v>0.09</c:v>
                </c:pt>
                <c:pt idx="167" formatCode="0.000">
                  <c:v>0.01</c:v>
                </c:pt>
                <c:pt idx="168" formatCode="0.000">
                  <c:v>0.01</c:v>
                </c:pt>
                <c:pt idx="169">
                  <c:v>0.06</c:v>
                </c:pt>
                <c:pt idx="170">
                  <c:v>0.04</c:v>
                </c:pt>
                <c:pt idx="171" formatCode="0.000">
                  <c:v>0.01</c:v>
                </c:pt>
                <c:pt idx="172">
                  <c:v>0.08</c:v>
                </c:pt>
                <c:pt idx="173" formatCode="0.000">
                  <c:v>0.01</c:v>
                </c:pt>
                <c:pt idx="174" formatCode="0.000">
                  <c:v>0.01</c:v>
                </c:pt>
                <c:pt idx="175">
                  <c:v>0.02</c:v>
                </c:pt>
                <c:pt idx="176" formatCode="0.000">
                  <c:v>2E-3</c:v>
                </c:pt>
                <c:pt idx="177">
                  <c:v>3.2000000000000001E-2</c:v>
                </c:pt>
                <c:pt idx="178" formatCode="0.000">
                  <c:v>2E-3</c:v>
                </c:pt>
                <c:pt idx="179" formatCode="0.000">
                  <c:v>0.02</c:v>
                </c:pt>
                <c:pt idx="180" formatCode="0.000">
                  <c:v>0.02</c:v>
                </c:pt>
                <c:pt idx="181">
                  <c:v>0.10100000000000001</c:v>
                </c:pt>
                <c:pt idx="182" formatCode="0.000">
                  <c:v>0.02</c:v>
                </c:pt>
                <c:pt idx="183" formatCode="0.000">
                  <c:v>0.02</c:v>
                </c:pt>
                <c:pt idx="184" formatCode="0.000">
                  <c:v>0.01</c:v>
                </c:pt>
                <c:pt idx="185">
                  <c:v>0.06</c:v>
                </c:pt>
                <c:pt idx="186">
                  <c:v>0.26</c:v>
                </c:pt>
                <c:pt idx="187">
                  <c:v>0.03</c:v>
                </c:pt>
                <c:pt idx="188">
                  <c:v>0.03</c:v>
                </c:pt>
                <c:pt idx="189" formatCode="0.000">
                  <c:v>0.01</c:v>
                </c:pt>
                <c:pt idx="190">
                  <c:v>0.03</c:v>
                </c:pt>
                <c:pt idx="191">
                  <c:v>0.04</c:v>
                </c:pt>
                <c:pt idx="193" formatCode="0.000">
                  <c:v>0.01</c:v>
                </c:pt>
                <c:pt idx="194">
                  <c:v>0.05</c:v>
                </c:pt>
                <c:pt idx="195" formatCode="0.000">
                  <c:v>0.01</c:v>
                </c:pt>
                <c:pt idx="196" formatCode="0.000">
                  <c:v>0.01</c:v>
                </c:pt>
                <c:pt idx="197">
                  <c:v>0.03</c:v>
                </c:pt>
                <c:pt idx="198">
                  <c:v>0.02</c:v>
                </c:pt>
                <c:pt idx="199" formatCode="0.000">
                  <c:v>0.01</c:v>
                </c:pt>
                <c:pt idx="200" formatCode="0.000">
                  <c:v>0.01</c:v>
                </c:pt>
                <c:pt idx="201" formatCode="0.000">
                  <c:v>0.01</c:v>
                </c:pt>
                <c:pt idx="202" formatCode="0.000">
                  <c:v>0.01</c:v>
                </c:pt>
                <c:pt idx="207" formatCode="0.000">
                  <c:v>0.01</c:v>
                </c:pt>
                <c:pt idx="208" formatCode="0.000">
                  <c:v>0.01</c:v>
                </c:pt>
                <c:pt idx="209">
                  <c:v>0.03</c:v>
                </c:pt>
                <c:pt idx="210">
                  <c:v>0.04</c:v>
                </c:pt>
                <c:pt idx="211">
                  <c:v>0.05</c:v>
                </c:pt>
                <c:pt idx="212">
                  <c:v>0.04</c:v>
                </c:pt>
                <c:pt idx="213">
                  <c:v>7.0000000000000007E-2</c:v>
                </c:pt>
                <c:pt idx="214">
                  <c:v>0.06</c:v>
                </c:pt>
                <c:pt idx="215">
                  <c:v>0.04</c:v>
                </c:pt>
                <c:pt idx="216">
                  <c:v>0.01</c:v>
                </c:pt>
                <c:pt idx="217" formatCode="0.000">
                  <c:v>0.01</c:v>
                </c:pt>
                <c:pt idx="218" formatCode="0.000">
                  <c:v>0.01</c:v>
                </c:pt>
                <c:pt idx="219">
                  <c:v>0.04</c:v>
                </c:pt>
                <c:pt idx="220" formatCode="0.000">
                  <c:v>0.01</c:v>
                </c:pt>
                <c:pt idx="221" formatCode="0.000">
                  <c:v>0.01</c:v>
                </c:pt>
                <c:pt idx="222">
                  <c:v>0.03</c:v>
                </c:pt>
                <c:pt idx="223">
                  <c:v>0.03</c:v>
                </c:pt>
                <c:pt idx="224" formatCode="0.000">
                  <c:v>0.01</c:v>
                </c:pt>
                <c:pt idx="225">
                  <c:v>1.34</c:v>
                </c:pt>
                <c:pt idx="226">
                  <c:v>2.2999999999999998</c:v>
                </c:pt>
                <c:pt idx="227">
                  <c:v>6.14</c:v>
                </c:pt>
                <c:pt idx="228">
                  <c:v>0.06</c:v>
                </c:pt>
                <c:pt idx="229" formatCode="0.000">
                  <c:v>0.01</c:v>
                </c:pt>
                <c:pt idx="230">
                  <c:v>0.04</c:v>
                </c:pt>
                <c:pt idx="231">
                  <c:v>0.05</c:v>
                </c:pt>
                <c:pt idx="232" formatCode="0.000">
                  <c:v>0.01</c:v>
                </c:pt>
                <c:pt idx="233">
                  <c:v>7.0000000000000007E-2</c:v>
                </c:pt>
                <c:pt idx="234" formatCode="0.000">
                  <c:v>0.01</c:v>
                </c:pt>
                <c:pt idx="235">
                  <c:v>0.39</c:v>
                </c:pt>
                <c:pt idx="236" formatCode="0.000">
                  <c:v>0.01</c:v>
                </c:pt>
                <c:pt idx="237">
                  <c:v>10.28</c:v>
                </c:pt>
                <c:pt idx="238">
                  <c:v>13.84</c:v>
                </c:pt>
                <c:pt idx="239">
                  <c:v>0.32</c:v>
                </c:pt>
                <c:pt idx="240">
                  <c:v>0.16</c:v>
                </c:pt>
                <c:pt idx="241" formatCode="0.000">
                  <c:v>0.01</c:v>
                </c:pt>
                <c:pt idx="242">
                  <c:v>0.24</c:v>
                </c:pt>
                <c:pt idx="243">
                  <c:v>0.09</c:v>
                </c:pt>
                <c:pt idx="244">
                  <c:v>0.19</c:v>
                </c:pt>
                <c:pt idx="245">
                  <c:v>1.96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912-4C7C-B863-CCA7D051C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84608"/>
        <c:axId val="1"/>
      </c:scatterChart>
      <c:dateAx>
        <c:axId val="625184608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Hierro Total (mg/l)</a:t>
                </a:r>
              </a:p>
            </c:rich>
          </c:tx>
          <c:layout>
            <c:manualLayout>
              <c:xMode val="edge"/>
              <c:yMode val="edge"/>
              <c:x val="1.5223464842726532E-2"/>
              <c:y val="0.30746792650918631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84608"/>
        <c:crosses val="autoZero"/>
        <c:crossBetween val="between"/>
        <c:majorUnit val="1"/>
        <c:minorUnit val="0.5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281874270924468"/>
          <c:y val="0.87387746025527246"/>
          <c:w val="0.34293053123175726"/>
          <c:h val="9.6867051618547695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después de río Illapel, en Puente Confluencia </a:t>
            </a:r>
          </a:p>
        </c:rich>
      </c:tx>
      <c:layout>
        <c:manualLayout>
          <c:xMode val="edge"/>
          <c:yMode val="edge"/>
          <c:x val="0.15099898980114307"/>
          <c:y val="6.345786563913553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436584622684131"/>
          <c:y val="0.21004604919144121"/>
          <c:w val="0.83662834604942249"/>
          <c:h val="0.51482998590082329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conflu rio Illap'!$I$1</c:f>
              <c:strCache>
                <c:ptCount val="1"/>
                <c:pt idx="0">
                  <c:v>Calidad Agua NCh1333 Coliformes Fecales = 1000 (NMP/100 ml)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conflu rio Illap'!$A$2:$A$247</c:f>
              <c:numCache>
                <c:formatCode>mmm\-yy</c:formatCode>
                <c:ptCount val="246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38589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41645</c:v>
                </c:pt>
                <c:pt idx="109">
                  <c:v>41680</c:v>
                </c:pt>
                <c:pt idx="110">
                  <c:v>41701</c:v>
                </c:pt>
                <c:pt idx="111">
                  <c:v>41739</c:v>
                </c:pt>
                <c:pt idx="112">
                  <c:v>41767</c:v>
                </c:pt>
                <c:pt idx="113">
                  <c:v>41809</c:v>
                </c:pt>
                <c:pt idx="114">
                  <c:v>41825</c:v>
                </c:pt>
                <c:pt idx="115">
                  <c:v>41864</c:v>
                </c:pt>
                <c:pt idx="116">
                  <c:v>41893</c:v>
                </c:pt>
                <c:pt idx="117">
                  <c:v>41916</c:v>
                </c:pt>
                <c:pt idx="118">
                  <c:v>41945</c:v>
                </c:pt>
                <c:pt idx="119">
                  <c:v>41980</c:v>
                </c:pt>
                <c:pt idx="120">
                  <c:v>42013</c:v>
                </c:pt>
                <c:pt idx="121">
                  <c:v>42037</c:v>
                </c:pt>
                <c:pt idx="122">
                  <c:v>42073</c:v>
                </c:pt>
                <c:pt idx="123">
                  <c:v>42095</c:v>
                </c:pt>
                <c:pt idx="124">
                  <c:v>42128</c:v>
                </c:pt>
                <c:pt idx="125">
                  <c:v>42167</c:v>
                </c:pt>
                <c:pt idx="126">
                  <c:v>42193</c:v>
                </c:pt>
                <c:pt idx="127">
                  <c:v>42221</c:v>
                </c:pt>
                <c:pt idx="128">
                  <c:v>42250</c:v>
                </c:pt>
                <c:pt idx="129">
                  <c:v>42280</c:v>
                </c:pt>
                <c:pt idx="130">
                  <c:v>42311</c:v>
                </c:pt>
                <c:pt idx="131">
                  <c:v>42343</c:v>
                </c:pt>
                <c:pt idx="132">
                  <c:v>42375</c:v>
                </c:pt>
                <c:pt idx="133">
                  <c:v>42406</c:v>
                </c:pt>
                <c:pt idx="134">
                  <c:v>42434</c:v>
                </c:pt>
                <c:pt idx="135">
                  <c:v>42462</c:v>
                </c:pt>
                <c:pt idx="136">
                  <c:v>42492</c:v>
                </c:pt>
                <c:pt idx="137">
                  <c:v>42523</c:v>
                </c:pt>
                <c:pt idx="138">
                  <c:v>42553</c:v>
                </c:pt>
                <c:pt idx="139">
                  <c:v>42594</c:v>
                </c:pt>
                <c:pt idx="140">
                  <c:v>42622</c:v>
                </c:pt>
                <c:pt idx="141">
                  <c:v>42651</c:v>
                </c:pt>
                <c:pt idx="142">
                  <c:v>42702</c:v>
                </c:pt>
                <c:pt idx="143">
                  <c:v>42724</c:v>
                </c:pt>
                <c:pt idx="144">
                  <c:v>42755</c:v>
                </c:pt>
                <c:pt idx="145">
                  <c:v>42786</c:v>
                </c:pt>
                <c:pt idx="146">
                  <c:v>42814</c:v>
                </c:pt>
                <c:pt idx="147">
                  <c:v>42845</c:v>
                </c:pt>
                <c:pt idx="148">
                  <c:v>42875</c:v>
                </c:pt>
                <c:pt idx="149">
                  <c:v>42906</c:v>
                </c:pt>
                <c:pt idx="150">
                  <c:v>42936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43168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43839</c:v>
                </c:pt>
                <c:pt idx="181">
                  <c:v>43878</c:v>
                </c:pt>
                <c:pt idx="182">
                  <c:v>43898</c:v>
                </c:pt>
                <c:pt idx="183">
                  <c:v>43926</c:v>
                </c:pt>
                <c:pt idx="184">
                  <c:v>43968</c:v>
                </c:pt>
                <c:pt idx="185">
                  <c:v>44008</c:v>
                </c:pt>
                <c:pt idx="186">
                  <c:v>44023</c:v>
                </c:pt>
                <c:pt idx="187">
                  <c:v>44050</c:v>
                </c:pt>
                <c:pt idx="188">
                  <c:v>44079</c:v>
                </c:pt>
                <c:pt idx="189">
                  <c:v>44121</c:v>
                </c:pt>
                <c:pt idx="190">
                  <c:v>44149</c:v>
                </c:pt>
                <c:pt idx="191">
                  <c:v>44176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44356</c:v>
                </c:pt>
                <c:pt idx="198">
                  <c:v>44384</c:v>
                </c:pt>
                <c:pt idx="199">
                  <c:v>44430</c:v>
                </c:pt>
                <c:pt idx="200">
                  <c:v>44457</c:v>
                </c:pt>
                <c:pt idx="201">
                  <c:v>44483</c:v>
                </c:pt>
                <c:pt idx="202">
                  <c:v>44526</c:v>
                </c:pt>
                <c:pt idx="203">
                  <c:v>44556</c:v>
                </c:pt>
                <c:pt idx="204">
                  <c:v>44569</c:v>
                </c:pt>
                <c:pt idx="205">
                  <c:v>44612</c:v>
                </c:pt>
                <c:pt idx="206">
                  <c:v>44651</c:v>
                </c:pt>
                <c:pt idx="207">
                  <c:v>44665</c:v>
                </c:pt>
                <c:pt idx="208">
                  <c:v>44694</c:v>
                </c:pt>
                <c:pt idx="209">
                  <c:v>44730</c:v>
                </c:pt>
                <c:pt idx="210">
                  <c:v>44763</c:v>
                </c:pt>
                <c:pt idx="211">
                  <c:v>44804</c:v>
                </c:pt>
                <c:pt idx="212">
                  <c:v>44815</c:v>
                </c:pt>
                <c:pt idx="213">
                  <c:v>44850</c:v>
                </c:pt>
                <c:pt idx="214">
                  <c:v>44871</c:v>
                </c:pt>
                <c:pt idx="215">
                  <c:v>44912</c:v>
                </c:pt>
                <c:pt idx="216">
                  <c:v>44933</c:v>
                </c:pt>
                <c:pt idx="217">
                  <c:v>44969</c:v>
                </c:pt>
                <c:pt idx="218">
                  <c:v>44988</c:v>
                </c:pt>
                <c:pt idx="219">
                  <c:v>45018</c:v>
                </c:pt>
                <c:pt idx="220">
                  <c:v>45059</c:v>
                </c:pt>
                <c:pt idx="221">
                  <c:v>45087</c:v>
                </c:pt>
                <c:pt idx="222">
                  <c:v>45123</c:v>
                </c:pt>
                <c:pt idx="223">
                  <c:v>45151</c:v>
                </c:pt>
                <c:pt idx="224">
                  <c:v>45177</c:v>
                </c:pt>
                <c:pt idx="225">
                  <c:v>45200</c:v>
                </c:pt>
                <c:pt idx="226">
                  <c:v>45235</c:v>
                </c:pt>
                <c:pt idx="227">
                  <c:v>45262</c:v>
                </c:pt>
                <c:pt idx="228">
                  <c:v>45295</c:v>
                </c:pt>
                <c:pt idx="229">
                  <c:v>45332</c:v>
                </c:pt>
                <c:pt idx="230">
                  <c:v>45368</c:v>
                </c:pt>
                <c:pt idx="231">
                  <c:v>45402</c:v>
                </c:pt>
                <c:pt idx="232">
                  <c:v>45414</c:v>
                </c:pt>
                <c:pt idx="233">
                  <c:v>45468</c:v>
                </c:pt>
                <c:pt idx="234">
                  <c:v>45499</c:v>
                </c:pt>
                <c:pt idx="235">
                  <c:v>45515</c:v>
                </c:pt>
                <c:pt idx="236">
                  <c:v>45543</c:v>
                </c:pt>
                <c:pt idx="237">
                  <c:v>45592</c:v>
                </c:pt>
                <c:pt idx="238">
                  <c:v>45599</c:v>
                </c:pt>
                <c:pt idx="239">
                  <c:v>45634</c:v>
                </c:pt>
                <c:pt idx="240">
                  <c:v>45661</c:v>
                </c:pt>
                <c:pt idx="241">
                  <c:v>45711</c:v>
                </c:pt>
                <c:pt idx="242">
                  <c:v>45725</c:v>
                </c:pt>
                <c:pt idx="243">
                  <c:v>45772</c:v>
                </c:pt>
                <c:pt idx="244">
                  <c:v>45793</c:v>
                </c:pt>
                <c:pt idx="245">
                  <c:v>45821</c:v>
                </c:pt>
              </c:numCache>
            </c:numRef>
          </c:cat>
          <c:val>
            <c:numRef>
              <c:f>'Choap desp conflu rio Illap'!$I$2:$I$247</c:f>
              <c:numCache>
                <c:formatCode>General</c:formatCode>
                <c:ptCount val="246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  <c:pt idx="220">
                  <c:v>1000</c:v>
                </c:pt>
                <c:pt idx="221">
                  <c:v>1000</c:v>
                </c:pt>
                <c:pt idx="222">
                  <c:v>1000</c:v>
                </c:pt>
                <c:pt idx="223">
                  <c:v>1000</c:v>
                </c:pt>
                <c:pt idx="224">
                  <c:v>1000</c:v>
                </c:pt>
                <c:pt idx="225">
                  <c:v>1000</c:v>
                </c:pt>
                <c:pt idx="226">
                  <c:v>1000</c:v>
                </c:pt>
                <c:pt idx="227">
                  <c:v>1000</c:v>
                </c:pt>
                <c:pt idx="228">
                  <c:v>1000</c:v>
                </c:pt>
                <c:pt idx="229">
                  <c:v>1000</c:v>
                </c:pt>
                <c:pt idx="230">
                  <c:v>1000</c:v>
                </c:pt>
                <c:pt idx="231">
                  <c:v>1000</c:v>
                </c:pt>
                <c:pt idx="232">
                  <c:v>1000</c:v>
                </c:pt>
                <c:pt idx="233">
                  <c:v>1000</c:v>
                </c:pt>
                <c:pt idx="234">
                  <c:v>1000</c:v>
                </c:pt>
                <c:pt idx="235">
                  <c:v>1000</c:v>
                </c:pt>
                <c:pt idx="236">
                  <c:v>1000</c:v>
                </c:pt>
                <c:pt idx="237">
                  <c:v>1000</c:v>
                </c:pt>
                <c:pt idx="238">
                  <c:v>1000</c:v>
                </c:pt>
                <c:pt idx="239">
                  <c:v>1000</c:v>
                </c:pt>
                <c:pt idx="240">
                  <c:v>1000</c:v>
                </c:pt>
                <c:pt idx="241">
                  <c:v>1000</c:v>
                </c:pt>
                <c:pt idx="242">
                  <c:v>1000</c:v>
                </c:pt>
                <c:pt idx="243">
                  <c:v>1000</c:v>
                </c:pt>
                <c:pt idx="244">
                  <c:v>1000</c:v>
                </c:pt>
                <c:pt idx="245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D4A-45C8-AE4E-6F7C2EF0C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7379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conflu rio Illap'!$H$1</c:f>
              <c:strCache>
                <c:ptCount val="1"/>
                <c:pt idx="0">
                  <c:v>Concentración Coliformes Fecales (NMP/100 ml)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conflu rio Illap'!$A$2:$A$247</c:f>
              <c:numCache>
                <c:formatCode>mmm\-yy</c:formatCode>
                <c:ptCount val="246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38589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41645</c:v>
                </c:pt>
                <c:pt idx="109">
                  <c:v>41680</c:v>
                </c:pt>
                <c:pt idx="110">
                  <c:v>41701</c:v>
                </c:pt>
                <c:pt idx="111">
                  <c:v>41739</c:v>
                </c:pt>
                <c:pt idx="112">
                  <c:v>41767</c:v>
                </c:pt>
                <c:pt idx="113">
                  <c:v>41809</c:v>
                </c:pt>
                <c:pt idx="114">
                  <c:v>41825</c:v>
                </c:pt>
                <c:pt idx="115">
                  <c:v>41864</c:v>
                </c:pt>
                <c:pt idx="116">
                  <c:v>41893</c:v>
                </c:pt>
                <c:pt idx="117">
                  <c:v>41916</c:v>
                </c:pt>
                <c:pt idx="118">
                  <c:v>41945</c:v>
                </c:pt>
                <c:pt idx="119">
                  <c:v>41980</c:v>
                </c:pt>
                <c:pt idx="120">
                  <c:v>42013</c:v>
                </c:pt>
                <c:pt idx="121">
                  <c:v>42037</c:v>
                </c:pt>
                <c:pt idx="122">
                  <c:v>42073</c:v>
                </c:pt>
                <c:pt idx="123">
                  <c:v>42095</c:v>
                </c:pt>
                <c:pt idx="124">
                  <c:v>42128</c:v>
                </c:pt>
                <c:pt idx="125">
                  <c:v>42167</c:v>
                </c:pt>
                <c:pt idx="126">
                  <c:v>42193</c:v>
                </c:pt>
                <c:pt idx="127">
                  <c:v>42221</c:v>
                </c:pt>
                <c:pt idx="128">
                  <c:v>42250</c:v>
                </c:pt>
                <c:pt idx="129">
                  <c:v>42280</c:v>
                </c:pt>
                <c:pt idx="130">
                  <c:v>42311</c:v>
                </c:pt>
                <c:pt idx="131">
                  <c:v>42343</c:v>
                </c:pt>
                <c:pt idx="132">
                  <c:v>42375</c:v>
                </c:pt>
                <c:pt idx="133">
                  <c:v>42406</c:v>
                </c:pt>
                <c:pt idx="134">
                  <c:v>42434</c:v>
                </c:pt>
                <c:pt idx="135">
                  <c:v>42462</c:v>
                </c:pt>
                <c:pt idx="136">
                  <c:v>42492</c:v>
                </c:pt>
                <c:pt idx="137">
                  <c:v>42523</c:v>
                </c:pt>
                <c:pt idx="138">
                  <c:v>42553</c:v>
                </c:pt>
                <c:pt idx="139">
                  <c:v>42594</c:v>
                </c:pt>
                <c:pt idx="140">
                  <c:v>42622</c:v>
                </c:pt>
                <c:pt idx="141">
                  <c:v>42651</c:v>
                </c:pt>
                <c:pt idx="142">
                  <c:v>42702</c:v>
                </c:pt>
                <c:pt idx="143">
                  <c:v>42724</c:v>
                </c:pt>
                <c:pt idx="144">
                  <c:v>42755</c:v>
                </c:pt>
                <c:pt idx="145">
                  <c:v>42786</c:v>
                </c:pt>
                <c:pt idx="146">
                  <c:v>42814</c:v>
                </c:pt>
                <c:pt idx="147">
                  <c:v>42845</c:v>
                </c:pt>
                <c:pt idx="148">
                  <c:v>42875</c:v>
                </c:pt>
                <c:pt idx="149">
                  <c:v>42906</c:v>
                </c:pt>
                <c:pt idx="150">
                  <c:v>42936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43168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43839</c:v>
                </c:pt>
                <c:pt idx="181">
                  <c:v>43878</c:v>
                </c:pt>
                <c:pt idx="182">
                  <c:v>43898</c:v>
                </c:pt>
                <c:pt idx="183">
                  <c:v>43926</c:v>
                </c:pt>
                <c:pt idx="184">
                  <c:v>43968</c:v>
                </c:pt>
                <c:pt idx="185">
                  <c:v>44008</c:v>
                </c:pt>
                <c:pt idx="186">
                  <c:v>44023</c:v>
                </c:pt>
                <c:pt idx="187">
                  <c:v>44050</c:v>
                </c:pt>
                <c:pt idx="188">
                  <c:v>44079</c:v>
                </c:pt>
                <c:pt idx="189">
                  <c:v>44121</c:v>
                </c:pt>
                <c:pt idx="190">
                  <c:v>44149</c:v>
                </c:pt>
                <c:pt idx="191">
                  <c:v>44176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44356</c:v>
                </c:pt>
                <c:pt idx="198">
                  <c:v>44384</c:v>
                </c:pt>
                <c:pt idx="199">
                  <c:v>44430</c:v>
                </c:pt>
                <c:pt idx="200">
                  <c:v>44457</c:v>
                </c:pt>
                <c:pt idx="201">
                  <c:v>44483</c:v>
                </c:pt>
                <c:pt idx="202">
                  <c:v>44526</c:v>
                </c:pt>
                <c:pt idx="203">
                  <c:v>44556</c:v>
                </c:pt>
                <c:pt idx="204">
                  <c:v>44569</c:v>
                </c:pt>
                <c:pt idx="205">
                  <c:v>44612</c:v>
                </c:pt>
                <c:pt idx="206">
                  <c:v>44651</c:v>
                </c:pt>
                <c:pt idx="207">
                  <c:v>44665</c:v>
                </c:pt>
                <c:pt idx="208">
                  <c:v>44694</c:v>
                </c:pt>
                <c:pt idx="209">
                  <c:v>44730</c:v>
                </c:pt>
                <c:pt idx="210">
                  <c:v>44763</c:v>
                </c:pt>
                <c:pt idx="211">
                  <c:v>44804</c:v>
                </c:pt>
                <c:pt idx="212">
                  <c:v>44815</c:v>
                </c:pt>
                <c:pt idx="213">
                  <c:v>44850</c:v>
                </c:pt>
                <c:pt idx="214">
                  <c:v>44871</c:v>
                </c:pt>
                <c:pt idx="215">
                  <c:v>44912</c:v>
                </c:pt>
                <c:pt idx="216">
                  <c:v>44933</c:v>
                </c:pt>
                <c:pt idx="217">
                  <c:v>44969</c:v>
                </c:pt>
                <c:pt idx="218">
                  <c:v>44988</c:v>
                </c:pt>
                <c:pt idx="219">
                  <c:v>45018</c:v>
                </c:pt>
                <c:pt idx="220">
                  <c:v>45059</c:v>
                </c:pt>
                <c:pt idx="221">
                  <c:v>45087</c:v>
                </c:pt>
                <c:pt idx="222">
                  <c:v>45123</c:v>
                </c:pt>
                <c:pt idx="223">
                  <c:v>45151</c:v>
                </c:pt>
                <c:pt idx="224">
                  <c:v>45177</c:v>
                </c:pt>
                <c:pt idx="225">
                  <c:v>45200</c:v>
                </c:pt>
                <c:pt idx="226">
                  <c:v>45235</c:v>
                </c:pt>
                <c:pt idx="227">
                  <c:v>45262</c:v>
                </c:pt>
                <c:pt idx="228">
                  <c:v>45295</c:v>
                </c:pt>
                <c:pt idx="229">
                  <c:v>45332</c:v>
                </c:pt>
                <c:pt idx="230">
                  <c:v>45368</c:v>
                </c:pt>
                <c:pt idx="231">
                  <c:v>45402</c:v>
                </c:pt>
                <c:pt idx="232">
                  <c:v>45414</c:v>
                </c:pt>
                <c:pt idx="233">
                  <c:v>45468</c:v>
                </c:pt>
                <c:pt idx="234">
                  <c:v>45499</c:v>
                </c:pt>
                <c:pt idx="235">
                  <c:v>45515</c:v>
                </c:pt>
                <c:pt idx="236">
                  <c:v>45543</c:v>
                </c:pt>
                <c:pt idx="237">
                  <c:v>45592</c:v>
                </c:pt>
                <c:pt idx="238">
                  <c:v>45599</c:v>
                </c:pt>
                <c:pt idx="239">
                  <c:v>45634</c:v>
                </c:pt>
                <c:pt idx="240">
                  <c:v>45661</c:v>
                </c:pt>
                <c:pt idx="241">
                  <c:v>45711</c:v>
                </c:pt>
                <c:pt idx="242">
                  <c:v>45725</c:v>
                </c:pt>
                <c:pt idx="243">
                  <c:v>45772</c:v>
                </c:pt>
                <c:pt idx="244">
                  <c:v>45793</c:v>
                </c:pt>
                <c:pt idx="245">
                  <c:v>45821</c:v>
                </c:pt>
              </c:numCache>
            </c:numRef>
          </c:xVal>
          <c:yVal>
            <c:numRef>
              <c:f>'Choap desp conflu rio Illap'!$H$2:$H$247</c:f>
              <c:numCache>
                <c:formatCode>General</c:formatCode>
                <c:ptCount val="246"/>
                <c:pt idx="1">
                  <c:v>13</c:v>
                </c:pt>
                <c:pt idx="2">
                  <c:v>130</c:v>
                </c:pt>
                <c:pt idx="3">
                  <c:v>80</c:v>
                </c:pt>
                <c:pt idx="4">
                  <c:v>80</c:v>
                </c:pt>
                <c:pt idx="5">
                  <c:v>170</c:v>
                </c:pt>
                <c:pt idx="6">
                  <c:v>13</c:v>
                </c:pt>
                <c:pt idx="7">
                  <c:v>140</c:v>
                </c:pt>
                <c:pt idx="8">
                  <c:v>130</c:v>
                </c:pt>
                <c:pt idx="9">
                  <c:v>300</c:v>
                </c:pt>
                <c:pt idx="10">
                  <c:v>900</c:v>
                </c:pt>
                <c:pt idx="11">
                  <c:v>30</c:v>
                </c:pt>
                <c:pt idx="12">
                  <c:v>240</c:v>
                </c:pt>
                <c:pt idx="13">
                  <c:v>50</c:v>
                </c:pt>
                <c:pt idx="14">
                  <c:v>240</c:v>
                </c:pt>
                <c:pt idx="15">
                  <c:v>240</c:v>
                </c:pt>
                <c:pt idx="16">
                  <c:v>80</c:v>
                </c:pt>
                <c:pt idx="17">
                  <c:v>49</c:v>
                </c:pt>
                <c:pt idx="18">
                  <c:v>350</c:v>
                </c:pt>
                <c:pt idx="19">
                  <c:v>33</c:v>
                </c:pt>
                <c:pt idx="20">
                  <c:v>350</c:v>
                </c:pt>
                <c:pt idx="21">
                  <c:v>540</c:v>
                </c:pt>
                <c:pt idx="22">
                  <c:v>540</c:v>
                </c:pt>
                <c:pt idx="23">
                  <c:v>4</c:v>
                </c:pt>
                <c:pt idx="24">
                  <c:v>49</c:v>
                </c:pt>
                <c:pt idx="25">
                  <c:v>49</c:v>
                </c:pt>
                <c:pt idx="26">
                  <c:v>79</c:v>
                </c:pt>
                <c:pt idx="27">
                  <c:v>170</c:v>
                </c:pt>
                <c:pt idx="28">
                  <c:v>23</c:v>
                </c:pt>
                <c:pt idx="29">
                  <c:v>170</c:v>
                </c:pt>
                <c:pt idx="30">
                  <c:v>22</c:v>
                </c:pt>
                <c:pt idx="31">
                  <c:v>920</c:v>
                </c:pt>
                <c:pt idx="32">
                  <c:v>220</c:v>
                </c:pt>
                <c:pt idx="33">
                  <c:v>49</c:v>
                </c:pt>
                <c:pt idx="34">
                  <c:v>130</c:v>
                </c:pt>
                <c:pt idx="35">
                  <c:v>23</c:v>
                </c:pt>
                <c:pt idx="36">
                  <c:v>46</c:v>
                </c:pt>
                <c:pt idx="37">
                  <c:v>22</c:v>
                </c:pt>
                <c:pt idx="38">
                  <c:v>7.8</c:v>
                </c:pt>
                <c:pt idx="39">
                  <c:v>350</c:v>
                </c:pt>
                <c:pt idx="40">
                  <c:v>920</c:v>
                </c:pt>
                <c:pt idx="41">
                  <c:v>49</c:v>
                </c:pt>
                <c:pt idx="42">
                  <c:v>79</c:v>
                </c:pt>
                <c:pt idx="43">
                  <c:v>1.8</c:v>
                </c:pt>
                <c:pt idx="44">
                  <c:v>240</c:v>
                </c:pt>
                <c:pt idx="45">
                  <c:v>220</c:v>
                </c:pt>
                <c:pt idx="46">
                  <c:v>170</c:v>
                </c:pt>
                <c:pt idx="47">
                  <c:v>21</c:v>
                </c:pt>
                <c:pt idx="48">
                  <c:v>21</c:v>
                </c:pt>
                <c:pt idx="49">
                  <c:v>2</c:v>
                </c:pt>
                <c:pt idx="50">
                  <c:v>17</c:v>
                </c:pt>
                <c:pt idx="51">
                  <c:v>27</c:v>
                </c:pt>
                <c:pt idx="52">
                  <c:v>140</c:v>
                </c:pt>
                <c:pt idx="53">
                  <c:v>240</c:v>
                </c:pt>
                <c:pt idx="54">
                  <c:v>350</c:v>
                </c:pt>
                <c:pt idx="55">
                  <c:v>17</c:v>
                </c:pt>
                <c:pt idx="56">
                  <c:v>33</c:v>
                </c:pt>
                <c:pt idx="57">
                  <c:v>79</c:v>
                </c:pt>
                <c:pt idx="58">
                  <c:v>79</c:v>
                </c:pt>
                <c:pt idx="59">
                  <c:v>110</c:v>
                </c:pt>
                <c:pt idx="60">
                  <c:v>46</c:v>
                </c:pt>
                <c:pt idx="61">
                  <c:v>110</c:v>
                </c:pt>
                <c:pt idx="62">
                  <c:v>79</c:v>
                </c:pt>
                <c:pt idx="63">
                  <c:v>49</c:v>
                </c:pt>
                <c:pt idx="64">
                  <c:v>23</c:v>
                </c:pt>
                <c:pt idx="65">
                  <c:v>240</c:v>
                </c:pt>
                <c:pt idx="66">
                  <c:v>49</c:v>
                </c:pt>
                <c:pt idx="67">
                  <c:v>23</c:v>
                </c:pt>
                <c:pt idx="68">
                  <c:v>17</c:v>
                </c:pt>
                <c:pt idx="69">
                  <c:v>79</c:v>
                </c:pt>
                <c:pt idx="70">
                  <c:v>79</c:v>
                </c:pt>
                <c:pt idx="71">
                  <c:v>130</c:v>
                </c:pt>
                <c:pt idx="72">
                  <c:v>540</c:v>
                </c:pt>
                <c:pt idx="73">
                  <c:v>240</c:v>
                </c:pt>
                <c:pt idx="74">
                  <c:v>240</c:v>
                </c:pt>
                <c:pt idx="75">
                  <c:v>7.8</c:v>
                </c:pt>
                <c:pt idx="76">
                  <c:v>70</c:v>
                </c:pt>
                <c:pt idx="77">
                  <c:v>1600</c:v>
                </c:pt>
                <c:pt idx="78">
                  <c:v>23</c:v>
                </c:pt>
                <c:pt idx="79">
                  <c:v>33</c:v>
                </c:pt>
                <c:pt idx="80">
                  <c:v>33</c:v>
                </c:pt>
                <c:pt idx="81">
                  <c:v>49</c:v>
                </c:pt>
                <c:pt idx="82">
                  <c:v>33</c:v>
                </c:pt>
                <c:pt idx="83">
                  <c:v>79</c:v>
                </c:pt>
                <c:pt idx="84">
                  <c:v>49</c:v>
                </c:pt>
                <c:pt idx="85">
                  <c:v>46</c:v>
                </c:pt>
                <c:pt idx="86">
                  <c:v>79</c:v>
                </c:pt>
                <c:pt idx="87">
                  <c:v>280</c:v>
                </c:pt>
                <c:pt idx="88">
                  <c:v>94</c:v>
                </c:pt>
                <c:pt idx="89">
                  <c:v>79</c:v>
                </c:pt>
                <c:pt idx="90">
                  <c:v>49</c:v>
                </c:pt>
                <c:pt idx="91">
                  <c:v>240</c:v>
                </c:pt>
                <c:pt idx="92">
                  <c:v>1600</c:v>
                </c:pt>
                <c:pt idx="93">
                  <c:v>33</c:v>
                </c:pt>
                <c:pt idx="94">
                  <c:v>240</c:v>
                </c:pt>
                <c:pt idx="95">
                  <c:v>79</c:v>
                </c:pt>
                <c:pt idx="96">
                  <c:v>130</c:v>
                </c:pt>
                <c:pt idx="97">
                  <c:v>8</c:v>
                </c:pt>
                <c:pt idx="98">
                  <c:v>540</c:v>
                </c:pt>
                <c:pt idx="99">
                  <c:v>920</c:v>
                </c:pt>
                <c:pt idx="100">
                  <c:v>350</c:v>
                </c:pt>
                <c:pt idx="101">
                  <c:v>350</c:v>
                </c:pt>
                <c:pt idx="102">
                  <c:v>280</c:v>
                </c:pt>
                <c:pt idx="103">
                  <c:v>33</c:v>
                </c:pt>
                <c:pt idx="104">
                  <c:v>33</c:v>
                </c:pt>
                <c:pt idx="105">
                  <c:v>79</c:v>
                </c:pt>
                <c:pt idx="106">
                  <c:v>46</c:v>
                </c:pt>
                <c:pt idx="107">
                  <c:v>220</c:v>
                </c:pt>
                <c:pt idx="108">
                  <c:v>220</c:v>
                </c:pt>
                <c:pt idx="109">
                  <c:v>94</c:v>
                </c:pt>
                <c:pt idx="110">
                  <c:v>49</c:v>
                </c:pt>
                <c:pt idx="111">
                  <c:v>240</c:v>
                </c:pt>
                <c:pt idx="112">
                  <c:v>170</c:v>
                </c:pt>
                <c:pt idx="113">
                  <c:v>130</c:v>
                </c:pt>
                <c:pt idx="114">
                  <c:v>110</c:v>
                </c:pt>
                <c:pt idx="115">
                  <c:v>23</c:v>
                </c:pt>
                <c:pt idx="116">
                  <c:v>23</c:v>
                </c:pt>
                <c:pt idx="117">
                  <c:v>49</c:v>
                </c:pt>
                <c:pt idx="118">
                  <c:v>33</c:v>
                </c:pt>
                <c:pt idx="119">
                  <c:v>49</c:v>
                </c:pt>
                <c:pt idx="120">
                  <c:v>920</c:v>
                </c:pt>
                <c:pt idx="121">
                  <c:v>130</c:v>
                </c:pt>
                <c:pt idx="122">
                  <c:v>170</c:v>
                </c:pt>
                <c:pt idx="123">
                  <c:v>280</c:v>
                </c:pt>
                <c:pt idx="124">
                  <c:v>540</c:v>
                </c:pt>
                <c:pt idx="125">
                  <c:v>33</c:v>
                </c:pt>
                <c:pt idx="126">
                  <c:v>7.8</c:v>
                </c:pt>
                <c:pt idx="127">
                  <c:v>33</c:v>
                </c:pt>
                <c:pt idx="128">
                  <c:v>1.8</c:v>
                </c:pt>
                <c:pt idx="129">
                  <c:v>70</c:v>
                </c:pt>
                <c:pt idx="130">
                  <c:v>79</c:v>
                </c:pt>
                <c:pt idx="131">
                  <c:v>63</c:v>
                </c:pt>
                <c:pt idx="132">
                  <c:v>240</c:v>
                </c:pt>
                <c:pt idx="133">
                  <c:v>1600</c:v>
                </c:pt>
                <c:pt idx="134">
                  <c:v>33</c:v>
                </c:pt>
                <c:pt idx="135">
                  <c:v>130</c:v>
                </c:pt>
                <c:pt idx="136">
                  <c:v>350</c:v>
                </c:pt>
                <c:pt idx="137">
                  <c:v>130</c:v>
                </c:pt>
                <c:pt idx="138">
                  <c:v>79</c:v>
                </c:pt>
                <c:pt idx="139">
                  <c:v>70</c:v>
                </c:pt>
                <c:pt idx="140">
                  <c:v>23</c:v>
                </c:pt>
                <c:pt idx="141">
                  <c:v>70</c:v>
                </c:pt>
                <c:pt idx="142">
                  <c:v>33</c:v>
                </c:pt>
                <c:pt idx="143">
                  <c:v>350</c:v>
                </c:pt>
                <c:pt idx="144">
                  <c:v>70</c:v>
                </c:pt>
                <c:pt idx="145">
                  <c:v>23</c:v>
                </c:pt>
                <c:pt idx="146">
                  <c:v>280</c:v>
                </c:pt>
                <c:pt idx="147">
                  <c:v>7.8</c:v>
                </c:pt>
                <c:pt idx="148">
                  <c:v>1100</c:v>
                </c:pt>
                <c:pt idx="149">
                  <c:v>540</c:v>
                </c:pt>
                <c:pt idx="150">
                  <c:v>2</c:v>
                </c:pt>
                <c:pt idx="151">
                  <c:v>17</c:v>
                </c:pt>
                <c:pt idx="152">
                  <c:v>94</c:v>
                </c:pt>
                <c:pt idx="153">
                  <c:v>540</c:v>
                </c:pt>
                <c:pt idx="154">
                  <c:v>280</c:v>
                </c:pt>
                <c:pt idx="155">
                  <c:v>540</c:v>
                </c:pt>
                <c:pt idx="156">
                  <c:v>110</c:v>
                </c:pt>
                <c:pt idx="157">
                  <c:v>33</c:v>
                </c:pt>
                <c:pt idx="158">
                  <c:v>170</c:v>
                </c:pt>
                <c:pt idx="159">
                  <c:v>79</c:v>
                </c:pt>
                <c:pt idx="160">
                  <c:v>110</c:v>
                </c:pt>
                <c:pt idx="161">
                  <c:v>79</c:v>
                </c:pt>
                <c:pt idx="162">
                  <c:v>350</c:v>
                </c:pt>
                <c:pt idx="163">
                  <c:v>47</c:v>
                </c:pt>
                <c:pt idx="164">
                  <c:v>32</c:v>
                </c:pt>
                <c:pt idx="165">
                  <c:v>2</c:v>
                </c:pt>
                <c:pt idx="166">
                  <c:v>13</c:v>
                </c:pt>
                <c:pt idx="167">
                  <c:v>4.5</c:v>
                </c:pt>
                <c:pt idx="168">
                  <c:v>1.8</c:v>
                </c:pt>
                <c:pt idx="169">
                  <c:v>22</c:v>
                </c:pt>
                <c:pt idx="170">
                  <c:v>1.8</c:v>
                </c:pt>
                <c:pt idx="171">
                  <c:v>4.5</c:v>
                </c:pt>
                <c:pt idx="172">
                  <c:v>27</c:v>
                </c:pt>
                <c:pt idx="173">
                  <c:v>1.8</c:v>
                </c:pt>
                <c:pt idx="174">
                  <c:v>11</c:v>
                </c:pt>
                <c:pt idx="175">
                  <c:v>79</c:v>
                </c:pt>
                <c:pt idx="176">
                  <c:v>140</c:v>
                </c:pt>
                <c:pt idx="177">
                  <c:v>22</c:v>
                </c:pt>
                <c:pt idx="178">
                  <c:v>1.8</c:v>
                </c:pt>
                <c:pt idx="179">
                  <c:v>1.8</c:v>
                </c:pt>
                <c:pt idx="180">
                  <c:v>2</c:v>
                </c:pt>
                <c:pt idx="181">
                  <c:v>1.8</c:v>
                </c:pt>
                <c:pt idx="182">
                  <c:v>2</c:v>
                </c:pt>
                <c:pt idx="183">
                  <c:v>1.8</c:v>
                </c:pt>
                <c:pt idx="184">
                  <c:v>79</c:v>
                </c:pt>
                <c:pt idx="185">
                  <c:v>130</c:v>
                </c:pt>
                <c:pt idx="186">
                  <c:v>350</c:v>
                </c:pt>
                <c:pt idx="187">
                  <c:v>34</c:v>
                </c:pt>
                <c:pt idx="188">
                  <c:v>110</c:v>
                </c:pt>
                <c:pt idx="189">
                  <c:v>2</c:v>
                </c:pt>
                <c:pt idx="190">
                  <c:v>33</c:v>
                </c:pt>
                <c:pt idx="191">
                  <c:v>6.8</c:v>
                </c:pt>
                <c:pt idx="193">
                  <c:v>130</c:v>
                </c:pt>
                <c:pt idx="194">
                  <c:v>79</c:v>
                </c:pt>
                <c:pt idx="195">
                  <c:v>79</c:v>
                </c:pt>
                <c:pt idx="196">
                  <c:v>330</c:v>
                </c:pt>
                <c:pt idx="197">
                  <c:v>110</c:v>
                </c:pt>
                <c:pt idx="198">
                  <c:v>49</c:v>
                </c:pt>
                <c:pt idx="199">
                  <c:v>170</c:v>
                </c:pt>
                <c:pt idx="200">
                  <c:v>49</c:v>
                </c:pt>
                <c:pt idx="201">
                  <c:v>130</c:v>
                </c:pt>
                <c:pt idx="202">
                  <c:v>130</c:v>
                </c:pt>
                <c:pt idx="207">
                  <c:v>800</c:v>
                </c:pt>
                <c:pt idx="208">
                  <c:v>79</c:v>
                </c:pt>
                <c:pt idx="209">
                  <c:v>940</c:v>
                </c:pt>
                <c:pt idx="210">
                  <c:v>7.8</c:v>
                </c:pt>
                <c:pt idx="211">
                  <c:v>17</c:v>
                </c:pt>
                <c:pt idx="212">
                  <c:v>13</c:v>
                </c:pt>
                <c:pt idx="213">
                  <c:v>11</c:v>
                </c:pt>
                <c:pt idx="214">
                  <c:v>4.5</c:v>
                </c:pt>
                <c:pt idx="215">
                  <c:v>2</c:v>
                </c:pt>
                <c:pt idx="216">
                  <c:v>170</c:v>
                </c:pt>
                <c:pt idx="217">
                  <c:v>130</c:v>
                </c:pt>
                <c:pt idx="218">
                  <c:v>7.8</c:v>
                </c:pt>
                <c:pt idx="219">
                  <c:v>130</c:v>
                </c:pt>
                <c:pt idx="220">
                  <c:v>49</c:v>
                </c:pt>
                <c:pt idx="221">
                  <c:v>13</c:v>
                </c:pt>
                <c:pt idx="222">
                  <c:v>23</c:v>
                </c:pt>
                <c:pt idx="223">
                  <c:v>49</c:v>
                </c:pt>
                <c:pt idx="224">
                  <c:v>7.8</c:v>
                </c:pt>
                <c:pt idx="225">
                  <c:v>2400</c:v>
                </c:pt>
                <c:pt idx="226">
                  <c:v>33</c:v>
                </c:pt>
                <c:pt idx="227">
                  <c:v>330</c:v>
                </c:pt>
                <c:pt idx="228">
                  <c:v>130</c:v>
                </c:pt>
                <c:pt idx="229">
                  <c:v>49</c:v>
                </c:pt>
                <c:pt idx="230">
                  <c:v>3500</c:v>
                </c:pt>
                <c:pt idx="231">
                  <c:v>79</c:v>
                </c:pt>
                <c:pt idx="232">
                  <c:v>230</c:v>
                </c:pt>
                <c:pt idx="233">
                  <c:v>1100</c:v>
                </c:pt>
                <c:pt idx="234">
                  <c:v>33</c:v>
                </c:pt>
                <c:pt idx="235">
                  <c:v>33</c:v>
                </c:pt>
                <c:pt idx="236">
                  <c:v>2</c:v>
                </c:pt>
                <c:pt idx="237">
                  <c:v>230</c:v>
                </c:pt>
                <c:pt idx="238">
                  <c:v>230</c:v>
                </c:pt>
                <c:pt idx="239">
                  <c:v>230</c:v>
                </c:pt>
                <c:pt idx="240">
                  <c:v>33</c:v>
                </c:pt>
                <c:pt idx="241">
                  <c:v>79</c:v>
                </c:pt>
                <c:pt idx="242">
                  <c:v>230</c:v>
                </c:pt>
                <c:pt idx="243">
                  <c:v>49</c:v>
                </c:pt>
                <c:pt idx="244">
                  <c:v>2400</c:v>
                </c:pt>
                <c:pt idx="245">
                  <c:v>1300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D4A-45C8-AE4E-6F7C2EF0CE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73792"/>
        <c:axId val="1"/>
      </c:scatterChart>
      <c:dateAx>
        <c:axId val="625173792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Fecales (NMP/100ml)</a:t>
                </a:r>
              </a:p>
            </c:rich>
          </c:tx>
          <c:layout>
            <c:manualLayout>
              <c:xMode val="edge"/>
              <c:yMode val="edge"/>
              <c:x val="9.5237304475780608E-3"/>
              <c:y val="0.18528648014742838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73792"/>
        <c:crosses val="autoZero"/>
        <c:crossBetween val="between"/>
        <c:majorUnit val="200"/>
        <c:minorUnit val="10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2611231646547067"/>
          <c:y val="0.85673070866141732"/>
          <c:w val="0.54605741066197999"/>
          <c:h val="0.10389065728486069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Choapa después de río Illapel, en Puente Confluencia </a:t>
            </a:r>
          </a:p>
        </c:rich>
      </c:tx>
      <c:layout>
        <c:manualLayout>
          <c:xMode val="edge"/>
          <c:yMode val="edge"/>
          <c:x val="0.17181435067095485"/>
          <c:y val="3.2345196850393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3404254925880743"/>
          <c:y val="0.18774509392974287"/>
          <c:w val="0.8421867953125578"/>
          <c:h val="0.51765930576545438"/>
        </c:manualLayout>
      </c:layout>
      <c:lineChart>
        <c:grouping val="standard"/>
        <c:varyColors val="0"/>
        <c:ser>
          <c:idx val="0"/>
          <c:order val="1"/>
          <c:tx>
            <c:strRef>
              <c:f>'Choap desp conflu rio Illap'!$K$1</c:f>
              <c:strCache>
                <c:ptCount val="1"/>
                <c:pt idx="0">
                  <c:v>Calidad Agua NCh1333 = 250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'Choap desp conflu rio Illap'!$A$2:$A$247</c:f>
              <c:numCache>
                <c:formatCode>mmm\-yy</c:formatCode>
                <c:ptCount val="246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38589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41645</c:v>
                </c:pt>
                <c:pt idx="109">
                  <c:v>41680</c:v>
                </c:pt>
                <c:pt idx="110">
                  <c:v>41701</c:v>
                </c:pt>
                <c:pt idx="111">
                  <c:v>41739</c:v>
                </c:pt>
                <c:pt idx="112">
                  <c:v>41767</c:v>
                </c:pt>
                <c:pt idx="113">
                  <c:v>41809</c:v>
                </c:pt>
                <c:pt idx="114">
                  <c:v>41825</c:v>
                </c:pt>
                <c:pt idx="115">
                  <c:v>41864</c:v>
                </c:pt>
                <c:pt idx="116">
                  <c:v>41893</c:v>
                </c:pt>
                <c:pt idx="117">
                  <c:v>41916</c:v>
                </c:pt>
                <c:pt idx="118">
                  <c:v>41945</c:v>
                </c:pt>
                <c:pt idx="119">
                  <c:v>41980</c:v>
                </c:pt>
                <c:pt idx="120">
                  <c:v>42013</c:v>
                </c:pt>
                <c:pt idx="121">
                  <c:v>42037</c:v>
                </c:pt>
                <c:pt idx="122">
                  <c:v>42073</c:v>
                </c:pt>
                <c:pt idx="123">
                  <c:v>42095</c:v>
                </c:pt>
                <c:pt idx="124">
                  <c:v>42128</c:v>
                </c:pt>
                <c:pt idx="125">
                  <c:v>42167</c:v>
                </c:pt>
                <c:pt idx="126">
                  <c:v>42193</c:v>
                </c:pt>
                <c:pt idx="127">
                  <c:v>42221</c:v>
                </c:pt>
                <c:pt idx="128">
                  <c:v>42250</c:v>
                </c:pt>
                <c:pt idx="129">
                  <c:v>42280</c:v>
                </c:pt>
                <c:pt idx="130">
                  <c:v>42311</c:v>
                </c:pt>
                <c:pt idx="131">
                  <c:v>42343</c:v>
                </c:pt>
                <c:pt idx="132">
                  <c:v>42375</c:v>
                </c:pt>
                <c:pt idx="133">
                  <c:v>42406</c:v>
                </c:pt>
                <c:pt idx="134">
                  <c:v>42434</c:v>
                </c:pt>
                <c:pt idx="135">
                  <c:v>42462</c:v>
                </c:pt>
                <c:pt idx="136">
                  <c:v>42492</c:v>
                </c:pt>
                <c:pt idx="137">
                  <c:v>42523</c:v>
                </c:pt>
                <c:pt idx="138">
                  <c:v>42553</c:v>
                </c:pt>
                <c:pt idx="139">
                  <c:v>42594</c:v>
                </c:pt>
                <c:pt idx="140">
                  <c:v>42622</c:v>
                </c:pt>
                <c:pt idx="141">
                  <c:v>42651</c:v>
                </c:pt>
                <c:pt idx="142">
                  <c:v>42702</c:v>
                </c:pt>
                <c:pt idx="143">
                  <c:v>42724</c:v>
                </c:pt>
                <c:pt idx="144">
                  <c:v>42755</c:v>
                </c:pt>
                <c:pt idx="145">
                  <c:v>42786</c:v>
                </c:pt>
                <c:pt idx="146">
                  <c:v>42814</c:v>
                </c:pt>
                <c:pt idx="147">
                  <c:v>42845</c:v>
                </c:pt>
                <c:pt idx="148">
                  <c:v>42875</c:v>
                </c:pt>
                <c:pt idx="149">
                  <c:v>42906</c:v>
                </c:pt>
                <c:pt idx="150">
                  <c:v>42936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43168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43839</c:v>
                </c:pt>
                <c:pt idx="181">
                  <c:v>43878</c:v>
                </c:pt>
                <c:pt idx="182">
                  <c:v>43898</c:v>
                </c:pt>
                <c:pt idx="183">
                  <c:v>43926</c:v>
                </c:pt>
                <c:pt idx="184">
                  <c:v>43968</c:v>
                </c:pt>
                <c:pt idx="185">
                  <c:v>44008</c:v>
                </c:pt>
                <c:pt idx="186">
                  <c:v>44023</c:v>
                </c:pt>
                <c:pt idx="187">
                  <c:v>44050</c:v>
                </c:pt>
                <c:pt idx="188">
                  <c:v>44079</c:v>
                </c:pt>
                <c:pt idx="189">
                  <c:v>44121</c:v>
                </c:pt>
                <c:pt idx="190">
                  <c:v>44149</c:v>
                </c:pt>
                <c:pt idx="191">
                  <c:v>44176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44356</c:v>
                </c:pt>
                <c:pt idx="198">
                  <c:v>44384</c:v>
                </c:pt>
                <c:pt idx="199">
                  <c:v>44430</c:v>
                </c:pt>
                <c:pt idx="200">
                  <c:v>44457</c:v>
                </c:pt>
                <c:pt idx="201">
                  <c:v>44483</c:v>
                </c:pt>
                <c:pt idx="202">
                  <c:v>44526</c:v>
                </c:pt>
                <c:pt idx="203">
                  <c:v>44556</c:v>
                </c:pt>
                <c:pt idx="204">
                  <c:v>44569</c:v>
                </c:pt>
                <c:pt idx="205">
                  <c:v>44612</c:v>
                </c:pt>
                <c:pt idx="206">
                  <c:v>44651</c:v>
                </c:pt>
                <c:pt idx="207">
                  <c:v>44665</c:v>
                </c:pt>
                <c:pt idx="208">
                  <c:v>44694</c:v>
                </c:pt>
                <c:pt idx="209">
                  <c:v>44730</c:v>
                </c:pt>
                <c:pt idx="210">
                  <c:v>44763</c:v>
                </c:pt>
                <c:pt idx="211">
                  <c:v>44804</c:v>
                </c:pt>
                <c:pt idx="212">
                  <c:v>44815</c:v>
                </c:pt>
                <c:pt idx="213">
                  <c:v>44850</c:v>
                </c:pt>
                <c:pt idx="214">
                  <c:v>44871</c:v>
                </c:pt>
                <c:pt idx="215">
                  <c:v>44912</c:v>
                </c:pt>
                <c:pt idx="216">
                  <c:v>44933</c:v>
                </c:pt>
                <c:pt idx="217">
                  <c:v>44969</c:v>
                </c:pt>
                <c:pt idx="218">
                  <c:v>44988</c:v>
                </c:pt>
                <c:pt idx="219">
                  <c:v>45018</c:v>
                </c:pt>
                <c:pt idx="220">
                  <c:v>45059</c:v>
                </c:pt>
                <c:pt idx="221">
                  <c:v>45087</c:v>
                </c:pt>
                <c:pt idx="222">
                  <c:v>45123</c:v>
                </c:pt>
                <c:pt idx="223">
                  <c:v>45151</c:v>
                </c:pt>
                <c:pt idx="224">
                  <c:v>45177</c:v>
                </c:pt>
                <c:pt idx="225">
                  <c:v>45200</c:v>
                </c:pt>
                <c:pt idx="226">
                  <c:v>45235</c:v>
                </c:pt>
                <c:pt idx="227">
                  <c:v>45262</c:v>
                </c:pt>
                <c:pt idx="228">
                  <c:v>45295</c:v>
                </c:pt>
                <c:pt idx="229">
                  <c:v>45332</c:v>
                </c:pt>
                <c:pt idx="230">
                  <c:v>45368</c:v>
                </c:pt>
                <c:pt idx="231">
                  <c:v>45402</c:v>
                </c:pt>
                <c:pt idx="232">
                  <c:v>45414</c:v>
                </c:pt>
                <c:pt idx="233">
                  <c:v>45468</c:v>
                </c:pt>
                <c:pt idx="234">
                  <c:v>45499</c:v>
                </c:pt>
                <c:pt idx="235">
                  <c:v>45515</c:v>
                </c:pt>
                <c:pt idx="236">
                  <c:v>45543</c:v>
                </c:pt>
                <c:pt idx="237">
                  <c:v>45592</c:v>
                </c:pt>
                <c:pt idx="238">
                  <c:v>45599</c:v>
                </c:pt>
                <c:pt idx="239">
                  <c:v>45634</c:v>
                </c:pt>
                <c:pt idx="240">
                  <c:v>45661</c:v>
                </c:pt>
                <c:pt idx="241">
                  <c:v>45711</c:v>
                </c:pt>
                <c:pt idx="242">
                  <c:v>45725</c:v>
                </c:pt>
                <c:pt idx="243">
                  <c:v>45772</c:v>
                </c:pt>
                <c:pt idx="244">
                  <c:v>45793</c:v>
                </c:pt>
                <c:pt idx="245">
                  <c:v>45821</c:v>
                </c:pt>
              </c:numCache>
            </c:numRef>
          </c:cat>
          <c:val>
            <c:numRef>
              <c:f>'Choap desp conflu rio Illap'!$K$2:$K$247</c:f>
              <c:numCache>
                <c:formatCode>General</c:formatCode>
                <c:ptCount val="246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  <c:pt idx="220">
                  <c:v>250</c:v>
                </c:pt>
                <c:pt idx="221">
                  <c:v>250</c:v>
                </c:pt>
                <c:pt idx="222">
                  <c:v>250</c:v>
                </c:pt>
                <c:pt idx="223">
                  <c:v>250</c:v>
                </c:pt>
                <c:pt idx="224">
                  <c:v>250</c:v>
                </c:pt>
                <c:pt idx="225">
                  <c:v>250</c:v>
                </c:pt>
                <c:pt idx="226">
                  <c:v>250</c:v>
                </c:pt>
                <c:pt idx="227">
                  <c:v>250</c:v>
                </c:pt>
                <c:pt idx="228">
                  <c:v>250</c:v>
                </c:pt>
                <c:pt idx="229">
                  <c:v>250</c:v>
                </c:pt>
                <c:pt idx="230">
                  <c:v>250</c:v>
                </c:pt>
                <c:pt idx="231">
                  <c:v>250</c:v>
                </c:pt>
                <c:pt idx="232">
                  <c:v>250</c:v>
                </c:pt>
                <c:pt idx="233">
                  <c:v>250</c:v>
                </c:pt>
                <c:pt idx="234">
                  <c:v>250</c:v>
                </c:pt>
                <c:pt idx="235">
                  <c:v>250</c:v>
                </c:pt>
                <c:pt idx="236">
                  <c:v>250</c:v>
                </c:pt>
                <c:pt idx="237">
                  <c:v>250</c:v>
                </c:pt>
                <c:pt idx="238">
                  <c:v>250</c:v>
                </c:pt>
                <c:pt idx="239">
                  <c:v>250</c:v>
                </c:pt>
                <c:pt idx="240">
                  <c:v>250</c:v>
                </c:pt>
                <c:pt idx="241">
                  <c:v>250</c:v>
                </c:pt>
                <c:pt idx="242">
                  <c:v>250</c:v>
                </c:pt>
                <c:pt idx="243">
                  <c:v>250</c:v>
                </c:pt>
                <c:pt idx="244">
                  <c:v>250</c:v>
                </c:pt>
                <c:pt idx="245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4E9-47E7-999C-DB109447AC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518252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'Choap desp conflu rio Illap'!$J$1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'Choap desp conflu rio Illap'!$A$2:$A$247</c:f>
              <c:numCache>
                <c:formatCode>mmm\-yy</c:formatCode>
                <c:ptCount val="246"/>
                <c:pt idx="0">
                  <c:v>38353</c:v>
                </c:pt>
                <c:pt idx="1">
                  <c:v>38406</c:v>
                </c:pt>
                <c:pt idx="2">
                  <c:v>38442</c:v>
                </c:pt>
                <c:pt idx="3">
                  <c:v>38460</c:v>
                </c:pt>
                <c:pt idx="4">
                  <c:v>38484</c:v>
                </c:pt>
                <c:pt idx="5">
                  <c:v>38519</c:v>
                </c:pt>
                <c:pt idx="6">
                  <c:v>38544</c:v>
                </c:pt>
                <c:pt idx="7">
                  <c:v>38589</c:v>
                </c:pt>
                <c:pt idx="8">
                  <c:v>38623</c:v>
                </c:pt>
                <c:pt idx="9">
                  <c:v>38649</c:v>
                </c:pt>
                <c:pt idx="10">
                  <c:v>38678</c:v>
                </c:pt>
                <c:pt idx="11">
                  <c:v>38714</c:v>
                </c:pt>
                <c:pt idx="12">
                  <c:v>38747</c:v>
                </c:pt>
                <c:pt idx="13">
                  <c:v>38770</c:v>
                </c:pt>
                <c:pt idx="14">
                  <c:v>38807</c:v>
                </c:pt>
                <c:pt idx="15">
                  <c:v>38828</c:v>
                </c:pt>
                <c:pt idx="16">
                  <c:v>38859</c:v>
                </c:pt>
                <c:pt idx="17">
                  <c:v>38897</c:v>
                </c:pt>
                <c:pt idx="18">
                  <c:v>38919</c:v>
                </c:pt>
                <c:pt idx="19">
                  <c:v>38938</c:v>
                </c:pt>
                <c:pt idx="20">
                  <c:v>38986</c:v>
                </c:pt>
                <c:pt idx="21">
                  <c:v>39016</c:v>
                </c:pt>
                <c:pt idx="22">
                  <c:v>39035</c:v>
                </c:pt>
                <c:pt idx="23">
                  <c:v>39077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40556</c:v>
                </c:pt>
                <c:pt idx="73">
                  <c:v>40594</c:v>
                </c:pt>
                <c:pt idx="74">
                  <c:v>40603</c:v>
                </c:pt>
                <c:pt idx="75">
                  <c:v>40637</c:v>
                </c:pt>
                <c:pt idx="76">
                  <c:v>40673</c:v>
                </c:pt>
                <c:pt idx="77">
                  <c:v>40701</c:v>
                </c:pt>
                <c:pt idx="78">
                  <c:v>40735</c:v>
                </c:pt>
                <c:pt idx="79">
                  <c:v>40762</c:v>
                </c:pt>
                <c:pt idx="80">
                  <c:v>40794</c:v>
                </c:pt>
                <c:pt idx="81">
                  <c:v>40841</c:v>
                </c:pt>
                <c:pt idx="82">
                  <c:v>40865</c:v>
                </c:pt>
                <c:pt idx="83">
                  <c:v>40884</c:v>
                </c:pt>
                <c:pt idx="84">
                  <c:v>40928</c:v>
                </c:pt>
                <c:pt idx="85">
                  <c:v>40944</c:v>
                </c:pt>
                <c:pt idx="86">
                  <c:v>40981</c:v>
                </c:pt>
                <c:pt idx="87">
                  <c:v>41009</c:v>
                </c:pt>
                <c:pt idx="88">
                  <c:v>41040</c:v>
                </c:pt>
                <c:pt idx="89">
                  <c:v>41073</c:v>
                </c:pt>
                <c:pt idx="90">
                  <c:v>41101</c:v>
                </c:pt>
                <c:pt idx="91">
                  <c:v>41137</c:v>
                </c:pt>
                <c:pt idx="92">
                  <c:v>41164</c:v>
                </c:pt>
                <c:pt idx="93">
                  <c:v>41194</c:v>
                </c:pt>
                <c:pt idx="94">
                  <c:v>41220</c:v>
                </c:pt>
                <c:pt idx="95">
                  <c:v>41248</c:v>
                </c:pt>
                <c:pt idx="96">
                  <c:v>41277</c:v>
                </c:pt>
                <c:pt idx="97">
                  <c:v>41319</c:v>
                </c:pt>
                <c:pt idx="98">
                  <c:v>41346</c:v>
                </c:pt>
                <c:pt idx="99">
                  <c:v>41374</c:v>
                </c:pt>
                <c:pt idx="100">
                  <c:v>41401</c:v>
                </c:pt>
                <c:pt idx="101">
                  <c:v>41429</c:v>
                </c:pt>
                <c:pt idx="102">
                  <c:v>41462</c:v>
                </c:pt>
                <c:pt idx="103">
                  <c:v>41503</c:v>
                </c:pt>
                <c:pt idx="104">
                  <c:v>41534</c:v>
                </c:pt>
                <c:pt idx="105">
                  <c:v>41561</c:v>
                </c:pt>
                <c:pt idx="106">
                  <c:v>41591</c:v>
                </c:pt>
                <c:pt idx="107">
                  <c:v>41622</c:v>
                </c:pt>
                <c:pt idx="108">
                  <c:v>41645</c:v>
                </c:pt>
                <c:pt idx="109">
                  <c:v>41680</c:v>
                </c:pt>
                <c:pt idx="110">
                  <c:v>41701</c:v>
                </c:pt>
                <c:pt idx="111">
                  <c:v>41739</c:v>
                </c:pt>
                <c:pt idx="112">
                  <c:v>41767</c:v>
                </c:pt>
                <c:pt idx="113">
                  <c:v>41809</c:v>
                </c:pt>
                <c:pt idx="114">
                  <c:v>41825</c:v>
                </c:pt>
                <c:pt idx="115">
                  <c:v>41864</c:v>
                </c:pt>
                <c:pt idx="116">
                  <c:v>41893</c:v>
                </c:pt>
                <c:pt idx="117">
                  <c:v>41916</c:v>
                </c:pt>
                <c:pt idx="118">
                  <c:v>41945</c:v>
                </c:pt>
                <c:pt idx="119">
                  <c:v>41980</c:v>
                </c:pt>
                <c:pt idx="120">
                  <c:v>42013</c:v>
                </c:pt>
                <c:pt idx="121">
                  <c:v>42037</c:v>
                </c:pt>
                <c:pt idx="122">
                  <c:v>42073</c:v>
                </c:pt>
                <c:pt idx="123">
                  <c:v>42095</c:v>
                </c:pt>
                <c:pt idx="124">
                  <c:v>42128</c:v>
                </c:pt>
                <c:pt idx="125">
                  <c:v>42167</c:v>
                </c:pt>
                <c:pt idx="126">
                  <c:v>42193</c:v>
                </c:pt>
                <c:pt idx="127">
                  <c:v>42221</c:v>
                </c:pt>
                <c:pt idx="128">
                  <c:v>42250</c:v>
                </c:pt>
                <c:pt idx="129">
                  <c:v>42280</c:v>
                </c:pt>
                <c:pt idx="130">
                  <c:v>42311</c:v>
                </c:pt>
                <c:pt idx="131">
                  <c:v>42343</c:v>
                </c:pt>
                <c:pt idx="132">
                  <c:v>42375</c:v>
                </c:pt>
                <c:pt idx="133">
                  <c:v>42406</c:v>
                </c:pt>
                <c:pt idx="134">
                  <c:v>42434</c:v>
                </c:pt>
                <c:pt idx="135">
                  <c:v>42462</c:v>
                </c:pt>
                <c:pt idx="136">
                  <c:v>42492</c:v>
                </c:pt>
                <c:pt idx="137">
                  <c:v>42523</c:v>
                </c:pt>
                <c:pt idx="138">
                  <c:v>42553</c:v>
                </c:pt>
                <c:pt idx="139">
                  <c:v>42594</c:v>
                </c:pt>
                <c:pt idx="140">
                  <c:v>42622</c:v>
                </c:pt>
                <c:pt idx="141">
                  <c:v>42651</c:v>
                </c:pt>
                <c:pt idx="142">
                  <c:v>42702</c:v>
                </c:pt>
                <c:pt idx="143">
                  <c:v>42724</c:v>
                </c:pt>
                <c:pt idx="144">
                  <c:v>42755</c:v>
                </c:pt>
                <c:pt idx="145">
                  <c:v>42786</c:v>
                </c:pt>
                <c:pt idx="146">
                  <c:v>42814</c:v>
                </c:pt>
                <c:pt idx="147">
                  <c:v>42845</c:v>
                </c:pt>
                <c:pt idx="148">
                  <c:v>42875</c:v>
                </c:pt>
                <c:pt idx="149">
                  <c:v>42906</c:v>
                </c:pt>
                <c:pt idx="150">
                  <c:v>42936</c:v>
                </c:pt>
                <c:pt idx="151">
                  <c:v>42965</c:v>
                </c:pt>
                <c:pt idx="152">
                  <c:v>42986</c:v>
                </c:pt>
                <c:pt idx="153">
                  <c:v>43014</c:v>
                </c:pt>
                <c:pt idx="154">
                  <c:v>43056</c:v>
                </c:pt>
                <c:pt idx="155">
                  <c:v>43082</c:v>
                </c:pt>
                <c:pt idx="156">
                  <c:v>43112</c:v>
                </c:pt>
                <c:pt idx="157">
                  <c:v>43139</c:v>
                </c:pt>
                <c:pt idx="158">
                  <c:v>43168</c:v>
                </c:pt>
                <c:pt idx="159">
                  <c:v>43195</c:v>
                </c:pt>
                <c:pt idx="160">
                  <c:v>43223</c:v>
                </c:pt>
                <c:pt idx="161">
                  <c:v>43277</c:v>
                </c:pt>
                <c:pt idx="162">
                  <c:v>43297</c:v>
                </c:pt>
                <c:pt idx="163">
                  <c:v>43338</c:v>
                </c:pt>
                <c:pt idx="164">
                  <c:v>43349</c:v>
                </c:pt>
                <c:pt idx="165">
                  <c:v>43394</c:v>
                </c:pt>
                <c:pt idx="166">
                  <c:v>43422</c:v>
                </c:pt>
                <c:pt idx="167">
                  <c:v>43450</c:v>
                </c:pt>
                <c:pt idx="168">
                  <c:v>43492</c:v>
                </c:pt>
                <c:pt idx="169">
                  <c:v>43520</c:v>
                </c:pt>
                <c:pt idx="170">
                  <c:v>43537</c:v>
                </c:pt>
                <c:pt idx="171">
                  <c:v>43576</c:v>
                </c:pt>
                <c:pt idx="172">
                  <c:v>43590</c:v>
                </c:pt>
                <c:pt idx="173">
                  <c:v>43632</c:v>
                </c:pt>
                <c:pt idx="174">
                  <c:v>43656</c:v>
                </c:pt>
                <c:pt idx="175">
                  <c:v>43684</c:v>
                </c:pt>
                <c:pt idx="176">
                  <c:v>43717</c:v>
                </c:pt>
                <c:pt idx="177">
                  <c:v>43740</c:v>
                </c:pt>
                <c:pt idx="178">
                  <c:v>43772</c:v>
                </c:pt>
                <c:pt idx="179">
                  <c:v>43814</c:v>
                </c:pt>
                <c:pt idx="180">
                  <c:v>43839</c:v>
                </c:pt>
                <c:pt idx="181">
                  <c:v>43878</c:v>
                </c:pt>
                <c:pt idx="182">
                  <c:v>43898</c:v>
                </c:pt>
                <c:pt idx="183">
                  <c:v>43926</c:v>
                </c:pt>
                <c:pt idx="184">
                  <c:v>43968</c:v>
                </c:pt>
                <c:pt idx="185">
                  <c:v>44008</c:v>
                </c:pt>
                <c:pt idx="186">
                  <c:v>44023</c:v>
                </c:pt>
                <c:pt idx="187">
                  <c:v>44050</c:v>
                </c:pt>
                <c:pt idx="188">
                  <c:v>44079</c:v>
                </c:pt>
                <c:pt idx="189">
                  <c:v>44121</c:v>
                </c:pt>
                <c:pt idx="190">
                  <c:v>44149</c:v>
                </c:pt>
                <c:pt idx="191">
                  <c:v>44176</c:v>
                </c:pt>
                <c:pt idx="192">
                  <c:v>44205</c:v>
                </c:pt>
                <c:pt idx="193">
                  <c:v>44247</c:v>
                </c:pt>
                <c:pt idx="194">
                  <c:v>44274</c:v>
                </c:pt>
                <c:pt idx="195">
                  <c:v>44290</c:v>
                </c:pt>
                <c:pt idx="196">
                  <c:v>44328</c:v>
                </c:pt>
                <c:pt idx="197">
                  <c:v>44356</c:v>
                </c:pt>
                <c:pt idx="198">
                  <c:v>44384</c:v>
                </c:pt>
                <c:pt idx="199">
                  <c:v>44430</c:v>
                </c:pt>
                <c:pt idx="200">
                  <c:v>44457</c:v>
                </c:pt>
                <c:pt idx="201">
                  <c:v>44483</c:v>
                </c:pt>
                <c:pt idx="202">
                  <c:v>44526</c:v>
                </c:pt>
                <c:pt idx="203">
                  <c:v>44556</c:v>
                </c:pt>
                <c:pt idx="204">
                  <c:v>44569</c:v>
                </c:pt>
                <c:pt idx="205">
                  <c:v>44612</c:v>
                </c:pt>
                <c:pt idx="206">
                  <c:v>44651</c:v>
                </c:pt>
                <c:pt idx="207">
                  <c:v>44665</c:v>
                </c:pt>
                <c:pt idx="208">
                  <c:v>44694</c:v>
                </c:pt>
                <c:pt idx="209">
                  <c:v>44730</c:v>
                </c:pt>
                <c:pt idx="210">
                  <c:v>44763</c:v>
                </c:pt>
                <c:pt idx="211">
                  <c:v>44804</c:v>
                </c:pt>
                <c:pt idx="212">
                  <c:v>44815</c:v>
                </c:pt>
                <c:pt idx="213">
                  <c:v>44850</c:v>
                </c:pt>
                <c:pt idx="214">
                  <c:v>44871</c:v>
                </c:pt>
                <c:pt idx="215">
                  <c:v>44912</c:v>
                </c:pt>
                <c:pt idx="216">
                  <c:v>44933</c:v>
                </c:pt>
                <c:pt idx="217">
                  <c:v>44969</c:v>
                </c:pt>
                <c:pt idx="218">
                  <c:v>44988</c:v>
                </c:pt>
                <c:pt idx="219">
                  <c:v>45018</c:v>
                </c:pt>
                <c:pt idx="220">
                  <c:v>45059</c:v>
                </c:pt>
                <c:pt idx="221">
                  <c:v>45087</c:v>
                </c:pt>
                <c:pt idx="222">
                  <c:v>45123</c:v>
                </c:pt>
                <c:pt idx="223">
                  <c:v>45151</c:v>
                </c:pt>
                <c:pt idx="224">
                  <c:v>45177</c:v>
                </c:pt>
                <c:pt idx="225">
                  <c:v>45200</c:v>
                </c:pt>
                <c:pt idx="226">
                  <c:v>45235</c:v>
                </c:pt>
                <c:pt idx="227">
                  <c:v>45262</c:v>
                </c:pt>
                <c:pt idx="228">
                  <c:v>45295</c:v>
                </c:pt>
                <c:pt idx="229">
                  <c:v>45332</c:v>
                </c:pt>
                <c:pt idx="230">
                  <c:v>45368</c:v>
                </c:pt>
                <c:pt idx="231">
                  <c:v>45402</c:v>
                </c:pt>
                <c:pt idx="232">
                  <c:v>45414</c:v>
                </c:pt>
                <c:pt idx="233">
                  <c:v>45468</c:v>
                </c:pt>
                <c:pt idx="234">
                  <c:v>45499</c:v>
                </c:pt>
                <c:pt idx="235">
                  <c:v>45515</c:v>
                </c:pt>
                <c:pt idx="236">
                  <c:v>45543</c:v>
                </c:pt>
                <c:pt idx="237">
                  <c:v>45592</c:v>
                </c:pt>
                <c:pt idx="238">
                  <c:v>45599</c:v>
                </c:pt>
                <c:pt idx="239">
                  <c:v>45634</c:v>
                </c:pt>
                <c:pt idx="240">
                  <c:v>45661</c:v>
                </c:pt>
                <c:pt idx="241">
                  <c:v>45711</c:v>
                </c:pt>
                <c:pt idx="242">
                  <c:v>45725</c:v>
                </c:pt>
                <c:pt idx="243">
                  <c:v>45772</c:v>
                </c:pt>
                <c:pt idx="244">
                  <c:v>45793</c:v>
                </c:pt>
                <c:pt idx="245">
                  <c:v>45821</c:v>
                </c:pt>
              </c:numCache>
            </c:numRef>
          </c:xVal>
          <c:yVal>
            <c:numRef>
              <c:f>'Choap desp conflu rio Illap'!$J$2:$J$247</c:f>
              <c:numCache>
                <c:formatCode>0</c:formatCode>
                <c:ptCount val="246"/>
                <c:pt idx="1">
                  <c:v>82.7</c:v>
                </c:pt>
                <c:pt idx="2">
                  <c:v>76.099999999999994</c:v>
                </c:pt>
                <c:pt idx="3">
                  <c:v>78.599999999999994</c:v>
                </c:pt>
                <c:pt idx="4">
                  <c:v>93</c:v>
                </c:pt>
                <c:pt idx="5">
                  <c:v>120</c:v>
                </c:pt>
                <c:pt idx="6">
                  <c:v>75.3</c:v>
                </c:pt>
                <c:pt idx="7">
                  <c:v>47.7</c:v>
                </c:pt>
                <c:pt idx="8">
                  <c:v>61.3</c:v>
                </c:pt>
                <c:pt idx="9">
                  <c:v>37.9</c:v>
                </c:pt>
                <c:pt idx="10">
                  <c:v>27</c:v>
                </c:pt>
                <c:pt idx="11" formatCode="General">
                  <c:v>57</c:v>
                </c:pt>
                <c:pt idx="12" formatCode="General">
                  <c:v>53</c:v>
                </c:pt>
                <c:pt idx="13" formatCode="General">
                  <c:v>55</c:v>
                </c:pt>
                <c:pt idx="14" formatCode="General">
                  <c:v>85</c:v>
                </c:pt>
                <c:pt idx="15" formatCode="General">
                  <c:v>80</c:v>
                </c:pt>
                <c:pt idx="16" formatCode="General">
                  <c:v>95</c:v>
                </c:pt>
                <c:pt idx="17" formatCode="General">
                  <c:v>75</c:v>
                </c:pt>
                <c:pt idx="18" formatCode="General">
                  <c:v>73</c:v>
                </c:pt>
                <c:pt idx="19" formatCode="General">
                  <c:v>54</c:v>
                </c:pt>
                <c:pt idx="20" formatCode="General">
                  <c:v>58</c:v>
                </c:pt>
                <c:pt idx="21" formatCode="General">
                  <c:v>35</c:v>
                </c:pt>
                <c:pt idx="22" formatCode="General">
                  <c:v>45</c:v>
                </c:pt>
                <c:pt idx="23" formatCode="General">
                  <c:v>43</c:v>
                </c:pt>
                <c:pt idx="24" formatCode="General">
                  <c:v>45</c:v>
                </c:pt>
                <c:pt idx="25" formatCode="General">
                  <c:v>60</c:v>
                </c:pt>
                <c:pt idx="26" formatCode="General">
                  <c:v>60</c:v>
                </c:pt>
                <c:pt idx="27" formatCode="General">
                  <c:v>62</c:v>
                </c:pt>
                <c:pt idx="28" formatCode="General">
                  <c:v>104</c:v>
                </c:pt>
                <c:pt idx="29" formatCode="General">
                  <c:v>95</c:v>
                </c:pt>
                <c:pt idx="30" formatCode="General">
                  <c:v>62</c:v>
                </c:pt>
                <c:pt idx="31" formatCode="General">
                  <c:v>68</c:v>
                </c:pt>
                <c:pt idx="32" formatCode="General">
                  <c:v>85</c:v>
                </c:pt>
                <c:pt idx="33" formatCode="General">
                  <c:v>102</c:v>
                </c:pt>
                <c:pt idx="34" formatCode="General">
                  <c:v>67</c:v>
                </c:pt>
                <c:pt idx="35" formatCode="General">
                  <c:v>102</c:v>
                </c:pt>
                <c:pt idx="36" formatCode="General">
                  <c:v>56</c:v>
                </c:pt>
                <c:pt idx="37" formatCode="General">
                  <c:v>93</c:v>
                </c:pt>
                <c:pt idx="38" formatCode="General">
                  <c:v>112</c:v>
                </c:pt>
                <c:pt idx="39" formatCode="General">
                  <c:v>83</c:v>
                </c:pt>
                <c:pt idx="40" formatCode="General">
                  <c:v>104</c:v>
                </c:pt>
                <c:pt idx="41" formatCode="General">
                  <c:v>147</c:v>
                </c:pt>
                <c:pt idx="42" formatCode="General">
                  <c:v>105</c:v>
                </c:pt>
                <c:pt idx="43" formatCode="General">
                  <c:v>114</c:v>
                </c:pt>
                <c:pt idx="44" formatCode="General">
                  <c:v>87</c:v>
                </c:pt>
                <c:pt idx="45" formatCode="General">
                  <c:v>113</c:v>
                </c:pt>
                <c:pt idx="46" formatCode="General">
                  <c:v>45</c:v>
                </c:pt>
                <c:pt idx="47" formatCode="General">
                  <c:v>50</c:v>
                </c:pt>
                <c:pt idx="48" formatCode="General">
                  <c:v>64</c:v>
                </c:pt>
                <c:pt idx="49" formatCode="General">
                  <c:v>79</c:v>
                </c:pt>
                <c:pt idx="50" formatCode="General">
                  <c:v>86</c:v>
                </c:pt>
                <c:pt idx="51" formatCode="General">
                  <c:v>78</c:v>
                </c:pt>
                <c:pt idx="52" formatCode="General">
                  <c:v>110</c:v>
                </c:pt>
                <c:pt idx="53" formatCode="General">
                  <c:v>95</c:v>
                </c:pt>
                <c:pt idx="54" formatCode="General">
                  <c:v>89</c:v>
                </c:pt>
                <c:pt idx="55" formatCode="General">
                  <c:v>78</c:v>
                </c:pt>
                <c:pt idx="56" formatCode="General">
                  <c:v>74</c:v>
                </c:pt>
                <c:pt idx="57" formatCode="General">
                  <c:v>68</c:v>
                </c:pt>
                <c:pt idx="58" formatCode="General">
                  <c:v>59</c:v>
                </c:pt>
                <c:pt idx="59" formatCode="General">
                  <c:v>62</c:v>
                </c:pt>
                <c:pt idx="60" formatCode="General">
                  <c:v>77</c:v>
                </c:pt>
                <c:pt idx="61" formatCode="General">
                  <c:v>79</c:v>
                </c:pt>
                <c:pt idx="62" formatCode="General">
                  <c:v>102</c:v>
                </c:pt>
                <c:pt idx="63" formatCode="General">
                  <c:v>71</c:v>
                </c:pt>
                <c:pt idx="64" formatCode="General">
                  <c:v>66</c:v>
                </c:pt>
                <c:pt idx="65" formatCode="General">
                  <c:v>96</c:v>
                </c:pt>
                <c:pt idx="66" formatCode="General">
                  <c:v>81</c:v>
                </c:pt>
                <c:pt idx="67" formatCode="General">
                  <c:v>89</c:v>
                </c:pt>
                <c:pt idx="68" formatCode="General">
                  <c:v>107</c:v>
                </c:pt>
                <c:pt idx="69" formatCode="General">
                  <c:v>118</c:v>
                </c:pt>
                <c:pt idx="70" formatCode="General">
                  <c:v>91</c:v>
                </c:pt>
                <c:pt idx="71" formatCode="General">
                  <c:v>102</c:v>
                </c:pt>
                <c:pt idx="72" formatCode="General">
                  <c:v>110</c:v>
                </c:pt>
                <c:pt idx="73" formatCode="General">
                  <c:v>88</c:v>
                </c:pt>
                <c:pt idx="74" formatCode="General">
                  <c:v>122</c:v>
                </c:pt>
                <c:pt idx="75" formatCode="General">
                  <c:v>144</c:v>
                </c:pt>
                <c:pt idx="76" formatCode="General">
                  <c:v>105</c:v>
                </c:pt>
                <c:pt idx="77" formatCode="General">
                  <c:v>106</c:v>
                </c:pt>
                <c:pt idx="78" formatCode="General">
                  <c:v>111</c:v>
                </c:pt>
                <c:pt idx="79" formatCode="General">
                  <c:v>104</c:v>
                </c:pt>
                <c:pt idx="80" formatCode="General">
                  <c:v>103</c:v>
                </c:pt>
                <c:pt idx="81" formatCode="General">
                  <c:v>84</c:v>
                </c:pt>
                <c:pt idx="82" formatCode="General">
                  <c:v>86</c:v>
                </c:pt>
                <c:pt idx="83" formatCode="General">
                  <c:v>117</c:v>
                </c:pt>
                <c:pt idx="84" formatCode="General">
                  <c:v>93</c:v>
                </c:pt>
                <c:pt idx="85" formatCode="General">
                  <c:v>116</c:v>
                </c:pt>
                <c:pt idx="86" formatCode="General">
                  <c:v>123</c:v>
                </c:pt>
                <c:pt idx="87" formatCode="General">
                  <c:v>123</c:v>
                </c:pt>
                <c:pt idx="88" formatCode="General">
                  <c:v>121</c:v>
                </c:pt>
                <c:pt idx="89" formatCode="General">
                  <c:v>104</c:v>
                </c:pt>
                <c:pt idx="90" formatCode="General">
                  <c:v>110</c:v>
                </c:pt>
                <c:pt idx="91" formatCode="General">
                  <c:v>110</c:v>
                </c:pt>
                <c:pt idx="92" formatCode="General">
                  <c:v>156</c:v>
                </c:pt>
                <c:pt idx="93" formatCode="General">
                  <c:v>113</c:v>
                </c:pt>
                <c:pt idx="94" formatCode="General">
                  <c:v>117</c:v>
                </c:pt>
                <c:pt idx="95" formatCode="General">
                  <c:v>106</c:v>
                </c:pt>
                <c:pt idx="96" formatCode="General">
                  <c:v>104</c:v>
                </c:pt>
                <c:pt idx="97" formatCode="General">
                  <c:v>103</c:v>
                </c:pt>
                <c:pt idx="98" formatCode="General">
                  <c:v>107</c:v>
                </c:pt>
                <c:pt idx="99" formatCode="General">
                  <c:v>95.2</c:v>
                </c:pt>
                <c:pt idx="100" formatCode="General">
                  <c:v>116</c:v>
                </c:pt>
                <c:pt idx="101" formatCode="General">
                  <c:v>142</c:v>
                </c:pt>
                <c:pt idx="102" formatCode="General">
                  <c:v>204</c:v>
                </c:pt>
                <c:pt idx="103" formatCode="General">
                  <c:v>126</c:v>
                </c:pt>
                <c:pt idx="104" formatCode="General">
                  <c:v>136</c:v>
                </c:pt>
                <c:pt idx="105" formatCode="General">
                  <c:v>138</c:v>
                </c:pt>
                <c:pt idx="106" formatCode="General">
                  <c:v>93</c:v>
                </c:pt>
                <c:pt idx="107" formatCode="General">
                  <c:v>111</c:v>
                </c:pt>
                <c:pt idx="108" formatCode="General">
                  <c:v>104</c:v>
                </c:pt>
                <c:pt idx="109" formatCode="General">
                  <c:v>110</c:v>
                </c:pt>
                <c:pt idx="110" formatCode="General">
                  <c:v>110</c:v>
                </c:pt>
                <c:pt idx="111" formatCode="General">
                  <c:v>126</c:v>
                </c:pt>
                <c:pt idx="112" formatCode="General">
                  <c:v>129</c:v>
                </c:pt>
                <c:pt idx="113" formatCode="General">
                  <c:v>134</c:v>
                </c:pt>
                <c:pt idx="114" formatCode="General">
                  <c:v>101</c:v>
                </c:pt>
                <c:pt idx="115" formatCode="General">
                  <c:v>125</c:v>
                </c:pt>
                <c:pt idx="116" formatCode="General">
                  <c:v>115</c:v>
                </c:pt>
                <c:pt idx="117" formatCode="General">
                  <c:v>150</c:v>
                </c:pt>
                <c:pt idx="118" formatCode="General">
                  <c:v>124</c:v>
                </c:pt>
                <c:pt idx="119" formatCode="General">
                  <c:v>112</c:v>
                </c:pt>
                <c:pt idx="120" formatCode="General">
                  <c:v>133</c:v>
                </c:pt>
                <c:pt idx="121" formatCode="General">
                  <c:v>120</c:v>
                </c:pt>
                <c:pt idx="122" formatCode="General">
                  <c:v>115</c:v>
                </c:pt>
                <c:pt idx="123" formatCode="General">
                  <c:v>138</c:v>
                </c:pt>
                <c:pt idx="124" formatCode="General">
                  <c:v>142</c:v>
                </c:pt>
                <c:pt idx="125" formatCode="General">
                  <c:v>131</c:v>
                </c:pt>
                <c:pt idx="126" formatCode="General">
                  <c:v>125</c:v>
                </c:pt>
                <c:pt idx="127" formatCode="General">
                  <c:v>171</c:v>
                </c:pt>
                <c:pt idx="128" formatCode="General">
                  <c:v>155</c:v>
                </c:pt>
                <c:pt idx="129" formatCode="General">
                  <c:v>142</c:v>
                </c:pt>
                <c:pt idx="130" formatCode="General">
                  <c:v>77</c:v>
                </c:pt>
                <c:pt idx="131" formatCode="General">
                  <c:v>58</c:v>
                </c:pt>
                <c:pt idx="132" formatCode="General">
                  <c:v>49</c:v>
                </c:pt>
                <c:pt idx="133" formatCode="General">
                  <c:v>90.3</c:v>
                </c:pt>
                <c:pt idx="134" formatCode="General">
                  <c:v>108</c:v>
                </c:pt>
                <c:pt idx="135" formatCode="General">
                  <c:v>108</c:v>
                </c:pt>
                <c:pt idx="136" formatCode="General">
                  <c:v>78.599999999999994</c:v>
                </c:pt>
                <c:pt idx="137" formatCode="General">
                  <c:v>51.2</c:v>
                </c:pt>
                <c:pt idx="138" formatCode="General">
                  <c:v>77.430000000000007</c:v>
                </c:pt>
                <c:pt idx="139" formatCode="General">
                  <c:v>54.01</c:v>
                </c:pt>
                <c:pt idx="140" formatCode="General">
                  <c:v>56.85</c:v>
                </c:pt>
                <c:pt idx="141" formatCode="General">
                  <c:v>48</c:v>
                </c:pt>
                <c:pt idx="142" formatCode="General">
                  <c:v>39</c:v>
                </c:pt>
                <c:pt idx="143" formatCode="General">
                  <c:v>43</c:v>
                </c:pt>
                <c:pt idx="144" formatCode="General">
                  <c:v>71</c:v>
                </c:pt>
                <c:pt idx="145" formatCode="General">
                  <c:v>103</c:v>
                </c:pt>
                <c:pt idx="146" formatCode="General">
                  <c:v>78</c:v>
                </c:pt>
                <c:pt idx="147" formatCode="General">
                  <c:v>65</c:v>
                </c:pt>
                <c:pt idx="148" formatCode="General">
                  <c:v>91</c:v>
                </c:pt>
                <c:pt idx="149" formatCode="General">
                  <c:v>63</c:v>
                </c:pt>
                <c:pt idx="150" formatCode="General">
                  <c:v>69</c:v>
                </c:pt>
                <c:pt idx="151" formatCode="General">
                  <c:v>72</c:v>
                </c:pt>
                <c:pt idx="152" formatCode="General">
                  <c:v>80</c:v>
                </c:pt>
                <c:pt idx="153" formatCode="General">
                  <c:v>65</c:v>
                </c:pt>
                <c:pt idx="154" formatCode="General">
                  <c:v>57</c:v>
                </c:pt>
                <c:pt idx="155" formatCode="General">
                  <c:v>66</c:v>
                </c:pt>
                <c:pt idx="156" formatCode="General">
                  <c:v>92</c:v>
                </c:pt>
                <c:pt idx="157" formatCode="General">
                  <c:v>104</c:v>
                </c:pt>
                <c:pt idx="158" formatCode="General">
                  <c:v>110</c:v>
                </c:pt>
                <c:pt idx="159" formatCode="General">
                  <c:v>96</c:v>
                </c:pt>
                <c:pt idx="160" formatCode="General">
                  <c:v>91</c:v>
                </c:pt>
                <c:pt idx="161" formatCode="General">
                  <c:v>96</c:v>
                </c:pt>
                <c:pt idx="162" formatCode="General">
                  <c:v>96</c:v>
                </c:pt>
                <c:pt idx="163" formatCode="General">
                  <c:v>108</c:v>
                </c:pt>
                <c:pt idx="164" formatCode="General">
                  <c:v>108</c:v>
                </c:pt>
                <c:pt idx="165" formatCode="General">
                  <c:v>116</c:v>
                </c:pt>
                <c:pt idx="166" formatCode="General">
                  <c:v>101</c:v>
                </c:pt>
                <c:pt idx="167" formatCode="General">
                  <c:v>114</c:v>
                </c:pt>
                <c:pt idx="168" formatCode="General">
                  <c:v>136</c:v>
                </c:pt>
                <c:pt idx="169" formatCode="General">
                  <c:v>146</c:v>
                </c:pt>
                <c:pt idx="170" formatCode="General">
                  <c:v>109</c:v>
                </c:pt>
                <c:pt idx="171" formatCode="General">
                  <c:v>118</c:v>
                </c:pt>
                <c:pt idx="172" formatCode="General">
                  <c:v>96</c:v>
                </c:pt>
                <c:pt idx="173" formatCode="General">
                  <c:v>120</c:v>
                </c:pt>
                <c:pt idx="174" formatCode="General">
                  <c:v>100</c:v>
                </c:pt>
                <c:pt idx="175" formatCode="General">
                  <c:v>103</c:v>
                </c:pt>
                <c:pt idx="176" formatCode="General">
                  <c:v>127</c:v>
                </c:pt>
                <c:pt idx="177" formatCode="General">
                  <c:v>124</c:v>
                </c:pt>
                <c:pt idx="178" formatCode="General">
                  <c:v>95.7</c:v>
                </c:pt>
                <c:pt idx="179" formatCode="General">
                  <c:v>103</c:v>
                </c:pt>
                <c:pt idx="180" formatCode="General">
                  <c:v>117</c:v>
                </c:pt>
                <c:pt idx="181" formatCode="General">
                  <c:v>114</c:v>
                </c:pt>
                <c:pt idx="182" formatCode="General">
                  <c:v>120</c:v>
                </c:pt>
                <c:pt idx="183" formatCode="General">
                  <c:v>146</c:v>
                </c:pt>
                <c:pt idx="184" formatCode="General">
                  <c:v>115</c:v>
                </c:pt>
                <c:pt idx="185" formatCode="General">
                  <c:v>143</c:v>
                </c:pt>
                <c:pt idx="186" formatCode="General">
                  <c:v>118</c:v>
                </c:pt>
                <c:pt idx="187" formatCode="General">
                  <c:v>157.93</c:v>
                </c:pt>
                <c:pt idx="188" formatCode="General">
                  <c:v>149.19999999999999</c:v>
                </c:pt>
                <c:pt idx="189" formatCode="General">
                  <c:v>149.81</c:v>
                </c:pt>
                <c:pt idx="190" formatCode="General">
                  <c:v>134.02000000000001</c:v>
                </c:pt>
                <c:pt idx="191" formatCode="General">
                  <c:v>133.33000000000001</c:v>
                </c:pt>
                <c:pt idx="193" formatCode="General">
                  <c:v>139.53</c:v>
                </c:pt>
                <c:pt idx="194" formatCode="General">
                  <c:v>179.44</c:v>
                </c:pt>
                <c:pt idx="195" formatCode="General">
                  <c:v>170.06</c:v>
                </c:pt>
                <c:pt idx="196" formatCode="General">
                  <c:v>136.74</c:v>
                </c:pt>
                <c:pt idx="197" formatCode="General">
                  <c:v>130.94</c:v>
                </c:pt>
                <c:pt idx="198" formatCode="General">
                  <c:v>137.19999999999999</c:v>
                </c:pt>
                <c:pt idx="199" formatCode="General">
                  <c:v>130.79</c:v>
                </c:pt>
                <c:pt idx="200" formatCode="General">
                  <c:v>125.87</c:v>
                </c:pt>
                <c:pt idx="201" formatCode="General">
                  <c:v>130.96</c:v>
                </c:pt>
                <c:pt idx="202" formatCode="General">
                  <c:v>126.77</c:v>
                </c:pt>
                <c:pt idx="207" formatCode="General">
                  <c:v>127.06</c:v>
                </c:pt>
                <c:pt idx="208" formatCode="General">
                  <c:v>140.82</c:v>
                </c:pt>
                <c:pt idx="209" formatCode="General">
                  <c:v>137.33000000000001</c:v>
                </c:pt>
                <c:pt idx="210" formatCode="General">
                  <c:v>214.58</c:v>
                </c:pt>
                <c:pt idx="211" formatCode="General">
                  <c:v>527.20000000000005</c:v>
                </c:pt>
                <c:pt idx="212" formatCode="General">
                  <c:v>194.98</c:v>
                </c:pt>
                <c:pt idx="213" formatCode="General">
                  <c:v>175.58</c:v>
                </c:pt>
                <c:pt idx="214" formatCode="General">
                  <c:v>101.85</c:v>
                </c:pt>
                <c:pt idx="215" formatCode="General">
                  <c:v>132.61000000000001</c:v>
                </c:pt>
                <c:pt idx="216" formatCode="General">
                  <c:v>138.22999999999999</c:v>
                </c:pt>
                <c:pt idx="217" formatCode="General">
                  <c:v>116.4</c:v>
                </c:pt>
                <c:pt idx="218" formatCode="General">
                  <c:v>110.58</c:v>
                </c:pt>
                <c:pt idx="219" formatCode="General">
                  <c:v>116.5</c:v>
                </c:pt>
                <c:pt idx="220" formatCode="General">
                  <c:v>109.8</c:v>
                </c:pt>
                <c:pt idx="221" formatCode="General">
                  <c:v>126.47</c:v>
                </c:pt>
                <c:pt idx="222" formatCode="General">
                  <c:v>116.31</c:v>
                </c:pt>
                <c:pt idx="223" formatCode="General">
                  <c:v>140.32</c:v>
                </c:pt>
                <c:pt idx="224" formatCode="General">
                  <c:v>114.11</c:v>
                </c:pt>
                <c:pt idx="225" formatCode="General">
                  <c:v>87.97</c:v>
                </c:pt>
                <c:pt idx="226" formatCode="General">
                  <c:v>82.54</c:v>
                </c:pt>
                <c:pt idx="227" formatCode="General">
                  <c:v>70.22</c:v>
                </c:pt>
                <c:pt idx="228" formatCode="General">
                  <c:v>106.24</c:v>
                </c:pt>
                <c:pt idx="229" formatCode="General">
                  <c:v>90.1</c:v>
                </c:pt>
                <c:pt idx="230" formatCode="General">
                  <c:v>80.89</c:v>
                </c:pt>
                <c:pt idx="231" formatCode="General">
                  <c:v>84.23</c:v>
                </c:pt>
                <c:pt idx="232" formatCode="General">
                  <c:v>92.46</c:v>
                </c:pt>
                <c:pt idx="233" formatCode="General">
                  <c:v>264.05</c:v>
                </c:pt>
                <c:pt idx="234" formatCode="General">
                  <c:v>197.1</c:v>
                </c:pt>
                <c:pt idx="235" formatCode="General">
                  <c:v>166.02</c:v>
                </c:pt>
                <c:pt idx="236" formatCode="General">
                  <c:v>147.09</c:v>
                </c:pt>
                <c:pt idx="237" formatCode="General">
                  <c:v>56.88</c:v>
                </c:pt>
                <c:pt idx="238" formatCode="General">
                  <c:v>48.29</c:v>
                </c:pt>
                <c:pt idx="239" formatCode="General">
                  <c:v>65.05</c:v>
                </c:pt>
                <c:pt idx="240" formatCode="General">
                  <c:v>109.05</c:v>
                </c:pt>
                <c:pt idx="241" formatCode="General">
                  <c:v>125.69</c:v>
                </c:pt>
                <c:pt idx="242" formatCode="General">
                  <c:v>130.83000000000001</c:v>
                </c:pt>
                <c:pt idx="243" formatCode="General">
                  <c:v>131.1</c:v>
                </c:pt>
                <c:pt idx="244" formatCode="General">
                  <c:v>125.9</c:v>
                </c:pt>
                <c:pt idx="245" formatCode="General">
                  <c:v>143.69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4E9-47E7-999C-DB109447AC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5182528"/>
        <c:axId val="1"/>
      </c:scatterChart>
      <c:dateAx>
        <c:axId val="625182528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300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Sulfato (mg/l)</a:t>
                </a:r>
              </a:p>
            </c:rich>
          </c:tx>
          <c:layout>
            <c:manualLayout>
              <c:xMode val="edge"/>
              <c:yMode val="edge"/>
              <c:x val="1.9941961480167091E-2"/>
              <c:y val="0.3469253543307086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5182528"/>
        <c:crosses val="autoZero"/>
        <c:crossBetween val="between"/>
        <c:majorUnit val="5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9306075021872263"/>
          <c:y val="0.87275087447017885"/>
          <c:w val="0.4123708920187793"/>
          <c:h val="9.0009868766404155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Estero Pupio antes de quebrada Llau llau</a:t>
            </a:r>
          </a:p>
        </c:rich>
      </c:tx>
      <c:layout>
        <c:manualLayout>
          <c:xMode val="edge"/>
          <c:yMode val="edge"/>
          <c:x val="0.30042921105450054"/>
          <c:y val="1.8111195630572285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928439932566749"/>
          <c:y val="0.18164372369378418"/>
          <c:w val="0.8479914116489714"/>
          <c:h val="0.5352250520253018"/>
        </c:manualLayout>
      </c:layout>
      <c:lineChart>
        <c:grouping val="standard"/>
        <c:varyColors val="0"/>
        <c:ser>
          <c:idx val="1"/>
          <c:order val="1"/>
          <c:tx>
            <c:strRef>
              <c:f>'Est Pupio antes Llau Llau'!$C$1</c:f>
              <c:strCache>
                <c:ptCount val="1"/>
                <c:pt idx="0">
                  <c:v>Límite Referencia NCh1333 Cobre Total = 0,20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'Est Pupio antes Llau Llau'!$A$17:$A$263</c:f>
              <c:numCache>
                <c:formatCode>mmm\-yy</c:formatCode>
                <c:ptCount val="247"/>
                <c:pt idx="0">
                  <c:v>38817</c:v>
                </c:pt>
                <c:pt idx="1">
                  <c:v>38868</c:v>
                </c:pt>
                <c:pt idx="2">
                  <c:v>38896</c:v>
                </c:pt>
                <c:pt idx="3">
                  <c:v>38910</c:v>
                </c:pt>
                <c:pt idx="4">
                  <c:v>38958</c:v>
                </c:pt>
                <c:pt idx="5">
                  <c:v>38972</c:v>
                </c:pt>
                <c:pt idx="6">
                  <c:v>39000</c:v>
                </c:pt>
                <c:pt idx="7">
                  <c:v>39051</c:v>
                </c:pt>
                <c:pt idx="8">
                  <c:v>39073</c:v>
                </c:pt>
                <c:pt idx="9">
                  <c:v>39091</c:v>
                </c:pt>
                <c:pt idx="10">
                  <c:v>39140</c:v>
                </c:pt>
                <c:pt idx="11">
                  <c:v>39163</c:v>
                </c:pt>
                <c:pt idx="12">
                  <c:v>39196</c:v>
                </c:pt>
                <c:pt idx="13">
                  <c:v>39204</c:v>
                </c:pt>
                <c:pt idx="14">
                  <c:v>39235</c:v>
                </c:pt>
                <c:pt idx="15">
                  <c:v>39265</c:v>
                </c:pt>
                <c:pt idx="16">
                  <c:v>39296</c:v>
                </c:pt>
                <c:pt idx="17">
                  <c:v>39327</c:v>
                </c:pt>
                <c:pt idx="18">
                  <c:v>39357</c:v>
                </c:pt>
                <c:pt idx="19">
                  <c:v>39388</c:v>
                </c:pt>
                <c:pt idx="20">
                  <c:v>39418</c:v>
                </c:pt>
                <c:pt idx="21">
                  <c:v>39449</c:v>
                </c:pt>
                <c:pt idx="22">
                  <c:v>39480</c:v>
                </c:pt>
                <c:pt idx="23">
                  <c:v>39509</c:v>
                </c:pt>
                <c:pt idx="24">
                  <c:v>39540</c:v>
                </c:pt>
                <c:pt idx="25">
                  <c:v>39570</c:v>
                </c:pt>
                <c:pt idx="26">
                  <c:v>39601</c:v>
                </c:pt>
                <c:pt idx="27">
                  <c:v>39631</c:v>
                </c:pt>
                <c:pt idx="28">
                  <c:v>39662</c:v>
                </c:pt>
                <c:pt idx="29">
                  <c:v>39693</c:v>
                </c:pt>
                <c:pt idx="30">
                  <c:v>39723</c:v>
                </c:pt>
                <c:pt idx="31">
                  <c:v>39754</c:v>
                </c:pt>
                <c:pt idx="32">
                  <c:v>39784</c:v>
                </c:pt>
                <c:pt idx="33">
                  <c:v>39815</c:v>
                </c:pt>
                <c:pt idx="34">
                  <c:v>39846</c:v>
                </c:pt>
                <c:pt idx="35">
                  <c:v>39874</c:v>
                </c:pt>
                <c:pt idx="36">
                  <c:v>39905</c:v>
                </c:pt>
                <c:pt idx="37">
                  <c:v>39935</c:v>
                </c:pt>
                <c:pt idx="38">
                  <c:v>39966</c:v>
                </c:pt>
                <c:pt idx="39">
                  <c:v>39996</c:v>
                </c:pt>
                <c:pt idx="40">
                  <c:v>40027</c:v>
                </c:pt>
                <c:pt idx="41">
                  <c:v>40058</c:v>
                </c:pt>
                <c:pt idx="42">
                  <c:v>40088</c:v>
                </c:pt>
                <c:pt idx="43">
                  <c:v>40119</c:v>
                </c:pt>
                <c:pt idx="44">
                  <c:v>40149</c:v>
                </c:pt>
                <c:pt idx="45">
                  <c:v>40180</c:v>
                </c:pt>
                <c:pt idx="46">
                  <c:v>40211</c:v>
                </c:pt>
                <c:pt idx="47">
                  <c:v>40239</c:v>
                </c:pt>
                <c:pt idx="48">
                  <c:v>40270</c:v>
                </c:pt>
                <c:pt idx="49">
                  <c:v>40300</c:v>
                </c:pt>
                <c:pt idx="50">
                  <c:v>40331</c:v>
                </c:pt>
                <c:pt idx="51">
                  <c:v>40361</c:v>
                </c:pt>
                <c:pt idx="52">
                  <c:v>40392</c:v>
                </c:pt>
                <c:pt idx="53">
                  <c:v>40423</c:v>
                </c:pt>
                <c:pt idx="54">
                  <c:v>40453</c:v>
                </c:pt>
                <c:pt idx="55">
                  <c:v>40484</c:v>
                </c:pt>
                <c:pt idx="56">
                  <c:v>40514</c:v>
                </c:pt>
                <c:pt idx="57">
                  <c:v>40555</c:v>
                </c:pt>
                <c:pt idx="58">
                  <c:v>40587</c:v>
                </c:pt>
                <c:pt idx="59">
                  <c:v>40626</c:v>
                </c:pt>
                <c:pt idx="60">
                  <c:v>40644</c:v>
                </c:pt>
                <c:pt idx="61">
                  <c:v>40669</c:v>
                </c:pt>
                <c:pt idx="62">
                  <c:v>40718</c:v>
                </c:pt>
                <c:pt idx="63">
                  <c:v>40753</c:v>
                </c:pt>
                <c:pt idx="64">
                  <c:v>40786</c:v>
                </c:pt>
                <c:pt idx="65">
                  <c:v>40800</c:v>
                </c:pt>
                <c:pt idx="66">
                  <c:v>40822</c:v>
                </c:pt>
                <c:pt idx="67">
                  <c:v>40862</c:v>
                </c:pt>
                <c:pt idx="68">
                  <c:v>40904</c:v>
                </c:pt>
                <c:pt idx="69">
                  <c:v>40932</c:v>
                </c:pt>
                <c:pt idx="70">
                  <c:v>40940</c:v>
                </c:pt>
                <c:pt idx="71">
                  <c:v>40991</c:v>
                </c:pt>
                <c:pt idx="72">
                  <c:v>41002</c:v>
                </c:pt>
                <c:pt idx="73">
                  <c:v>41031</c:v>
                </c:pt>
                <c:pt idx="74">
                  <c:v>41080</c:v>
                </c:pt>
                <c:pt idx="75">
                  <c:v>41093</c:v>
                </c:pt>
                <c:pt idx="76">
                  <c:v>41128</c:v>
                </c:pt>
                <c:pt idx="77">
                  <c:v>41158</c:v>
                </c:pt>
                <c:pt idx="78">
                  <c:v>41202</c:v>
                </c:pt>
                <c:pt idx="79">
                  <c:v>41220</c:v>
                </c:pt>
                <c:pt idx="80">
                  <c:v>41255</c:v>
                </c:pt>
                <c:pt idx="81">
                  <c:v>41296</c:v>
                </c:pt>
                <c:pt idx="82">
                  <c:v>41311</c:v>
                </c:pt>
                <c:pt idx="83">
                  <c:v>41338</c:v>
                </c:pt>
                <c:pt idx="84">
                  <c:v>41366</c:v>
                </c:pt>
                <c:pt idx="85">
                  <c:v>41397</c:v>
                </c:pt>
                <c:pt idx="86">
                  <c:v>41452</c:v>
                </c:pt>
                <c:pt idx="87">
                  <c:v>41466</c:v>
                </c:pt>
                <c:pt idx="88">
                  <c:v>41494</c:v>
                </c:pt>
                <c:pt idx="89">
                  <c:v>41521</c:v>
                </c:pt>
                <c:pt idx="90">
                  <c:v>41548</c:v>
                </c:pt>
                <c:pt idx="91">
                  <c:v>41579</c:v>
                </c:pt>
                <c:pt idx="92">
                  <c:v>41611</c:v>
                </c:pt>
                <c:pt idx="93">
                  <c:v>41661</c:v>
                </c:pt>
                <c:pt idx="94">
                  <c:v>41688</c:v>
                </c:pt>
                <c:pt idx="95">
                  <c:v>41716</c:v>
                </c:pt>
                <c:pt idx="96">
                  <c:v>41733</c:v>
                </c:pt>
                <c:pt idx="97">
                  <c:v>41761</c:v>
                </c:pt>
                <c:pt idx="98">
                  <c:v>41815</c:v>
                </c:pt>
                <c:pt idx="99">
                  <c:v>41815</c:v>
                </c:pt>
                <c:pt idx="100">
                  <c:v>41829</c:v>
                </c:pt>
                <c:pt idx="101">
                  <c:v>41859</c:v>
                </c:pt>
                <c:pt idx="102">
                  <c:v>41886</c:v>
                </c:pt>
                <c:pt idx="103">
                  <c:v>41921</c:v>
                </c:pt>
                <c:pt idx="104">
                  <c:v>41951</c:v>
                </c:pt>
                <c:pt idx="105">
                  <c:v>41975</c:v>
                </c:pt>
                <c:pt idx="106">
                  <c:v>42006</c:v>
                </c:pt>
                <c:pt idx="107">
                  <c:v>42048</c:v>
                </c:pt>
                <c:pt idx="108">
                  <c:v>42075</c:v>
                </c:pt>
                <c:pt idx="109">
                  <c:v>42102</c:v>
                </c:pt>
                <c:pt idx="110">
                  <c:v>42133</c:v>
                </c:pt>
                <c:pt idx="111">
                  <c:v>42159</c:v>
                </c:pt>
                <c:pt idx="112">
                  <c:v>42186</c:v>
                </c:pt>
                <c:pt idx="113">
                  <c:v>42242</c:v>
                </c:pt>
                <c:pt idx="114">
                  <c:v>42271</c:v>
                </c:pt>
                <c:pt idx="115">
                  <c:v>42284</c:v>
                </c:pt>
                <c:pt idx="116">
                  <c:v>42311</c:v>
                </c:pt>
                <c:pt idx="117">
                  <c:v>42354</c:v>
                </c:pt>
                <c:pt idx="118">
                  <c:v>42381</c:v>
                </c:pt>
                <c:pt idx="119">
                  <c:v>42413</c:v>
                </c:pt>
                <c:pt idx="120">
                  <c:v>42437</c:v>
                </c:pt>
                <c:pt idx="121">
                  <c:v>42465</c:v>
                </c:pt>
                <c:pt idx="122">
                  <c:v>42508</c:v>
                </c:pt>
                <c:pt idx="123">
                  <c:v>42539</c:v>
                </c:pt>
                <c:pt idx="124">
                  <c:v>42552</c:v>
                </c:pt>
                <c:pt idx="125">
                  <c:v>42605</c:v>
                </c:pt>
                <c:pt idx="126">
                  <c:v>42633</c:v>
                </c:pt>
                <c:pt idx="127">
                  <c:v>42655</c:v>
                </c:pt>
                <c:pt idx="128">
                  <c:v>42692</c:v>
                </c:pt>
                <c:pt idx="129">
                  <c:v>42705</c:v>
                </c:pt>
                <c:pt idx="130">
                  <c:v>42736</c:v>
                </c:pt>
                <c:pt idx="131">
                  <c:v>42767</c:v>
                </c:pt>
                <c:pt idx="132">
                  <c:v>42795</c:v>
                </c:pt>
                <c:pt idx="133">
                  <c:v>42826</c:v>
                </c:pt>
                <c:pt idx="134">
                  <c:v>42856</c:v>
                </c:pt>
                <c:pt idx="135">
                  <c:v>42887</c:v>
                </c:pt>
                <c:pt idx="136">
                  <c:v>42940</c:v>
                </c:pt>
                <c:pt idx="137">
                  <c:v>42967</c:v>
                </c:pt>
                <c:pt idx="138">
                  <c:v>42997</c:v>
                </c:pt>
                <c:pt idx="139">
                  <c:v>43011</c:v>
                </c:pt>
                <c:pt idx="140">
                  <c:v>43058</c:v>
                </c:pt>
                <c:pt idx="141">
                  <c:v>43081</c:v>
                </c:pt>
                <c:pt idx="142">
                  <c:v>43110</c:v>
                </c:pt>
                <c:pt idx="143">
                  <c:v>43137</c:v>
                </c:pt>
                <c:pt idx="144">
                  <c:v>43180</c:v>
                </c:pt>
                <c:pt idx="145">
                  <c:v>43213</c:v>
                </c:pt>
                <c:pt idx="146">
                  <c:v>43223</c:v>
                </c:pt>
                <c:pt idx="147">
                  <c:v>43265</c:v>
                </c:pt>
                <c:pt idx="148">
                  <c:v>43294</c:v>
                </c:pt>
                <c:pt idx="149">
                  <c:v>43322</c:v>
                </c:pt>
                <c:pt idx="150">
                  <c:v>43347</c:v>
                </c:pt>
                <c:pt idx="151">
                  <c:v>43391</c:v>
                </c:pt>
                <c:pt idx="152">
                  <c:v>43417</c:v>
                </c:pt>
                <c:pt idx="153">
                  <c:v>43436</c:v>
                </c:pt>
                <c:pt idx="154">
                  <c:v>43473</c:v>
                </c:pt>
                <c:pt idx="155">
                  <c:v>43501</c:v>
                </c:pt>
                <c:pt idx="156">
                  <c:v>43532</c:v>
                </c:pt>
                <c:pt idx="157">
                  <c:v>43558</c:v>
                </c:pt>
                <c:pt idx="158">
                  <c:v>43587</c:v>
                </c:pt>
                <c:pt idx="159">
                  <c:v>43642</c:v>
                </c:pt>
                <c:pt idx="160">
                  <c:v>43655</c:v>
                </c:pt>
                <c:pt idx="161">
                  <c:v>43678</c:v>
                </c:pt>
                <c:pt idx="162">
                  <c:v>43730</c:v>
                </c:pt>
                <c:pt idx="163">
                  <c:v>43753</c:v>
                </c:pt>
                <c:pt idx="164">
                  <c:v>43796</c:v>
                </c:pt>
                <c:pt idx="165">
                  <c:v>43824</c:v>
                </c:pt>
                <c:pt idx="166">
                  <c:v>43851</c:v>
                </c:pt>
                <c:pt idx="167">
                  <c:v>43884</c:v>
                </c:pt>
                <c:pt idx="168">
                  <c:v>43901</c:v>
                </c:pt>
                <c:pt idx="169">
                  <c:v>43936</c:v>
                </c:pt>
                <c:pt idx="170">
                  <c:v>43980</c:v>
                </c:pt>
                <c:pt idx="171">
                  <c:v>43992</c:v>
                </c:pt>
                <c:pt idx="172">
                  <c:v>44041</c:v>
                </c:pt>
                <c:pt idx="173">
                  <c:v>44062</c:v>
                </c:pt>
                <c:pt idx="174">
                  <c:v>44097</c:v>
                </c:pt>
                <c:pt idx="175">
                  <c:v>44108</c:v>
                </c:pt>
                <c:pt idx="176">
                  <c:v>44159</c:v>
                </c:pt>
                <c:pt idx="177">
                  <c:v>44181</c:v>
                </c:pt>
                <c:pt idx="178">
                  <c:v>44201</c:v>
                </c:pt>
                <c:pt idx="179">
                  <c:v>44237</c:v>
                </c:pt>
                <c:pt idx="180">
                  <c:v>44272</c:v>
                </c:pt>
                <c:pt idx="181">
                  <c:v>44287</c:v>
                </c:pt>
                <c:pt idx="182">
                  <c:v>44335</c:v>
                </c:pt>
                <c:pt idx="183">
                  <c:v>44349</c:v>
                </c:pt>
                <c:pt idx="184">
                  <c:v>44400</c:v>
                </c:pt>
                <c:pt idx="185">
                  <c:v>44411</c:v>
                </c:pt>
                <c:pt idx="186">
                  <c:v>44442</c:v>
                </c:pt>
                <c:pt idx="187">
                  <c:v>44475</c:v>
                </c:pt>
                <c:pt idx="188">
                  <c:v>44510</c:v>
                </c:pt>
                <c:pt idx="189">
                  <c:v>44538</c:v>
                </c:pt>
                <c:pt idx="190">
                  <c:v>44566</c:v>
                </c:pt>
                <c:pt idx="191">
                  <c:v>44608</c:v>
                </c:pt>
                <c:pt idx="192">
                  <c:v>44641</c:v>
                </c:pt>
                <c:pt idx="193">
                  <c:v>44663</c:v>
                </c:pt>
                <c:pt idx="194">
                  <c:v>44684</c:v>
                </c:pt>
                <c:pt idx="195">
                  <c:v>44733</c:v>
                </c:pt>
                <c:pt idx="196">
                  <c:v>44769</c:v>
                </c:pt>
                <c:pt idx="197">
                  <c:v>44783</c:v>
                </c:pt>
                <c:pt idx="198">
                  <c:v>44811</c:v>
                </c:pt>
                <c:pt idx="199">
                  <c:v>44845</c:v>
                </c:pt>
                <c:pt idx="200">
                  <c:v>44872</c:v>
                </c:pt>
                <c:pt idx="201">
                  <c:v>44900</c:v>
                </c:pt>
                <c:pt idx="202">
                  <c:v>44935</c:v>
                </c:pt>
                <c:pt idx="203">
                  <c:v>44963</c:v>
                </c:pt>
                <c:pt idx="204">
                  <c:v>45012</c:v>
                </c:pt>
                <c:pt idx="205">
                  <c:v>45040</c:v>
                </c:pt>
                <c:pt idx="206">
                  <c:v>45061</c:v>
                </c:pt>
                <c:pt idx="207">
                  <c:v>45096</c:v>
                </c:pt>
                <c:pt idx="208">
                  <c:v>45110</c:v>
                </c:pt>
                <c:pt idx="209">
                  <c:v>45161</c:v>
                </c:pt>
                <c:pt idx="210">
                  <c:v>45175</c:v>
                </c:pt>
                <c:pt idx="211">
                  <c:v>45213</c:v>
                </c:pt>
                <c:pt idx="212">
                  <c:v>45238</c:v>
                </c:pt>
                <c:pt idx="213">
                  <c:v>45264</c:v>
                </c:pt>
                <c:pt idx="214">
                  <c:v>45293</c:v>
                </c:pt>
                <c:pt idx="215">
                  <c:v>45334</c:v>
                </c:pt>
                <c:pt idx="216">
                  <c:v>45378</c:v>
                </c:pt>
                <c:pt idx="217">
                  <c:v>45399</c:v>
                </c:pt>
                <c:pt idx="218">
                  <c:v>45441</c:v>
                </c:pt>
                <c:pt idx="219">
                  <c:v>45458</c:v>
                </c:pt>
                <c:pt idx="220">
                  <c:v>45459</c:v>
                </c:pt>
                <c:pt idx="221">
                  <c:v>45460</c:v>
                </c:pt>
                <c:pt idx="222">
                  <c:v>45461</c:v>
                </c:pt>
                <c:pt idx="223">
                  <c:v>45462</c:v>
                </c:pt>
                <c:pt idx="224">
                  <c:v>45463</c:v>
                </c:pt>
                <c:pt idx="225">
                  <c:v>45464</c:v>
                </c:pt>
                <c:pt idx="226">
                  <c:v>45475</c:v>
                </c:pt>
                <c:pt idx="227">
                  <c:v>45511</c:v>
                </c:pt>
                <c:pt idx="228">
                  <c:v>45521</c:v>
                </c:pt>
                <c:pt idx="229">
                  <c:v>45522</c:v>
                </c:pt>
                <c:pt idx="230">
                  <c:v>45523</c:v>
                </c:pt>
                <c:pt idx="231">
                  <c:v>45524</c:v>
                </c:pt>
                <c:pt idx="232">
                  <c:v>45525</c:v>
                </c:pt>
                <c:pt idx="233">
                  <c:v>45526</c:v>
                </c:pt>
                <c:pt idx="234">
                  <c:v>45527</c:v>
                </c:pt>
                <c:pt idx="235">
                  <c:v>45528</c:v>
                </c:pt>
                <c:pt idx="236">
                  <c:v>45529</c:v>
                </c:pt>
                <c:pt idx="237">
                  <c:v>45538</c:v>
                </c:pt>
                <c:pt idx="238">
                  <c:v>45573</c:v>
                </c:pt>
                <c:pt idx="239">
                  <c:v>45601</c:v>
                </c:pt>
                <c:pt idx="240">
                  <c:v>45656</c:v>
                </c:pt>
                <c:pt idx="241">
                  <c:v>45663</c:v>
                </c:pt>
                <c:pt idx="242">
                  <c:v>45698</c:v>
                </c:pt>
                <c:pt idx="243">
                  <c:v>45733</c:v>
                </c:pt>
                <c:pt idx="244">
                  <c:v>45749</c:v>
                </c:pt>
                <c:pt idx="245">
                  <c:v>45803</c:v>
                </c:pt>
                <c:pt idx="246">
                  <c:v>45817</c:v>
                </c:pt>
              </c:numCache>
            </c:numRef>
          </c:cat>
          <c:val>
            <c:numRef>
              <c:f>'Est Pupio antes Llau Llau'!$C$17:$C$263</c:f>
              <c:numCache>
                <c:formatCode>General</c:formatCode>
                <c:ptCount val="247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  <c:pt idx="220">
                  <c:v>0.2</c:v>
                </c:pt>
                <c:pt idx="221">
                  <c:v>0.2</c:v>
                </c:pt>
                <c:pt idx="222">
                  <c:v>0.2</c:v>
                </c:pt>
                <c:pt idx="223">
                  <c:v>0.2</c:v>
                </c:pt>
                <c:pt idx="224">
                  <c:v>0.2</c:v>
                </c:pt>
                <c:pt idx="225">
                  <c:v>0.2</c:v>
                </c:pt>
                <c:pt idx="226">
                  <c:v>0.2</c:v>
                </c:pt>
                <c:pt idx="227">
                  <c:v>0.2</c:v>
                </c:pt>
                <c:pt idx="228">
                  <c:v>0.2</c:v>
                </c:pt>
                <c:pt idx="229">
                  <c:v>0.2</c:v>
                </c:pt>
                <c:pt idx="230">
                  <c:v>0.2</c:v>
                </c:pt>
                <c:pt idx="231">
                  <c:v>0.2</c:v>
                </c:pt>
                <c:pt idx="232">
                  <c:v>0.2</c:v>
                </c:pt>
                <c:pt idx="233">
                  <c:v>0.2</c:v>
                </c:pt>
                <c:pt idx="234">
                  <c:v>0.2</c:v>
                </c:pt>
                <c:pt idx="235">
                  <c:v>0.2</c:v>
                </c:pt>
                <c:pt idx="236">
                  <c:v>0.2</c:v>
                </c:pt>
                <c:pt idx="237">
                  <c:v>0.2</c:v>
                </c:pt>
                <c:pt idx="238">
                  <c:v>0.2</c:v>
                </c:pt>
                <c:pt idx="239">
                  <c:v>0.2</c:v>
                </c:pt>
                <c:pt idx="240">
                  <c:v>0.2</c:v>
                </c:pt>
                <c:pt idx="241">
                  <c:v>0.2</c:v>
                </c:pt>
                <c:pt idx="242">
                  <c:v>0.2</c:v>
                </c:pt>
                <c:pt idx="243">
                  <c:v>0.2</c:v>
                </c:pt>
                <c:pt idx="244">
                  <c:v>0.2</c:v>
                </c:pt>
                <c:pt idx="245">
                  <c:v>0.2</c:v>
                </c:pt>
                <c:pt idx="246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E7B-4BDE-8C72-45E174AA4C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69632"/>
        <c:axId val="1"/>
      </c:lineChart>
      <c:scatterChart>
        <c:scatterStyle val="lineMarker"/>
        <c:varyColors val="0"/>
        <c:ser>
          <c:idx val="0"/>
          <c:order val="0"/>
          <c:tx>
            <c:strRef>
              <c:f>'Est Pupio antes Llau Llau'!$B$1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ln>
                <a:solidFill>
                  <a:schemeClr val="tx2"/>
                </a:solidFill>
              </a:ln>
            </c:spPr>
          </c:marker>
          <c:xVal>
            <c:numRef>
              <c:f>'Est Pupio antes Llau Llau'!$A$17:$A$263</c:f>
              <c:numCache>
                <c:formatCode>mmm\-yy</c:formatCode>
                <c:ptCount val="247"/>
                <c:pt idx="0">
                  <c:v>38817</c:v>
                </c:pt>
                <c:pt idx="1">
                  <c:v>38868</c:v>
                </c:pt>
                <c:pt idx="2">
                  <c:v>38896</c:v>
                </c:pt>
                <c:pt idx="3">
                  <c:v>38910</c:v>
                </c:pt>
                <c:pt idx="4">
                  <c:v>38958</c:v>
                </c:pt>
                <c:pt idx="5">
                  <c:v>38972</c:v>
                </c:pt>
                <c:pt idx="6">
                  <c:v>39000</c:v>
                </c:pt>
                <c:pt idx="7">
                  <c:v>39051</c:v>
                </c:pt>
                <c:pt idx="8">
                  <c:v>39073</c:v>
                </c:pt>
                <c:pt idx="9">
                  <c:v>39091</c:v>
                </c:pt>
                <c:pt idx="10">
                  <c:v>39140</c:v>
                </c:pt>
                <c:pt idx="11">
                  <c:v>39163</c:v>
                </c:pt>
                <c:pt idx="12">
                  <c:v>39196</c:v>
                </c:pt>
                <c:pt idx="13">
                  <c:v>39204</c:v>
                </c:pt>
                <c:pt idx="14">
                  <c:v>39235</c:v>
                </c:pt>
                <c:pt idx="15">
                  <c:v>39265</c:v>
                </c:pt>
                <c:pt idx="16">
                  <c:v>39296</c:v>
                </c:pt>
                <c:pt idx="17">
                  <c:v>39327</c:v>
                </c:pt>
                <c:pt idx="18">
                  <c:v>39357</c:v>
                </c:pt>
                <c:pt idx="19">
                  <c:v>39388</c:v>
                </c:pt>
                <c:pt idx="20">
                  <c:v>39418</c:v>
                </c:pt>
                <c:pt idx="21">
                  <c:v>39449</c:v>
                </c:pt>
                <c:pt idx="22">
                  <c:v>39480</c:v>
                </c:pt>
                <c:pt idx="23">
                  <c:v>39509</c:v>
                </c:pt>
                <c:pt idx="24">
                  <c:v>39540</c:v>
                </c:pt>
                <c:pt idx="25">
                  <c:v>39570</c:v>
                </c:pt>
                <c:pt idx="26">
                  <c:v>39601</c:v>
                </c:pt>
                <c:pt idx="27">
                  <c:v>39631</c:v>
                </c:pt>
                <c:pt idx="28">
                  <c:v>39662</c:v>
                </c:pt>
                <c:pt idx="29">
                  <c:v>39693</c:v>
                </c:pt>
                <c:pt idx="30">
                  <c:v>39723</c:v>
                </c:pt>
                <c:pt idx="31">
                  <c:v>39754</c:v>
                </c:pt>
                <c:pt idx="32">
                  <c:v>39784</c:v>
                </c:pt>
                <c:pt idx="33">
                  <c:v>39815</c:v>
                </c:pt>
                <c:pt idx="34">
                  <c:v>39846</c:v>
                </c:pt>
                <c:pt idx="35">
                  <c:v>39874</c:v>
                </c:pt>
                <c:pt idx="36">
                  <c:v>39905</c:v>
                </c:pt>
                <c:pt idx="37">
                  <c:v>39935</c:v>
                </c:pt>
                <c:pt idx="38">
                  <c:v>39966</c:v>
                </c:pt>
                <c:pt idx="39">
                  <c:v>39996</c:v>
                </c:pt>
                <c:pt idx="40">
                  <c:v>40027</c:v>
                </c:pt>
                <c:pt idx="41">
                  <c:v>40058</c:v>
                </c:pt>
                <c:pt idx="42">
                  <c:v>40088</c:v>
                </c:pt>
                <c:pt idx="43">
                  <c:v>40119</c:v>
                </c:pt>
                <c:pt idx="44">
                  <c:v>40149</c:v>
                </c:pt>
                <c:pt idx="45">
                  <c:v>40180</c:v>
                </c:pt>
                <c:pt idx="46">
                  <c:v>40211</c:v>
                </c:pt>
                <c:pt idx="47">
                  <c:v>40239</c:v>
                </c:pt>
                <c:pt idx="48">
                  <c:v>40270</c:v>
                </c:pt>
                <c:pt idx="49">
                  <c:v>40300</c:v>
                </c:pt>
                <c:pt idx="50">
                  <c:v>40331</c:v>
                </c:pt>
                <c:pt idx="51">
                  <c:v>40361</c:v>
                </c:pt>
                <c:pt idx="52">
                  <c:v>40392</c:v>
                </c:pt>
                <c:pt idx="53">
                  <c:v>40423</c:v>
                </c:pt>
                <c:pt idx="54">
                  <c:v>40453</c:v>
                </c:pt>
                <c:pt idx="55">
                  <c:v>40484</c:v>
                </c:pt>
                <c:pt idx="56">
                  <c:v>40514</c:v>
                </c:pt>
                <c:pt idx="57">
                  <c:v>40555</c:v>
                </c:pt>
                <c:pt idx="58">
                  <c:v>40587</c:v>
                </c:pt>
                <c:pt idx="59">
                  <c:v>40626</c:v>
                </c:pt>
                <c:pt idx="60">
                  <c:v>40644</c:v>
                </c:pt>
                <c:pt idx="61">
                  <c:v>40669</c:v>
                </c:pt>
                <c:pt idx="62">
                  <c:v>40718</c:v>
                </c:pt>
                <c:pt idx="63">
                  <c:v>40753</c:v>
                </c:pt>
                <c:pt idx="64">
                  <c:v>40786</c:v>
                </c:pt>
                <c:pt idx="65">
                  <c:v>40800</c:v>
                </c:pt>
                <c:pt idx="66">
                  <c:v>40822</c:v>
                </c:pt>
                <c:pt idx="67">
                  <c:v>40862</c:v>
                </c:pt>
                <c:pt idx="68">
                  <c:v>40904</c:v>
                </c:pt>
                <c:pt idx="69">
                  <c:v>40932</c:v>
                </c:pt>
                <c:pt idx="70">
                  <c:v>40940</c:v>
                </c:pt>
                <c:pt idx="71">
                  <c:v>40991</c:v>
                </c:pt>
                <c:pt idx="72">
                  <c:v>41002</c:v>
                </c:pt>
                <c:pt idx="73">
                  <c:v>41031</c:v>
                </c:pt>
                <c:pt idx="74">
                  <c:v>41080</c:v>
                </c:pt>
                <c:pt idx="75">
                  <c:v>41093</c:v>
                </c:pt>
                <c:pt idx="76">
                  <c:v>41128</c:v>
                </c:pt>
                <c:pt idx="77">
                  <c:v>41158</c:v>
                </c:pt>
                <c:pt idx="78">
                  <c:v>41202</c:v>
                </c:pt>
                <c:pt idx="79">
                  <c:v>41220</c:v>
                </c:pt>
                <c:pt idx="80">
                  <c:v>41255</c:v>
                </c:pt>
                <c:pt idx="81">
                  <c:v>41296</c:v>
                </c:pt>
                <c:pt idx="82">
                  <c:v>41311</c:v>
                </c:pt>
                <c:pt idx="83">
                  <c:v>41338</c:v>
                </c:pt>
                <c:pt idx="84">
                  <c:v>41366</c:v>
                </c:pt>
                <c:pt idx="85">
                  <c:v>41397</c:v>
                </c:pt>
                <c:pt idx="86">
                  <c:v>41452</c:v>
                </c:pt>
                <c:pt idx="87">
                  <c:v>41466</c:v>
                </c:pt>
                <c:pt idx="88">
                  <c:v>41494</c:v>
                </c:pt>
                <c:pt idx="89">
                  <c:v>41521</c:v>
                </c:pt>
                <c:pt idx="90">
                  <c:v>41548</c:v>
                </c:pt>
                <c:pt idx="91">
                  <c:v>41579</c:v>
                </c:pt>
                <c:pt idx="92">
                  <c:v>41611</c:v>
                </c:pt>
                <c:pt idx="93">
                  <c:v>41661</c:v>
                </c:pt>
                <c:pt idx="94">
                  <c:v>41688</c:v>
                </c:pt>
                <c:pt idx="95">
                  <c:v>41716</c:v>
                </c:pt>
                <c:pt idx="96">
                  <c:v>41733</c:v>
                </c:pt>
                <c:pt idx="97">
                  <c:v>41761</c:v>
                </c:pt>
                <c:pt idx="98">
                  <c:v>41815</c:v>
                </c:pt>
                <c:pt idx="99">
                  <c:v>41815</c:v>
                </c:pt>
                <c:pt idx="100">
                  <c:v>41829</c:v>
                </c:pt>
                <c:pt idx="101">
                  <c:v>41859</c:v>
                </c:pt>
                <c:pt idx="102">
                  <c:v>41886</c:v>
                </c:pt>
                <c:pt idx="103">
                  <c:v>41921</c:v>
                </c:pt>
                <c:pt idx="104">
                  <c:v>41951</c:v>
                </c:pt>
                <c:pt idx="105">
                  <c:v>41975</c:v>
                </c:pt>
                <c:pt idx="106">
                  <c:v>42006</c:v>
                </c:pt>
                <c:pt idx="107">
                  <c:v>42048</c:v>
                </c:pt>
                <c:pt idx="108">
                  <c:v>42075</c:v>
                </c:pt>
                <c:pt idx="109">
                  <c:v>42102</c:v>
                </c:pt>
                <c:pt idx="110">
                  <c:v>42133</c:v>
                </c:pt>
                <c:pt idx="111">
                  <c:v>42159</c:v>
                </c:pt>
                <c:pt idx="112">
                  <c:v>42186</c:v>
                </c:pt>
                <c:pt idx="113">
                  <c:v>42242</c:v>
                </c:pt>
                <c:pt idx="114">
                  <c:v>42271</c:v>
                </c:pt>
                <c:pt idx="115">
                  <c:v>42284</c:v>
                </c:pt>
                <c:pt idx="116">
                  <c:v>42311</c:v>
                </c:pt>
                <c:pt idx="117">
                  <c:v>42354</c:v>
                </c:pt>
                <c:pt idx="118">
                  <c:v>42381</c:v>
                </c:pt>
                <c:pt idx="119">
                  <c:v>42413</c:v>
                </c:pt>
                <c:pt idx="120">
                  <c:v>42437</c:v>
                </c:pt>
                <c:pt idx="121">
                  <c:v>42465</c:v>
                </c:pt>
                <c:pt idx="122">
                  <c:v>42508</c:v>
                </c:pt>
                <c:pt idx="123">
                  <c:v>42539</c:v>
                </c:pt>
                <c:pt idx="124">
                  <c:v>42552</c:v>
                </c:pt>
                <c:pt idx="125">
                  <c:v>42605</c:v>
                </c:pt>
                <c:pt idx="126">
                  <c:v>42633</c:v>
                </c:pt>
                <c:pt idx="127">
                  <c:v>42655</c:v>
                </c:pt>
                <c:pt idx="128">
                  <c:v>42692</c:v>
                </c:pt>
                <c:pt idx="129">
                  <c:v>42705</c:v>
                </c:pt>
                <c:pt idx="130">
                  <c:v>42736</c:v>
                </c:pt>
                <c:pt idx="131">
                  <c:v>42767</c:v>
                </c:pt>
                <c:pt idx="132">
                  <c:v>42795</c:v>
                </c:pt>
                <c:pt idx="133">
                  <c:v>42826</c:v>
                </c:pt>
                <c:pt idx="134">
                  <c:v>42856</c:v>
                </c:pt>
                <c:pt idx="135">
                  <c:v>42887</c:v>
                </c:pt>
                <c:pt idx="136">
                  <c:v>42940</c:v>
                </c:pt>
                <c:pt idx="137">
                  <c:v>42967</c:v>
                </c:pt>
                <c:pt idx="138">
                  <c:v>42997</c:v>
                </c:pt>
                <c:pt idx="139">
                  <c:v>43011</c:v>
                </c:pt>
                <c:pt idx="140">
                  <c:v>43058</c:v>
                </c:pt>
                <c:pt idx="141">
                  <c:v>43081</c:v>
                </c:pt>
                <c:pt idx="142">
                  <c:v>43110</c:v>
                </c:pt>
                <c:pt idx="143">
                  <c:v>43137</c:v>
                </c:pt>
                <c:pt idx="144">
                  <c:v>43180</c:v>
                </c:pt>
                <c:pt idx="145">
                  <c:v>43213</c:v>
                </c:pt>
                <c:pt idx="146">
                  <c:v>43223</c:v>
                </c:pt>
                <c:pt idx="147">
                  <c:v>43265</c:v>
                </c:pt>
                <c:pt idx="148">
                  <c:v>43294</c:v>
                </c:pt>
                <c:pt idx="149">
                  <c:v>43322</c:v>
                </c:pt>
                <c:pt idx="150">
                  <c:v>43347</c:v>
                </c:pt>
                <c:pt idx="151">
                  <c:v>43391</c:v>
                </c:pt>
                <c:pt idx="152">
                  <c:v>43417</c:v>
                </c:pt>
                <c:pt idx="153">
                  <c:v>43436</c:v>
                </c:pt>
                <c:pt idx="154">
                  <c:v>43473</c:v>
                </c:pt>
                <c:pt idx="155">
                  <c:v>43501</c:v>
                </c:pt>
                <c:pt idx="156">
                  <c:v>43532</c:v>
                </c:pt>
                <c:pt idx="157">
                  <c:v>43558</c:v>
                </c:pt>
                <c:pt idx="158">
                  <c:v>43587</c:v>
                </c:pt>
                <c:pt idx="159">
                  <c:v>43642</c:v>
                </c:pt>
                <c:pt idx="160">
                  <c:v>43655</c:v>
                </c:pt>
                <c:pt idx="161">
                  <c:v>43678</c:v>
                </c:pt>
                <c:pt idx="162">
                  <c:v>43730</c:v>
                </c:pt>
                <c:pt idx="163">
                  <c:v>43753</c:v>
                </c:pt>
                <c:pt idx="164">
                  <c:v>43796</c:v>
                </c:pt>
                <c:pt idx="165">
                  <c:v>43824</c:v>
                </c:pt>
                <c:pt idx="166">
                  <c:v>43851</c:v>
                </c:pt>
                <c:pt idx="167">
                  <c:v>43884</c:v>
                </c:pt>
                <c:pt idx="168">
                  <c:v>43901</c:v>
                </c:pt>
                <c:pt idx="169">
                  <c:v>43936</c:v>
                </c:pt>
                <c:pt idx="170">
                  <c:v>43980</c:v>
                </c:pt>
                <c:pt idx="171">
                  <c:v>43992</c:v>
                </c:pt>
                <c:pt idx="172">
                  <c:v>44041</c:v>
                </c:pt>
                <c:pt idx="173">
                  <c:v>44062</c:v>
                </c:pt>
                <c:pt idx="174">
                  <c:v>44097</c:v>
                </c:pt>
                <c:pt idx="175">
                  <c:v>44108</c:v>
                </c:pt>
                <c:pt idx="176">
                  <c:v>44159</c:v>
                </c:pt>
                <c:pt idx="177">
                  <c:v>44181</c:v>
                </c:pt>
                <c:pt idx="178">
                  <c:v>44201</c:v>
                </c:pt>
                <c:pt idx="179">
                  <c:v>44237</c:v>
                </c:pt>
                <c:pt idx="180">
                  <c:v>44272</c:v>
                </c:pt>
                <c:pt idx="181">
                  <c:v>44287</c:v>
                </c:pt>
                <c:pt idx="182">
                  <c:v>44335</c:v>
                </c:pt>
                <c:pt idx="183">
                  <c:v>44349</c:v>
                </c:pt>
                <c:pt idx="184">
                  <c:v>44400</c:v>
                </c:pt>
                <c:pt idx="185">
                  <c:v>44411</c:v>
                </c:pt>
                <c:pt idx="186">
                  <c:v>44442</c:v>
                </c:pt>
                <c:pt idx="187">
                  <c:v>44475</c:v>
                </c:pt>
                <c:pt idx="188">
                  <c:v>44510</c:v>
                </c:pt>
                <c:pt idx="189">
                  <c:v>44538</c:v>
                </c:pt>
                <c:pt idx="190">
                  <c:v>44566</c:v>
                </c:pt>
                <c:pt idx="191">
                  <c:v>44608</c:v>
                </c:pt>
                <c:pt idx="192">
                  <c:v>44641</c:v>
                </c:pt>
                <c:pt idx="193">
                  <c:v>44663</c:v>
                </c:pt>
                <c:pt idx="194">
                  <c:v>44684</c:v>
                </c:pt>
                <c:pt idx="195">
                  <c:v>44733</c:v>
                </c:pt>
                <c:pt idx="196">
                  <c:v>44769</c:v>
                </c:pt>
                <c:pt idx="197">
                  <c:v>44783</c:v>
                </c:pt>
                <c:pt idx="198">
                  <c:v>44811</c:v>
                </c:pt>
                <c:pt idx="199">
                  <c:v>44845</c:v>
                </c:pt>
                <c:pt idx="200">
                  <c:v>44872</c:v>
                </c:pt>
                <c:pt idx="201">
                  <c:v>44900</c:v>
                </c:pt>
                <c:pt idx="202">
                  <c:v>44935</c:v>
                </c:pt>
                <c:pt idx="203">
                  <c:v>44963</c:v>
                </c:pt>
                <c:pt idx="204">
                  <c:v>45012</c:v>
                </c:pt>
                <c:pt idx="205">
                  <c:v>45040</c:v>
                </c:pt>
                <c:pt idx="206">
                  <c:v>45061</c:v>
                </c:pt>
                <c:pt idx="207">
                  <c:v>45096</c:v>
                </c:pt>
                <c:pt idx="208">
                  <c:v>45110</c:v>
                </c:pt>
                <c:pt idx="209">
                  <c:v>45161</c:v>
                </c:pt>
                <c:pt idx="210">
                  <c:v>45175</c:v>
                </c:pt>
                <c:pt idx="211">
                  <c:v>45213</c:v>
                </c:pt>
                <c:pt idx="212">
                  <c:v>45238</c:v>
                </c:pt>
                <c:pt idx="213">
                  <c:v>45264</c:v>
                </c:pt>
                <c:pt idx="214">
                  <c:v>45293</c:v>
                </c:pt>
                <c:pt idx="215">
                  <c:v>45334</c:v>
                </c:pt>
                <c:pt idx="216">
                  <c:v>45378</c:v>
                </c:pt>
                <c:pt idx="217">
                  <c:v>45399</c:v>
                </c:pt>
                <c:pt idx="218">
                  <c:v>45441</c:v>
                </c:pt>
                <c:pt idx="219">
                  <c:v>45458</c:v>
                </c:pt>
                <c:pt idx="220">
                  <c:v>45459</c:v>
                </c:pt>
                <c:pt idx="221">
                  <c:v>45460</c:v>
                </c:pt>
                <c:pt idx="222">
                  <c:v>45461</c:v>
                </c:pt>
                <c:pt idx="223">
                  <c:v>45462</c:v>
                </c:pt>
                <c:pt idx="224">
                  <c:v>45463</c:v>
                </c:pt>
                <c:pt idx="225">
                  <c:v>45464</c:v>
                </c:pt>
                <c:pt idx="226">
                  <c:v>45475</c:v>
                </c:pt>
                <c:pt idx="227">
                  <c:v>45511</c:v>
                </c:pt>
                <c:pt idx="228">
                  <c:v>45521</c:v>
                </c:pt>
                <c:pt idx="229">
                  <c:v>45522</c:v>
                </c:pt>
                <c:pt idx="230">
                  <c:v>45523</c:v>
                </c:pt>
                <c:pt idx="231">
                  <c:v>45524</c:v>
                </c:pt>
                <c:pt idx="232">
                  <c:v>45525</c:v>
                </c:pt>
                <c:pt idx="233">
                  <c:v>45526</c:v>
                </c:pt>
                <c:pt idx="234">
                  <c:v>45527</c:v>
                </c:pt>
                <c:pt idx="235">
                  <c:v>45528</c:v>
                </c:pt>
                <c:pt idx="236">
                  <c:v>45529</c:v>
                </c:pt>
                <c:pt idx="237">
                  <c:v>45538</c:v>
                </c:pt>
                <c:pt idx="238">
                  <c:v>45573</c:v>
                </c:pt>
                <c:pt idx="239">
                  <c:v>45601</c:v>
                </c:pt>
                <c:pt idx="240">
                  <c:v>45656</c:v>
                </c:pt>
                <c:pt idx="241">
                  <c:v>45663</c:v>
                </c:pt>
                <c:pt idx="242">
                  <c:v>45698</c:v>
                </c:pt>
                <c:pt idx="243">
                  <c:v>45733</c:v>
                </c:pt>
                <c:pt idx="244">
                  <c:v>45749</c:v>
                </c:pt>
                <c:pt idx="245">
                  <c:v>45803</c:v>
                </c:pt>
                <c:pt idx="246">
                  <c:v>45817</c:v>
                </c:pt>
              </c:numCache>
            </c:numRef>
          </c:xVal>
          <c:yVal>
            <c:numRef>
              <c:f>'Est Pupio antes Llau Llau'!$B$17:$B$263</c:f>
              <c:numCache>
                <c:formatCode>0.000</c:formatCode>
                <c:ptCount val="247"/>
                <c:pt idx="0">
                  <c:v>0.02</c:v>
                </c:pt>
                <c:pt idx="1">
                  <c:v>0.01</c:v>
                </c:pt>
                <c:pt idx="2">
                  <c:v>0.18</c:v>
                </c:pt>
                <c:pt idx="3">
                  <c:v>0.56000000000000005</c:v>
                </c:pt>
                <c:pt idx="4">
                  <c:v>0.01</c:v>
                </c:pt>
                <c:pt idx="5">
                  <c:v>0.01</c:v>
                </c:pt>
                <c:pt idx="6">
                  <c:v>7.0000000000000007E-2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0.02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0.03</c:v>
                </c:pt>
                <c:pt idx="26" formatCode="General">
                  <c:v>0.02</c:v>
                </c:pt>
                <c:pt idx="27">
                  <c:v>0.01</c:v>
                </c:pt>
                <c:pt idx="28" formatCode="General">
                  <c:v>0.18</c:v>
                </c:pt>
                <c:pt idx="29">
                  <c:v>0.01</c:v>
                </c:pt>
                <c:pt idx="30" formatCode="General">
                  <c:v>0.01</c:v>
                </c:pt>
                <c:pt idx="31" formatCode="General">
                  <c:v>0.03</c:v>
                </c:pt>
                <c:pt idx="32" formatCode="General">
                  <c:v>0.01</c:v>
                </c:pt>
                <c:pt idx="33" formatCode="General">
                  <c:v>0.01</c:v>
                </c:pt>
                <c:pt idx="34" formatCode="General">
                  <c:v>0.01</c:v>
                </c:pt>
                <c:pt idx="35" formatCode="General">
                  <c:v>0.01</c:v>
                </c:pt>
                <c:pt idx="36" formatCode="General">
                  <c:v>0.02</c:v>
                </c:pt>
                <c:pt idx="37" formatCode="General">
                  <c:v>0.01</c:v>
                </c:pt>
                <c:pt idx="38" formatCode="General">
                  <c:v>0.01</c:v>
                </c:pt>
                <c:pt idx="39" formatCode="General">
                  <c:v>0.03</c:v>
                </c:pt>
                <c:pt idx="40" formatCode="General">
                  <c:v>0.04</c:v>
                </c:pt>
                <c:pt idx="41" formatCode="General">
                  <c:v>0.01</c:v>
                </c:pt>
                <c:pt idx="42" formatCode="General">
                  <c:v>0.01</c:v>
                </c:pt>
                <c:pt idx="43" formatCode="General">
                  <c:v>0.02</c:v>
                </c:pt>
                <c:pt idx="44" formatCode="General">
                  <c:v>0.01</c:v>
                </c:pt>
                <c:pt idx="45" formatCode="General">
                  <c:v>0.01</c:v>
                </c:pt>
                <c:pt idx="46" formatCode="General">
                  <c:v>0.01</c:v>
                </c:pt>
                <c:pt idx="47" formatCode="General">
                  <c:v>0.03</c:v>
                </c:pt>
                <c:pt idx="48" formatCode="General">
                  <c:v>0.01</c:v>
                </c:pt>
                <c:pt idx="49" formatCode="General">
                  <c:v>0.01</c:v>
                </c:pt>
                <c:pt idx="50" formatCode="General">
                  <c:v>0.03</c:v>
                </c:pt>
                <c:pt idx="51" formatCode="General">
                  <c:v>0.01</c:v>
                </c:pt>
                <c:pt idx="52" formatCode="General">
                  <c:v>7.0000000000000007E-2</c:v>
                </c:pt>
                <c:pt idx="53" formatCode="General">
                  <c:v>0.01</c:v>
                </c:pt>
                <c:pt idx="54" formatCode="General">
                  <c:v>0.04</c:v>
                </c:pt>
                <c:pt idx="55" formatCode="General">
                  <c:v>0.02</c:v>
                </c:pt>
                <c:pt idx="56" formatCode="General">
                  <c:v>0.01</c:v>
                </c:pt>
                <c:pt idx="57" formatCode="General">
                  <c:v>0.08</c:v>
                </c:pt>
                <c:pt idx="58" formatCode="General">
                  <c:v>0.01</c:v>
                </c:pt>
                <c:pt idx="59" formatCode="General">
                  <c:v>0.01</c:v>
                </c:pt>
                <c:pt idx="60" formatCode="General">
                  <c:v>0.01</c:v>
                </c:pt>
                <c:pt idx="61" formatCode="General">
                  <c:v>0.01</c:v>
                </c:pt>
                <c:pt idx="62" formatCode="General">
                  <c:v>0.02</c:v>
                </c:pt>
                <c:pt idx="63" formatCode="General">
                  <c:v>0.01</c:v>
                </c:pt>
                <c:pt idx="64" formatCode="General">
                  <c:v>0.01</c:v>
                </c:pt>
                <c:pt idx="65" formatCode="General">
                  <c:v>0.02</c:v>
                </c:pt>
                <c:pt idx="66" formatCode="General">
                  <c:v>0.01</c:v>
                </c:pt>
                <c:pt idx="67" formatCode="General">
                  <c:v>0.01</c:v>
                </c:pt>
                <c:pt idx="68" formatCode="General">
                  <c:v>0.01</c:v>
                </c:pt>
                <c:pt idx="69" formatCode="General">
                  <c:v>0.02</c:v>
                </c:pt>
                <c:pt idx="70" formatCode="General">
                  <c:v>0.01</c:v>
                </c:pt>
                <c:pt idx="71" formatCode="General">
                  <c:v>0.01</c:v>
                </c:pt>
                <c:pt idx="72" formatCode="General">
                  <c:v>0.03</c:v>
                </c:pt>
                <c:pt idx="73" formatCode="General">
                  <c:v>0.01</c:v>
                </c:pt>
                <c:pt idx="74" formatCode="General">
                  <c:v>0.01</c:v>
                </c:pt>
                <c:pt idx="75" formatCode="General">
                  <c:v>0.01</c:v>
                </c:pt>
                <c:pt idx="76" formatCode="General">
                  <c:v>0.05</c:v>
                </c:pt>
                <c:pt idx="77" formatCode="General">
                  <c:v>0.01</c:v>
                </c:pt>
                <c:pt idx="78" formatCode="General">
                  <c:v>0.01</c:v>
                </c:pt>
                <c:pt idx="79" formatCode="General">
                  <c:v>0.01</c:v>
                </c:pt>
                <c:pt idx="80" formatCode="General">
                  <c:v>0.01</c:v>
                </c:pt>
                <c:pt idx="81" formatCode="General">
                  <c:v>0.01</c:v>
                </c:pt>
                <c:pt idx="82" formatCode="General">
                  <c:v>0.01</c:v>
                </c:pt>
                <c:pt idx="83" formatCode="General">
                  <c:v>0.01</c:v>
                </c:pt>
                <c:pt idx="84" formatCode="General">
                  <c:v>0.01</c:v>
                </c:pt>
                <c:pt idx="85" formatCode="General">
                  <c:v>0.01</c:v>
                </c:pt>
                <c:pt idx="86" formatCode="General">
                  <c:v>0.01</c:v>
                </c:pt>
                <c:pt idx="87" formatCode="General">
                  <c:v>0.01</c:v>
                </c:pt>
                <c:pt idx="88" formatCode="General">
                  <c:v>0.01</c:v>
                </c:pt>
                <c:pt idx="89" formatCode="General">
                  <c:v>0.01</c:v>
                </c:pt>
                <c:pt idx="90" formatCode="General">
                  <c:v>0.01</c:v>
                </c:pt>
                <c:pt idx="91" formatCode="General">
                  <c:v>0.01</c:v>
                </c:pt>
                <c:pt idx="92" formatCode="General">
                  <c:v>0.01</c:v>
                </c:pt>
                <c:pt idx="93" formatCode="General">
                  <c:v>0.01</c:v>
                </c:pt>
                <c:pt idx="94" formatCode="General">
                  <c:v>0.01</c:v>
                </c:pt>
                <c:pt idx="95" formatCode="General">
                  <c:v>0.01</c:v>
                </c:pt>
                <c:pt idx="96" formatCode="General">
                  <c:v>0.01</c:v>
                </c:pt>
                <c:pt idx="97" formatCode="General">
                  <c:v>0.01</c:v>
                </c:pt>
                <c:pt idx="98" formatCode="General">
                  <c:v>0.01</c:v>
                </c:pt>
                <c:pt idx="99" formatCode="General">
                  <c:v>0.01</c:v>
                </c:pt>
                <c:pt idx="100" formatCode="General">
                  <c:v>0.01</c:v>
                </c:pt>
                <c:pt idx="101" formatCode="General">
                  <c:v>0.01</c:v>
                </c:pt>
                <c:pt idx="102" formatCode="General">
                  <c:v>0.01</c:v>
                </c:pt>
                <c:pt idx="103" formatCode="General">
                  <c:v>0.01</c:v>
                </c:pt>
                <c:pt idx="104" formatCode="General">
                  <c:v>0.01</c:v>
                </c:pt>
                <c:pt idx="105" formatCode="General">
                  <c:v>0.01</c:v>
                </c:pt>
                <c:pt idx="106" formatCode="General">
                  <c:v>0.01</c:v>
                </c:pt>
                <c:pt idx="107" formatCode="General">
                  <c:v>0.01</c:v>
                </c:pt>
                <c:pt idx="108" formatCode="General">
                  <c:v>0.01</c:v>
                </c:pt>
                <c:pt idx="109" formatCode="General">
                  <c:v>0.01</c:v>
                </c:pt>
                <c:pt idx="110" formatCode="General">
                  <c:v>0.01</c:v>
                </c:pt>
                <c:pt idx="111" formatCode="General">
                  <c:v>0.01</c:v>
                </c:pt>
                <c:pt idx="112" formatCode="General">
                  <c:v>0.01</c:v>
                </c:pt>
                <c:pt idx="113" formatCode="General">
                  <c:v>0.01</c:v>
                </c:pt>
                <c:pt idx="114" formatCode="General">
                  <c:v>0.01</c:v>
                </c:pt>
                <c:pt idx="115" formatCode="General">
                  <c:v>0.01</c:v>
                </c:pt>
                <c:pt idx="116" formatCode="General">
                  <c:v>0.01</c:v>
                </c:pt>
                <c:pt idx="117" formatCode="General">
                  <c:v>0.01</c:v>
                </c:pt>
                <c:pt idx="118" formatCode="General">
                  <c:v>0.01</c:v>
                </c:pt>
                <c:pt idx="119" formatCode="General">
                  <c:v>0.01</c:v>
                </c:pt>
                <c:pt idx="120" formatCode="General">
                  <c:v>0.01</c:v>
                </c:pt>
                <c:pt idx="121" formatCode="General">
                  <c:v>0.01</c:v>
                </c:pt>
                <c:pt idx="122" formatCode="General">
                  <c:v>0.01</c:v>
                </c:pt>
                <c:pt idx="123" formatCode="General">
                  <c:v>0.01</c:v>
                </c:pt>
                <c:pt idx="124" formatCode="General">
                  <c:v>0.01</c:v>
                </c:pt>
                <c:pt idx="125" formatCode="General">
                  <c:v>0.01</c:v>
                </c:pt>
                <c:pt idx="126" formatCode="General">
                  <c:v>0.01</c:v>
                </c:pt>
                <c:pt idx="127" formatCode="General">
                  <c:v>0.01</c:v>
                </c:pt>
                <c:pt idx="128" formatCode="General">
                  <c:v>0.01</c:v>
                </c:pt>
                <c:pt idx="129" formatCode="General">
                  <c:v>0.01</c:v>
                </c:pt>
                <c:pt idx="130" formatCode="General">
                  <c:v>0.01</c:v>
                </c:pt>
                <c:pt idx="131" formatCode="General">
                  <c:v>0.01</c:v>
                </c:pt>
                <c:pt idx="132" formatCode="General">
                  <c:v>0.01</c:v>
                </c:pt>
                <c:pt idx="133" formatCode="0.00">
                  <c:v>0.1</c:v>
                </c:pt>
                <c:pt idx="134" formatCode="General">
                  <c:v>0.01</c:v>
                </c:pt>
                <c:pt idx="135" formatCode="General">
                  <c:v>0.1</c:v>
                </c:pt>
                <c:pt idx="136" formatCode="General">
                  <c:v>0.03</c:v>
                </c:pt>
                <c:pt idx="137" formatCode="General">
                  <c:v>0.01</c:v>
                </c:pt>
                <c:pt idx="138" formatCode="General">
                  <c:v>0.01</c:v>
                </c:pt>
                <c:pt idx="139" formatCode="General">
                  <c:v>0.02</c:v>
                </c:pt>
                <c:pt idx="140" formatCode="General">
                  <c:v>0.06</c:v>
                </c:pt>
                <c:pt idx="141" formatCode="General">
                  <c:v>0.01</c:v>
                </c:pt>
                <c:pt idx="142" formatCode="General">
                  <c:v>0.01</c:v>
                </c:pt>
                <c:pt idx="143" formatCode="General">
                  <c:v>0.01</c:v>
                </c:pt>
                <c:pt idx="144" formatCode="General">
                  <c:v>0.01</c:v>
                </c:pt>
                <c:pt idx="145" formatCode="General">
                  <c:v>0.01</c:v>
                </c:pt>
                <c:pt idx="146" formatCode="General">
                  <c:v>0.01</c:v>
                </c:pt>
                <c:pt idx="147" formatCode="General">
                  <c:v>0.01</c:v>
                </c:pt>
                <c:pt idx="148" formatCode="General">
                  <c:v>0.01</c:v>
                </c:pt>
                <c:pt idx="149" formatCode="General">
                  <c:v>0.01</c:v>
                </c:pt>
                <c:pt idx="150" formatCode="General">
                  <c:v>0.01</c:v>
                </c:pt>
                <c:pt idx="151" formatCode="General">
                  <c:v>0.01</c:v>
                </c:pt>
                <c:pt idx="152" formatCode="General">
                  <c:v>0.01</c:v>
                </c:pt>
                <c:pt idx="153" formatCode="General">
                  <c:v>0.04</c:v>
                </c:pt>
                <c:pt idx="154" formatCode="General">
                  <c:v>0.01</c:v>
                </c:pt>
                <c:pt idx="155" formatCode="General">
                  <c:v>0.01</c:v>
                </c:pt>
                <c:pt idx="156" formatCode="General">
                  <c:v>0.01</c:v>
                </c:pt>
                <c:pt idx="157" formatCode="General">
                  <c:v>0.01</c:v>
                </c:pt>
                <c:pt idx="158" formatCode="General">
                  <c:v>0.01</c:v>
                </c:pt>
                <c:pt idx="159" formatCode="General">
                  <c:v>0.01</c:v>
                </c:pt>
                <c:pt idx="160" formatCode="General">
                  <c:v>0.01</c:v>
                </c:pt>
                <c:pt idx="161" formatCode="General">
                  <c:v>0.01</c:v>
                </c:pt>
                <c:pt idx="162" formatCode="General">
                  <c:v>3.1E-2</c:v>
                </c:pt>
                <c:pt idx="163" formatCode="General">
                  <c:v>1.7000000000000001E-2</c:v>
                </c:pt>
                <c:pt idx="164" formatCode="General">
                  <c:v>2.3E-2</c:v>
                </c:pt>
                <c:pt idx="165" formatCode="General">
                  <c:v>5.0000000000000001E-3</c:v>
                </c:pt>
                <c:pt idx="166" formatCode="General">
                  <c:v>1.4999999999999999E-2</c:v>
                </c:pt>
                <c:pt idx="167" formatCode="General">
                  <c:v>5.0000000000000001E-3</c:v>
                </c:pt>
                <c:pt idx="168" formatCode="General">
                  <c:v>5.0000000000000001E-3</c:v>
                </c:pt>
                <c:pt idx="169" formatCode="General">
                  <c:v>1.0999999999999999E-2</c:v>
                </c:pt>
                <c:pt idx="170" formatCode="General">
                  <c:v>0.01</c:v>
                </c:pt>
                <c:pt idx="171" formatCode="General">
                  <c:v>0.01</c:v>
                </c:pt>
                <c:pt idx="172" formatCode="General">
                  <c:v>0.01</c:v>
                </c:pt>
                <c:pt idx="173" formatCode="General">
                  <c:v>0.01</c:v>
                </c:pt>
                <c:pt idx="174" formatCode="General">
                  <c:v>0.01</c:v>
                </c:pt>
                <c:pt idx="175" formatCode="General">
                  <c:v>0.01</c:v>
                </c:pt>
                <c:pt idx="176" formatCode="General">
                  <c:v>0.01</c:v>
                </c:pt>
                <c:pt idx="177" formatCode="General">
                  <c:v>0.01</c:v>
                </c:pt>
                <c:pt idx="178" formatCode="General">
                  <c:v>0.01</c:v>
                </c:pt>
                <c:pt idx="179" formatCode="General">
                  <c:v>0.01</c:v>
                </c:pt>
                <c:pt idx="180" formatCode="General">
                  <c:v>0.01</c:v>
                </c:pt>
                <c:pt idx="181" formatCode="General">
                  <c:v>0.01</c:v>
                </c:pt>
                <c:pt idx="182" formatCode="General">
                  <c:v>0.01</c:v>
                </c:pt>
                <c:pt idx="183" formatCode="General">
                  <c:v>0.01</c:v>
                </c:pt>
                <c:pt idx="184" formatCode="General">
                  <c:v>0.01</c:v>
                </c:pt>
                <c:pt idx="185" formatCode="General">
                  <c:v>0.01</c:v>
                </c:pt>
                <c:pt idx="186" formatCode="General">
                  <c:v>0.02</c:v>
                </c:pt>
                <c:pt idx="187" formatCode="General">
                  <c:v>0.01</c:v>
                </c:pt>
                <c:pt idx="188" formatCode="General">
                  <c:v>0.01</c:v>
                </c:pt>
                <c:pt idx="189" formatCode="General">
                  <c:v>0.01</c:v>
                </c:pt>
                <c:pt idx="190" formatCode="General">
                  <c:v>0.01</c:v>
                </c:pt>
                <c:pt idx="191" formatCode="General">
                  <c:v>0.01</c:v>
                </c:pt>
                <c:pt idx="192" formatCode="General">
                  <c:v>0.01</c:v>
                </c:pt>
                <c:pt idx="193" formatCode="General">
                  <c:v>0.01</c:v>
                </c:pt>
                <c:pt idx="194" formatCode="General">
                  <c:v>0.01</c:v>
                </c:pt>
                <c:pt idx="195" formatCode="General">
                  <c:v>0.01</c:v>
                </c:pt>
                <c:pt idx="196" formatCode="General">
                  <c:v>0.01</c:v>
                </c:pt>
                <c:pt idx="197" formatCode="General">
                  <c:v>0.01</c:v>
                </c:pt>
                <c:pt idx="198" formatCode="General">
                  <c:v>0.01</c:v>
                </c:pt>
                <c:pt idx="199" formatCode="General">
                  <c:v>0.01</c:v>
                </c:pt>
                <c:pt idx="200" formatCode="General">
                  <c:v>0.01</c:v>
                </c:pt>
                <c:pt idx="201" formatCode="General">
                  <c:v>0.01</c:v>
                </c:pt>
                <c:pt idx="202" formatCode="General">
                  <c:v>0.01</c:v>
                </c:pt>
                <c:pt idx="203" formatCode="General">
                  <c:v>0.01</c:v>
                </c:pt>
                <c:pt idx="204" formatCode="General">
                  <c:v>0.01</c:v>
                </c:pt>
                <c:pt idx="205" formatCode="General">
                  <c:v>0.01</c:v>
                </c:pt>
                <c:pt idx="206" formatCode="General">
                  <c:v>0.01</c:v>
                </c:pt>
                <c:pt idx="207" formatCode="General">
                  <c:v>0.01</c:v>
                </c:pt>
                <c:pt idx="208" formatCode="General">
                  <c:v>0.01</c:v>
                </c:pt>
                <c:pt idx="209" formatCode="General">
                  <c:v>0.01</c:v>
                </c:pt>
                <c:pt idx="210" formatCode="General">
                  <c:v>0.01</c:v>
                </c:pt>
                <c:pt idx="211" formatCode="General">
                  <c:v>0.01</c:v>
                </c:pt>
                <c:pt idx="212" formatCode="General">
                  <c:v>0.01</c:v>
                </c:pt>
                <c:pt idx="213" formatCode="General">
                  <c:v>0.01</c:v>
                </c:pt>
                <c:pt idx="214" formatCode="General">
                  <c:v>0.01</c:v>
                </c:pt>
                <c:pt idx="215" formatCode="General">
                  <c:v>0.01</c:v>
                </c:pt>
                <c:pt idx="216" formatCode="General">
                  <c:v>0.01</c:v>
                </c:pt>
                <c:pt idx="217" formatCode="General">
                  <c:v>0.01</c:v>
                </c:pt>
                <c:pt idx="218" formatCode="General">
                  <c:v>0.01</c:v>
                </c:pt>
                <c:pt idx="219" formatCode="General">
                  <c:v>0.04</c:v>
                </c:pt>
                <c:pt idx="220" formatCode="General">
                  <c:v>0.01</c:v>
                </c:pt>
                <c:pt idx="221" formatCode="General">
                  <c:v>0.01</c:v>
                </c:pt>
                <c:pt idx="222" formatCode="General">
                  <c:v>0.01</c:v>
                </c:pt>
                <c:pt idx="223" formatCode="General">
                  <c:v>0.01</c:v>
                </c:pt>
                <c:pt idx="224" formatCode="General">
                  <c:v>0.01</c:v>
                </c:pt>
                <c:pt idx="225" formatCode="General">
                  <c:v>0.01</c:v>
                </c:pt>
                <c:pt idx="226" formatCode="General">
                  <c:v>0.02</c:v>
                </c:pt>
                <c:pt idx="227" formatCode="General">
                  <c:v>0.01</c:v>
                </c:pt>
                <c:pt idx="228" formatCode="General">
                  <c:v>0.01</c:v>
                </c:pt>
                <c:pt idx="229" formatCode="General">
                  <c:v>0.01</c:v>
                </c:pt>
                <c:pt idx="230" formatCode="General">
                  <c:v>0.02</c:v>
                </c:pt>
                <c:pt idx="231" formatCode="General">
                  <c:v>0.05</c:v>
                </c:pt>
                <c:pt idx="232" formatCode="General">
                  <c:v>0.04</c:v>
                </c:pt>
                <c:pt idx="233" formatCode="General">
                  <c:v>0.05</c:v>
                </c:pt>
                <c:pt idx="234" formatCode="General">
                  <c:v>0.01</c:v>
                </c:pt>
                <c:pt idx="235" formatCode="General">
                  <c:v>0.01</c:v>
                </c:pt>
                <c:pt idx="236" formatCode="General">
                  <c:v>0.01</c:v>
                </c:pt>
                <c:pt idx="237" formatCode="General">
                  <c:v>0.01</c:v>
                </c:pt>
                <c:pt idx="238" formatCode="General">
                  <c:v>0.05</c:v>
                </c:pt>
                <c:pt idx="239" formatCode="General">
                  <c:v>0.02</c:v>
                </c:pt>
                <c:pt idx="240" formatCode="General">
                  <c:v>0.01</c:v>
                </c:pt>
                <c:pt idx="241" formatCode="General">
                  <c:v>0.01</c:v>
                </c:pt>
                <c:pt idx="242" formatCode="General">
                  <c:v>0.01</c:v>
                </c:pt>
                <c:pt idx="243" formatCode="General">
                  <c:v>0.01</c:v>
                </c:pt>
                <c:pt idx="244" formatCode="General">
                  <c:v>0.01</c:v>
                </c:pt>
                <c:pt idx="245" formatCode="General">
                  <c:v>0.01</c:v>
                </c:pt>
                <c:pt idx="246" formatCode="General">
                  <c:v>0.01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E7B-4BDE-8C72-45E174AA4C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69632"/>
        <c:axId val="1"/>
      </c:scatterChart>
      <c:dateAx>
        <c:axId val="571969632"/>
        <c:scaling>
          <c:orientation val="minMax"/>
          <c:max val="46023"/>
          <c:min val="38718"/>
        </c:scaling>
        <c:delete val="0"/>
        <c:axPos val="b"/>
        <c:numFmt formatCode="mmm\-yy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</c:dateAx>
      <c:valAx>
        <c:axId val="1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Cobre total (mg/l)</a:t>
                </a:r>
              </a:p>
            </c:rich>
          </c:tx>
          <c:layout>
            <c:manualLayout>
              <c:xMode val="edge"/>
              <c:yMode val="edge"/>
              <c:x val="3.1010083015641142E-2"/>
              <c:y val="0.2912363369722387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69632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5284731335666369"/>
          <c:y val="0.87330514500281287"/>
          <c:w val="0.29437908496732024"/>
          <c:h val="0.10484625453149954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Estero Pupio antes de quebrada Llau llau</a:t>
            </a:r>
          </a:p>
        </c:rich>
      </c:tx>
      <c:layout>
        <c:manualLayout>
          <c:xMode val="edge"/>
          <c:yMode val="edge"/>
          <c:x val="0.31006145379863775"/>
          <c:y val="3.324081878799092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559414211068852"/>
          <c:y val="0.14404451616131969"/>
          <c:w val="0.82758775515549265"/>
          <c:h val="0.53462676190643654"/>
        </c:manualLayout>
      </c:layout>
      <c:lineChart>
        <c:grouping val="standard"/>
        <c:varyColors val="0"/>
        <c:ser>
          <c:idx val="0"/>
          <c:order val="1"/>
          <c:tx>
            <c:strRef>
              <c:f>'Est Pupio antes Llau Llau'!$E$1</c:f>
              <c:strCache>
                <c:ptCount val="1"/>
                <c:pt idx="0">
                  <c:v>Límite Referencia NCh1333 Molibdeno Total = 0,01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'Est Pupio antes Llau Llau'!$A$2:$A$263</c:f>
              <c:numCache>
                <c:formatCode>mmm\-yy</c:formatCode>
                <c:ptCount val="262"/>
                <c:pt idx="0">
                  <c:v>38353</c:v>
                </c:pt>
                <c:pt idx="1">
                  <c:v>38384</c:v>
                </c:pt>
                <c:pt idx="2">
                  <c:v>38432</c:v>
                </c:pt>
                <c:pt idx="3">
                  <c:v>38462</c:v>
                </c:pt>
                <c:pt idx="4">
                  <c:v>38484</c:v>
                </c:pt>
                <c:pt idx="5">
                  <c:v>38520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38671</c:v>
                </c:pt>
                <c:pt idx="11">
                  <c:v>38701</c:v>
                </c:pt>
                <c:pt idx="12">
                  <c:v>38726</c:v>
                </c:pt>
                <c:pt idx="13">
                  <c:v>38764</c:v>
                </c:pt>
                <c:pt idx="14">
                  <c:v>38790</c:v>
                </c:pt>
                <c:pt idx="15">
                  <c:v>38817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39235</c:v>
                </c:pt>
                <c:pt idx="30">
                  <c:v>39265</c:v>
                </c:pt>
                <c:pt idx="31">
                  <c:v>39296</c:v>
                </c:pt>
                <c:pt idx="32">
                  <c:v>39327</c:v>
                </c:pt>
                <c:pt idx="33">
                  <c:v>39357</c:v>
                </c:pt>
                <c:pt idx="34">
                  <c:v>39388</c:v>
                </c:pt>
                <c:pt idx="35">
                  <c:v>39418</c:v>
                </c:pt>
                <c:pt idx="36">
                  <c:v>39449</c:v>
                </c:pt>
                <c:pt idx="37">
                  <c:v>39480</c:v>
                </c:pt>
                <c:pt idx="38">
                  <c:v>39509</c:v>
                </c:pt>
                <c:pt idx="39">
                  <c:v>39540</c:v>
                </c:pt>
                <c:pt idx="40">
                  <c:v>39570</c:v>
                </c:pt>
                <c:pt idx="41">
                  <c:v>39601</c:v>
                </c:pt>
                <c:pt idx="42">
                  <c:v>39631</c:v>
                </c:pt>
                <c:pt idx="43">
                  <c:v>39662</c:v>
                </c:pt>
                <c:pt idx="44">
                  <c:v>39693</c:v>
                </c:pt>
                <c:pt idx="45">
                  <c:v>39723</c:v>
                </c:pt>
                <c:pt idx="46">
                  <c:v>39754</c:v>
                </c:pt>
                <c:pt idx="47">
                  <c:v>39784</c:v>
                </c:pt>
                <c:pt idx="48">
                  <c:v>39815</c:v>
                </c:pt>
                <c:pt idx="49">
                  <c:v>39846</c:v>
                </c:pt>
                <c:pt idx="50">
                  <c:v>39874</c:v>
                </c:pt>
                <c:pt idx="51">
                  <c:v>39905</c:v>
                </c:pt>
                <c:pt idx="52">
                  <c:v>39935</c:v>
                </c:pt>
                <c:pt idx="53">
                  <c:v>39966</c:v>
                </c:pt>
                <c:pt idx="54">
                  <c:v>39996</c:v>
                </c:pt>
                <c:pt idx="55">
                  <c:v>40027</c:v>
                </c:pt>
                <c:pt idx="56">
                  <c:v>40058</c:v>
                </c:pt>
                <c:pt idx="57">
                  <c:v>40088</c:v>
                </c:pt>
                <c:pt idx="58">
                  <c:v>40119</c:v>
                </c:pt>
                <c:pt idx="59">
                  <c:v>40149</c:v>
                </c:pt>
                <c:pt idx="60">
                  <c:v>40180</c:v>
                </c:pt>
                <c:pt idx="61">
                  <c:v>40211</c:v>
                </c:pt>
                <c:pt idx="62">
                  <c:v>40239</c:v>
                </c:pt>
                <c:pt idx="63">
                  <c:v>40270</c:v>
                </c:pt>
                <c:pt idx="64">
                  <c:v>40300</c:v>
                </c:pt>
                <c:pt idx="65">
                  <c:v>40331</c:v>
                </c:pt>
                <c:pt idx="66">
                  <c:v>40361</c:v>
                </c:pt>
                <c:pt idx="67">
                  <c:v>40392</c:v>
                </c:pt>
                <c:pt idx="68">
                  <c:v>40423</c:v>
                </c:pt>
                <c:pt idx="69">
                  <c:v>40453</c:v>
                </c:pt>
                <c:pt idx="70">
                  <c:v>40484</c:v>
                </c:pt>
                <c:pt idx="71">
                  <c:v>40514</c:v>
                </c:pt>
                <c:pt idx="72">
                  <c:v>40555</c:v>
                </c:pt>
                <c:pt idx="73">
                  <c:v>40587</c:v>
                </c:pt>
                <c:pt idx="74">
                  <c:v>40626</c:v>
                </c:pt>
                <c:pt idx="75">
                  <c:v>40644</c:v>
                </c:pt>
                <c:pt idx="76">
                  <c:v>40669</c:v>
                </c:pt>
                <c:pt idx="77">
                  <c:v>40718</c:v>
                </c:pt>
                <c:pt idx="78">
                  <c:v>40753</c:v>
                </c:pt>
                <c:pt idx="79">
                  <c:v>40786</c:v>
                </c:pt>
                <c:pt idx="80">
                  <c:v>40800</c:v>
                </c:pt>
                <c:pt idx="81">
                  <c:v>40822</c:v>
                </c:pt>
                <c:pt idx="82">
                  <c:v>40862</c:v>
                </c:pt>
                <c:pt idx="83">
                  <c:v>40904</c:v>
                </c:pt>
                <c:pt idx="84">
                  <c:v>40932</c:v>
                </c:pt>
                <c:pt idx="85">
                  <c:v>40940</c:v>
                </c:pt>
                <c:pt idx="86">
                  <c:v>40991</c:v>
                </c:pt>
                <c:pt idx="87">
                  <c:v>41002</c:v>
                </c:pt>
                <c:pt idx="88">
                  <c:v>41031</c:v>
                </c:pt>
                <c:pt idx="89">
                  <c:v>41080</c:v>
                </c:pt>
                <c:pt idx="90">
                  <c:v>41093</c:v>
                </c:pt>
                <c:pt idx="91">
                  <c:v>41128</c:v>
                </c:pt>
                <c:pt idx="92">
                  <c:v>41158</c:v>
                </c:pt>
                <c:pt idx="93">
                  <c:v>41202</c:v>
                </c:pt>
                <c:pt idx="94">
                  <c:v>41220</c:v>
                </c:pt>
                <c:pt idx="95">
                  <c:v>41255</c:v>
                </c:pt>
                <c:pt idx="96">
                  <c:v>41296</c:v>
                </c:pt>
                <c:pt idx="97">
                  <c:v>41311</c:v>
                </c:pt>
                <c:pt idx="98">
                  <c:v>41338</c:v>
                </c:pt>
                <c:pt idx="99">
                  <c:v>41366</c:v>
                </c:pt>
                <c:pt idx="100">
                  <c:v>41397</c:v>
                </c:pt>
                <c:pt idx="101">
                  <c:v>41452</c:v>
                </c:pt>
                <c:pt idx="102">
                  <c:v>41466</c:v>
                </c:pt>
                <c:pt idx="103">
                  <c:v>41494</c:v>
                </c:pt>
                <c:pt idx="104">
                  <c:v>41521</c:v>
                </c:pt>
                <c:pt idx="105">
                  <c:v>41548</c:v>
                </c:pt>
                <c:pt idx="106">
                  <c:v>41579</c:v>
                </c:pt>
                <c:pt idx="107">
                  <c:v>41611</c:v>
                </c:pt>
                <c:pt idx="108">
                  <c:v>41661</c:v>
                </c:pt>
                <c:pt idx="109">
                  <c:v>41688</c:v>
                </c:pt>
                <c:pt idx="110">
                  <c:v>41716</c:v>
                </c:pt>
                <c:pt idx="111">
                  <c:v>41733</c:v>
                </c:pt>
                <c:pt idx="112">
                  <c:v>41761</c:v>
                </c:pt>
                <c:pt idx="113">
                  <c:v>41815</c:v>
                </c:pt>
                <c:pt idx="114">
                  <c:v>41815</c:v>
                </c:pt>
                <c:pt idx="115">
                  <c:v>41829</c:v>
                </c:pt>
                <c:pt idx="116">
                  <c:v>41859</c:v>
                </c:pt>
                <c:pt idx="117">
                  <c:v>41886</c:v>
                </c:pt>
                <c:pt idx="118">
                  <c:v>41921</c:v>
                </c:pt>
                <c:pt idx="119">
                  <c:v>41951</c:v>
                </c:pt>
                <c:pt idx="120">
                  <c:v>41975</c:v>
                </c:pt>
                <c:pt idx="121">
                  <c:v>42006</c:v>
                </c:pt>
                <c:pt idx="122">
                  <c:v>42048</c:v>
                </c:pt>
                <c:pt idx="123">
                  <c:v>42075</c:v>
                </c:pt>
                <c:pt idx="124">
                  <c:v>42102</c:v>
                </c:pt>
                <c:pt idx="125">
                  <c:v>42133</c:v>
                </c:pt>
                <c:pt idx="126">
                  <c:v>42159</c:v>
                </c:pt>
                <c:pt idx="127">
                  <c:v>42186</c:v>
                </c:pt>
                <c:pt idx="128">
                  <c:v>42242</c:v>
                </c:pt>
                <c:pt idx="129">
                  <c:v>42271</c:v>
                </c:pt>
                <c:pt idx="130">
                  <c:v>42284</c:v>
                </c:pt>
                <c:pt idx="131">
                  <c:v>42311</c:v>
                </c:pt>
                <c:pt idx="132">
                  <c:v>42354</c:v>
                </c:pt>
                <c:pt idx="133">
                  <c:v>42381</c:v>
                </c:pt>
                <c:pt idx="134">
                  <c:v>42413</c:v>
                </c:pt>
                <c:pt idx="135">
                  <c:v>42437</c:v>
                </c:pt>
                <c:pt idx="136">
                  <c:v>42465</c:v>
                </c:pt>
                <c:pt idx="137">
                  <c:v>42508</c:v>
                </c:pt>
                <c:pt idx="138">
                  <c:v>42539</c:v>
                </c:pt>
                <c:pt idx="139">
                  <c:v>42552</c:v>
                </c:pt>
                <c:pt idx="140">
                  <c:v>42605</c:v>
                </c:pt>
                <c:pt idx="141">
                  <c:v>42633</c:v>
                </c:pt>
                <c:pt idx="142">
                  <c:v>42655</c:v>
                </c:pt>
                <c:pt idx="143">
                  <c:v>42692</c:v>
                </c:pt>
                <c:pt idx="144">
                  <c:v>42705</c:v>
                </c:pt>
                <c:pt idx="145">
                  <c:v>42736</c:v>
                </c:pt>
                <c:pt idx="146">
                  <c:v>42767</c:v>
                </c:pt>
                <c:pt idx="147">
                  <c:v>42795</c:v>
                </c:pt>
                <c:pt idx="148">
                  <c:v>42826</c:v>
                </c:pt>
                <c:pt idx="149">
                  <c:v>42856</c:v>
                </c:pt>
                <c:pt idx="150">
                  <c:v>42887</c:v>
                </c:pt>
                <c:pt idx="151">
                  <c:v>42940</c:v>
                </c:pt>
                <c:pt idx="152">
                  <c:v>42967</c:v>
                </c:pt>
                <c:pt idx="153">
                  <c:v>42997</c:v>
                </c:pt>
                <c:pt idx="154">
                  <c:v>43011</c:v>
                </c:pt>
                <c:pt idx="155">
                  <c:v>43058</c:v>
                </c:pt>
                <c:pt idx="156">
                  <c:v>43081</c:v>
                </c:pt>
                <c:pt idx="157">
                  <c:v>43110</c:v>
                </c:pt>
                <c:pt idx="158">
                  <c:v>43137</c:v>
                </c:pt>
                <c:pt idx="159">
                  <c:v>43180</c:v>
                </c:pt>
                <c:pt idx="160">
                  <c:v>43213</c:v>
                </c:pt>
                <c:pt idx="161">
                  <c:v>43223</c:v>
                </c:pt>
                <c:pt idx="162">
                  <c:v>43265</c:v>
                </c:pt>
                <c:pt idx="163">
                  <c:v>43294</c:v>
                </c:pt>
                <c:pt idx="164">
                  <c:v>43322</c:v>
                </c:pt>
                <c:pt idx="165">
                  <c:v>43347</c:v>
                </c:pt>
                <c:pt idx="166">
                  <c:v>43391</c:v>
                </c:pt>
                <c:pt idx="167">
                  <c:v>43417</c:v>
                </c:pt>
                <c:pt idx="168">
                  <c:v>43436</c:v>
                </c:pt>
                <c:pt idx="169">
                  <c:v>43473</c:v>
                </c:pt>
                <c:pt idx="170">
                  <c:v>43501</c:v>
                </c:pt>
                <c:pt idx="171">
                  <c:v>43532</c:v>
                </c:pt>
                <c:pt idx="172">
                  <c:v>43558</c:v>
                </c:pt>
                <c:pt idx="173">
                  <c:v>43587</c:v>
                </c:pt>
                <c:pt idx="174">
                  <c:v>43642</c:v>
                </c:pt>
                <c:pt idx="175">
                  <c:v>43655</c:v>
                </c:pt>
                <c:pt idx="176">
                  <c:v>43678</c:v>
                </c:pt>
                <c:pt idx="177">
                  <c:v>43730</c:v>
                </c:pt>
                <c:pt idx="178">
                  <c:v>43753</c:v>
                </c:pt>
                <c:pt idx="179">
                  <c:v>43796</c:v>
                </c:pt>
                <c:pt idx="180">
                  <c:v>43824</c:v>
                </c:pt>
                <c:pt idx="181">
                  <c:v>43851</c:v>
                </c:pt>
                <c:pt idx="182">
                  <c:v>43884</c:v>
                </c:pt>
                <c:pt idx="183">
                  <c:v>43901</c:v>
                </c:pt>
                <c:pt idx="184">
                  <c:v>43936</c:v>
                </c:pt>
                <c:pt idx="185">
                  <c:v>43980</c:v>
                </c:pt>
                <c:pt idx="186">
                  <c:v>43992</c:v>
                </c:pt>
                <c:pt idx="187">
                  <c:v>44041</c:v>
                </c:pt>
                <c:pt idx="188">
                  <c:v>44062</c:v>
                </c:pt>
                <c:pt idx="189">
                  <c:v>44097</c:v>
                </c:pt>
                <c:pt idx="190">
                  <c:v>44108</c:v>
                </c:pt>
                <c:pt idx="191">
                  <c:v>44159</c:v>
                </c:pt>
                <c:pt idx="192">
                  <c:v>44181</c:v>
                </c:pt>
                <c:pt idx="193">
                  <c:v>44201</c:v>
                </c:pt>
                <c:pt idx="194">
                  <c:v>44237</c:v>
                </c:pt>
                <c:pt idx="195">
                  <c:v>44272</c:v>
                </c:pt>
                <c:pt idx="196">
                  <c:v>44287</c:v>
                </c:pt>
                <c:pt idx="197">
                  <c:v>44335</c:v>
                </c:pt>
                <c:pt idx="198">
                  <c:v>44349</c:v>
                </c:pt>
                <c:pt idx="199">
                  <c:v>44400</c:v>
                </c:pt>
                <c:pt idx="200">
                  <c:v>44411</c:v>
                </c:pt>
                <c:pt idx="201">
                  <c:v>44442</c:v>
                </c:pt>
                <c:pt idx="202">
                  <c:v>44475</c:v>
                </c:pt>
                <c:pt idx="203">
                  <c:v>44510</c:v>
                </c:pt>
                <c:pt idx="204">
                  <c:v>44538</c:v>
                </c:pt>
                <c:pt idx="205">
                  <c:v>44566</c:v>
                </c:pt>
                <c:pt idx="206">
                  <c:v>44608</c:v>
                </c:pt>
                <c:pt idx="207">
                  <c:v>44641</c:v>
                </c:pt>
                <c:pt idx="208">
                  <c:v>44663</c:v>
                </c:pt>
                <c:pt idx="209">
                  <c:v>44684</c:v>
                </c:pt>
                <c:pt idx="210">
                  <c:v>44733</c:v>
                </c:pt>
                <c:pt idx="211">
                  <c:v>44769</c:v>
                </c:pt>
                <c:pt idx="212">
                  <c:v>44783</c:v>
                </c:pt>
                <c:pt idx="213">
                  <c:v>44811</c:v>
                </c:pt>
                <c:pt idx="214">
                  <c:v>44845</c:v>
                </c:pt>
                <c:pt idx="215">
                  <c:v>44872</c:v>
                </c:pt>
                <c:pt idx="216">
                  <c:v>44900</c:v>
                </c:pt>
                <c:pt idx="217">
                  <c:v>44935</c:v>
                </c:pt>
                <c:pt idx="218">
                  <c:v>44963</c:v>
                </c:pt>
                <c:pt idx="219">
                  <c:v>45012</c:v>
                </c:pt>
                <c:pt idx="220">
                  <c:v>45040</c:v>
                </c:pt>
                <c:pt idx="221">
                  <c:v>45061</c:v>
                </c:pt>
                <c:pt idx="222">
                  <c:v>45096</c:v>
                </c:pt>
                <c:pt idx="223">
                  <c:v>45110</c:v>
                </c:pt>
                <c:pt idx="224">
                  <c:v>45161</c:v>
                </c:pt>
                <c:pt idx="225">
                  <c:v>45175</c:v>
                </c:pt>
                <c:pt idx="226">
                  <c:v>45213</c:v>
                </c:pt>
                <c:pt idx="227">
                  <c:v>45238</c:v>
                </c:pt>
                <c:pt idx="228">
                  <c:v>45264</c:v>
                </c:pt>
                <c:pt idx="229">
                  <c:v>45293</c:v>
                </c:pt>
                <c:pt idx="230">
                  <c:v>45334</c:v>
                </c:pt>
                <c:pt idx="231">
                  <c:v>45378</c:v>
                </c:pt>
                <c:pt idx="232">
                  <c:v>45399</c:v>
                </c:pt>
                <c:pt idx="233">
                  <c:v>45441</c:v>
                </c:pt>
                <c:pt idx="234">
                  <c:v>45458</c:v>
                </c:pt>
                <c:pt idx="235">
                  <c:v>45459</c:v>
                </c:pt>
                <c:pt idx="236">
                  <c:v>45460</c:v>
                </c:pt>
                <c:pt idx="237">
                  <c:v>45461</c:v>
                </c:pt>
                <c:pt idx="238">
                  <c:v>45462</c:v>
                </c:pt>
                <c:pt idx="239">
                  <c:v>45463</c:v>
                </c:pt>
                <c:pt idx="240">
                  <c:v>45464</c:v>
                </c:pt>
                <c:pt idx="241">
                  <c:v>45475</c:v>
                </c:pt>
                <c:pt idx="242">
                  <c:v>45511</c:v>
                </c:pt>
                <c:pt idx="243">
                  <c:v>45521</c:v>
                </c:pt>
                <c:pt idx="244">
                  <c:v>45522</c:v>
                </c:pt>
                <c:pt idx="245">
                  <c:v>45523</c:v>
                </c:pt>
                <c:pt idx="246">
                  <c:v>45524</c:v>
                </c:pt>
                <c:pt idx="247">
                  <c:v>45525</c:v>
                </c:pt>
                <c:pt idx="248">
                  <c:v>45526</c:v>
                </c:pt>
                <c:pt idx="249">
                  <c:v>45527</c:v>
                </c:pt>
                <c:pt idx="250">
                  <c:v>45528</c:v>
                </c:pt>
                <c:pt idx="251">
                  <c:v>45529</c:v>
                </c:pt>
                <c:pt idx="252">
                  <c:v>45538</c:v>
                </c:pt>
                <c:pt idx="253">
                  <c:v>45573</c:v>
                </c:pt>
                <c:pt idx="254">
                  <c:v>45601</c:v>
                </c:pt>
                <c:pt idx="255">
                  <c:v>45656</c:v>
                </c:pt>
                <c:pt idx="256">
                  <c:v>45663</c:v>
                </c:pt>
                <c:pt idx="257">
                  <c:v>45698</c:v>
                </c:pt>
                <c:pt idx="258">
                  <c:v>45733</c:v>
                </c:pt>
                <c:pt idx="259">
                  <c:v>45749</c:v>
                </c:pt>
                <c:pt idx="260">
                  <c:v>45803</c:v>
                </c:pt>
                <c:pt idx="261">
                  <c:v>45817</c:v>
                </c:pt>
              </c:numCache>
            </c:numRef>
          </c:cat>
          <c:val>
            <c:numRef>
              <c:f>'Est Pupio antes Llau Llau'!$E$2:$E$263</c:f>
              <c:numCache>
                <c:formatCode>General</c:formatCode>
                <c:ptCount val="262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  <c:pt idx="244">
                  <c:v>0.01</c:v>
                </c:pt>
                <c:pt idx="245">
                  <c:v>0.01</c:v>
                </c:pt>
                <c:pt idx="246">
                  <c:v>0.01</c:v>
                </c:pt>
                <c:pt idx="247">
                  <c:v>0.01</c:v>
                </c:pt>
                <c:pt idx="248">
                  <c:v>0.01</c:v>
                </c:pt>
                <c:pt idx="249">
                  <c:v>0.01</c:v>
                </c:pt>
                <c:pt idx="250">
                  <c:v>0.01</c:v>
                </c:pt>
                <c:pt idx="251">
                  <c:v>0.01</c:v>
                </c:pt>
                <c:pt idx="252">
                  <c:v>0.01</c:v>
                </c:pt>
                <c:pt idx="253">
                  <c:v>0.01</c:v>
                </c:pt>
                <c:pt idx="254">
                  <c:v>0.01</c:v>
                </c:pt>
                <c:pt idx="255">
                  <c:v>0.01</c:v>
                </c:pt>
                <c:pt idx="256">
                  <c:v>0.01</c:v>
                </c:pt>
                <c:pt idx="257">
                  <c:v>0.01</c:v>
                </c:pt>
                <c:pt idx="258">
                  <c:v>0.01</c:v>
                </c:pt>
                <c:pt idx="259">
                  <c:v>0.01</c:v>
                </c:pt>
                <c:pt idx="260">
                  <c:v>0.01</c:v>
                </c:pt>
                <c:pt idx="261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5F4-410C-B162-F7C82F8CE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004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'Est Pupio antes Llau Llau'!$D$1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'Est Pupio antes Llau Llau'!$A$2:$A$263</c:f>
              <c:numCache>
                <c:formatCode>mmm\-yy</c:formatCode>
                <c:ptCount val="262"/>
                <c:pt idx="0">
                  <c:v>38353</c:v>
                </c:pt>
                <c:pt idx="1">
                  <c:v>38384</c:v>
                </c:pt>
                <c:pt idx="2">
                  <c:v>38432</c:v>
                </c:pt>
                <c:pt idx="3">
                  <c:v>38462</c:v>
                </c:pt>
                <c:pt idx="4">
                  <c:v>38484</c:v>
                </c:pt>
                <c:pt idx="5">
                  <c:v>38520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38671</c:v>
                </c:pt>
                <c:pt idx="11">
                  <c:v>38701</c:v>
                </c:pt>
                <c:pt idx="12">
                  <c:v>38726</c:v>
                </c:pt>
                <c:pt idx="13">
                  <c:v>38764</c:v>
                </c:pt>
                <c:pt idx="14">
                  <c:v>38790</c:v>
                </c:pt>
                <c:pt idx="15">
                  <c:v>38817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39235</c:v>
                </c:pt>
                <c:pt idx="30">
                  <c:v>39265</c:v>
                </c:pt>
                <c:pt idx="31">
                  <c:v>39296</c:v>
                </c:pt>
                <c:pt idx="32">
                  <c:v>39327</c:v>
                </c:pt>
                <c:pt idx="33">
                  <c:v>39357</c:v>
                </c:pt>
                <c:pt idx="34">
                  <c:v>39388</c:v>
                </c:pt>
                <c:pt idx="35">
                  <c:v>39418</c:v>
                </c:pt>
                <c:pt idx="36">
                  <c:v>39449</c:v>
                </c:pt>
                <c:pt idx="37">
                  <c:v>39480</c:v>
                </c:pt>
                <c:pt idx="38">
                  <c:v>39509</c:v>
                </c:pt>
                <c:pt idx="39">
                  <c:v>39540</c:v>
                </c:pt>
                <c:pt idx="40">
                  <c:v>39570</c:v>
                </c:pt>
                <c:pt idx="41">
                  <c:v>39601</c:v>
                </c:pt>
                <c:pt idx="42">
                  <c:v>39631</c:v>
                </c:pt>
                <c:pt idx="43">
                  <c:v>39662</c:v>
                </c:pt>
                <c:pt idx="44">
                  <c:v>39693</c:v>
                </c:pt>
                <c:pt idx="45">
                  <c:v>39723</c:v>
                </c:pt>
                <c:pt idx="46">
                  <c:v>39754</c:v>
                </c:pt>
                <c:pt idx="47">
                  <c:v>39784</c:v>
                </c:pt>
                <c:pt idx="48">
                  <c:v>39815</c:v>
                </c:pt>
                <c:pt idx="49">
                  <c:v>39846</c:v>
                </c:pt>
                <c:pt idx="50">
                  <c:v>39874</c:v>
                </c:pt>
                <c:pt idx="51">
                  <c:v>39905</c:v>
                </c:pt>
                <c:pt idx="52">
                  <c:v>39935</c:v>
                </c:pt>
                <c:pt idx="53">
                  <c:v>39966</c:v>
                </c:pt>
                <c:pt idx="54">
                  <c:v>39996</c:v>
                </c:pt>
                <c:pt idx="55">
                  <c:v>40027</c:v>
                </c:pt>
                <c:pt idx="56">
                  <c:v>40058</c:v>
                </c:pt>
                <c:pt idx="57">
                  <c:v>40088</c:v>
                </c:pt>
                <c:pt idx="58">
                  <c:v>40119</c:v>
                </c:pt>
                <c:pt idx="59">
                  <c:v>40149</c:v>
                </c:pt>
                <c:pt idx="60">
                  <c:v>40180</c:v>
                </c:pt>
                <c:pt idx="61">
                  <c:v>40211</c:v>
                </c:pt>
                <c:pt idx="62">
                  <c:v>40239</c:v>
                </c:pt>
                <c:pt idx="63">
                  <c:v>40270</c:v>
                </c:pt>
                <c:pt idx="64">
                  <c:v>40300</c:v>
                </c:pt>
                <c:pt idx="65">
                  <c:v>40331</c:v>
                </c:pt>
                <c:pt idx="66">
                  <c:v>40361</c:v>
                </c:pt>
                <c:pt idx="67">
                  <c:v>40392</c:v>
                </c:pt>
                <c:pt idx="68">
                  <c:v>40423</c:v>
                </c:pt>
                <c:pt idx="69">
                  <c:v>40453</c:v>
                </c:pt>
                <c:pt idx="70">
                  <c:v>40484</c:v>
                </c:pt>
                <c:pt idx="71">
                  <c:v>40514</c:v>
                </c:pt>
                <c:pt idx="72">
                  <c:v>40555</c:v>
                </c:pt>
                <c:pt idx="73">
                  <c:v>40587</c:v>
                </c:pt>
                <c:pt idx="74">
                  <c:v>40626</c:v>
                </c:pt>
                <c:pt idx="75">
                  <c:v>40644</c:v>
                </c:pt>
                <c:pt idx="76">
                  <c:v>40669</c:v>
                </c:pt>
                <c:pt idx="77">
                  <c:v>40718</c:v>
                </c:pt>
                <c:pt idx="78">
                  <c:v>40753</c:v>
                </c:pt>
                <c:pt idx="79">
                  <c:v>40786</c:v>
                </c:pt>
                <c:pt idx="80">
                  <c:v>40800</c:v>
                </c:pt>
                <c:pt idx="81">
                  <c:v>40822</c:v>
                </c:pt>
                <c:pt idx="82">
                  <c:v>40862</c:v>
                </c:pt>
                <c:pt idx="83">
                  <c:v>40904</c:v>
                </c:pt>
                <c:pt idx="84">
                  <c:v>40932</c:v>
                </c:pt>
                <c:pt idx="85">
                  <c:v>40940</c:v>
                </c:pt>
                <c:pt idx="86">
                  <c:v>40991</c:v>
                </c:pt>
                <c:pt idx="87">
                  <c:v>41002</c:v>
                </c:pt>
                <c:pt idx="88">
                  <c:v>41031</c:v>
                </c:pt>
                <c:pt idx="89">
                  <c:v>41080</c:v>
                </c:pt>
                <c:pt idx="90">
                  <c:v>41093</c:v>
                </c:pt>
                <c:pt idx="91">
                  <c:v>41128</c:v>
                </c:pt>
                <c:pt idx="92">
                  <c:v>41158</c:v>
                </c:pt>
                <c:pt idx="93">
                  <c:v>41202</c:v>
                </c:pt>
                <c:pt idx="94">
                  <c:v>41220</c:v>
                </c:pt>
                <c:pt idx="95">
                  <c:v>41255</c:v>
                </c:pt>
                <c:pt idx="96">
                  <c:v>41296</c:v>
                </c:pt>
                <c:pt idx="97">
                  <c:v>41311</c:v>
                </c:pt>
                <c:pt idx="98">
                  <c:v>41338</c:v>
                </c:pt>
                <c:pt idx="99">
                  <c:v>41366</c:v>
                </c:pt>
                <c:pt idx="100">
                  <c:v>41397</c:v>
                </c:pt>
                <c:pt idx="101">
                  <c:v>41452</c:v>
                </c:pt>
                <c:pt idx="102">
                  <c:v>41466</c:v>
                </c:pt>
                <c:pt idx="103">
                  <c:v>41494</c:v>
                </c:pt>
                <c:pt idx="104">
                  <c:v>41521</c:v>
                </c:pt>
                <c:pt idx="105">
                  <c:v>41548</c:v>
                </c:pt>
                <c:pt idx="106">
                  <c:v>41579</c:v>
                </c:pt>
                <c:pt idx="107">
                  <c:v>41611</c:v>
                </c:pt>
                <c:pt idx="108">
                  <c:v>41661</c:v>
                </c:pt>
                <c:pt idx="109">
                  <c:v>41688</c:v>
                </c:pt>
                <c:pt idx="110">
                  <c:v>41716</c:v>
                </c:pt>
                <c:pt idx="111">
                  <c:v>41733</c:v>
                </c:pt>
                <c:pt idx="112">
                  <c:v>41761</c:v>
                </c:pt>
                <c:pt idx="113">
                  <c:v>41815</c:v>
                </c:pt>
                <c:pt idx="114">
                  <c:v>41815</c:v>
                </c:pt>
                <c:pt idx="115">
                  <c:v>41829</c:v>
                </c:pt>
                <c:pt idx="116">
                  <c:v>41859</c:v>
                </c:pt>
                <c:pt idx="117">
                  <c:v>41886</c:v>
                </c:pt>
                <c:pt idx="118">
                  <c:v>41921</c:v>
                </c:pt>
                <c:pt idx="119">
                  <c:v>41951</c:v>
                </c:pt>
                <c:pt idx="120">
                  <c:v>41975</c:v>
                </c:pt>
                <c:pt idx="121">
                  <c:v>42006</c:v>
                </c:pt>
                <c:pt idx="122">
                  <c:v>42048</c:v>
                </c:pt>
                <c:pt idx="123">
                  <c:v>42075</c:v>
                </c:pt>
                <c:pt idx="124">
                  <c:v>42102</c:v>
                </c:pt>
                <c:pt idx="125">
                  <c:v>42133</c:v>
                </c:pt>
                <c:pt idx="126">
                  <c:v>42159</c:v>
                </c:pt>
                <c:pt idx="127">
                  <c:v>42186</c:v>
                </c:pt>
                <c:pt idx="128">
                  <c:v>42242</c:v>
                </c:pt>
                <c:pt idx="129">
                  <c:v>42271</c:v>
                </c:pt>
                <c:pt idx="130">
                  <c:v>42284</c:v>
                </c:pt>
                <c:pt idx="131">
                  <c:v>42311</c:v>
                </c:pt>
                <c:pt idx="132">
                  <c:v>42354</c:v>
                </c:pt>
                <c:pt idx="133">
                  <c:v>42381</c:v>
                </c:pt>
                <c:pt idx="134">
                  <c:v>42413</c:v>
                </c:pt>
                <c:pt idx="135">
                  <c:v>42437</c:v>
                </c:pt>
                <c:pt idx="136">
                  <c:v>42465</c:v>
                </c:pt>
                <c:pt idx="137">
                  <c:v>42508</c:v>
                </c:pt>
                <c:pt idx="138">
                  <c:v>42539</c:v>
                </c:pt>
                <c:pt idx="139">
                  <c:v>42552</c:v>
                </c:pt>
                <c:pt idx="140">
                  <c:v>42605</c:v>
                </c:pt>
                <c:pt idx="141">
                  <c:v>42633</c:v>
                </c:pt>
                <c:pt idx="142">
                  <c:v>42655</c:v>
                </c:pt>
                <c:pt idx="143">
                  <c:v>42692</c:v>
                </c:pt>
                <c:pt idx="144">
                  <c:v>42705</c:v>
                </c:pt>
                <c:pt idx="145">
                  <c:v>42736</c:v>
                </c:pt>
                <c:pt idx="146">
                  <c:v>42767</c:v>
                </c:pt>
                <c:pt idx="147">
                  <c:v>42795</c:v>
                </c:pt>
                <c:pt idx="148">
                  <c:v>42826</c:v>
                </c:pt>
                <c:pt idx="149">
                  <c:v>42856</c:v>
                </c:pt>
                <c:pt idx="150">
                  <c:v>42887</c:v>
                </c:pt>
                <c:pt idx="151">
                  <c:v>42940</c:v>
                </c:pt>
                <c:pt idx="152">
                  <c:v>42967</c:v>
                </c:pt>
                <c:pt idx="153">
                  <c:v>42997</c:v>
                </c:pt>
                <c:pt idx="154">
                  <c:v>43011</c:v>
                </c:pt>
                <c:pt idx="155">
                  <c:v>43058</c:v>
                </c:pt>
                <c:pt idx="156">
                  <c:v>43081</c:v>
                </c:pt>
                <c:pt idx="157">
                  <c:v>43110</c:v>
                </c:pt>
                <c:pt idx="158">
                  <c:v>43137</c:v>
                </c:pt>
                <c:pt idx="159">
                  <c:v>43180</c:v>
                </c:pt>
                <c:pt idx="160">
                  <c:v>43213</c:v>
                </c:pt>
                <c:pt idx="161">
                  <c:v>43223</c:v>
                </c:pt>
                <c:pt idx="162">
                  <c:v>43265</c:v>
                </c:pt>
                <c:pt idx="163">
                  <c:v>43294</c:v>
                </c:pt>
                <c:pt idx="164">
                  <c:v>43322</c:v>
                </c:pt>
                <c:pt idx="165">
                  <c:v>43347</c:v>
                </c:pt>
                <c:pt idx="166">
                  <c:v>43391</c:v>
                </c:pt>
                <c:pt idx="167">
                  <c:v>43417</c:v>
                </c:pt>
                <c:pt idx="168">
                  <c:v>43436</c:v>
                </c:pt>
                <c:pt idx="169">
                  <c:v>43473</c:v>
                </c:pt>
                <c:pt idx="170">
                  <c:v>43501</c:v>
                </c:pt>
                <c:pt idx="171">
                  <c:v>43532</c:v>
                </c:pt>
                <c:pt idx="172">
                  <c:v>43558</c:v>
                </c:pt>
                <c:pt idx="173">
                  <c:v>43587</c:v>
                </c:pt>
                <c:pt idx="174">
                  <c:v>43642</c:v>
                </c:pt>
                <c:pt idx="175">
                  <c:v>43655</c:v>
                </c:pt>
                <c:pt idx="176">
                  <c:v>43678</c:v>
                </c:pt>
                <c:pt idx="177">
                  <c:v>43730</c:v>
                </c:pt>
                <c:pt idx="178">
                  <c:v>43753</c:v>
                </c:pt>
                <c:pt idx="179">
                  <c:v>43796</c:v>
                </c:pt>
                <c:pt idx="180">
                  <c:v>43824</c:v>
                </c:pt>
                <c:pt idx="181">
                  <c:v>43851</c:v>
                </c:pt>
                <c:pt idx="182">
                  <c:v>43884</c:v>
                </c:pt>
                <c:pt idx="183">
                  <c:v>43901</c:v>
                </c:pt>
                <c:pt idx="184">
                  <c:v>43936</c:v>
                </c:pt>
                <c:pt idx="185">
                  <c:v>43980</c:v>
                </c:pt>
                <c:pt idx="186">
                  <c:v>43992</c:v>
                </c:pt>
                <c:pt idx="187">
                  <c:v>44041</c:v>
                </c:pt>
                <c:pt idx="188">
                  <c:v>44062</c:v>
                </c:pt>
                <c:pt idx="189">
                  <c:v>44097</c:v>
                </c:pt>
                <c:pt idx="190">
                  <c:v>44108</c:v>
                </c:pt>
                <c:pt idx="191">
                  <c:v>44159</c:v>
                </c:pt>
                <c:pt idx="192">
                  <c:v>44181</c:v>
                </c:pt>
                <c:pt idx="193">
                  <c:v>44201</c:v>
                </c:pt>
                <c:pt idx="194">
                  <c:v>44237</c:v>
                </c:pt>
                <c:pt idx="195">
                  <c:v>44272</c:v>
                </c:pt>
                <c:pt idx="196">
                  <c:v>44287</c:v>
                </c:pt>
                <c:pt idx="197">
                  <c:v>44335</c:v>
                </c:pt>
                <c:pt idx="198">
                  <c:v>44349</c:v>
                </c:pt>
                <c:pt idx="199">
                  <c:v>44400</c:v>
                </c:pt>
                <c:pt idx="200">
                  <c:v>44411</c:v>
                </c:pt>
                <c:pt idx="201">
                  <c:v>44442</c:v>
                </c:pt>
                <c:pt idx="202">
                  <c:v>44475</c:v>
                </c:pt>
                <c:pt idx="203">
                  <c:v>44510</c:v>
                </c:pt>
                <c:pt idx="204">
                  <c:v>44538</c:v>
                </c:pt>
                <c:pt idx="205">
                  <c:v>44566</c:v>
                </c:pt>
                <c:pt idx="206">
                  <c:v>44608</c:v>
                </c:pt>
                <c:pt idx="207">
                  <c:v>44641</c:v>
                </c:pt>
                <c:pt idx="208">
                  <c:v>44663</c:v>
                </c:pt>
                <c:pt idx="209">
                  <c:v>44684</c:v>
                </c:pt>
                <c:pt idx="210">
                  <c:v>44733</c:v>
                </c:pt>
                <c:pt idx="211">
                  <c:v>44769</c:v>
                </c:pt>
                <c:pt idx="212">
                  <c:v>44783</c:v>
                </c:pt>
                <c:pt idx="213">
                  <c:v>44811</c:v>
                </c:pt>
                <c:pt idx="214">
                  <c:v>44845</c:v>
                </c:pt>
                <c:pt idx="215">
                  <c:v>44872</c:v>
                </c:pt>
                <c:pt idx="216">
                  <c:v>44900</c:v>
                </c:pt>
                <c:pt idx="217">
                  <c:v>44935</c:v>
                </c:pt>
                <c:pt idx="218">
                  <c:v>44963</c:v>
                </c:pt>
                <c:pt idx="219">
                  <c:v>45012</c:v>
                </c:pt>
                <c:pt idx="220">
                  <c:v>45040</c:v>
                </c:pt>
                <c:pt idx="221">
                  <c:v>45061</c:v>
                </c:pt>
                <c:pt idx="222">
                  <c:v>45096</c:v>
                </c:pt>
                <c:pt idx="223">
                  <c:v>45110</c:v>
                </c:pt>
                <c:pt idx="224">
                  <c:v>45161</c:v>
                </c:pt>
                <c:pt idx="225">
                  <c:v>45175</c:v>
                </c:pt>
                <c:pt idx="226">
                  <c:v>45213</c:v>
                </c:pt>
                <c:pt idx="227">
                  <c:v>45238</c:v>
                </c:pt>
                <c:pt idx="228">
                  <c:v>45264</c:v>
                </c:pt>
                <c:pt idx="229">
                  <c:v>45293</c:v>
                </c:pt>
                <c:pt idx="230">
                  <c:v>45334</c:v>
                </c:pt>
                <c:pt idx="231">
                  <c:v>45378</c:v>
                </c:pt>
                <c:pt idx="232">
                  <c:v>45399</c:v>
                </c:pt>
                <c:pt idx="233">
                  <c:v>45441</c:v>
                </c:pt>
                <c:pt idx="234">
                  <c:v>45458</c:v>
                </c:pt>
                <c:pt idx="235">
                  <c:v>45459</c:v>
                </c:pt>
                <c:pt idx="236">
                  <c:v>45460</c:v>
                </c:pt>
                <c:pt idx="237">
                  <c:v>45461</c:v>
                </c:pt>
                <c:pt idx="238">
                  <c:v>45462</c:v>
                </c:pt>
                <c:pt idx="239">
                  <c:v>45463</c:v>
                </c:pt>
                <c:pt idx="240">
                  <c:v>45464</c:v>
                </c:pt>
                <c:pt idx="241">
                  <c:v>45475</c:v>
                </c:pt>
                <c:pt idx="242">
                  <c:v>45511</c:v>
                </c:pt>
                <c:pt idx="243">
                  <c:v>45521</c:v>
                </c:pt>
                <c:pt idx="244">
                  <c:v>45522</c:v>
                </c:pt>
                <c:pt idx="245">
                  <c:v>45523</c:v>
                </c:pt>
                <c:pt idx="246">
                  <c:v>45524</c:v>
                </c:pt>
                <c:pt idx="247">
                  <c:v>45525</c:v>
                </c:pt>
                <c:pt idx="248">
                  <c:v>45526</c:v>
                </c:pt>
                <c:pt idx="249">
                  <c:v>45527</c:v>
                </c:pt>
                <c:pt idx="250">
                  <c:v>45528</c:v>
                </c:pt>
                <c:pt idx="251">
                  <c:v>45529</c:v>
                </c:pt>
                <c:pt idx="252">
                  <c:v>45538</c:v>
                </c:pt>
                <c:pt idx="253">
                  <c:v>45573</c:v>
                </c:pt>
                <c:pt idx="254">
                  <c:v>45601</c:v>
                </c:pt>
                <c:pt idx="255">
                  <c:v>45656</c:v>
                </c:pt>
                <c:pt idx="256">
                  <c:v>45663</c:v>
                </c:pt>
                <c:pt idx="257">
                  <c:v>45698</c:v>
                </c:pt>
                <c:pt idx="258">
                  <c:v>45733</c:v>
                </c:pt>
                <c:pt idx="259">
                  <c:v>45749</c:v>
                </c:pt>
                <c:pt idx="260">
                  <c:v>45803</c:v>
                </c:pt>
                <c:pt idx="261">
                  <c:v>45817</c:v>
                </c:pt>
              </c:numCache>
            </c:numRef>
          </c:xVal>
          <c:yVal>
            <c:numRef>
              <c:f>'Est Pupio antes Llau Llau'!$D$2:$D$263</c:f>
              <c:numCache>
                <c:formatCode>0.000</c:formatCode>
                <c:ptCount val="262"/>
                <c:pt idx="2">
                  <c:v>5.0000000000000001E-3</c:v>
                </c:pt>
                <c:pt idx="3">
                  <c:v>8.9999999999999993E-3</c:v>
                </c:pt>
                <c:pt idx="4" formatCode="General">
                  <c:v>6.0000000000000001E-3</c:v>
                </c:pt>
                <c:pt idx="5" formatCode="General">
                  <c:v>5.0000000000000001E-3</c:v>
                </c:pt>
                <c:pt idx="6" formatCode="General">
                  <c:v>5.0000000000000001E-3</c:v>
                </c:pt>
                <c:pt idx="7" formatCode="General">
                  <c:v>5.0000000000000001E-3</c:v>
                </c:pt>
                <c:pt idx="8" formatCode="General">
                  <c:v>6.0000000000000001E-3</c:v>
                </c:pt>
                <c:pt idx="9" formatCode="General">
                  <c:v>5.0000000000000001E-3</c:v>
                </c:pt>
                <c:pt idx="10" formatCode="General">
                  <c:v>5.0000000000000001E-3</c:v>
                </c:pt>
                <c:pt idx="11" formatCode="General">
                  <c:v>5.0000000000000001E-3</c:v>
                </c:pt>
                <c:pt idx="12" formatCode="General">
                  <c:v>5.0000000000000001E-3</c:v>
                </c:pt>
                <c:pt idx="13" formatCode="General">
                  <c:v>5.0000000000000001E-3</c:v>
                </c:pt>
                <c:pt idx="14" formatCode="General">
                  <c:v>5.0000000000000001E-3</c:v>
                </c:pt>
                <c:pt idx="15" formatCode="General">
                  <c:v>5.0000000000000001E-3</c:v>
                </c:pt>
                <c:pt idx="16" formatCode="General">
                  <c:v>5.0000000000000001E-3</c:v>
                </c:pt>
                <c:pt idx="17" formatCode="General">
                  <c:v>5.0000000000000001E-3</c:v>
                </c:pt>
                <c:pt idx="18" formatCode="General">
                  <c:v>1.2E-2</c:v>
                </c:pt>
                <c:pt idx="19" formatCode="General">
                  <c:v>6.0000000000000001E-3</c:v>
                </c:pt>
                <c:pt idx="20" formatCode="General">
                  <c:v>6.0000000000000001E-3</c:v>
                </c:pt>
                <c:pt idx="21" formatCode="General">
                  <c:v>8.9999999999999993E-3</c:v>
                </c:pt>
                <c:pt idx="22" formatCode="General">
                  <c:v>7.0000000000000001E-3</c:v>
                </c:pt>
                <c:pt idx="23" formatCode="General">
                  <c:v>7.0000000000000001E-3</c:v>
                </c:pt>
                <c:pt idx="24" formatCode="General">
                  <c:v>6.0000000000000001E-3</c:v>
                </c:pt>
                <c:pt idx="25" formatCode="General">
                  <c:v>8.0000000000000002E-3</c:v>
                </c:pt>
                <c:pt idx="26" formatCode="General">
                  <c:v>7.0000000000000001E-3</c:v>
                </c:pt>
                <c:pt idx="27" formatCode="General">
                  <c:v>5.0000000000000001E-3</c:v>
                </c:pt>
                <c:pt idx="28" formatCode="General">
                  <c:v>1.2E-2</c:v>
                </c:pt>
                <c:pt idx="29" formatCode="General">
                  <c:v>5.0000000000000001E-3</c:v>
                </c:pt>
                <c:pt idx="30" formatCode="General">
                  <c:v>7.0000000000000001E-3</c:v>
                </c:pt>
                <c:pt idx="31" formatCode="General">
                  <c:v>5.0000000000000001E-3</c:v>
                </c:pt>
                <c:pt idx="32" formatCode="General">
                  <c:v>6.0000000000000001E-3</c:v>
                </c:pt>
                <c:pt idx="33" formatCode="General">
                  <c:v>5.0000000000000001E-3</c:v>
                </c:pt>
                <c:pt idx="34" formatCode="General">
                  <c:v>5.0000000000000001E-3</c:v>
                </c:pt>
                <c:pt idx="35" formatCode="General">
                  <c:v>5.0000000000000001E-3</c:v>
                </c:pt>
                <c:pt idx="36" formatCode="General">
                  <c:v>5.0000000000000001E-3</c:v>
                </c:pt>
                <c:pt idx="37" formatCode="General">
                  <c:v>5.0000000000000001E-3</c:v>
                </c:pt>
                <c:pt idx="38" formatCode="General">
                  <c:v>5.0000000000000001E-3</c:v>
                </c:pt>
                <c:pt idx="39" formatCode="General">
                  <c:v>8.0000000000000002E-3</c:v>
                </c:pt>
                <c:pt idx="40" formatCode="General">
                  <c:v>5.0000000000000001E-3</c:v>
                </c:pt>
                <c:pt idx="41" formatCode="General">
                  <c:v>6.0000000000000001E-3</c:v>
                </c:pt>
                <c:pt idx="42" formatCode="General">
                  <c:v>7.0000000000000001E-3</c:v>
                </c:pt>
                <c:pt idx="43" formatCode="General">
                  <c:v>6.0000000000000001E-3</c:v>
                </c:pt>
                <c:pt idx="44" formatCode="General">
                  <c:v>7.0000000000000001E-3</c:v>
                </c:pt>
                <c:pt idx="45" formatCode="General">
                  <c:v>8.0000000000000002E-3</c:v>
                </c:pt>
                <c:pt idx="46" formatCode="General">
                  <c:v>5.0000000000000001E-3</c:v>
                </c:pt>
                <c:pt idx="47" formatCode="General">
                  <c:v>7.0000000000000001E-3</c:v>
                </c:pt>
                <c:pt idx="48" formatCode="General">
                  <c:v>7.0000000000000001E-3</c:v>
                </c:pt>
                <c:pt idx="49" formatCode="General">
                  <c:v>7.0000000000000001E-3</c:v>
                </c:pt>
                <c:pt idx="50" formatCode="General">
                  <c:v>5.0000000000000001E-3</c:v>
                </c:pt>
                <c:pt idx="51" formatCode="General">
                  <c:v>5.0000000000000001E-3</c:v>
                </c:pt>
                <c:pt idx="52" formatCode="General">
                  <c:v>5.0000000000000001E-3</c:v>
                </c:pt>
                <c:pt idx="53" formatCode="General">
                  <c:v>7.0000000000000001E-3</c:v>
                </c:pt>
                <c:pt idx="54" formatCode="General">
                  <c:v>7.0000000000000001E-3</c:v>
                </c:pt>
                <c:pt idx="55" formatCode="General">
                  <c:v>5.0000000000000001E-3</c:v>
                </c:pt>
                <c:pt idx="56" formatCode="General">
                  <c:v>5.0000000000000001E-3</c:v>
                </c:pt>
                <c:pt idx="57" formatCode="General">
                  <c:v>5.0000000000000001E-3</c:v>
                </c:pt>
                <c:pt idx="58" formatCode="General">
                  <c:v>5.0000000000000001E-3</c:v>
                </c:pt>
                <c:pt idx="59" formatCode="General">
                  <c:v>5.0000000000000001E-3</c:v>
                </c:pt>
                <c:pt idx="60" formatCode="General">
                  <c:v>5.0000000000000001E-3</c:v>
                </c:pt>
                <c:pt idx="61" formatCode="General">
                  <c:v>5.0000000000000001E-3</c:v>
                </c:pt>
                <c:pt idx="62" formatCode="General">
                  <c:v>5.0000000000000001E-3</c:v>
                </c:pt>
                <c:pt idx="63" formatCode="General">
                  <c:v>5.0000000000000001E-3</c:v>
                </c:pt>
                <c:pt idx="64" formatCode="General">
                  <c:v>5.0000000000000001E-3</c:v>
                </c:pt>
                <c:pt idx="65" formatCode="General">
                  <c:v>5.0000000000000001E-3</c:v>
                </c:pt>
                <c:pt idx="66" formatCode="General">
                  <c:v>5.0000000000000001E-3</c:v>
                </c:pt>
                <c:pt idx="67" formatCode="General">
                  <c:v>5.0000000000000001E-3</c:v>
                </c:pt>
                <c:pt idx="68" formatCode="General">
                  <c:v>5.0000000000000001E-3</c:v>
                </c:pt>
                <c:pt idx="69" formatCode="General">
                  <c:v>5.0000000000000001E-3</c:v>
                </c:pt>
                <c:pt idx="70" formatCode="General">
                  <c:v>5.0000000000000001E-3</c:v>
                </c:pt>
                <c:pt idx="71" formatCode="General">
                  <c:v>5.0000000000000001E-3</c:v>
                </c:pt>
                <c:pt idx="72" formatCode="General">
                  <c:v>5.0000000000000001E-3</c:v>
                </c:pt>
                <c:pt idx="73" formatCode="General">
                  <c:v>5.0000000000000001E-3</c:v>
                </c:pt>
                <c:pt idx="74" formatCode="General">
                  <c:v>5.0000000000000001E-3</c:v>
                </c:pt>
                <c:pt idx="75" formatCode="General">
                  <c:v>5.0000000000000001E-3</c:v>
                </c:pt>
                <c:pt idx="76" formatCode="General">
                  <c:v>5.0000000000000001E-3</c:v>
                </c:pt>
                <c:pt idx="77" formatCode="General">
                  <c:v>5.0000000000000001E-3</c:v>
                </c:pt>
                <c:pt idx="78" formatCode="General">
                  <c:v>5.0000000000000001E-3</c:v>
                </c:pt>
                <c:pt idx="79" formatCode="General">
                  <c:v>5.0000000000000001E-3</c:v>
                </c:pt>
                <c:pt idx="80" formatCode="General">
                  <c:v>5.0000000000000001E-3</c:v>
                </c:pt>
                <c:pt idx="81" formatCode="General">
                  <c:v>5.0000000000000001E-3</c:v>
                </c:pt>
                <c:pt idx="82" formatCode="General">
                  <c:v>5.0000000000000001E-3</c:v>
                </c:pt>
                <c:pt idx="83" formatCode="General">
                  <c:v>5.0000000000000001E-3</c:v>
                </c:pt>
                <c:pt idx="84" formatCode="General">
                  <c:v>5.0000000000000001E-3</c:v>
                </c:pt>
                <c:pt idx="85" formatCode="General">
                  <c:v>5.0000000000000001E-3</c:v>
                </c:pt>
                <c:pt idx="86" formatCode="General">
                  <c:v>5.0000000000000001E-3</c:v>
                </c:pt>
                <c:pt idx="87" formatCode="General">
                  <c:v>5.0000000000000001E-3</c:v>
                </c:pt>
                <c:pt idx="88" formatCode="General">
                  <c:v>5.0000000000000001E-3</c:v>
                </c:pt>
                <c:pt idx="89" formatCode="General">
                  <c:v>5.0000000000000001E-3</c:v>
                </c:pt>
                <c:pt idx="90" formatCode="General">
                  <c:v>5.0000000000000001E-3</c:v>
                </c:pt>
                <c:pt idx="91" formatCode="General">
                  <c:v>5.0000000000000001E-3</c:v>
                </c:pt>
                <c:pt idx="92" formatCode="General">
                  <c:v>5.0000000000000001E-3</c:v>
                </c:pt>
                <c:pt idx="93" formatCode="General">
                  <c:v>5.0000000000000001E-3</c:v>
                </c:pt>
                <c:pt idx="94" formatCode="General">
                  <c:v>5.0000000000000001E-3</c:v>
                </c:pt>
                <c:pt idx="95" formatCode="General">
                  <c:v>5.0000000000000001E-3</c:v>
                </c:pt>
                <c:pt idx="96" formatCode="General">
                  <c:v>5.0000000000000001E-3</c:v>
                </c:pt>
                <c:pt idx="97" formatCode="General">
                  <c:v>5.0000000000000001E-3</c:v>
                </c:pt>
                <c:pt idx="98" formatCode="General">
                  <c:v>5.0000000000000001E-3</c:v>
                </c:pt>
                <c:pt idx="99" formatCode="General">
                  <c:v>5.0000000000000001E-3</c:v>
                </c:pt>
                <c:pt idx="100" formatCode="General">
                  <c:v>5.0000000000000001E-3</c:v>
                </c:pt>
                <c:pt idx="101" formatCode="General">
                  <c:v>5.0000000000000001E-3</c:v>
                </c:pt>
                <c:pt idx="102" formatCode="General">
                  <c:v>5.0000000000000001E-3</c:v>
                </c:pt>
                <c:pt idx="103" formatCode="General">
                  <c:v>5.0000000000000001E-3</c:v>
                </c:pt>
                <c:pt idx="104" formatCode="General">
                  <c:v>5.0000000000000001E-3</c:v>
                </c:pt>
                <c:pt idx="105" formatCode="General">
                  <c:v>5.0000000000000001E-3</c:v>
                </c:pt>
                <c:pt idx="106" formatCode="General">
                  <c:v>5.0000000000000001E-3</c:v>
                </c:pt>
                <c:pt idx="107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5.0000000000000001E-3</c:v>
                </c:pt>
                <c:pt idx="110" formatCode="General">
                  <c:v>5.0000000000000001E-3</c:v>
                </c:pt>
                <c:pt idx="111" formatCode="General">
                  <c:v>5.0000000000000001E-3</c:v>
                </c:pt>
                <c:pt idx="112" formatCode="General">
                  <c:v>5.0000000000000001E-3</c:v>
                </c:pt>
                <c:pt idx="113" formatCode="General">
                  <c:v>5.0000000000000001E-3</c:v>
                </c:pt>
                <c:pt idx="114" formatCode="General">
                  <c:v>5.0000000000000001E-3</c:v>
                </c:pt>
                <c:pt idx="115" formatCode="General">
                  <c:v>5.0000000000000001E-3</c:v>
                </c:pt>
                <c:pt idx="116" formatCode="General">
                  <c:v>5.0000000000000001E-3</c:v>
                </c:pt>
                <c:pt idx="117" formatCode="General">
                  <c:v>5.0000000000000001E-3</c:v>
                </c:pt>
                <c:pt idx="118" formatCode="General">
                  <c:v>5.0000000000000001E-3</c:v>
                </c:pt>
                <c:pt idx="119" formatCode="General">
                  <c:v>5.0000000000000001E-3</c:v>
                </c:pt>
                <c:pt idx="120" formatCode="General">
                  <c:v>6.0000000000000001E-3</c:v>
                </c:pt>
                <c:pt idx="121" formatCode="General">
                  <c:v>5.0000000000000001E-3</c:v>
                </c:pt>
                <c:pt idx="122" formatCode="General">
                  <c:v>5.0000000000000001E-3</c:v>
                </c:pt>
                <c:pt idx="123" formatCode="General">
                  <c:v>5.0000000000000001E-3</c:v>
                </c:pt>
                <c:pt idx="124" formatCode="General">
                  <c:v>5.0000000000000001E-3</c:v>
                </c:pt>
                <c:pt idx="125" formatCode="General">
                  <c:v>5.0000000000000001E-3</c:v>
                </c:pt>
                <c:pt idx="126" formatCode="General">
                  <c:v>5.0000000000000001E-3</c:v>
                </c:pt>
                <c:pt idx="127" formatCode="General">
                  <c:v>5.0000000000000001E-3</c:v>
                </c:pt>
                <c:pt idx="128" formatCode="General">
                  <c:v>5.0000000000000001E-3</c:v>
                </c:pt>
                <c:pt idx="129" formatCode="General">
                  <c:v>5.0000000000000001E-3</c:v>
                </c:pt>
                <c:pt idx="130" formatCode="General">
                  <c:v>5.0000000000000001E-3</c:v>
                </c:pt>
                <c:pt idx="131" formatCode="General">
                  <c:v>5.0000000000000001E-3</c:v>
                </c:pt>
                <c:pt idx="132" formatCode="General">
                  <c:v>5.0000000000000001E-3</c:v>
                </c:pt>
                <c:pt idx="133" formatCode="General">
                  <c:v>5.0000000000000001E-3</c:v>
                </c:pt>
                <c:pt idx="134" formatCode="General">
                  <c:v>5.0000000000000001E-3</c:v>
                </c:pt>
                <c:pt idx="135" formatCode="General">
                  <c:v>5.0000000000000001E-3</c:v>
                </c:pt>
                <c:pt idx="136" formatCode="General">
                  <c:v>5.0000000000000001E-3</c:v>
                </c:pt>
                <c:pt idx="137" formatCode="General">
                  <c:v>5.0000000000000001E-3</c:v>
                </c:pt>
                <c:pt idx="138" formatCode="General">
                  <c:v>5.0000000000000001E-3</c:v>
                </c:pt>
                <c:pt idx="139" formatCode="General">
                  <c:v>5.0000000000000001E-3</c:v>
                </c:pt>
                <c:pt idx="140" formatCode="General">
                  <c:v>5.0000000000000001E-3</c:v>
                </c:pt>
                <c:pt idx="141" formatCode="General">
                  <c:v>5.0000000000000001E-3</c:v>
                </c:pt>
                <c:pt idx="142" formatCode="General">
                  <c:v>5.0000000000000001E-3</c:v>
                </c:pt>
                <c:pt idx="143" formatCode="General">
                  <c:v>5.0000000000000001E-3</c:v>
                </c:pt>
                <c:pt idx="144" formatCode="General">
                  <c:v>6.0000000000000001E-3</c:v>
                </c:pt>
                <c:pt idx="145" formatCode="General">
                  <c:v>5.0000000000000001E-3</c:v>
                </c:pt>
                <c:pt idx="146" formatCode="General">
                  <c:v>5.0000000000000001E-3</c:v>
                </c:pt>
                <c:pt idx="147" formatCode="General">
                  <c:v>5.0000000000000001E-3</c:v>
                </c:pt>
                <c:pt idx="148" formatCode="General">
                  <c:v>5.0000000000000001E-3</c:v>
                </c:pt>
                <c:pt idx="149" formatCode="General">
                  <c:v>5.0000000000000001E-3</c:v>
                </c:pt>
                <c:pt idx="150" formatCode="General">
                  <c:v>5.0000000000000001E-3</c:v>
                </c:pt>
                <c:pt idx="151" formatCode="General">
                  <c:v>5.0000000000000001E-3</c:v>
                </c:pt>
                <c:pt idx="152" formatCode="General">
                  <c:v>6.0000000000000001E-3</c:v>
                </c:pt>
                <c:pt idx="153" formatCode="General">
                  <c:v>5.0000000000000001E-3</c:v>
                </c:pt>
                <c:pt idx="154" formatCode="General">
                  <c:v>5.0000000000000001E-3</c:v>
                </c:pt>
                <c:pt idx="155" formatCode="General">
                  <c:v>5.0000000000000001E-3</c:v>
                </c:pt>
                <c:pt idx="156" formatCode="General">
                  <c:v>5.0000000000000001E-3</c:v>
                </c:pt>
                <c:pt idx="157" formatCode="General">
                  <c:v>5.0000000000000001E-3</c:v>
                </c:pt>
                <c:pt idx="158" formatCode="General">
                  <c:v>5.0000000000000001E-3</c:v>
                </c:pt>
                <c:pt idx="159" formatCode="General">
                  <c:v>5.0000000000000001E-3</c:v>
                </c:pt>
                <c:pt idx="160" formatCode="General">
                  <c:v>5.0000000000000001E-3</c:v>
                </c:pt>
                <c:pt idx="161" formatCode="General">
                  <c:v>5.0000000000000001E-3</c:v>
                </c:pt>
                <c:pt idx="162" formatCode="General">
                  <c:v>5.0000000000000001E-3</c:v>
                </c:pt>
                <c:pt idx="163" formatCode="General">
                  <c:v>5.0000000000000001E-3</c:v>
                </c:pt>
                <c:pt idx="164" formatCode="General">
                  <c:v>5.0000000000000001E-3</c:v>
                </c:pt>
                <c:pt idx="165" formatCode="General">
                  <c:v>5.0000000000000001E-3</c:v>
                </c:pt>
                <c:pt idx="166" formatCode="General">
                  <c:v>5.0000000000000001E-3</c:v>
                </c:pt>
                <c:pt idx="167" formatCode="General">
                  <c:v>5.0000000000000001E-3</c:v>
                </c:pt>
                <c:pt idx="168" formatCode="General">
                  <c:v>5.0000000000000001E-3</c:v>
                </c:pt>
                <c:pt idx="169" formatCode="General">
                  <c:v>5.0000000000000001E-3</c:v>
                </c:pt>
                <c:pt idx="170" formatCode="General">
                  <c:v>5.0000000000000001E-3</c:v>
                </c:pt>
                <c:pt idx="171" formatCode="General">
                  <c:v>5.0000000000000001E-3</c:v>
                </c:pt>
                <c:pt idx="172" formatCode="General">
                  <c:v>5.0000000000000001E-3</c:v>
                </c:pt>
                <c:pt idx="173" formatCode="General">
                  <c:v>7.0000000000000001E-3</c:v>
                </c:pt>
                <c:pt idx="174" formatCode="General">
                  <c:v>5.0000000000000001E-3</c:v>
                </c:pt>
                <c:pt idx="175" formatCode="General">
                  <c:v>5.0000000000000001E-3</c:v>
                </c:pt>
                <c:pt idx="176" formatCode="General">
                  <c:v>7.0000000000000001E-3</c:v>
                </c:pt>
                <c:pt idx="177" formatCode="General">
                  <c:v>8.9999999999999993E-3</c:v>
                </c:pt>
                <c:pt idx="178" formatCode="General">
                  <c:v>7.0000000000000001E-3</c:v>
                </c:pt>
                <c:pt idx="179" formatCode="General">
                  <c:v>6.0000000000000001E-3</c:v>
                </c:pt>
                <c:pt idx="181" formatCode="General">
                  <c:v>6.0000000000000001E-3</c:v>
                </c:pt>
                <c:pt idx="182" formatCode="General">
                  <c:v>5.0000000000000001E-3</c:v>
                </c:pt>
                <c:pt idx="183" formatCode="General">
                  <c:v>5.0000000000000001E-3</c:v>
                </c:pt>
                <c:pt idx="184" formatCode="General">
                  <c:v>5.0000000000000001E-3</c:v>
                </c:pt>
                <c:pt idx="185" formatCode="General">
                  <c:v>5.0000000000000001E-3</c:v>
                </c:pt>
                <c:pt idx="186" formatCode="General">
                  <c:v>5.0000000000000001E-3</c:v>
                </c:pt>
                <c:pt idx="187" formatCode="General">
                  <c:v>5.0000000000000001E-3</c:v>
                </c:pt>
                <c:pt idx="188" formatCode="General">
                  <c:v>5.0000000000000001E-3</c:v>
                </c:pt>
                <c:pt idx="189" formatCode="General">
                  <c:v>5.0000000000000001E-3</c:v>
                </c:pt>
                <c:pt idx="190" formatCode="General">
                  <c:v>5.0000000000000001E-3</c:v>
                </c:pt>
                <c:pt idx="191" formatCode="General">
                  <c:v>5.0000000000000001E-3</c:v>
                </c:pt>
                <c:pt idx="192" formatCode="General">
                  <c:v>6.0000000000000001E-3</c:v>
                </c:pt>
                <c:pt idx="193" formatCode="General">
                  <c:v>5.0000000000000001E-3</c:v>
                </c:pt>
                <c:pt idx="194" formatCode="General">
                  <c:v>5.0000000000000001E-3</c:v>
                </c:pt>
                <c:pt idx="195" formatCode="General">
                  <c:v>5.0000000000000001E-3</c:v>
                </c:pt>
                <c:pt idx="196" formatCode="General">
                  <c:v>5.0000000000000001E-3</c:v>
                </c:pt>
                <c:pt idx="197" formatCode="General">
                  <c:v>5.0000000000000001E-3</c:v>
                </c:pt>
                <c:pt idx="198" formatCode="General">
                  <c:v>5.0000000000000001E-3</c:v>
                </c:pt>
                <c:pt idx="199" formatCode="General">
                  <c:v>5.0000000000000001E-3</c:v>
                </c:pt>
                <c:pt idx="200" formatCode="General">
                  <c:v>5.0000000000000001E-3</c:v>
                </c:pt>
                <c:pt idx="201" formatCode="General">
                  <c:v>5.0000000000000001E-3</c:v>
                </c:pt>
                <c:pt idx="202" formatCode="General">
                  <c:v>5.0000000000000001E-3</c:v>
                </c:pt>
                <c:pt idx="203" formatCode="General">
                  <c:v>5.0000000000000001E-3</c:v>
                </c:pt>
                <c:pt idx="204" formatCode="General">
                  <c:v>5.0000000000000001E-3</c:v>
                </c:pt>
                <c:pt idx="205" formatCode="General">
                  <c:v>6.0000000000000001E-3</c:v>
                </c:pt>
                <c:pt idx="206" formatCode="General">
                  <c:v>5.0000000000000001E-3</c:v>
                </c:pt>
                <c:pt idx="207" formatCode="General">
                  <c:v>6.0000000000000001E-3</c:v>
                </c:pt>
                <c:pt idx="208" formatCode="General">
                  <c:v>5.0000000000000001E-3</c:v>
                </c:pt>
                <c:pt idx="209" formatCode="General">
                  <c:v>5.0000000000000001E-3</c:v>
                </c:pt>
                <c:pt idx="210" formatCode="General">
                  <c:v>5.0000000000000001E-3</c:v>
                </c:pt>
                <c:pt idx="211" formatCode="General">
                  <c:v>5.0000000000000001E-3</c:v>
                </c:pt>
                <c:pt idx="212" formatCode="General">
                  <c:v>5.0000000000000001E-3</c:v>
                </c:pt>
                <c:pt idx="213" formatCode="General">
                  <c:v>5.0000000000000001E-3</c:v>
                </c:pt>
                <c:pt idx="214" formatCode="General">
                  <c:v>5.0000000000000001E-3</c:v>
                </c:pt>
                <c:pt idx="215" formatCode="General">
                  <c:v>5.0000000000000001E-3</c:v>
                </c:pt>
                <c:pt idx="216" formatCode="General">
                  <c:v>5.0000000000000001E-3</c:v>
                </c:pt>
                <c:pt idx="217" formatCode="General">
                  <c:v>5.0000000000000001E-3</c:v>
                </c:pt>
                <c:pt idx="218" formatCode="General">
                  <c:v>5.0000000000000001E-3</c:v>
                </c:pt>
                <c:pt idx="219" formatCode="General">
                  <c:v>5.0000000000000001E-3</c:v>
                </c:pt>
                <c:pt idx="220" formatCode="General">
                  <c:v>5.0000000000000001E-3</c:v>
                </c:pt>
                <c:pt idx="221" formatCode="General">
                  <c:v>5.0000000000000001E-3</c:v>
                </c:pt>
                <c:pt idx="222" formatCode="General">
                  <c:v>5.0000000000000001E-3</c:v>
                </c:pt>
                <c:pt idx="223" formatCode="General">
                  <c:v>5.0000000000000001E-3</c:v>
                </c:pt>
                <c:pt idx="224" formatCode="General">
                  <c:v>5.0000000000000001E-3</c:v>
                </c:pt>
                <c:pt idx="225" formatCode="General">
                  <c:v>5.0000000000000001E-3</c:v>
                </c:pt>
                <c:pt idx="226" formatCode="General">
                  <c:v>5.0000000000000001E-3</c:v>
                </c:pt>
                <c:pt idx="227" formatCode="General">
                  <c:v>5.0000000000000001E-3</c:v>
                </c:pt>
                <c:pt idx="228" formatCode="General">
                  <c:v>5.0000000000000001E-3</c:v>
                </c:pt>
                <c:pt idx="229" formatCode="General">
                  <c:v>5.0000000000000001E-3</c:v>
                </c:pt>
                <c:pt idx="230" formatCode="General">
                  <c:v>5.0000000000000001E-3</c:v>
                </c:pt>
                <c:pt idx="231" formatCode="General">
                  <c:v>5.0000000000000001E-3</c:v>
                </c:pt>
                <c:pt idx="232" formatCode="General">
                  <c:v>5.0000000000000001E-3</c:v>
                </c:pt>
                <c:pt idx="233" formatCode="General">
                  <c:v>5.0000000000000001E-3</c:v>
                </c:pt>
                <c:pt idx="234" formatCode="General">
                  <c:v>5.0000000000000001E-3</c:v>
                </c:pt>
                <c:pt idx="235" formatCode="General">
                  <c:v>5.0000000000000001E-3</c:v>
                </c:pt>
                <c:pt idx="236" formatCode="General">
                  <c:v>5.0000000000000001E-3</c:v>
                </c:pt>
                <c:pt idx="237" formatCode="General">
                  <c:v>5.0000000000000001E-3</c:v>
                </c:pt>
                <c:pt idx="238" formatCode="General">
                  <c:v>5.0000000000000001E-3</c:v>
                </c:pt>
                <c:pt idx="239" formatCode="General">
                  <c:v>5.0000000000000001E-3</c:v>
                </c:pt>
                <c:pt idx="240" formatCode="General">
                  <c:v>5.0000000000000001E-3</c:v>
                </c:pt>
                <c:pt idx="241" formatCode="General">
                  <c:v>5.0000000000000001E-3</c:v>
                </c:pt>
                <c:pt idx="242" formatCode="General">
                  <c:v>5.0000000000000001E-3</c:v>
                </c:pt>
                <c:pt idx="243" formatCode="General">
                  <c:v>5.0000000000000001E-3</c:v>
                </c:pt>
                <c:pt idx="244" formatCode="General">
                  <c:v>5.0000000000000001E-3</c:v>
                </c:pt>
                <c:pt idx="245" formatCode="General">
                  <c:v>5.0000000000000001E-3</c:v>
                </c:pt>
                <c:pt idx="246" formatCode="General">
                  <c:v>5.0000000000000001E-3</c:v>
                </c:pt>
                <c:pt idx="247" formatCode="General">
                  <c:v>5.0000000000000001E-3</c:v>
                </c:pt>
                <c:pt idx="248" formatCode="General">
                  <c:v>5.0000000000000001E-3</c:v>
                </c:pt>
                <c:pt idx="249" formatCode="General">
                  <c:v>5.0000000000000001E-3</c:v>
                </c:pt>
                <c:pt idx="250" formatCode="General">
                  <c:v>5.0000000000000001E-3</c:v>
                </c:pt>
                <c:pt idx="251" formatCode="General">
                  <c:v>5.0000000000000001E-3</c:v>
                </c:pt>
                <c:pt idx="252" formatCode="General">
                  <c:v>5.0000000000000001E-3</c:v>
                </c:pt>
                <c:pt idx="253" formatCode="General">
                  <c:v>5.0000000000000001E-3</c:v>
                </c:pt>
                <c:pt idx="254" formatCode="General">
                  <c:v>5.0000000000000001E-3</c:v>
                </c:pt>
                <c:pt idx="255" formatCode="General">
                  <c:v>5.0000000000000001E-3</c:v>
                </c:pt>
                <c:pt idx="256" formatCode="General">
                  <c:v>5.0000000000000001E-3</c:v>
                </c:pt>
                <c:pt idx="257" formatCode="General">
                  <c:v>5.0000000000000001E-3</c:v>
                </c:pt>
                <c:pt idx="258" formatCode="General">
                  <c:v>5.0000000000000001E-3</c:v>
                </c:pt>
                <c:pt idx="259" formatCode="General">
                  <c:v>5.0000000000000001E-3</c:v>
                </c:pt>
                <c:pt idx="260" formatCode="General">
                  <c:v>5.0000000000000001E-3</c:v>
                </c:pt>
                <c:pt idx="261" formatCode="General">
                  <c:v>5.0000000000000001E-3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5F4-410C-B162-F7C82F8CE7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0048"/>
        <c:axId val="1"/>
      </c:scatterChart>
      <c:dateAx>
        <c:axId val="571970048"/>
        <c:scaling>
          <c:orientation val="minMax"/>
          <c:max val="46023"/>
        </c:scaling>
        <c:delete val="0"/>
        <c:axPos val="b"/>
        <c:numFmt formatCode="mmm\-yy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</c:dateAx>
      <c:valAx>
        <c:axId val="1"/>
        <c:scaling>
          <c:orientation val="minMax"/>
          <c:max val="2.0000000000000004E-2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Molibdeno total (mg/l)</a:t>
                </a:r>
              </a:p>
            </c:rich>
          </c:tx>
          <c:layout>
            <c:manualLayout>
              <c:xMode val="edge"/>
              <c:yMode val="edge"/>
              <c:x val="2.5717185653908063E-2"/>
              <c:y val="0.224416987041110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0048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25633293234179"/>
          <c:y val="0.85916413356748078"/>
          <c:w val="0.34708962739174226"/>
          <c:h val="9.4914441177881503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Estero Pupio antes de quebrada Llau llau</a:t>
            </a:r>
          </a:p>
        </c:rich>
      </c:tx>
      <c:layout>
        <c:manualLayout>
          <c:xMode val="edge"/>
          <c:yMode val="edge"/>
          <c:x val="0.27456275983656353"/>
          <c:y val="2.70627035494908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096608574457695"/>
          <c:y val="0.17295546185596167"/>
          <c:w val="0.82218049991457409"/>
          <c:h val="0.55705094151849488"/>
        </c:manualLayout>
      </c:layout>
      <c:lineChart>
        <c:grouping val="standard"/>
        <c:varyColors val="0"/>
        <c:ser>
          <c:idx val="0"/>
          <c:order val="1"/>
          <c:tx>
            <c:strRef>
              <c:f>'Est Pupio antes Llau Llau'!$G$1</c:f>
              <c:strCache>
                <c:ptCount val="1"/>
                <c:pt idx="0">
                  <c:v>Calidad Agua NCh1333 Hierro Total = 5,0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'Est Pupio antes Llau Llau'!$A$2:$A$263</c:f>
              <c:numCache>
                <c:formatCode>mmm\-yy</c:formatCode>
                <c:ptCount val="262"/>
                <c:pt idx="0">
                  <c:v>38353</c:v>
                </c:pt>
                <c:pt idx="1">
                  <c:v>38384</c:v>
                </c:pt>
                <c:pt idx="2">
                  <c:v>38432</c:v>
                </c:pt>
                <c:pt idx="3">
                  <c:v>38462</c:v>
                </c:pt>
                <c:pt idx="4">
                  <c:v>38484</c:v>
                </c:pt>
                <c:pt idx="5">
                  <c:v>38520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38671</c:v>
                </c:pt>
                <c:pt idx="11">
                  <c:v>38701</c:v>
                </c:pt>
                <c:pt idx="12">
                  <c:v>38726</c:v>
                </c:pt>
                <c:pt idx="13">
                  <c:v>38764</c:v>
                </c:pt>
                <c:pt idx="14">
                  <c:v>38790</c:v>
                </c:pt>
                <c:pt idx="15">
                  <c:v>38817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39235</c:v>
                </c:pt>
                <c:pt idx="30">
                  <c:v>39265</c:v>
                </c:pt>
                <c:pt idx="31">
                  <c:v>39296</c:v>
                </c:pt>
                <c:pt idx="32">
                  <c:v>39327</c:v>
                </c:pt>
                <c:pt idx="33">
                  <c:v>39357</c:v>
                </c:pt>
                <c:pt idx="34">
                  <c:v>39388</c:v>
                </c:pt>
                <c:pt idx="35">
                  <c:v>39418</c:v>
                </c:pt>
                <c:pt idx="36">
                  <c:v>39449</c:v>
                </c:pt>
                <c:pt idx="37">
                  <c:v>39480</c:v>
                </c:pt>
                <c:pt idx="38">
                  <c:v>39509</c:v>
                </c:pt>
                <c:pt idx="39">
                  <c:v>39540</c:v>
                </c:pt>
                <c:pt idx="40">
                  <c:v>39570</c:v>
                </c:pt>
                <c:pt idx="41">
                  <c:v>39601</c:v>
                </c:pt>
                <c:pt idx="42">
                  <c:v>39631</c:v>
                </c:pt>
                <c:pt idx="43">
                  <c:v>39662</c:v>
                </c:pt>
                <c:pt idx="44">
                  <c:v>39693</c:v>
                </c:pt>
                <c:pt idx="45">
                  <c:v>39723</c:v>
                </c:pt>
                <c:pt idx="46">
                  <c:v>39754</c:v>
                </c:pt>
                <c:pt idx="47">
                  <c:v>39784</c:v>
                </c:pt>
                <c:pt idx="48">
                  <c:v>39815</c:v>
                </c:pt>
                <c:pt idx="49">
                  <c:v>39846</c:v>
                </c:pt>
                <c:pt idx="50">
                  <c:v>39874</c:v>
                </c:pt>
                <c:pt idx="51">
                  <c:v>39905</c:v>
                </c:pt>
                <c:pt idx="52">
                  <c:v>39935</c:v>
                </c:pt>
                <c:pt idx="53">
                  <c:v>39966</c:v>
                </c:pt>
                <c:pt idx="54">
                  <c:v>39996</c:v>
                </c:pt>
                <c:pt idx="55">
                  <c:v>40027</c:v>
                </c:pt>
                <c:pt idx="56">
                  <c:v>40058</c:v>
                </c:pt>
                <c:pt idx="57">
                  <c:v>40088</c:v>
                </c:pt>
                <c:pt idx="58">
                  <c:v>40119</c:v>
                </c:pt>
                <c:pt idx="59">
                  <c:v>40149</c:v>
                </c:pt>
                <c:pt idx="60">
                  <c:v>40180</c:v>
                </c:pt>
                <c:pt idx="61">
                  <c:v>40211</c:v>
                </c:pt>
                <c:pt idx="62">
                  <c:v>40239</c:v>
                </c:pt>
                <c:pt idx="63">
                  <c:v>40270</c:v>
                </c:pt>
                <c:pt idx="64">
                  <c:v>40300</c:v>
                </c:pt>
                <c:pt idx="65">
                  <c:v>40331</c:v>
                </c:pt>
                <c:pt idx="66">
                  <c:v>40361</c:v>
                </c:pt>
                <c:pt idx="67">
                  <c:v>40392</c:v>
                </c:pt>
                <c:pt idx="68">
                  <c:v>40423</c:v>
                </c:pt>
                <c:pt idx="69">
                  <c:v>40453</c:v>
                </c:pt>
                <c:pt idx="70">
                  <c:v>40484</c:v>
                </c:pt>
                <c:pt idx="71">
                  <c:v>40514</c:v>
                </c:pt>
                <c:pt idx="72">
                  <c:v>40555</c:v>
                </c:pt>
                <c:pt idx="73">
                  <c:v>40587</c:v>
                </c:pt>
                <c:pt idx="74">
                  <c:v>40626</c:v>
                </c:pt>
                <c:pt idx="75">
                  <c:v>40644</c:v>
                </c:pt>
                <c:pt idx="76">
                  <c:v>40669</c:v>
                </c:pt>
                <c:pt idx="77">
                  <c:v>40718</c:v>
                </c:pt>
                <c:pt idx="78">
                  <c:v>40753</c:v>
                </c:pt>
                <c:pt idx="79">
                  <c:v>40786</c:v>
                </c:pt>
                <c:pt idx="80">
                  <c:v>40800</c:v>
                </c:pt>
                <c:pt idx="81">
                  <c:v>40822</c:v>
                </c:pt>
                <c:pt idx="82">
                  <c:v>40862</c:v>
                </c:pt>
                <c:pt idx="83">
                  <c:v>40904</c:v>
                </c:pt>
                <c:pt idx="84">
                  <c:v>40932</c:v>
                </c:pt>
                <c:pt idx="85">
                  <c:v>40940</c:v>
                </c:pt>
                <c:pt idx="86">
                  <c:v>40991</c:v>
                </c:pt>
                <c:pt idx="87">
                  <c:v>41002</c:v>
                </c:pt>
                <c:pt idx="88">
                  <c:v>41031</c:v>
                </c:pt>
                <c:pt idx="89">
                  <c:v>41080</c:v>
                </c:pt>
                <c:pt idx="90">
                  <c:v>41093</c:v>
                </c:pt>
                <c:pt idx="91">
                  <c:v>41128</c:v>
                </c:pt>
                <c:pt idx="92">
                  <c:v>41158</c:v>
                </c:pt>
                <c:pt idx="93">
                  <c:v>41202</c:v>
                </c:pt>
                <c:pt idx="94">
                  <c:v>41220</c:v>
                </c:pt>
                <c:pt idx="95">
                  <c:v>41255</c:v>
                </c:pt>
                <c:pt idx="96">
                  <c:v>41296</c:v>
                </c:pt>
                <c:pt idx="97">
                  <c:v>41311</c:v>
                </c:pt>
                <c:pt idx="98">
                  <c:v>41338</c:v>
                </c:pt>
                <c:pt idx="99">
                  <c:v>41366</c:v>
                </c:pt>
                <c:pt idx="100">
                  <c:v>41397</c:v>
                </c:pt>
                <c:pt idx="101">
                  <c:v>41452</c:v>
                </c:pt>
                <c:pt idx="102">
                  <c:v>41466</c:v>
                </c:pt>
                <c:pt idx="103">
                  <c:v>41494</c:v>
                </c:pt>
                <c:pt idx="104">
                  <c:v>41521</c:v>
                </c:pt>
                <c:pt idx="105">
                  <c:v>41548</c:v>
                </c:pt>
                <c:pt idx="106">
                  <c:v>41579</c:v>
                </c:pt>
                <c:pt idx="107">
                  <c:v>41611</c:v>
                </c:pt>
                <c:pt idx="108">
                  <c:v>41661</c:v>
                </c:pt>
                <c:pt idx="109">
                  <c:v>41688</c:v>
                </c:pt>
                <c:pt idx="110">
                  <c:v>41716</c:v>
                </c:pt>
                <c:pt idx="111">
                  <c:v>41733</c:v>
                </c:pt>
                <c:pt idx="112">
                  <c:v>41761</c:v>
                </c:pt>
                <c:pt idx="113">
                  <c:v>41815</c:v>
                </c:pt>
                <c:pt idx="114">
                  <c:v>41815</c:v>
                </c:pt>
                <c:pt idx="115">
                  <c:v>41829</c:v>
                </c:pt>
                <c:pt idx="116">
                  <c:v>41859</c:v>
                </c:pt>
                <c:pt idx="117">
                  <c:v>41886</c:v>
                </c:pt>
                <c:pt idx="118">
                  <c:v>41921</c:v>
                </c:pt>
                <c:pt idx="119">
                  <c:v>41951</c:v>
                </c:pt>
                <c:pt idx="120">
                  <c:v>41975</c:v>
                </c:pt>
                <c:pt idx="121">
                  <c:v>42006</c:v>
                </c:pt>
                <c:pt idx="122">
                  <c:v>42048</c:v>
                </c:pt>
                <c:pt idx="123">
                  <c:v>42075</c:v>
                </c:pt>
                <c:pt idx="124">
                  <c:v>42102</c:v>
                </c:pt>
                <c:pt idx="125">
                  <c:v>42133</c:v>
                </c:pt>
                <c:pt idx="126">
                  <c:v>42159</c:v>
                </c:pt>
                <c:pt idx="127">
                  <c:v>42186</c:v>
                </c:pt>
                <c:pt idx="128">
                  <c:v>42242</c:v>
                </c:pt>
                <c:pt idx="129">
                  <c:v>42271</c:v>
                </c:pt>
                <c:pt idx="130">
                  <c:v>42284</c:v>
                </c:pt>
                <c:pt idx="131">
                  <c:v>42311</c:v>
                </c:pt>
                <c:pt idx="132">
                  <c:v>42354</c:v>
                </c:pt>
                <c:pt idx="133">
                  <c:v>42381</c:v>
                </c:pt>
                <c:pt idx="134">
                  <c:v>42413</c:v>
                </c:pt>
                <c:pt idx="135">
                  <c:v>42437</c:v>
                </c:pt>
                <c:pt idx="136">
                  <c:v>42465</c:v>
                </c:pt>
                <c:pt idx="137">
                  <c:v>42508</c:v>
                </c:pt>
                <c:pt idx="138">
                  <c:v>42539</c:v>
                </c:pt>
                <c:pt idx="139">
                  <c:v>42552</c:v>
                </c:pt>
                <c:pt idx="140">
                  <c:v>42605</c:v>
                </c:pt>
                <c:pt idx="141">
                  <c:v>42633</c:v>
                </c:pt>
                <c:pt idx="142">
                  <c:v>42655</c:v>
                </c:pt>
                <c:pt idx="143">
                  <c:v>42692</c:v>
                </c:pt>
                <c:pt idx="144">
                  <c:v>42705</c:v>
                </c:pt>
                <c:pt idx="145">
                  <c:v>42736</c:v>
                </c:pt>
                <c:pt idx="146">
                  <c:v>42767</c:v>
                </c:pt>
                <c:pt idx="147">
                  <c:v>42795</c:v>
                </c:pt>
                <c:pt idx="148">
                  <c:v>42826</c:v>
                </c:pt>
                <c:pt idx="149">
                  <c:v>42856</c:v>
                </c:pt>
                <c:pt idx="150">
                  <c:v>42887</c:v>
                </c:pt>
                <c:pt idx="151">
                  <c:v>42940</c:v>
                </c:pt>
                <c:pt idx="152">
                  <c:v>42967</c:v>
                </c:pt>
                <c:pt idx="153">
                  <c:v>42997</c:v>
                </c:pt>
                <c:pt idx="154">
                  <c:v>43011</c:v>
                </c:pt>
                <c:pt idx="155">
                  <c:v>43058</c:v>
                </c:pt>
                <c:pt idx="156">
                  <c:v>43081</c:v>
                </c:pt>
                <c:pt idx="157">
                  <c:v>43110</c:v>
                </c:pt>
                <c:pt idx="158">
                  <c:v>43137</c:v>
                </c:pt>
                <c:pt idx="159">
                  <c:v>43180</c:v>
                </c:pt>
                <c:pt idx="160">
                  <c:v>43213</c:v>
                </c:pt>
                <c:pt idx="161">
                  <c:v>43223</c:v>
                </c:pt>
                <c:pt idx="162">
                  <c:v>43265</c:v>
                </c:pt>
                <c:pt idx="163">
                  <c:v>43294</c:v>
                </c:pt>
                <c:pt idx="164">
                  <c:v>43322</c:v>
                </c:pt>
                <c:pt idx="165">
                  <c:v>43347</c:v>
                </c:pt>
                <c:pt idx="166">
                  <c:v>43391</c:v>
                </c:pt>
                <c:pt idx="167">
                  <c:v>43417</c:v>
                </c:pt>
                <c:pt idx="168">
                  <c:v>43436</c:v>
                </c:pt>
                <c:pt idx="169">
                  <c:v>43473</c:v>
                </c:pt>
                <c:pt idx="170">
                  <c:v>43501</c:v>
                </c:pt>
                <c:pt idx="171">
                  <c:v>43532</c:v>
                </c:pt>
                <c:pt idx="172">
                  <c:v>43558</c:v>
                </c:pt>
                <c:pt idx="173">
                  <c:v>43587</c:v>
                </c:pt>
                <c:pt idx="174">
                  <c:v>43642</c:v>
                </c:pt>
                <c:pt idx="175">
                  <c:v>43655</c:v>
                </c:pt>
                <c:pt idx="176">
                  <c:v>43678</c:v>
                </c:pt>
                <c:pt idx="177">
                  <c:v>43730</c:v>
                </c:pt>
                <c:pt idx="178">
                  <c:v>43753</c:v>
                </c:pt>
                <c:pt idx="179">
                  <c:v>43796</c:v>
                </c:pt>
                <c:pt idx="180">
                  <c:v>43824</c:v>
                </c:pt>
                <c:pt idx="181">
                  <c:v>43851</c:v>
                </c:pt>
                <c:pt idx="182">
                  <c:v>43884</c:v>
                </c:pt>
                <c:pt idx="183">
                  <c:v>43901</c:v>
                </c:pt>
                <c:pt idx="184">
                  <c:v>43936</c:v>
                </c:pt>
                <c:pt idx="185">
                  <c:v>43980</c:v>
                </c:pt>
                <c:pt idx="186">
                  <c:v>43992</c:v>
                </c:pt>
                <c:pt idx="187">
                  <c:v>44041</c:v>
                </c:pt>
                <c:pt idx="188">
                  <c:v>44062</c:v>
                </c:pt>
                <c:pt idx="189">
                  <c:v>44097</c:v>
                </c:pt>
                <c:pt idx="190">
                  <c:v>44108</c:v>
                </c:pt>
                <c:pt idx="191">
                  <c:v>44159</c:v>
                </c:pt>
                <c:pt idx="192">
                  <c:v>44181</c:v>
                </c:pt>
                <c:pt idx="193">
                  <c:v>44201</c:v>
                </c:pt>
                <c:pt idx="194">
                  <c:v>44237</c:v>
                </c:pt>
                <c:pt idx="195">
                  <c:v>44272</c:v>
                </c:pt>
                <c:pt idx="196">
                  <c:v>44287</c:v>
                </c:pt>
                <c:pt idx="197">
                  <c:v>44335</c:v>
                </c:pt>
                <c:pt idx="198">
                  <c:v>44349</c:v>
                </c:pt>
                <c:pt idx="199">
                  <c:v>44400</c:v>
                </c:pt>
                <c:pt idx="200">
                  <c:v>44411</c:v>
                </c:pt>
                <c:pt idx="201">
                  <c:v>44442</c:v>
                </c:pt>
                <c:pt idx="202">
                  <c:v>44475</c:v>
                </c:pt>
                <c:pt idx="203">
                  <c:v>44510</c:v>
                </c:pt>
                <c:pt idx="204">
                  <c:v>44538</c:v>
                </c:pt>
                <c:pt idx="205">
                  <c:v>44566</c:v>
                </c:pt>
                <c:pt idx="206">
                  <c:v>44608</c:v>
                </c:pt>
                <c:pt idx="207">
                  <c:v>44641</c:v>
                </c:pt>
                <c:pt idx="208">
                  <c:v>44663</c:v>
                </c:pt>
                <c:pt idx="209">
                  <c:v>44684</c:v>
                </c:pt>
                <c:pt idx="210">
                  <c:v>44733</c:v>
                </c:pt>
                <c:pt idx="211">
                  <c:v>44769</c:v>
                </c:pt>
                <c:pt idx="212">
                  <c:v>44783</c:v>
                </c:pt>
                <c:pt idx="213">
                  <c:v>44811</c:v>
                </c:pt>
                <c:pt idx="214">
                  <c:v>44845</c:v>
                </c:pt>
                <c:pt idx="215">
                  <c:v>44872</c:v>
                </c:pt>
                <c:pt idx="216">
                  <c:v>44900</c:v>
                </c:pt>
                <c:pt idx="217">
                  <c:v>44935</c:v>
                </c:pt>
                <c:pt idx="218">
                  <c:v>44963</c:v>
                </c:pt>
                <c:pt idx="219">
                  <c:v>45012</c:v>
                </c:pt>
                <c:pt idx="220">
                  <c:v>45040</c:v>
                </c:pt>
                <c:pt idx="221">
                  <c:v>45061</c:v>
                </c:pt>
                <c:pt idx="222">
                  <c:v>45096</c:v>
                </c:pt>
                <c:pt idx="223">
                  <c:v>45110</c:v>
                </c:pt>
                <c:pt idx="224">
                  <c:v>45161</c:v>
                </c:pt>
                <c:pt idx="225">
                  <c:v>45175</c:v>
                </c:pt>
                <c:pt idx="226">
                  <c:v>45213</c:v>
                </c:pt>
                <c:pt idx="227">
                  <c:v>45238</c:v>
                </c:pt>
                <c:pt idx="228">
                  <c:v>45264</c:v>
                </c:pt>
                <c:pt idx="229">
                  <c:v>45293</c:v>
                </c:pt>
                <c:pt idx="230">
                  <c:v>45334</c:v>
                </c:pt>
                <c:pt idx="231">
                  <c:v>45378</c:v>
                </c:pt>
                <c:pt idx="232">
                  <c:v>45399</c:v>
                </c:pt>
                <c:pt idx="233">
                  <c:v>45441</c:v>
                </c:pt>
                <c:pt idx="234">
                  <c:v>45458</c:v>
                </c:pt>
                <c:pt idx="235">
                  <c:v>45459</c:v>
                </c:pt>
                <c:pt idx="236">
                  <c:v>45460</c:v>
                </c:pt>
                <c:pt idx="237">
                  <c:v>45461</c:v>
                </c:pt>
                <c:pt idx="238">
                  <c:v>45462</c:v>
                </c:pt>
                <c:pt idx="239">
                  <c:v>45463</c:v>
                </c:pt>
                <c:pt idx="240">
                  <c:v>45464</c:v>
                </c:pt>
                <c:pt idx="241">
                  <c:v>45475</c:v>
                </c:pt>
                <c:pt idx="242">
                  <c:v>45511</c:v>
                </c:pt>
                <c:pt idx="243">
                  <c:v>45521</c:v>
                </c:pt>
                <c:pt idx="244">
                  <c:v>45522</c:v>
                </c:pt>
                <c:pt idx="245">
                  <c:v>45523</c:v>
                </c:pt>
                <c:pt idx="246">
                  <c:v>45524</c:v>
                </c:pt>
                <c:pt idx="247">
                  <c:v>45525</c:v>
                </c:pt>
                <c:pt idx="248">
                  <c:v>45526</c:v>
                </c:pt>
                <c:pt idx="249">
                  <c:v>45527</c:v>
                </c:pt>
                <c:pt idx="250">
                  <c:v>45528</c:v>
                </c:pt>
                <c:pt idx="251">
                  <c:v>45529</c:v>
                </c:pt>
                <c:pt idx="252">
                  <c:v>45538</c:v>
                </c:pt>
                <c:pt idx="253">
                  <c:v>45573</c:v>
                </c:pt>
                <c:pt idx="254">
                  <c:v>45601</c:v>
                </c:pt>
                <c:pt idx="255">
                  <c:v>45656</c:v>
                </c:pt>
                <c:pt idx="256">
                  <c:v>45663</c:v>
                </c:pt>
                <c:pt idx="257">
                  <c:v>45698</c:v>
                </c:pt>
                <c:pt idx="258">
                  <c:v>45733</c:v>
                </c:pt>
                <c:pt idx="259">
                  <c:v>45749</c:v>
                </c:pt>
                <c:pt idx="260">
                  <c:v>45803</c:v>
                </c:pt>
                <c:pt idx="261">
                  <c:v>45817</c:v>
                </c:pt>
              </c:numCache>
            </c:numRef>
          </c:cat>
          <c:val>
            <c:numRef>
              <c:f>'Est Pupio antes Llau Llau'!$G$2:$G$263</c:f>
              <c:numCache>
                <c:formatCode>General</c:formatCode>
                <c:ptCount val="262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  <c:pt idx="220">
                  <c:v>5</c:v>
                </c:pt>
                <c:pt idx="221">
                  <c:v>5</c:v>
                </c:pt>
                <c:pt idx="222">
                  <c:v>5</c:v>
                </c:pt>
                <c:pt idx="223">
                  <c:v>5</c:v>
                </c:pt>
                <c:pt idx="224">
                  <c:v>5</c:v>
                </c:pt>
                <c:pt idx="225">
                  <c:v>5</c:v>
                </c:pt>
                <c:pt idx="226">
                  <c:v>5</c:v>
                </c:pt>
                <c:pt idx="227">
                  <c:v>5</c:v>
                </c:pt>
                <c:pt idx="228">
                  <c:v>5</c:v>
                </c:pt>
                <c:pt idx="229">
                  <c:v>5</c:v>
                </c:pt>
                <c:pt idx="230">
                  <c:v>5</c:v>
                </c:pt>
                <c:pt idx="231">
                  <c:v>5</c:v>
                </c:pt>
                <c:pt idx="232">
                  <c:v>5</c:v>
                </c:pt>
                <c:pt idx="233">
                  <c:v>5</c:v>
                </c:pt>
                <c:pt idx="234">
                  <c:v>5</c:v>
                </c:pt>
                <c:pt idx="235">
                  <c:v>5</c:v>
                </c:pt>
                <c:pt idx="236">
                  <c:v>5</c:v>
                </c:pt>
                <c:pt idx="237">
                  <c:v>5</c:v>
                </c:pt>
                <c:pt idx="238">
                  <c:v>5</c:v>
                </c:pt>
                <c:pt idx="239">
                  <c:v>5</c:v>
                </c:pt>
                <c:pt idx="240">
                  <c:v>5</c:v>
                </c:pt>
                <c:pt idx="241">
                  <c:v>5</c:v>
                </c:pt>
                <c:pt idx="242">
                  <c:v>5</c:v>
                </c:pt>
                <c:pt idx="243">
                  <c:v>5</c:v>
                </c:pt>
                <c:pt idx="244">
                  <c:v>5</c:v>
                </c:pt>
                <c:pt idx="245">
                  <c:v>5</c:v>
                </c:pt>
                <c:pt idx="246">
                  <c:v>5</c:v>
                </c:pt>
                <c:pt idx="247">
                  <c:v>5</c:v>
                </c:pt>
                <c:pt idx="248">
                  <c:v>5</c:v>
                </c:pt>
                <c:pt idx="249">
                  <c:v>5</c:v>
                </c:pt>
                <c:pt idx="250">
                  <c:v>5</c:v>
                </c:pt>
                <c:pt idx="251">
                  <c:v>5</c:v>
                </c:pt>
                <c:pt idx="252">
                  <c:v>5</c:v>
                </c:pt>
                <c:pt idx="253">
                  <c:v>5</c:v>
                </c:pt>
                <c:pt idx="254">
                  <c:v>5</c:v>
                </c:pt>
                <c:pt idx="255">
                  <c:v>5</c:v>
                </c:pt>
                <c:pt idx="256">
                  <c:v>5</c:v>
                </c:pt>
                <c:pt idx="257">
                  <c:v>5</c:v>
                </c:pt>
                <c:pt idx="258">
                  <c:v>5</c:v>
                </c:pt>
                <c:pt idx="259">
                  <c:v>5</c:v>
                </c:pt>
                <c:pt idx="260">
                  <c:v>5</c:v>
                </c:pt>
                <c:pt idx="261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B1-4C99-A7AA-B9FBB7C98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212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'Est Pupio antes Llau Llau'!$F$1</c:f>
              <c:strCache>
                <c:ptCount val="1"/>
                <c:pt idx="0">
                  <c:v>Concentración Hierro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'Est Pupio antes Llau Llau'!$A$2:$A$263</c:f>
              <c:numCache>
                <c:formatCode>mmm\-yy</c:formatCode>
                <c:ptCount val="262"/>
                <c:pt idx="0">
                  <c:v>38353</c:v>
                </c:pt>
                <c:pt idx="1">
                  <c:v>38384</c:v>
                </c:pt>
                <c:pt idx="2">
                  <c:v>38432</c:v>
                </c:pt>
                <c:pt idx="3">
                  <c:v>38462</c:v>
                </c:pt>
                <c:pt idx="4">
                  <c:v>38484</c:v>
                </c:pt>
                <c:pt idx="5">
                  <c:v>38520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38671</c:v>
                </c:pt>
                <c:pt idx="11">
                  <c:v>38701</c:v>
                </c:pt>
                <c:pt idx="12">
                  <c:v>38726</c:v>
                </c:pt>
                <c:pt idx="13">
                  <c:v>38764</c:v>
                </c:pt>
                <c:pt idx="14">
                  <c:v>38790</c:v>
                </c:pt>
                <c:pt idx="15">
                  <c:v>38817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39235</c:v>
                </c:pt>
                <c:pt idx="30">
                  <c:v>39265</c:v>
                </c:pt>
                <c:pt idx="31">
                  <c:v>39296</c:v>
                </c:pt>
                <c:pt idx="32">
                  <c:v>39327</c:v>
                </c:pt>
                <c:pt idx="33">
                  <c:v>39357</c:v>
                </c:pt>
                <c:pt idx="34">
                  <c:v>39388</c:v>
                </c:pt>
                <c:pt idx="35">
                  <c:v>39418</c:v>
                </c:pt>
                <c:pt idx="36">
                  <c:v>39449</c:v>
                </c:pt>
                <c:pt idx="37">
                  <c:v>39480</c:v>
                </c:pt>
                <c:pt idx="38">
                  <c:v>39509</c:v>
                </c:pt>
                <c:pt idx="39">
                  <c:v>39540</c:v>
                </c:pt>
                <c:pt idx="40">
                  <c:v>39570</c:v>
                </c:pt>
                <c:pt idx="41">
                  <c:v>39601</c:v>
                </c:pt>
                <c:pt idx="42">
                  <c:v>39631</c:v>
                </c:pt>
                <c:pt idx="43">
                  <c:v>39662</c:v>
                </c:pt>
                <c:pt idx="44">
                  <c:v>39693</c:v>
                </c:pt>
                <c:pt idx="45">
                  <c:v>39723</c:v>
                </c:pt>
                <c:pt idx="46">
                  <c:v>39754</c:v>
                </c:pt>
                <c:pt idx="47">
                  <c:v>39784</c:v>
                </c:pt>
                <c:pt idx="48">
                  <c:v>39815</c:v>
                </c:pt>
                <c:pt idx="49">
                  <c:v>39846</c:v>
                </c:pt>
                <c:pt idx="50">
                  <c:v>39874</c:v>
                </c:pt>
                <c:pt idx="51">
                  <c:v>39905</c:v>
                </c:pt>
                <c:pt idx="52">
                  <c:v>39935</c:v>
                </c:pt>
                <c:pt idx="53">
                  <c:v>39966</c:v>
                </c:pt>
                <c:pt idx="54">
                  <c:v>39996</c:v>
                </c:pt>
                <c:pt idx="55">
                  <c:v>40027</c:v>
                </c:pt>
                <c:pt idx="56">
                  <c:v>40058</c:v>
                </c:pt>
                <c:pt idx="57">
                  <c:v>40088</c:v>
                </c:pt>
                <c:pt idx="58">
                  <c:v>40119</c:v>
                </c:pt>
                <c:pt idx="59">
                  <c:v>40149</c:v>
                </c:pt>
                <c:pt idx="60">
                  <c:v>40180</c:v>
                </c:pt>
                <c:pt idx="61">
                  <c:v>40211</c:v>
                </c:pt>
                <c:pt idx="62">
                  <c:v>40239</c:v>
                </c:pt>
                <c:pt idx="63">
                  <c:v>40270</c:v>
                </c:pt>
                <c:pt idx="64">
                  <c:v>40300</c:v>
                </c:pt>
                <c:pt idx="65">
                  <c:v>40331</c:v>
                </c:pt>
                <c:pt idx="66">
                  <c:v>40361</c:v>
                </c:pt>
                <c:pt idx="67">
                  <c:v>40392</c:v>
                </c:pt>
                <c:pt idx="68">
                  <c:v>40423</c:v>
                </c:pt>
                <c:pt idx="69">
                  <c:v>40453</c:v>
                </c:pt>
                <c:pt idx="70">
                  <c:v>40484</c:v>
                </c:pt>
                <c:pt idx="71">
                  <c:v>40514</c:v>
                </c:pt>
                <c:pt idx="72">
                  <c:v>40555</c:v>
                </c:pt>
                <c:pt idx="73">
                  <c:v>40587</c:v>
                </c:pt>
                <c:pt idx="74">
                  <c:v>40626</c:v>
                </c:pt>
                <c:pt idx="75">
                  <c:v>40644</c:v>
                </c:pt>
                <c:pt idx="76">
                  <c:v>40669</c:v>
                </c:pt>
                <c:pt idx="77">
                  <c:v>40718</c:v>
                </c:pt>
                <c:pt idx="78">
                  <c:v>40753</c:v>
                </c:pt>
                <c:pt idx="79">
                  <c:v>40786</c:v>
                </c:pt>
                <c:pt idx="80">
                  <c:v>40800</c:v>
                </c:pt>
                <c:pt idx="81">
                  <c:v>40822</c:v>
                </c:pt>
                <c:pt idx="82">
                  <c:v>40862</c:v>
                </c:pt>
                <c:pt idx="83">
                  <c:v>40904</c:v>
                </c:pt>
                <c:pt idx="84">
                  <c:v>40932</c:v>
                </c:pt>
                <c:pt idx="85">
                  <c:v>40940</c:v>
                </c:pt>
                <c:pt idx="86">
                  <c:v>40991</c:v>
                </c:pt>
                <c:pt idx="87">
                  <c:v>41002</c:v>
                </c:pt>
                <c:pt idx="88">
                  <c:v>41031</c:v>
                </c:pt>
                <c:pt idx="89">
                  <c:v>41080</c:v>
                </c:pt>
                <c:pt idx="90">
                  <c:v>41093</c:v>
                </c:pt>
                <c:pt idx="91">
                  <c:v>41128</c:v>
                </c:pt>
                <c:pt idx="92">
                  <c:v>41158</c:v>
                </c:pt>
                <c:pt idx="93">
                  <c:v>41202</c:v>
                </c:pt>
                <c:pt idx="94">
                  <c:v>41220</c:v>
                </c:pt>
                <c:pt idx="95">
                  <c:v>41255</c:v>
                </c:pt>
                <c:pt idx="96">
                  <c:v>41296</c:v>
                </c:pt>
                <c:pt idx="97">
                  <c:v>41311</c:v>
                </c:pt>
                <c:pt idx="98">
                  <c:v>41338</c:v>
                </c:pt>
                <c:pt idx="99">
                  <c:v>41366</c:v>
                </c:pt>
                <c:pt idx="100">
                  <c:v>41397</c:v>
                </c:pt>
                <c:pt idx="101">
                  <c:v>41452</c:v>
                </c:pt>
                <c:pt idx="102">
                  <c:v>41466</c:v>
                </c:pt>
                <c:pt idx="103">
                  <c:v>41494</c:v>
                </c:pt>
                <c:pt idx="104">
                  <c:v>41521</c:v>
                </c:pt>
                <c:pt idx="105">
                  <c:v>41548</c:v>
                </c:pt>
                <c:pt idx="106">
                  <c:v>41579</c:v>
                </c:pt>
                <c:pt idx="107">
                  <c:v>41611</c:v>
                </c:pt>
                <c:pt idx="108">
                  <c:v>41661</c:v>
                </c:pt>
                <c:pt idx="109">
                  <c:v>41688</c:v>
                </c:pt>
                <c:pt idx="110">
                  <c:v>41716</c:v>
                </c:pt>
                <c:pt idx="111">
                  <c:v>41733</c:v>
                </c:pt>
                <c:pt idx="112">
                  <c:v>41761</c:v>
                </c:pt>
                <c:pt idx="113">
                  <c:v>41815</c:v>
                </c:pt>
                <c:pt idx="114">
                  <c:v>41815</c:v>
                </c:pt>
                <c:pt idx="115">
                  <c:v>41829</c:v>
                </c:pt>
                <c:pt idx="116">
                  <c:v>41859</c:v>
                </c:pt>
                <c:pt idx="117">
                  <c:v>41886</c:v>
                </c:pt>
                <c:pt idx="118">
                  <c:v>41921</c:v>
                </c:pt>
                <c:pt idx="119">
                  <c:v>41951</c:v>
                </c:pt>
                <c:pt idx="120">
                  <c:v>41975</c:v>
                </c:pt>
                <c:pt idx="121">
                  <c:v>42006</c:v>
                </c:pt>
                <c:pt idx="122">
                  <c:v>42048</c:v>
                </c:pt>
                <c:pt idx="123">
                  <c:v>42075</c:v>
                </c:pt>
                <c:pt idx="124">
                  <c:v>42102</c:v>
                </c:pt>
                <c:pt idx="125">
                  <c:v>42133</c:v>
                </c:pt>
                <c:pt idx="126">
                  <c:v>42159</c:v>
                </c:pt>
                <c:pt idx="127">
                  <c:v>42186</c:v>
                </c:pt>
                <c:pt idx="128">
                  <c:v>42242</c:v>
                </c:pt>
                <c:pt idx="129">
                  <c:v>42271</c:v>
                </c:pt>
                <c:pt idx="130">
                  <c:v>42284</c:v>
                </c:pt>
                <c:pt idx="131">
                  <c:v>42311</c:v>
                </c:pt>
                <c:pt idx="132">
                  <c:v>42354</c:v>
                </c:pt>
                <c:pt idx="133">
                  <c:v>42381</c:v>
                </c:pt>
                <c:pt idx="134">
                  <c:v>42413</c:v>
                </c:pt>
                <c:pt idx="135">
                  <c:v>42437</c:v>
                </c:pt>
                <c:pt idx="136">
                  <c:v>42465</c:v>
                </c:pt>
                <c:pt idx="137">
                  <c:v>42508</c:v>
                </c:pt>
                <c:pt idx="138">
                  <c:v>42539</c:v>
                </c:pt>
                <c:pt idx="139">
                  <c:v>42552</c:v>
                </c:pt>
                <c:pt idx="140">
                  <c:v>42605</c:v>
                </c:pt>
                <c:pt idx="141">
                  <c:v>42633</c:v>
                </c:pt>
                <c:pt idx="142">
                  <c:v>42655</c:v>
                </c:pt>
                <c:pt idx="143">
                  <c:v>42692</c:v>
                </c:pt>
                <c:pt idx="144">
                  <c:v>42705</c:v>
                </c:pt>
                <c:pt idx="145">
                  <c:v>42736</c:v>
                </c:pt>
                <c:pt idx="146">
                  <c:v>42767</c:v>
                </c:pt>
                <c:pt idx="147">
                  <c:v>42795</c:v>
                </c:pt>
                <c:pt idx="148">
                  <c:v>42826</c:v>
                </c:pt>
                <c:pt idx="149">
                  <c:v>42856</c:v>
                </c:pt>
                <c:pt idx="150">
                  <c:v>42887</c:v>
                </c:pt>
                <c:pt idx="151">
                  <c:v>42940</c:v>
                </c:pt>
                <c:pt idx="152">
                  <c:v>42967</c:v>
                </c:pt>
                <c:pt idx="153">
                  <c:v>42997</c:v>
                </c:pt>
                <c:pt idx="154">
                  <c:v>43011</c:v>
                </c:pt>
                <c:pt idx="155">
                  <c:v>43058</c:v>
                </c:pt>
                <c:pt idx="156">
                  <c:v>43081</c:v>
                </c:pt>
                <c:pt idx="157">
                  <c:v>43110</c:v>
                </c:pt>
                <c:pt idx="158">
                  <c:v>43137</c:v>
                </c:pt>
                <c:pt idx="159">
                  <c:v>43180</c:v>
                </c:pt>
                <c:pt idx="160">
                  <c:v>43213</c:v>
                </c:pt>
                <c:pt idx="161">
                  <c:v>43223</c:v>
                </c:pt>
                <c:pt idx="162">
                  <c:v>43265</c:v>
                </c:pt>
                <c:pt idx="163">
                  <c:v>43294</c:v>
                </c:pt>
                <c:pt idx="164">
                  <c:v>43322</c:v>
                </c:pt>
                <c:pt idx="165">
                  <c:v>43347</c:v>
                </c:pt>
                <c:pt idx="166">
                  <c:v>43391</c:v>
                </c:pt>
                <c:pt idx="167">
                  <c:v>43417</c:v>
                </c:pt>
                <c:pt idx="168">
                  <c:v>43436</c:v>
                </c:pt>
                <c:pt idx="169">
                  <c:v>43473</c:v>
                </c:pt>
                <c:pt idx="170">
                  <c:v>43501</c:v>
                </c:pt>
                <c:pt idx="171">
                  <c:v>43532</c:v>
                </c:pt>
                <c:pt idx="172">
                  <c:v>43558</c:v>
                </c:pt>
                <c:pt idx="173">
                  <c:v>43587</c:v>
                </c:pt>
                <c:pt idx="174">
                  <c:v>43642</c:v>
                </c:pt>
                <c:pt idx="175">
                  <c:v>43655</c:v>
                </c:pt>
                <c:pt idx="176">
                  <c:v>43678</c:v>
                </c:pt>
                <c:pt idx="177">
                  <c:v>43730</c:v>
                </c:pt>
                <c:pt idx="178">
                  <c:v>43753</c:v>
                </c:pt>
                <c:pt idx="179">
                  <c:v>43796</c:v>
                </c:pt>
                <c:pt idx="180">
                  <c:v>43824</c:v>
                </c:pt>
                <c:pt idx="181">
                  <c:v>43851</c:v>
                </c:pt>
                <c:pt idx="182">
                  <c:v>43884</c:v>
                </c:pt>
                <c:pt idx="183">
                  <c:v>43901</c:v>
                </c:pt>
                <c:pt idx="184">
                  <c:v>43936</c:v>
                </c:pt>
                <c:pt idx="185">
                  <c:v>43980</c:v>
                </c:pt>
                <c:pt idx="186">
                  <c:v>43992</c:v>
                </c:pt>
                <c:pt idx="187">
                  <c:v>44041</c:v>
                </c:pt>
                <c:pt idx="188">
                  <c:v>44062</c:v>
                </c:pt>
                <c:pt idx="189">
                  <c:v>44097</c:v>
                </c:pt>
                <c:pt idx="190">
                  <c:v>44108</c:v>
                </c:pt>
                <c:pt idx="191">
                  <c:v>44159</c:v>
                </c:pt>
                <c:pt idx="192">
                  <c:v>44181</c:v>
                </c:pt>
                <c:pt idx="193">
                  <c:v>44201</c:v>
                </c:pt>
                <c:pt idx="194">
                  <c:v>44237</c:v>
                </c:pt>
                <c:pt idx="195">
                  <c:v>44272</c:v>
                </c:pt>
                <c:pt idx="196">
                  <c:v>44287</c:v>
                </c:pt>
                <c:pt idx="197">
                  <c:v>44335</c:v>
                </c:pt>
                <c:pt idx="198">
                  <c:v>44349</c:v>
                </c:pt>
                <c:pt idx="199">
                  <c:v>44400</c:v>
                </c:pt>
                <c:pt idx="200">
                  <c:v>44411</c:v>
                </c:pt>
                <c:pt idx="201">
                  <c:v>44442</c:v>
                </c:pt>
                <c:pt idx="202">
                  <c:v>44475</c:v>
                </c:pt>
                <c:pt idx="203">
                  <c:v>44510</c:v>
                </c:pt>
                <c:pt idx="204">
                  <c:v>44538</c:v>
                </c:pt>
                <c:pt idx="205">
                  <c:v>44566</c:v>
                </c:pt>
                <c:pt idx="206">
                  <c:v>44608</c:v>
                </c:pt>
                <c:pt idx="207">
                  <c:v>44641</c:v>
                </c:pt>
                <c:pt idx="208">
                  <c:v>44663</c:v>
                </c:pt>
                <c:pt idx="209">
                  <c:v>44684</c:v>
                </c:pt>
                <c:pt idx="210">
                  <c:v>44733</c:v>
                </c:pt>
                <c:pt idx="211">
                  <c:v>44769</c:v>
                </c:pt>
                <c:pt idx="212">
                  <c:v>44783</c:v>
                </c:pt>
                <c:pt idx="213">
                  <c:v>44811</c:v>
                </c:pt>
                <c:pt idx="214">
                  <c:v>44845</c:v>
                </c:pt>
                <c:pt idx="215">
                  <c:v>44872</c:v>
                </c:pt>
                <c:pt idx="216">
                  <c:v>44900</c:v>
                </c:pt>
                <c:pt idx="217">
                  <c:v>44935</c:v>
                </c:pt>
                <c:pt idx="218">
                  <c:v>44963</c:v>
                </c:pt>
                <c:pt idx="219">
                  <c:v>45012</c:v>
                </c:pt>
                <c:pt idx="220">
                  <c:v>45040</c:v>
                </c:pt>
                <c:pt idx="221">
                  <c:v>45061</c:v>
                </c:pt>
                <c:pt idx="222">
                  <c:v>45096</c:v>
                </c:pt>
                <c:pt idx="223">
                  <c:v>45110</c:v>
                </c:pt>
                <c:pt idx="224">
                  <c:v>45161</c:v>
                </c:pt>
                <c:pt idx="225">
                  <c:v>45175</c:v>
                </c:pt>
                <c:pt idx="226">
                  <c:v>45213</c:v>
                </c:pt>
                <c:pt idx="227">
                  <c:v>45238</c:v>
                </c:pt>
                <c:pt idx="228">
                  <c:v>45264</c:v>
                </c:pt>
                <c:pt idx="229">
                  <c:v>45293</c:v>
                </c:pt>
                <c:pt idx="230">
                  <c:v>45334</c:v>
                </c:pt>
                <c:pt idx="231">
                  <c:v>45378</c:v>
                </c:pt>
                <c:pt idx="232">
                  <c:v>45399</c:v>
                </c:pt>
                <c:pt idx="233">
                  <c:v>45441</c:v>
                </c:pt>
                <c:pt idx="234">
                  <c:v>45458</c:v>
                </c:pt>
                <c:pt idx="235">
                  <c:v>45459</c:v>
                </c:pt>
                <c:pt idx="236">
                  <c:v>45460</c:v>
                </c:pt>
                <c:pt idx="237">
                  <c:v>45461</c:v>
                </c:pt>
                <c:pt idx="238">
                  <c:v>45462</c:v>
                </c:pt>
                <c:pt idx="239">
                  <c:v>45463</c:v>
                </c:pt>
                <c:pt idx="240">
                  <c:v>45464</c:v>
                </c:pt>
                <c:pt idx="241">
                  <c:v>45475</c:v>
                </c:pt>
                <c:pt idx="242">
                  <c:v>45511</c:v>
                </c:pt>
                <c:pt idx="243">
                  <c:v>45521</c:v>
                </c:pt>
                <c:pt idx="244">
                  <c:v>45522</c:v>
                </c:pt>
                <c:pt idx="245">
                  <c:v>45523</c:v>
                </c:pt>
                <c:pt idx="246">
                  <c:v>45524</c:v>
                </c:pt>
                <c:pt idx="247">
                  <c:v>45525</c:v>
                </c:pt>
                <c:pt idx="248">
                  <c:v>45526</c:v>
                </c:pt>
                <c:pt idx="249">
                  <c:v>45527</c:v>
                </c:pt>
                <c:pt idx="250">
                  <c:v>45528</c:v>
                </c:pt>
                <c:pt idx="251">
                  <c:v>45529</c:v>
                </c:pt>
                <c:pt idx="252">
                  <c:v>45538</c:v>
                </c:pt>
                <c:pt idx="253">
                  <c:v>45573</c:v>
                </c:pt>
                <c:pt idx="254">
                  <c:v>45601</c:v>
                </c:pt>
                <c:pt idx="255">
                  <c:v>45656</c:v>
                </c:pt>
                <c:pt idx="256">
                  <c:v>45663</c:v>
                </c:pt>
                <c:pt idx="257">
                  <c:v>45698</c:v>
                </c:pt>
                <c:pt idx="258">
                  <c:v>45733</c:v>
                </c:pt>
                <c:pt idx="259">
                  <c:v>45749</c:v>
                </c:pt>
                <c:pt idx="260">
                  <c:v>45803</c:v>
                </c:pt>
                <c:pt idx="261">
                  <c:v>45817</c:v>
                </c:pt>
              </c:numCache>
            </c:numRef>
          </c:xVal>
          <c:yVal>
            <c:numRef>
              <c:f>'Est Pupio antes Llau Llau'!$F$2:$F$263</c:f>
              <c:numCache>
                <c:formatCode>General</c:formatCode>
                <c:ptCount val="262"/>
                <c:pt idx="2">
                  <c:v>0.04</c:v>
                </c:pt>
                <c:pt idx="3">
                  <c:v>7.0000000000000007E-2</c:v>
                </c:pt>
                <c:pt idx="4">
                  <c:v>0.04</c:v>
                </c:pt>
                <c:pt idx="5">
                  <c:v>1.31</c:v>
                </c:pt>
                <c:pt idx="6" formatCode="0.00">
                  <c:v>0.18</c:v>
                </c:pt>
                <c:pt idx="7" formatCode="0.00">
                  <c:v>3.91</c:v>
                </c:pt>
                <c:pt idx="8" formatCode="0.00">
                  <c:v>4.09</c:v>
                </c:pt>
                <c:pt idx="9" formatCode="0.00">
                  <c:v>0.06</c:v>
                </c:pt>
                <c:pt idx="10" formatCode="0.00">
                  <c:v>0.09</c:v>
                </c:pt>
                <c:pt idx="11" formatCode="0.00">
                  <c:v>0.3</c:v>
                </c:pt>
                <c:pt idx="12" formatCode="0.00">
                  <c:v>7.0000000000000007E-2</c:v>
                </c:pt>
                <c:pt idx="13" formatCode="0.00">
                  <c:v>0.04</c:v>
                </c:pt>
                <c:pt idx="14" formatCode="0.00">
                  <c:v>0.04</c:v>
                </c:pt>
                <c:pt idx="15" formatCode="0.00">
                  <c:v>0.01</c:v>
                </c:pt>
                <c:pt idx="16" formatCode="0.00">
                  <c:v>0.13</c:v>
                </c:pt>
                <c:pt idx="17" formatCode="0.00">
                  <c:v>33.200000000000003</c:v>
                </c:pt>
                <c:pt idx="18" formatCode="0.00">
                  <c:v>87</c:v>
                </c:pt>
                <c:pt idx="19" formatCode="0.00">
                  <c:v>0.18</c:v>
                </c:pt>
                <c:pt idx="20" formatCode="0.00">
                  <c:v>0.23</c:v>
                </c:pt>
                <c:pt idx="21" formatCode="0.00">
                  <c:v>5.69</c:v>
                </c:pt>
                <c:pt idx="22" formatCode="0.00">
                  <c:v>0.93</c:v>
                </c:pt>
                <c:pt idx="23" formatCode="0.00">
                  <c:v>0.42</c:v>
                </c:pt>
                <c:pt idx="24">
                  <c:v>0.17</c:v>
                </c:pt>
                <c:pt idx="25">
                  <c:v>0.23</c:v>
                </c:pt>
                <c:pt idx="26">
                  <c:v>0.11</c:v>
                </c:pt>
                <c:pt idx="27">
                  <c:v>0.03</c:v>
                </c:pt>
                <c:pt idx="28">
                  <c:v>0.01</c:v>
                </c:pt>
                <c:pt idx="29">
                  <c:v>1.99</c:v>
                </c:pt>
                <c:pt idx="30">
                  <c:v>0.81</c:v>
                </c:pt>
                <c:pt idx="31">
                  <c:v>0.14000000000000001</c:v>
                </c:pt>
                <c:pt idx="32">
                  <c:v>0.13</c:v>
                </c:pt>
                <c:pt idx="33">
                  <c:v>0.15</c:v>
                </c:pt>
                <c:pt idx="34">
                  <c:v>0.12</c:v>
                </c:pt>
                <c:pt idx="35">
                  <c:v>0.1</c:v>
                </c:pt>
                <c:pt idx="36">
                  <c:v>0.02</c:v>
                </c:pt>
                <c:pt idx="37">
                  <c:v>7.0000000000000007E-2</c:v>
                </c:pt>
                <c:pt idx="38">
                  <c:v>0.04</c:v>
                </c:pt>
                <c:pt idx="39">
                  <c:v>0.02</c:v>
                </c:pt>
                <c:pt idx="40">
                  <c:v>1.64</c:v>
                </c:pt>
                <c:pt idx="41">
                  <c:v>0.1</c:v>
                </c:pt>
                <c:pt idx="42">
                  <c:v>0.08</c:v>
                </c:pt>
                <c:pt idx="43">
                  <c:v>20</c:v>
                </c:pt>
                <c:pt idx="44">
                  <c:v>0.16</c:v>
                </c:pt>
                <c:pt idx="45">
                  <c:v>4.2</c:v>
                </c:pt>
                <c:pt idx="46">
                  <c:v>0.44</c:v>
                </c:pt>
                <c:pt idx="47">
                  <c:v>0.14000000000000001</c:v>
                </c:pt>
                <c:pt idx="48">
                  <c:v>0.05</c:v>
                </c:pt>
                <c:pt idx="49">
                  <c:v>0.1</c:v>
                </c:pt>
                <c:pt idx="50">
                  <c:v>0.04</c:v>
                </c:pt>
                <c:pt idx="51">
                  <c:v>0.37</c:v>
                </c:pt>
                <c:pt idx="52">
                  <c:v>0.04</c:v>
                </c:pt>
                <c:pt idx="53">
                  <c:v>1.96</c:v>
                </c:pt>
                <c:pt idx="54">
                  <c:v>1.05</c:v>
                </c:pt>
                <c:pt idx="55">
                  <c:v>1.57</c:v>
                </c:pt>
                <c:pt idx="56">
                  <c:v>0.08</c:v>
                </c:pt>
                <c:pt idx="57">
                  <c:v>0.32</c:v>
                </c:pt>
                <c:pt idx="58">
                  <c:v>0.53</c:v>
                </c:pt>
                <c:pt idx="59">
                  <c:v>0.32</c:v>
                </c:pt>
                <c:pt idx="60">
                  <c:v>0.27</c:v>
                </c:pt>
                <c:pt idx="61">
                  <c:v>0.26</c:v>
                </c:pt>
                <c:pt idx="62">
                  <c:v>2.74</c:v>
                </c:pt>
                <c:pt idx="63">
                  <c:v>0.34</c:v>
                </c:pt>
                <c:pt idx="64">
                  <c:v>0.24</c:v>
                </c:pt>
                <c:pt idx="65">
                  <c:v>0.2</c:v>
                </c:pt>
                <c:pt idx="66">
                  <c:v>0.19</c:v>
                </c:pt>
                <c:pt idx="67">
                  <c:v>1.92</c:v>
                </c:pt>
                <c:pt idx="68">
                  <c:v>0.14000000000000001</c:v>
                </c:pt>
                <c:pt idx="69">
                  <c:v>1.27</c:v>
                </c:pt>
                <c:pt idx="70">
                  <c:v>0.12</c:v>
                </c:pt>
                <c:pt idx="71">
                  <c:v>0.25</c:v>
                </c:pt>
                <c:pt idx="72">
                  <c:v>1.8</c:v>
                </c:pt>
                <c:pt idx="73">
                  <c:v>0.14000000000000001</c:v>
                </c:pt>
                <c:pt idx="74">
                  <c:v>0.01</c:v>
                </c:pt>
                <c:pt idx="75">
                  <c:v>0.06</c:v>
                </c:pt>
                <c:pt idx="76">
                  <c:v>0.05</c:v>
                </c:pt>
                <c:pt idx="77">
                  <c:v>0.65</c:v>
                </c:pt>
                <c:pt idx="78">
                  <c:v>0.66</c:v>
                </c:pt>
                <c:pt idx="79">
                  <c:v>0.1</c:v>
                </c:pt>
                <c:pt idx="80">
                  <c:v>1.1200000000000001</c:v>
                </c:pt>
                <c:pt idx="81">
                  <c:v>0.14000000000000001</c:v>
                </c:pt>
                <c:pt idx="82">
                  <c:v>0.14000000000000001</c:v>
                </c:pt>
                <c:pt idx="83">
                  <c:v>0.04</c:v>
                </c:pt>
                <c:pt idx="84">
                  <c:v>0.42</c:v>
                </c:pt>
                <c:pt idx="85">
                  <c:v>0.19</c:v>
                </c:pt>
                <c:pt idx="86">
                  <c:v>0.1</c:v>
                </c:pt>
                <c:pt idx="87">
                  <c:v>0.28999999999999998</c:v>
                </c:pt>
                <c:pt idx="88">
                  <c:v>0.08</c:v>
                </c:pt>
                <c:pt idx="89">
                  <c:v>0.89</c:v>
                </c:pt>
                <c:pt idx="90">
                  <c:v>0.45</c:v>
                </c:pt>
                <c:pt idx="91">
                  <c:v>0.08</c:v>
                </c:pt>
                <c:pt idx="92">
                  <c:v>0.01</c:v>
                </c:pt>
                <c:pt idx="93">
                  <c:v>0.14000000000000001</c:v>
                </c:pt>
                <c:pt idx="94">
                  <c:v>0.16</c:v>
                </c:pt>
                <c:pt idx="95">
                  <c:v>0.18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 formatCode="0.00">
                  <c:v>0.08</c:v>
                </c:pt>
                <c:pt idx="103" formatCode="0.00">
                  <c:v>1.1100000000000001</c:v>
                </c:pt>
                <c:pt idx="104" formatCode="0.00">
                  <c:v>0.15</c:v>
                </c:pt>
                <c:pt idx="105" formatCode="0.00">
                  <c:v>7.0000000000000007E-2</c:v>
                </c:pt>
                <c:pt idx="106" formatCode="0.00">
                  <c:v>0.11</c:v>
                </c:pt>
                <c:pt idx="107">
                  <c:v>0.01</c:v>
                </c:pt>
                <c:pt idx="108" formatCode="0.00">
                  <c:v>0.09</c:v>
                </c:pt>
                <c:pt idx="109" formatCode="0.00">
                  <c:v>0.12</c:v>
                </c:pt>
                <c:pt idx="110">
                  <c:v>0.01</c:v>
                </c:pt>
                <c:pt idx="111" formatCode="0.00">
                  <c:v>7.0000000000000007E-2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0.1</c:v>
                </c:pt>
                <c:pt idx="117">
                  <c:v>0.13</c:v>
                </c:pt>
                <c:pt idx="118">
                  <c:v>0.01</c:v>
                </c:pt>
                <c:pt idx="119">
                  <c:v>7.0000000000000007E-2</c:v>
                </c:pt>
                <c:pt idx="120">
                  <c:v>0.1</c:v>
                </c:pt>
                <c:pt idx="121">
                  <c:v>0.01</c:v>
                </c:pt>
                <c:pt idx="122">
                  <c:v>0.13</c:v>
                </c:pt>
                <c:pt idx="123">
                  <c:v>0.25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0.05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0.06</c:v>
                </c:pt>
                <c:pt idx="133">
                  <c:v>0.12</c:v>
                </c:pt>
                <c:pt idx="134">
                  <c:v>0.25</c:v>
                </c:pt>
                <c:pt idx="135">
                  <c:v>0.25</c:v>
                </c:pt>
                <c:pt idx="136">
                  <c:v>0.08</c:v>
                </c:pt>
                <c:pt idx="137">
                  <c:v>0.04</c:v>
                </c:pt>
                <c:pt idx="138">
                  <c:v>0.02</c:v>
                </c:pt>
                <c:pt idx="139">
                  <c:v>0.01</c:v>
                </c:pt>
                <c:pt idx="140">
                  <c:v>0.15</c:v>
                </c:pt>
                <c:pt idx="141">
                  <c:v>0.12</c:v>
                </c:pt>
                <c:pt idx="142">
                  <c:v>0.11</c:v>
                </c:pt>
                <c:pt idx="143">
                  <c:v>0.01</c:v>
                </c:pt>
                <c:pt idx="144">
                  <c:v>0.05</c:v>
                </c:pt>
                <c:pt idx="145">
                  <c:v>0.05</c:v>
                </c:pt>
                <c:pt idx="146">
                  <c:v>0.12</c:v>
                </c:pt>
                <c:pt idx="147">
                  <c:v>0.08</c:v>
                </c:pt>
                <c:pt idx="148">
                  <c:v>0.14000000000000001</c:v>
                </c:pt>
                <c:pt idx="149">
                  <c:v>1.07</c:v>
                </c:pt>
                <c:pt idx="150">
                  <c:v>6.75</c:v>
                </c:pt>
                <c:pt idx="151">
                  <c:v>0.15</c:v>
                </c:pt>
                <c:pt idx="152">
                  <c:v>0.3</c:v>
                </c:pt>
                <c:pt idx="153">
                  <c:v>0.06</c:v>
                </c:pt>
                <c:pt idx="154">
                  <c:v>0.12</c:v>
                </c:pt>
                <c:pt idx="155">
                  <c:v>0.09</c:v>
                </c:pt>
                <c:pt idx="156">
                  <c:v>0.41</c:v>
                </c:pt>
                <c:pt idx="157">
                  <c:v>0.34</c:v>
                </c:pt>
                <c:pt idx="158">
                  <c:v>0.27</c:v>
                </c:pt>
                <c:pt idx="159">
                  <c:v>0.13</c:v>
                </c:pt>
                <c:pt idx="160">
                  <c:v>0.01</c:v>
                </c:pt>
                <c:pt idx="161">
                  <c:v>0.01</c:v>
                </c:pt>
                <c:pt idx="162">
                  <c:v>0.35</c:v>
                </c:pt>
                <c:pt idx="163">
                  <c:v>0.46</c:v>
                </c:pt>
                <c:pt idx="164">
                  <c:v>0.8</c:v>
                </c:pt>
                <c:pt idx="165">
                  <c:v>0.33</c:v>
                </c:pt>
                <c:pt idx="166">
                  <c:v>0.25</c:v>
                </c:pt>
                <c:pt idx="167">
                  <c:v>0.26</c:v>
                </c:pt>
                <c:pt idx="168">
                  <c:v>0.46</c:v>
                </c:pt>
                <c:pt idx="169">
                  <c:v>7.0000000000000007E-2</c:v>
                </c:pt>
                <c:pt idx="170">
                  <c:v>0.19</c:v>
                </c:pt>
                <c:pt idx="171">
                  <c:v>0.19</c:v>
                </c:pt>
                <c:pt idx="172">
                  <c:v>0.05</c:v>
                </c:pt>
                <c:pt idx="173">
                  <c:v>0.04</c:v>
                </c:pt>
                <c:pt idx="174">
                  <c:v>0.15</c:v>
                </c:pt>
                <c:pt idx="175">
                  <c:v>0.13</c:v>
                </c:pt>
                <c:pt idx="176">
                  <c:v>0.13</c:v>
                </c:pt>
                <c:pt idx="177">
                  <c:v>4.3999999999999997E-2</c:v>
                </c:pt>
                <c:pt idx="178">
                  <c:v>0.105</c:v>
                </c:pt>
                <c:pt idx="179">
                  <c:v>0.08</c:v>
                </c:pt>
                <c:pt idx="180">
                  <c:v>0.02</c:v>
                </c:pt>
                <c:pt idx="181">
                  <c:v>0.11</c:v>
                </c:pt>
                <c:pt idx="182">
                  <c:v>0.02</c:v>
                </c:pt>
                <c:pt idx="183">
                  <c:v>7.0999999999999994E-2</c:v>
                </c:pt>
                <c:pt idx="184">
                  <c:v>9.7000000000000003E-2</c:v>
                </c:pt>
                <c:pt idx="185">
                  <c:v>0.01</c:v>
                </c:pt>
                <c:pt idx="186">
                  <c:v>0.03</c:v>
                </c:pt>
                <c:pt idx="187">
                  <c:v>0.15</c:v>
                </c:pt>
                <c:pt idx="188">
                  <c:v>0.13</c:v>
                </c:pt>
                <c:pt idx="189">
                  <c:v>0.11</c:v>
                </c:pt>
                <c:pt idx="190">
                  <c:v>0.15</c:v>
                </c:pt>
                <c:pt idx="191">
                  <c:v>0.01</c:v>
                </c:pt>
                <c:pt idx="192">
                  <c:v>0.18</c:v>
                </c:pt>
                <c:pt idx="193">
                  <c:v>0.01</c:v>
                </c:pt>
                <c:pt idx="194">
                  <c:v>0.03</c:v>
                </c:pt>
                <c:pt idx="195">
                  <c:v>0.06</c:v>
                </c:pt>
                <c:pt idx="196">
                  <c:v>0.03</c:v>
                </c:pt>
                <c:pt idx="197">
                  <c:v>0.06</c:v>
                </c:pt>
                <c:pt idx="198">
                  <c:v>0.04</c:v>
                </c:pt>
                <c:pt idx="199">
                  <c:v>0.09</c:v>
                </c:pt>
                <c:pt idx="200">
                  <c:v>0.14000000000000001</c:v>
                </c:pt>
                <c:pt idx="201">
                  <c:v>0.01</c:v>
                </c:pt>
                <c:pt idx="202">
                  <c:v>0.02</c:v>
                </c:pt>
                <c:pt idx="203">
                  <c:v>0.1</c:v>
                </c:pt>
                <c:pt idx="204">
                  <c:v>0.1</c:v>
                </c:pt>
                <c:pt idx="205">
                  <c:v>0.1</c:v>
                </c:pt>
                <c:pt idx="206">
                  <c:v>0.01</c:v>
                </c:pt>
                <c:pt idx="207">
                  <c:v>7.0000000000000007E-2</c:v>
                </c:pt>
                <c:pt idx="208">
                  <c:v>0.02</c:v>
                </c:pt>
                <c:pt idx="209">
                  <c:v>0.27</c:v>
                </c:pt>
                <c:pt idx="210">
                  <c:v>0.13</c:v>
                </c:pt>
                <c:pt idx="211">
                  <c:v>0.14000000000000001</c:v>
                </c:pt>
                <c:pt idx="212">
                  <c:v>0.01</c:v>
                </c:pt>
                <c:pt idx="213">
                  <c:v>0.13</c:v>
                </c:pt>
                <c:pt idx="214">
                  <c:v>0.12</c:v>
                </c:pt>
                <c:pt idx="215">
                  <c:v>0.05</c:v>
                </c:pt>
                <c:pt idx="216">
                  <c:v>0.01</c:v>
                </c:pt>
                <c:pt idx="217">
                  <c:v>0.04</c:v>
                </c:pt>
                <c:pt idx="218">
                  <c:v>0.12</c:v>
                </c:pt>
                <c:pt idx="219">
                  <c:v>0.13</c:v>
                </c:pt>
                <c:pt idx="220">
                  <c:v>7.0000000000000007E-2</c:v>
                </c:pt>
                <c:pt idx="221">
                  <c:v>0.01</c:v>
                </c:pt>
                <c:pt idx="222">
                  <c:v>0.05</c:v>
                </c:pt>
                <c:pt idx="223">
                  <c:v>0.01</c:v>
                </c:pt>
                <c:pt idx="224">
                  <c:v>0.06</c:v>
                </c:pt>
                <c:pt idx="225">
                  <c:v>0.01</c:v>
                </c:pt>
                <c:pt idx="226">
                  <c:v>0.01</c:v>
                </c:pt>
                <c:pt idx="227">
                  <c:v>0.12</c:v>
                </c:pt>
                <c:pt idx="228">
                  <c:v>0.11</c:v>
                </c:pt>
                <c:pt idx="229">
                  <c:v>7.0000000000000007E-2</c:v>
                </c:pt>
                <c:pt idx="230">
                  <c:v>0.01</c:v>
                </c:pt>
                <c:pt idx="231">
                  <c:v>0.12</c:v>
                </c:pt>
                <c:pt idx="232">
                  <c:v>0.11</c:v>
                </c:pt>
                <c:pt idx="233">
                  <c:v>0.14000000000000001</c:v>
                </c:pt>
                <c:pt idx="234">
                  <c:v>2.98</c:v>
                </c:pt>
                <c:pt idx="235">
                  <c:v>0.24</c:v>
                </c:pt>
                <c:pt idx="236">
                  <c:v>0.11</c:v>
                </c:pt>
                <c:pt idx="237">
                  <c:v>0.35</c:v>
                </c:pt>
                <c:pt idx="238">
                  <c:v>0.19</c:v>
                </c:pt>
                <c:pt idx="239">
                  <c:v>0.15</c:v>
                </c:pt>
                <c:pt idx="240">
                  <c:v>0.2</c:v>
                </c:pt>
                <c:pt idx="241">
                  <c:v>0.1</c:v>
                </c:pt>
                <c:pt idx="242">
                  <c:v>0.01</c:v>
                </c:pt>
                <c:pt idx="243">
                  <c:v>1.86</c:v>
                </c:pt>
                <c:pt idx="244">
                  <c:v>0.18</c:v>
                </c:pt>
                <c:pt idx="245">
                  <c:v>0.52</c:v>
                </c:pt>
                <c:pt idx="246">
                  <c:v>0.66</c:v>
                </c:pt>
                <c:pt idx="247">
                  <c:v>0.27</c:v>
                </c:pt>
                <c:pt idx="248">
                  <c:v>1.87</c:v>
                </c:pt>
                <c:pt idx="249">
                  <c:v>0.21</c:v>
                </c:pt>
                <c:pt idx="250">
                  <c:v>0.15</c:v>
                </c:pt>
                <c:pt idx="251">
                  <c:v>0.06</c:v>
                </c:pt>
                <c:pt idx="252">
                  <c:v>0.01</c:v>
                </c:pt>
                <c:pt idx="253">
                  <c:v>0.08</c:v>
                </c:pt>
                <c:pt idx="254">
                  <c:v>0.21</c:v>
                </c:pt>
                <c:pt idx="255">
                  <c:v>0.13</c:v>
                </c:pt>
                <c:pt idx="256">
                  <c:v>7.0000000000000007E-2</c:v>
                </c:pt>
                <c:pt idx="257">
                  <c:v>7.0000000000000007E-2</c:v>
                </c:pt>
                <c:pt idx="258">
                  <c:v>0.18</c:v>
                </c:pt>
                <c:pt idx="259">
                  <c:v>0.04</c:v>
                </c:pt>
                <c:pt idx="260">
                  <c:v>7.0000000000000007E-2</c:v>
                </c:pt>
                <c:pt idx="261">
                  <c:v>0.14000000000000001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9B1-4C99-A7AA-B9FBB7C98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2128"/>
        <c:axId val="1"/>
      </c:scatterChart>
      <c:dateAx>
        <c:axId val="571972128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35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Hierro Total (mg/l)</a:t>
                </a:r>
              </a:p>
            </c:rich>
          </c:tx>
          <c:layout>
            <c:manualLayout>
              <c:xMode val="edge"/>
              <c:yMode val="edge"/>
              <c:x val="3.0382503246095753E-2"/>
              <c:y val="0.24129776971595829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2128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4232496193541867"/>
          <c:y val="0.89106327911794325"/>
          <c:w val="0.31489153870894726"/>
          <c:h val="8.8294512924104396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Estero Pupio antes de quebrada Llau llau</a:t>
            </a:r>
          </a:p>
        </c:rich>
      </c:tx>
      <c:layout>
        <c:manualLayout>
          <c:xMode val="edge"/>
          <c:yMode val="edge"/>
          <c:x val="0.27479862294066498"/>
          <c:y val="3.278701273451929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698639942734433"/>
          <c:y val="0.13661238636757803"/>
          <c:w val="0.84629613902268375"/>
          <c:h val="0.5872530166831782"/>
        </c:manualLayout>
      </c:layout>
      <c:lineChart>
        <c:grouping val="standard"/>
        <c:varyColors val="0"/>
        <c:ser>
          <c:idx val="0"/>
          <c:order val="1"/>
          <c:tx>
            <c:strRef>
              <c:f>'Est Pupio antes Llau Llau'!$I$1</c:f>
              <c:strCache>
                <c:ptCount val="1"/>
                <c:pt idx="0">
                  <c:v>Calidad Agua NCh1333 Coliformes Fecales = 1000 (NMP/100 ml)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'Est Pupio antes Llau Llau'!$A$2:$A$263</c:f>
              <c:numCache>
                <c:formatCode>mmm\-yy</c:formatCode>
                <c:ptCount val="262"/>
                <c:pt idx="0">
                  <c:v>38353</c:v>
                </c:pt>
                <c:pt idx="1">
                  <c:v>38384</c:v>
                </c:pt>
                <c:pt idx="2">
                  <c:v>38432</c:v>
                </c:pt>
                <c:pt idx="3">
                  <c:v>38462</c:v>
                </c:pt>
                <c:pt idx="4">
                  <c:v>38484</c:v>
                </c:pt>
                <c:pt idx="5">
                  <c:v>38520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38671</c:v>
                </c:pt>
                <c:pt idx="11">
                  <c:v>38701</c:v>
                </c:pt>
                <c:pt idx="12">
                  <c:v>38726</c:v>
                </c:pt>
                <c:pt idx="13">
                  <c:v>38764</c:v>
                </c:pt>
                <c:pt idx="14">
                  <c:v>38790</c:v>
                </c:pt>
                <c:pt idx="15">
                  <c:v>38817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39235</c:v>
                </c:pt>
                <c:pt idx="30">
                  <c:v>39265</c:v>
                </c:pt>
                <c:pt idx="31">
                  <c:v>39296</c:v>
                </c:pt>
                <c:pt idx="32">
                  <c:v>39327</c:v>
                </c:pt>
                <c:pt idx="33">
                  <c:v>39357</c:v>
                </c:pt>
                <c:pt idx="34">
                  <c:v>39388</c:v>
                </c:pt>
                <c:pt idx="35">
                  <c:v>39418</c:v>
                </c:pt>
                <c:pt idx="36">
                  <c:v>39449</c:v>
                </c:pt>
                <c:pt idx="37">
                  <c:v>39480</c:v>
                </c:pt>
                <c:pt idx="38">
                  <c:v>39509</c:v>
                </c:pt>
                <c:pt idx="39">
                  <c:v>39540</c:v>
                </c:pt>
                <c:pt idx="40">
                  <c:v>39570</c:v>
                </c:pt>
                <c:pt idx="41">
                  <c:v>39601</c:v>
                </c:pt>
                <c:pt idx="42">
                  <c:v>39631</c:v>
                </c:pt>
                <c:pt idx="43">
                  <c:v>39662</c:v>
                </c:pt>
                <c:pt idx="44">
                  <c:v>39693</c:v>
                </c:pt>
                <c:pt idx="45">
                  <c:v>39723</c:v>
                </c:pt>
                <c:pt idx="46">
                  <c:v>39754</c:v>
                </c:pt>
                <c:pt idx="47">
                  <c:v>39784</c:v>
                </c:pt>
                <c:pt idx="48">
                  <c:v>39815</c:v>
                </c:pt>
                <c:pt idx="49">
                  <c:v>39846</c:v>
                </c:pt>
                <c:pt idx="50">
                  <c:v>39874</c:v>
                </c:pt>
                <c:pt idx="51">
                  <c:v>39905</c:v>
                </c:pt>
                <c:pt idx="52">
                  <c:v>39935</c:v>
                </c:pt>
                <c:pt idx="53">
                  <c:v>39966</c:v>
                </c:pt>
                <c:pt idx="54">
                  <c:v>39996</c:v>
                </c:pt>
                <c:pt idx="55">
                  <c:v>40027</c:v>
                </c:pt>
                <c:pt idx="56">
                  <c:v>40058</c:v>
                </c:pt>
                <c:pt idx="57">
                  <c:v>40088</c:v>
                </c:pt>
                <c:pt idx="58">
                  <c:v>40119</c:v>
                </c:pt>
                <c:pt idx="59">
                  <c:v>40149</c:v>
                </c:pt>
                <c:pt idx="60">
                  <c:v>40180</c:v>
                </c:pt>
                <c:pt idx="61">
                  <c:v>40211</c:v>
                </c:pt>
                <c:pt idx="62">
                  <c:v>40239</c:v>
                </c:pt>
                <c:pt idx="63">
                  <c:v>40270</c:v>
                </c:pt>
                <c:pt idx="64">
                  <c:v>40300</c:v>
                </c:pt>
                <c:pt idx="65">
                  <c:v>40331</c:v>
                </c:pt>
                <c:pt idx="66">
                  <c:v>40361</c:v>
                </c:pt>
                <c:pt idx="67">
                  <c:v>40392</c:v>
                </c:pt>
                <c:pt idx="68">
                  <c:v>40423</c:v>
                </c:pt>
                <c:pt idx="69">
                  <c:v>40453</c:v>
                </c:pt>
                <c:pt idx="70">
                  <c:v>40484</c:v>
                </c:pt>
                <c:pt idx="71">
                  <c:v>40514</c:v>
                </c:pt>
                <c:pt idx="72">
                  <c:v>40555</c:v>
                </c:pt>
                <c:pt idx="73">
                  <c:v>40587</c:v>
                </c:pt>
                <c:pt idx="74">
                  <c:v>40626</c:v>
                </c:pt>
                <c:pt idx="75">
                  <c:v>40644</c:v>
                </c:pt>
                <c:pt idx="76">
                  <c:v>40669</c:v>
                </c:pt>
                <c:pt idx="77">
                  <c:v>40718</c:v>
                </c:pt>
                <c:pt idx="78">
                  <c:v>40753</c:v>
                </c:pt>
                <c:pt idx="79">
                  <c:v>40786</c:v>
                </c:pt>
                <c:pt idx="80">
                  <c:v>40800</c:v>
                </c:pt>
                <c:pt idx="81">
                  <c:v>40822</c:v>
                </c:pt>
                <c:pt idx="82">
                  <c:v>40862</c:v>
                </c:pt>
                <c:pt idx="83">
                  <c:v>40904</c:v>
                </c:pt>
                <c:pt idx="84">
                  <c:v>40932</c:v>
                </c:pt>
                <c:pt idx="85">
                  <c:v>40940</c:v>
                </c:pt>
                <c:pt idx="86">
                  <c:v>40991</c:v>
                </c:pt>
                <c:pt idx="87">
                  <c:v>41002</c:v>
                </c:pt>
                <c:pt idx="88">
                  <c:v>41031</c:v>
                </c:pt>
                <c:pt idx="89">
                  <c:v>41080</c:v>
                </c:pt>
                <c:pt idx="90">
                  <c:v>41093</c:v>
                </c:pt>
                <c:pt idx="91">
                  <c:v>41128</c:v>
                </c:pt>
                <c:pt idx="92">
                  <c:v>41158</c:v>
                </c:pt>
                <c:pt idx="93">
                  <c:v>41202</c:v>
                </c:pt>
                <c:pt idx="94">
                  <c:v>41220</c:v>
                </c:pt>
                <c:pt idx="95">
                  <c:v>41255</c:v>
                </c:pt>
                <c:pt idx="96">
                  <c:v>41296</c:v>
                </c:pt>
                <c:pt idx="97">
                  <c:v>41311</c:v>
                </c:pt>
                <c:pt idx="98">
                  <c:v>41338</c:v>
                </c:pt>
                <c:pt idx="99">
                  <c:v>41366</c:v>
                </c:pt>
                <c:pt idx="100">
                  <c:v>41397</c:v>
                </c:pt>
                <c:pt idx="101">
                  <c:v>41452</c:v>
                </c:pt>
                <c:pt idx="102">
                  <c:v>41466</c:v>
                </c:pt>
                <c:pt idx="103">
                  <c:v>41494</c:v>
                </c:pt>
                <c:pt idx="104">
                  <c:v>41521</c:v>
                </c:pt>
                <c:pt idx="105">
                  <c:v>41548</c:v>
                </c:pt>
                <c:pt idx="106">
                  <c:v>41579</c:v>
                </c:pt>
                <c:pt idx="107">
                  <c:v>41611</c:v>
                </c:pt>
                <c:pt idx="108">
                  <c:v>41661</c:v>
                </c:pt>
                <c:pt idx="109">
                  <c:v>41688</c:v>
                </c:pt>
                <c:pt idx="110">
                  <c:v>41716</c:v>
                </c:pt>
                <c:pt idx="111">
                  <c:v>41733</c:v>
                </c:pt>
                <c:pt idx="112">
                  <c:v>41761</c:v>
                </c:pt>
                <c:pt idx="113">
                  <c:v>41815</c:v>
                </c:pt>
                <c:pt idx="114">
                  <c:v>41815</c:v>
                </c:pt>
                <c:pt idx="115">
                  <c:v>41829</c:v>
                </c:pt>
                <c:pt idx="116">
                  <c:v>41859</c:v>
                </c:pt>
                <c:pt idx="117">
                  <c:v>41886</c:v>
                </c:pt>
                <c:pt idx="118">
                  <c:v>41921</c:v>
                </c:pt>
                <c:pt idx="119">
                  <c:v>41951</c:v>
                </c:pt>
                <c:pt idx="120">
                  <c:v>41975</c:v>
                </c:pt>
                <c:pt idx="121">
                  <c:v>42006</c:v>
                </c:pt>
                <c:pt idx="122">
                  <c:v>42048</c:v>
                </c:pt>
                <c:pt idx="123">
                  <c:v>42075</c:v>
                </c:pt>
                <c:pt idx="124">
                  <c:v>42102</c:v>
                </c:pt>
                <c:pt idx="125">
                  <c:v>42133</c:v>
                </c:pt>
                <c:pt idx="126">
                  <c:v>42159</c:v>
                </c:pt>
                <c:pt idx="127">
                  <c:v>42186</c:v>
                </c:pt>
                <c:pt idx="128">
                  <c:v>42242</c:v>
                </c:pt>
                <c:pt idx="129">
                  <c:v>42271</c:v>
                </c:pt>
                <c:pt idx="130">
                  <c:v>42284</c:v>
                </c:pt>
                <c:pt idx="131">
                  <c:v>42311</c:v>
                </c:pt>
                <c:pt idx="132">
                  <c:v>42354</c:v>
                </c:pt>
                <c:pt idx="133">
                  <c:v>42381</c:v>
                </c:pt>
                <c:pt idx="134">
                  <c:v>42413</c:v>
                </c:pt>
                <c:pt idx="135">
                  <c:v>42437</c:v>
                </c:pt>
                <c:pt idx="136">
                  <c:v>42465</c:v>
                </c:pt>
                <c:pt idx="137">
                  <c:v>42508</c:v>
                </c:pt>
                <c:pt idx="138">
                  <c:v>42539</c:v>
                </c:pt>
                <c:pt idx="139">
                  <c:v>42552</c:v>
                </c:pt>
                <c:pt idx="140">
                  <c:v>42605</c:v>
                </c:pt>
                <c:pt idx="141">
                  <c:v>42633</c:v>
                </c:pt>
                <c:pt idx="142">
                  <c:v>42655</c:v>
                </c:pt>
                <c:pt idx="143">
                  <c:v>42692</c:v>
                </c:pt>
                <c:pt idx="144">
                  <c:v>42705</c:v>
                </c:pt>
                <c:pt idx="145">
                  <c:v>42736</c:v>
                </c:pt>
                <c:pt idx="146">
                  <c:v>42767</c:v>
                </c:pt>
                <c:pt idx="147">
                  <c:v>42795</c:v>
                </c:pt>
                <c:pt idx="148">
                  <c:v>42826</c:v>
                </c:pt>
                <c:pt idx="149">
                  <c:v>42856</c:v>
                </c:pt>
                <c:pt idx="150">
                  <c:v>42887</c:v>
                </c:pt>
                <c:pt idx="151">
                  <c:v>42940</c:v>
                </c:pt>
                <c:pt idx="152">
                  <c:v>42967</c:v>
                </c:pt>
                <c:pt idx="153">
                  <c:v>42997</c:v>
                </c:pt>
                <c:pt idx="154">
                  <c:v>43011</c:v>
                </c:pt>
                <c:pt idx="155">
                  <c:v>43058</c:v>
                </c:pt>
                <c:pt idx="156">
                  <c:v>43081</c:v>
                </c:pt>
                <c:pt idx="157">
                  <c:v>43110</c:v>
                </c:pt>
                <c:pt idx="158">
                  <c:v>43137</c:v>
                </c:pt>
                <c:pt idx="159">
                  <c:v>43180</c:v>
                </c:pt>
                <c:pt idx="160">
                  <c:v>43213</c:v>
                </c:pt>
                <c:pt idx="161">
                  <c:v>43223</c:v>
                </c:pt>
                <c:pt idx="162">
                  <c:v>43265</c:v>
                </c:pt>
                <c:pt idx="163">
                  <c:v>43294</c:v>
                </c:pt>
                <c:pt idx="164">
                  <c:v>43322</c:v>
                </c:pt>
                <c:pt idx="165">
                  <c:v>43347</c:v>
                </c:pt>
                <c:pt idx="166">
                  <c:v>43391</c:v>
                </c:pt>
                <c:pt idx="167">
                  <c:v>43417</c:v>
                </c:pt>
                <c:pt idx="168">
                  <c:v>43436</c:v>
                </c:pt>
                <c:pt idx="169">
                  <c:v>43473</c:v>
                </c:pt>
                <c:pt idx="170">
                  <c:v>43501</c:v>
                </c:pt>
                <c:pt idx="171">
                  <c:v>43532</c:v>
                </c:pt>
                <c:pt idx="172">
                  <c:v>43558</c:v>
                </c:pt>
                <c:pt idx="173">
                  <c:v>43587</c:v>
                </c:pt>
                <c:pt idx="174">
                  <c:v>43642</c:v>
                </c:pt>
                <c:pt idx="175">
                  <c:v>43655</c:v>
                </c:pt>
                <c:pt idx="176">
                  <c:v>43678</c:v>
                </c:pt>
                <c:pt idx="177">
                  <c:v>43730</c:v>
                </c:pt>
                <c:pt idx="178">
                  <c:v>43753</c:v>
                </c:pt>
                <c:pt idx="179">
                  <c:v>43796</c:v>
                </c:pt>
                <c:pt idx="180">
                  <c:v>43824</c:v>
                </c:pt>
                <c:pt idx="181">
                  <c:v>43851</c:v>
                </c:pt>
                <c:pt idx="182">
                  <c:v>43884</c:v>
                </c:pt>
                <c:pt idx="183">
                  <c:v>43901</c:v>
                </c:pt>
                <c:pt idx="184">
                  <c:v>43936</c:v>
                </c:pt>
                <c:pt idx="185">
                  <c:v>43980</c:v>
                </c:pt>
                <c:pt idx="186">
                  <c:v>43992</c:v>
                </c:pt>
                <c:pt idx="187">
                  <c:v>44041</c:v>
                </c:pt>
                <c:pt idx="188">
                  <c:v>44062</c:v>
                </c:pt>
                <c:pt idx="189">
                  <c:v>44097</c:v>
                </c:pt>
                <c:pt idx="190">
                  <c:v>44108</c:v>
                </c:pt>
                <c:pt idx="191">
                  <c:v>44159</c:v>
                </c:pt>
                <c:pt idx="192">
                  <c:v>44181</c:v>
                </c:pt>
                <c:pt idx="193">
                  <c:v>44201</c:v>
                </c:pt>
                <c:pt idx="194">
                  <c:v>44237</c:v>
                </c:pt>
                <c:pt idx="195">
                  <c:v>44272</c:v>
                </c:pt>
                <c:pt idx="196">
                  <c:v>44287</c:v>
                </c:pt>
                <c:pt idx="197">
                  <c:v>44335</c:v>
                </c:pt>
                <c:pt idx="198">
                  <c:v>44349</c:v>
                </c:pt>
                <c:pt idx="199">
                  <c:v>44400</c:v>
                </c:pt>
                <c:pt idx="200">
                  <c:v>44411</c:v>
                </c:pt>
                <c:pt idx="201">
                  <c:v>44442</c:v>
                </c:pt>
                <c:pt idx="202">
                  <c:v>44475</c:v>
                </c:pt>
                <c:pt idx="203">
                  <c:v>44510</c:v>
                </c:pt>
                <c:pt idx="204">
                  <c:v>44538</c:v>
                </c:pt>
                <c:pt idx="205">
                  <c:v>44566</c:v>
                </c:pt>
                <c:pt idx="206">
                  <c:v>44608</c:v>
                </c:pt>
                <c:pt idx="207">
                  <c:v>44641</c:v>
                </c:pt>
                <c:pt idx="208">
                  <c:v>44663</c:v>
                </c:pt>
                <c:pt idx="209">
                  <c:v>44684</c:v>
                </c:pt>
                <c:pt idx="210">
                  <c:v>44733</c:v>
                </c:pt>
                <c:pt idx="211">
                  <c:v>44769</c:v>
                </c:pt>
                <c:pt idx="212">
                  <c:v>44783</c:v>
                </c:pt>
                <c:pt idx="213">
                  <c:v>44811</c:v>
                </c:pt>
                <c:pt idx="214">
                  <c:v>44845</c:v>
                </c:pt>
                <c:pt idx="215">
                  <c:v>44872</c:v>
                </c:pt>
                <c:pt idx="216">
                  <c:v>44900</c:v>
                </c:pt>
                <c:pt idx="217">
                  <c:v>44935</c:v>
                </c:pt>
                <c:pt idx="218">
                  <c:v>44963</c:v>
                </c:pt>
                <c:pt idx="219">
                  <c:v>45012</c:v>
                </c:pt>
                <c:pt idx="220">
                  <c:v>45040</c:v>
                </c:pt>
                <c:pt idx="221">
                  <c:v>45061</c:v>
                </c:pt>
                <c:pt idx="222">
                  <c:v>45096</c:v>
                </c:pt>
                <c:pt idx="223">
                  <c:v>45110</c:v>
                </c:pt>
                <c:pt idx="224">
                  <c:v>45161</c:v>
                </c:pt>
                <c:pt idx="225">
                  <c:v>45175</c:v>
                </c:pt>
                <c:pt idx="226">
                  <c:v>45213</c:v>
                </c:pt>
                <c:pt idx="227">
                  <c:v>45238</c:v>
                </c:pt>
                <c:pt idx="228">
                  <c:v>45264</c:v>
                </c:pt>
                <c:pt idx="229">
                  <c:v>45293</c:v>
                </c:pt>
                <c:pt idx="230">
                  <c:v>45334</c:v>
                </c:pt>
                <c:pt idx="231">
                  <c:v>45378</c:v>
                </c:pt>
                <c:pt idx="232">
                  <c:v>45399</c:v>
                </c:pt>
                <c:pt idx="233">
                  <c:v>45441</c:v>
                </c:pt>
                <c:pt idx="234">
                  <c:v>45458</c:v>
                </c:pt>
                <c:pt idx="235">
                  <c:v>45459</c:v>
                </c:pt>
                <c:pt idx="236">
                  <c:v>45460</c:v>
                </c:pt>
                <c:pt idx="237">
                  <c:v>45461</c:v>
                </c:pt>
                <c:pt idx="238">
                  <c:v>45462</c:v>
                </c:pt>
                <c:pt idx="239">
                  <c:v>45463</c:v>
                </c:pt>
                <c:pt idx="240">
                  <c:v>45464</c:v>
                </c:pt>
                <c:pt idx="241">
                  <c:v>45475</c:v>
                </c:pt>
                <c:pt idx="242">
                  <c:v>45511</c:v>
                </c:pt>
                <c:pt idx="243">
                  <c:v>45521</c:v>
                </c:pt>
                <c:pt idx="244">
                  <c:v>45522</c:v>
                </c:pt>
                <c:pt idx="245">
                  <c:v>45523</c:v>
                </c:pt>
                <c:pt idx="246">
                  <c:v>45524</c:v>
                </c:pt>
                <c:pt idx="247">
                  <c:v>45525</c:v>
                </c:pt>
                <c:pt idx="248">
                  <c:v>45526</c:v>
                </c:pt>
                <c:pt idx="249">
                  <c:v>45527</c:v>
                </c:pt>
                <c:pt idx="250">
                  <c:v>45528</c:v>
                </c:pt>
                <c:pt idx="251">
                  <c:v>45529</c:v>
                </c:pt>
                <c:pt idx="252">
                  <c:v>45538</c:v>
                </c:pt>
                <c:pt idx="253">
                  <c:v>45573</c:v>
                </c:pt>
                <c:pt idx="254">
                  <c:v>45601</c:v>
                </c:pt>
                <c:pt idx="255">
                  <c:v>45656</c:v>
                </c:pt>
                <c:pt idx="256">
                  <c:v>45663</c:v>
                </c:pt>
                <c:pt idx="257">
                  <c:v>45698</c:v>
                </c:pt>
                <c:pt idx="258">
                  <c:v>45733</c:v>
                </c:pt>
                <c:pt idx="259">
                  <c:v>45749</c:v>
                </c:pt>
                <c:pt idx="260">
                  <c:v>45803</c:v>
                </c:pt>
                <c:pt idx="261">
                  <c:v>45817</c:v>
                </c:pt>
              </c:numCache>
            </c:numRef>
          </c:cat>
          <c:val>
            <c:numRef>
              <c:f>'Est Pupio antes Llau Llau'!$I$2:$I$263</c:f>
              <c:numCache>
                <c:formatCode>General</c:formatCode>
                <c:ptCount val="262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  <c:pt idx="220">
                  <c:v>1000</c:v>
                </c:pt>
                <c:pt idx="221">
                  <c:v>1000</c:v>
                </c:pt>
                <c:pt idx="222">
                  <c:v>1000</c:v>
                </c:pt>
                <c:pt idx="223">
                  <c:v>1000</c:v>
                </c:pt>
                <c:pt idx="224">
                  <c:v>1000</c:v>
                </c:pt>
                <c:pt idx="225">
                  <c:v>1000</c:v>
                </c:pt>
                <c:pt idx="226">
                  <c:v>1000</c:v>
                </c:pt>
                <c:pt idx="227">
                  <c:v>1000</c:v>
                </c:pt>
                <c:pt idx="228">
                  <c:v>1000</c:v>
                </c:pt>
                <c:pt idx="229">
                  <c:v>1000</c:v>
                </c:pt>
                <c:pt idx="230">
                  <c:v>1000</c:v>
                </c:pt>
                <c:pt idx="231">
                  <c:v>1000</c:v>
                </c:pt>
                <c:pt idx="232">
                  <c:v>1000</c:v>
                </c:pt>
                <c:pt idx="233">
                  <c:v>1000</c:v>
                </c:pt>
                <c:pt idx="234">
                  <c:v>1000</c:v>
                </c:pt>
                <c:pt idx="235">
                  <c:v>1000</c:v>
                </c:pt>
                <c:pt idx="236">
                  <c:v>1000</c:v>
                </c:pt>
                <c:pt idx="237">
                  <c:v>1000</c:v>
                </c:pt>
                <c:pt idx="238">
                  <c:v>1000</c:v>
                </c:pt>
                <c:pt idx="239">
                  <c:v>1000</c:v>
                </c:pt>
                <c:pt idx="240">
                  <c:v>1000</c:v>
                </c:pt>
                <c:pt idx="241">
                  <c:v>1000</c:v>
                </c:pt>
                <c:pt idx="242">
                  <c:v>1000</c:v>
                </c:pt>
                <c:pt idx="243">
                  <c:v>1000</c:v>
                </c:pt>
                <c:pt idx="244">
                  <c:v>1000</c:v>
                </c:pt>
                <c:pt idx="245">
                  <c:v>1000</c:v>
                </c:pt>
                <c:pt idx="246">
                  <c:v>1000</c:v>
                </c:pt>
                <c:pt idx="247">
                  <c:v>1000</c:v>
                </c:pt>
                <c:pt idx="248">
                  <c:v>1000</c:v>
                </c:pt>
                <c:pt idx="249">
                  <c:v>1000</c:v>
                </c:pt>
                <c:pt idx="250">
                  <c:v>1000</c:v>
                </c:pt>
                <c:pt idx="251">
                  <c:v>1000</c:v>
                </c:pt>
                <c:pt idx="252">
                  <c:v>1000</c:v>
                </c:pt>
                <c:pt idx="253">
                  <c:v>1000</c:v>
                </c:pt>
                <c:pt idx="254">
                  <c:v>1000</c:v>
                </c:pt>
                <c:pt idx="255">
                  <c:v>1000</c:v>
                </c:pt>
                <c:pt idx="256">
                  <c:v>1000</c:v>
                </c:pt>
                <c:pt idx="257">
                  <c:v>1000</c:v>
                </c:pt>
                <c:pt idx="258">
                  <c:v>1000</c:v>
                </c:pt>
                <c:pt idx="259">
                  <c:v>1000</c:v>
                </c:pt>
                <c:pt idx="260">
                  <c:v>1000</c:v>
                </c:pt>
                <c:pt idx="261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1F-45DF-AF3D-1A5C875583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36284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'Est Pupio antes Llau Llau'!$H$1</c:f>
              <c:strCache>
                <c:ptCount val="1"/>
                <c:pt idx="0">
                  <c:v>Concentración Coliformes Fecales (NMP/100 ml)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'Est Pupio antes Llau Llau'!$A$2:$A$263</c:f>
              <c:numCache>
                <c:formatCode>mmm\-yy</c:formatCode>
                <c:ptCount val="262"/>
                <c:pt idx="0">
                  <c:v>38353</c:v>
                </c:pt>
                <c:pt idx="1">
                  <c:v>38384</c:v>
                </c:pt>
                <c:pt idx="2">
                  <c:v>38432</c:v>
                </c:pt>
                <c:pt idx="3">
                  <c:v>38462</c:v>
                </c:pt>
                <c:pt idx="4">
                  <c:v>38484</c:v>
                </c:pt>
                <c:pt idx="5">
                  <c:v>38520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38671</c:v>
                </c:pt>
                <c:pt idx="11">
                  <c:v>38701</c:v>
                </c:pt>
                <c:pt idx="12">
                  <c:v>38726</c:v>
                </c:pt>
                <c:pt idx="13">
                  <c:v>38764</c:v>
                </c:pt>
                <c:pt idx="14">
                  <c:v>38790</c:v>
                </c:pt>
                <c:pt idx="15">
                  <c:v>38817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39235</c:v>
                </c:pt>
                <c:pt idx="30">
                  <c:v>39265</c:v>
                </c:pt>
                <c:pt idx="31">
                  <c:v>39296</c:v>
                </c:pt>
                <c:pt idx="32">
                  <c:v>39327</c:v>
                </c:pt>
                <c:pt idx="33">
                  <c:v>39357</c:v>
                </c:pt>
                <c:pt idx="34">
                  <c:v>39388</c:v>
                </c:pt>
                <c:pt idx="35">
                  <c:v>39418</c:v>
                </c:pt>
                <c:pt idx="36">
                  <c:v>39449</c:v>
                </c:pt>
                <c:pt idx="37">
                  <c:v>39480</c:v>
                </c:pt>
                <c:pt idx="38">
                  <c:v>39509</c:v>
                </c:pt>
                <c:pt idx="39">
                  <c:v>39540</c:v>
                </c:pt>
                <c:pt idx="40">
                  <c:v>39570</c:v>
                </c:pt>
                <c:pt idx="41">
                  <c:v>39601</c:v>
                </c:pt>
                <c:pt idx="42">
                  <c:v>39631</c:v>
                </c:pt>
                <c:pt idx="43">
                  <c:v>39662</c:v>
                </c:pt>
                <c:pt idx="44">
                  <c:v>39693</c:v>
                </c:pt>
                <c:pt idx="45">
                  <c:v>39723</c:v>
                </c:pt>
                <c:pt idx="46">
                  <c:v>39754</c:v>
                </c:pt>
                <c:pt idx="47">
                  <c:v>39784</c:v>
                </c:pt>
                <c:pt idx="48">
                  <c:v>39815</c:v>
                </c:pt>
                <c:pt idx="49">
                  <c:v>39846</c:v>
                </c:pt>
                <c:pt idx="50">
                  <c:v>39874</c:v>
                </c:pt>
                <c:pt idx="51">
                  <c:v>39905</c:v>
                </c:pt>
                <c:pt idx="52">
                  <c:v>39935</c:v>
                </c:pt>
                <c:pt idx="53">
                  <c:v>39966</c:v>
                </c:pt>
                <c:pt idx="54">
                  <c:v>39996</c:v>
                </c:pt>
                <c:pt idx="55">
                  <c:v>40027</c:v>
                </c:pt>
                <c:pt idx="56">
                  <c:v>40058</c:v>
                </c:pt>
                <c:pt idx="57">
                  <c:v>40088</c:v>
                </c:pt>
                <c:pt idx="58">
                  <c:v>40119</c:v>
                </c:pt>
                <c:pt idx="59">
                  <c:v>40149</c:v>
                </c:pt>
                <c:pt idx="60">
                  <c:v>40180</c:v>
                </c:pt>
                <c:pt idx="61">
                  <c:v>40211</c:v>
                </c:pt>
                <c:pt idx="62">
                  <c:v>40239</c:v>
                </c:pt>
                <c:pt idx="63">
                  <c:v>40270</c:v>
                </c:pt>
                <c:pt idx="64">
                  <c:v>40300</c:v>
                </c:pt>
                <c:pt idx="65">
                  <c:v>40331</c:v>
                </c:pt>
                <c:pt idx="66">
                  <c:v>40361</c:v>
                </c:pt>
                <c:pt idx="67">
                  <c:v>40392</c:v>
                </c:pt>
                <c:pt idx="68">
                  <c:v>40423</c:v>
                </c:pt>
                <c:pt idx="69">
                  <c:v>40453</c:v>
                </c:pt>
                <c:pt idx="70">
                  <c:v>40484</c:v>
                </c:pt>
                <c:pt idx="71">
                  <c:v>40514</c:v>
                </c:pt>
                <c:pt idx="72">
                  <c:v>40555</c:v>
                </c:pt>
                <c:pt idx="73">
                  <c:v>40587</c:v>
                </c:pt>
                <c:pt idx="74">
                  <c:v>40626</c:v>
                </c:pt>
                <c:pt idx="75">
                  <c:v>40644</c:v>
                </c:pt>
                <c:pt idx="76">
                  <c:v>40669</c:v>
                </c:pt>
                <c:pt idx="77">
                  <c:v>40718</c:v>
                </c:pt>
                <c:pt idx="78">
                  <c:v>40753</c:v>
                </c:pt>
                <c:pt idx="79">
                  <c:v>40786</c:v>
                </c:pt>
                <c:pt idx="80">
                  <c:v>40800</c:v>
                </c:pt>
                <c:pt idx="81">
                  <c:v>40822</c:v>
                </c:pt>
                <c:pt idx="82">
                  <c:v>40862</c:v>
                </c:pt>
                <c:pt idx="83">
                  <c:v>40904</c:v>
                </c:pt>
                <c:pt idx="84">
                  <c:v>40932</c:v>
                </c:pt>
                <c:pt idx="85">
                  <c:v>40940</c:v>
                </c:pt>
                <c:pt idx="86">
                  <c:v>40991</c:v>
                </c:pt>
                <c:pt idx="87">
                  <c:v>41002</c:v>
                </c:pt>
                <c:pt idx="88">
                  <c:v>41031</c:v>
                </c:pt>
                <c:pt idx="89">
                  <c:v>41080</c:v>
                </c:pt>
                <c:pt idx="90">
                  <c:v>41093</c:v>
                </c:pt>
                <c:pt idx="91">
                  <c:v>41128</c:v>
                </c:pt>
                <c:pt idx="92">
                  <c:v>41158</c:v>
                </c:pt>
                <c:pt idx="93">
                  <c:v>41202</c:v>
                </c:pt>
                <c:pt idx="94">
                  <c:v>41220</c:v>
                </c:pt>
                <c:pt idx="95">
                  <c:v>41255</c:v>
                </c:pt>
                <c:pt idx="96">
                  <c:v>41296</c:v>
                </c:pt>
                <c:pt idx="97">
                  <c:v>41311</c:v>
                </c:pt>
                <c:pt idx="98">
                  <c:v>41338</c:v>
                </c:pt>
                <c:pt idx="99">
                  <c:v>41366</c:v>
                </c:pt>
                <c:pt idx="100">
                  <c:v>41397</c:v>
                </c:pt>
                <c:pt idx="101">
                  <c:v>41452</c:v>
                </c:pt>
                <c:pt idx="102">
                  <c:v>41466</c:v>
                </c:pt>
                <c:pt idx="103">
                  <c:v>41494</c:v>
                </c:pt>
                <c:pt idx="104">
                  <c:v>41521</c:v>
                </c:pt>
                <c:pt idx="105">
                  <c:v>41548</c:v>
                </c:pt>
                <c:pt idx="106">
                  <c:v>41579</c:v>
                </c:pt>
                <c:pt idx="107">
                  <c:v>41611</c:v>
                </c:pt>
                <c:pt idx="108">
                  <c:v>41661</c:v>
                </c:pt>
                <c:pt idx="109">
                  <c:v>41688</c:v>
                </c:pt>
                <c:pt idx="110">
                  <c:v>41716</c:v>
                </c:pt>
                <c:pt idx="111">
                  <c:v>41733</c:v>
                </c:pt>
                <c:pt idx="112">
                  <c:v>41761</c:v>
                </c:pt>
                <c:pt idx="113">
                  <c:v>41815</c:v>
                </c:pt>
                <c:pt idx="114">
                  <c:v>41815</c:v>
                </c:pt>
                <c:pt idx="115">
                  <c:v>41829</c:v>
                </c:pt>
                <c:pt idx="116">
                  <c:v>41859</c:v>
                </c:pt>
                <c:pt idx="117">
                  <c:v>41886</c:v>
                </c:pt>
                <c:pt idx="118">
                  <c:v>41921</c:v>
                </c:pt>
                <c:pt idx="119">
                  <c:v>41951</c:v>
                </c:pt>
                <c:pt idx="120">
                  <c:v>41975</c:v>
                </c:pt>
                <c:pt idx="121">
                  <c:v>42006</c:v>
                </c:pt>
                <c:pt idx="122">
                  <c:v>42048</c:v>
                </c:pt>
                <c:pt idx="123">
                  <c:v>42075</c:v>
                </c:pt>
                <c:pt idx="124">
                  <c:v>42102</c:v>
                </c:pt>
                <c:pt idx="125">
                  <c:v>42133</c:v>
                </c:pt>
                <c:pt idx="126">
                  <c:v>42159</c:v>
                </c:pt>
                <c:pt idx="127">
                  <c:v>42186</c:v>
                </c:pt>
                <c:pt idx="128">
                  <c:v>42242</c:v>
                </c:pt>
                <c:pt idx="129">
                  <c:v>42271</c:v>
                </c:pt>
                <c:pt idx="130">
                  <c:v>42284</c:v>
                </c:pt>
                <c:pt idx="131">
                  <c:v>42311</c:v>
                </c:pt>
                <c:pt idx="132">
                  <c:v>42354</c:v>
                </c:pt>
                <c:pt idx="133">
                  <c:v>42381</c:v>
                </c:pt>
                <c:pt idx="134">
                  <c:v>42413</c:v>
                </c:pt>
                <c:pt idx="135">
                  <c:v>42437</c:v>
                </c:pt>
                <c:pt idx="136">
                  <c:v>42465</c:v>
                </c:pt>
                <c:pt idx="137">
                  <c:v>42508</c:v>
                </c:pt>
                <c:pt idx="138">
                  <c:v>42539</c:v>
                </c:pt>
                <c:pt idx="139">
                  <c:v>42552</c:v>
                </c:pt>
                <c:pt idx="140">
                  <c:v>42605</c:v>
                </c:pt>
                <c:pt idx="141">
                  <c:v>42633</c:v>
                </c:pt>
                <c:pt idx="142">
                  <c:v>42655</c:v>
                </c:pt>
                <c:pt idx="143">
                  <c:v>42692</c:v>
                </c:pt>
                <c:pt idx="144">
                  <c:v>42705</c:v>
                </c:pt>
                <c:pt idx="145">
                  <c:v>42736</c:v>
                </c:pt>
                <c:pt idx="146">
                  <c:v>42767</c:v>
                </c:pt>
                <c:pt idx="147">
                  <c:v>42795</c:v>
                </c:pt>
                <c:pt idx="148">
                  <c:v>42826</c:v>
                </c:pt>
                <c:pt idx="149">
                  <c:v>42856</c:v>
                </c:pt>
                <c:pt idx="150">
                  <c:v>42887</c:v>
                </c:pt>
                <c:pt idx="151">
                  <c:v>42940</c:v>
                </c:pt>
                <c:pt idx="152">
                  <c:v>42967</c:v>
                </c:pt>
                <c:pt idx="153">
                  <c:v>42997</c:v>
                </c:pt>
                <c:pt idx="154">
                  <c:v>43011</c:v>
                </c:pt>
                <c:pt idx="155">
                  <c:v>43058</c:v>
                </c:pt>
                <c:pt idx="156">
                  <c:v>43081</c:v>
                </c:pt>
                <c:pt idx="157">
                  <c:v>43110</c:v>
                </c:pt>
                <c:pt idx="158">
                  <c:v>43137</c:v>
                </c:pt>
                <c:pt idx="159">
                  <c:v>43180</c:v>
                </c:pt>
                <c:pt idx="160">
                  <c:v>43213</c:v>
                </c:pt>
                <c:pt idx="161">
                  <c:v>43223</c:v>
                </c:pt>
                <c:pt idx="162">
                  <c:v>43265</c:v>
                </c:pt>
                <c:pt idx="163">
                  <c:v>43294</c:v>
                </c:pt>
                <c:pt idx="164">
                  <c:v>43322</c:v>
                </c:pt>
                <c:pt idx="165">
                  <c:v>43347</c:v>
                </c:pt>
                <c:pt idx="166">
                  <c:v>43391</c:v>
                </c:pt>
                <c:pt idx="167">
                  <c:v>43417</c:v>
                </c:pt>
                <c:pt idx="168">
                  <c:v>43436</c:v>
                </c:pt>
                <c:pt idx="169">
                  <c:v>43473</c:v>
                </c:pt>
                <c:pt idx="170">
                  <c:v>43501</c:v>
                </c:pt>
                <c:pt idx="171">
                  <c:v>43532</c:v>
                </c:pt>
                <c:pt idx="172">
                  <c:v>43558</c:v>
                </c:pt>
                <c:pt idx="173">
                  <c:v>43587</c:v>
                </c:pt>
                <c:pt idx="174">
                  <c:v>43642</c:v>
                </c:pt>
                <c:pt idx="175">
                  <c:v>43655</c:v>
                </c:pt>
                <c:pt idx="176">
                  <c:v>43678</c:v>
                </c:pt>
                <c:pt idx="177">
                  <c:v>43730</c:v>
                </c:pt>
                <c:pt idx="178">
                  <c:v>43753</c:v>
                </c:pt>
                <c:pt idx="179">
                  <c:v>43796</c:v>
                </c:pt>
                <c:pt idx="180">
                  <c:v>43824</c:v>
                </c:pt>
                <c:pt idx="181">
                  <c:v>43851</c:v>
                </c:pt>
                <c:pt idx="182">
                  <c:v>43884</c:v>
                </c:pt>
                <c:pt idx="183">
                  <c:v>43901</c:v>
                </c:pt>
                <c:pt idx="184">
                  <c:v>43936</c:v>
                </c:pt>
                <c:pt idx="185">
                  <c:v>43980</c:v>
                </c:pt>
                <c:pt idx="186">
                  <c:v>43992</c:v>
                </c:pt>
                <c:pt idx="187">
                  <c:v>44041</c:v>
                </c:pt>
                <c:pt idx="188">
                  <c:v>44062</c:v>
                </c:pt>
                <c:pt idx="189">
                  <c:v>44097</c:v>
                </c:pt>
                <c:pt idx="190">
                  <c:v>44108</c:v>
                </c:pt>
                <c:pt idx="191">
                  <c:v>44159</c:v>
                </c:pt>
                <c:pt idx="192">
                  <c:v>44181</c:v>
                </c:pt>
                <c:pt idx="193">
                  <c:v>44201</c:v>
                </c:pt>
                <c:pt idx="194">
                  <c:v>44237</c:v>
                </c:pt>
                <c:pt idx="195">
                  <c:v>44272</c:v>
                </c:pt>
                <c:pt idx="196">
                  <c:v>44287</c:v>
                </c:pt>
                <c:pt idx="197">
                  <c:v>44335</c:v>
                </c:pt>
                <c:pt idx="198">
                  <c:v>44349</c:v>
                </c:pt>
                <c:pt idx="199">
                  <c:v>44400</c:v>
                </c:pt>
                <c:pt idx="200">
                  <c:v>44411</c:v>
                </c:pt>
                <c:pt idx="201">
                  <c:v>44442</c:v>
                </c:pt>
                <c:pt idx="202">
                  <c:v>44475</c:v>
                </c:pt>
                <c:pt idx="203">
                  <c:v>44510</c:v>
                </c:pt>
                <c:pt idx="204">
                  <c:v>44538</c:v>
                </c:pt>
                <c:pt idx="205">
                  <c:v>44566</c:v>
                </c:pt>
                <c:pt idx="206">
                  <c:v>44608</c:v>
                </c:pt>
                <c:pt idx="207">
                  <c:v>44641</c:v>
                </c:pt>
                <c:pt idx="208">
                  <c:v>44663</c:v>
                </c:pt>
                <c:pt idx="209">
                  <c:v>44684</c:v>
                </c:pt>
                <c:pt idx="210">
                  <c:v>44733</c:v>
                </c:pt>
                <c:pt idx="211">
                  <c:v>44769</c:v>
                </c:pt>
                <c:pt idx="212">
                  <c:v>44783</c:v>
                </c:pt>
                <c:pt idx="213">
                  <c:v>44811</c:v>
                </c:pt>
                <c:pt idx="214">
                  <c:v>44845</c:v>
                </c:pt>
                <c:pt idx="215">
                  <c:v>44872</c:v>
                </c:pt>
                <c:pt idx="216">
                  <c:v>44900</c:v>
                </c:pt>
                <c:pt idx="217">
                  <c:v>44935</c:v>
                </c:pt>
                <c:pt idx="218">
                  <c:v>44963</c:v>
                </c:pt>
                <c:pt idx="219">
                  <c:v>45012</c:v>
                </c:pt>
                <c:pt idx="220">
                  <c:v>45040</c:v>
                </c:pt>
                <c:pt idx="221">
                  <c:v>45061</c:v>
                </c:pt>
                <c:pt idx="222">
                  <c:v>45096</c:v>
                </c:pt>
                <c:pt idx="223">
                  <c:v>45110</c:v>
                </c:pt>
                <c:pt idx="224">
                  <c:v>45161</c:v>
                </c:pt>
                <c:pt idx="225">
                  <c:v>45175</c:v>
                </c:pt>
                <c:pt idx="226">
                  <c:v>45213</c:v>
                </c:pt>
                <c:pt idx="227">
                  <c:v>45238</c:v>
                </c:pt>
                <c:pt idx="228">
                  <c:v>45264</c:v>
                </c:pt>
                <c:pt idx="229">
                  <c:v>45293</c:v>
                </c:pt>
                <c:pt idx="230">
                  <c:v>45334</c:v>
                </c:pt>
                <c:pt idx="231">
                  <c:v>45378</c:v>
                </c:pt>
                <c:pt idx="232">
                  <c:v>45399</c:v>
                </c:pt>
                <c:pt idx="233">
                  <c:v>45441</c:v>
                </c:pt>
                <c:pt idx="234">
                  <c:v>45458</c:v>
                </c:pt>
                <c:pt idx="235">
                  <c:v>45459</c:v>
                </c:pt>
                <c:pt idx="236">
                  <c:v>45460</c:v>
                </c:pt>
                <c:pt idx="237">
                  <c:v>45461</c:v>
                </c:pt>
                <c:pt idx="238">
                  <c:v>45462</c:v>
                </c:pt>
                <c:pt idx="239">
                  <c:v>45463</c:v>
                </c:pt>
                <c:pt idx="240">
                  <c:v>45464</c:v>
                </c:pt>
                <c:pt idx="241">
                  <c:v>45475</c:v>
                </c:pt>
                <c:pt idx="242">
                  <c:v>45511</c:v>
                </c:pt>
                <c:pt idx="243">
                  <c:v>45521</c:v>
                </c:pt>
                <c:pt idx="244">
                  <c:v>45522</c:v>
                </c:pt>
                <c:pt idx="245">
                  <c:v>45523</c:v>
                </c:pt>
                <c:pt idx="246">
                  <c:v>45524</c:v>
                </c:pt>
                <c:pt idx="247">
                  <c:v>45525</c:v>
                </c:pt>
                <c:pt idx="248">
                  <c:v>45526</c:v>
                </c:pt>
                <c:pt idx="249">
                  <c:v>45527</c:v>
                </c:pt>
                <c:pt idx="250">
                  <c:v>45528</c:v>
                </c:pt>
                <c:pt idx="251">
                  <c:v>45529</c:v>
                </c:pt>
                <c:pt idx="252">
                  <c:v>45538</c:v>
                </c:pt>
                <c:pt idx="253">
                  <c:v>45573</c:v>
                </c:pt>
                <c:pt idx="254">
                  <c:v>45601</c:v>
                </c:pt>
                <c:pt idx="255">
                  <c:v>45656</c:v>
                </c:pt>
                <c:pt idx="256">
                  <c:v>45663</c:v>
                </c:pt>
                <c:pt idx="257">
                  <c:v>45698</c:v>
                </c:pt>
                <c:pt idx="258">
                  <c:v>45733</c:v>
                </c:pt>
                <c:pt idx="259">
                  <c:v>45749</c:v>
                </c:pt>
                <c:pt idx="260">
                  <c:v>45803</c:v>
                </c:pt>
                <c:pt idx="261">
                  <c:v>45817</c:v>
                </c:pt>
              </c:numCache>
            </c:numRef>
          </c:xVal>
          <c:yVal>
            <c:numRef>
              <c:f>'Est Pupio antes Llau Llau'!$H$2:$H$263</c:f>
              <c:numCache>
                <c:formatCode>General</c:formatCode>
                <c:ptCount val="262"/>
                <c:pt idx="2">
                  <c:v>300</c:v>
                </c:pt>
                <c:pt idx="3">
                  <c:v>50</c:v>
                </c:pt>
                <c:pt idx="4">
                  <c:v>30</c:v>
                </c:pt>
                <c:pt idx="5">
                  <c:v>50</c:v>
                </c:pt>
                <c:pt idx="6">
                  <c:v>50</c:v>
                </c:pt>
                <c:pt idx="7">
                  <c:v>240</c:v>
                </c:pt>
                <c:pt idx="8">
                  <c:v>110</c:v>
                </c:pt>
                <c:pt idx="9">
                  <c:v>50</c:v>
                </c:pt>
                <c:pt idx="10">
                  <c:v>110</c:v>
                </c:pt>
                <c:pt idx="11">
                  <c:v>80</c:v>
                </c:pt>
                <c:pt idx="12">
                  <c:v>1600</c:v>
                </c:pt>
                <c:pt idx="13">
                  <c:v>500</c:v>
                </c:pt>
                <c:pt idx="14">
                  <c:v>110</c:v>
                </c:pt>
                <c:pt idx="15">
                  <c:v>50</c:v>
                </c:pt>
                <c:pt idx="16">
                  <c:v>70</c:v>
                </c:pt>
                <c:pt idx="17">
                  <c:v>220</c:v>
                </c:pt>
                <c:pt idx="18">
                  <c:v>3300</c:v>
                </c:pt>
                <c:pt idx="19">
                  <c:v>240</c:v>
                </c:pt>
                <c:pt idx="20">
                  <c:v>49</c:v>
                </c:pt>
                <c:pt idx="21">
                  <c:v>540</c:v>
                </c:pt>
                <c:pt idx="22">
                  <c:v>13</c:v>
                </c:pt>
                <c:pt idx="23">
                  <c:v>540</c:v>
                </c:pt>
                <c:pt idx="24">
                  <c:v>110</c:v>
                </c:pt>
                <c:pt idx="25">
                  <c:v>220</c:v>
                </c:pt>
                <c:pt idx="26">
                  <c:v>350</c:v>
                </c:pt>
                <c:pt idx="27">
                  <c:v>350</c:v>
                </c:pt>
                <c:pt idx="28">
                  <c:v>17</c:v>
                </c:pt>
                <c:pt idx="29">
                  <c:v>130</c:v>
                </c:pt>
                <c:pt idx="30">
                  <c:v>540</c:v>
                </c:pt>
                <c:pt idx="31">
                  <c:v>23</c:v>
                </c:pt>
                <c:pt idx="32">
                  <c:v>49</c:v>
                </c:pt>
                <c:pt idx="33">
                  <c:v>130</c:v>
                </c:pt>
                <c:pt idx="34">
                  <c:v>220</c:v>
                </c:pt>
                <c:pt idx="35">
                  <c:v>70</c:v>
                </c:pt>
                <c:pt idx="36">
                  <c:v>540</c:v>
                </c:pt>
                <c:pt idx="37">
                  <c:v>350</c:v>
                </c:pt>
                <c:pt idx="38">
                  <c:v>110</c:v>
                </c:pt>
                <c:pt idx="39">
                  <c:v>22</c:v>
                </c:pt>
                <c:pt idx="40">
                  <c:v>540</c:v>
                </c:pt>
                <c:pt idx="41">
                  <c:v>110</c:v>
                </c:pt>
                <c:pt idx="42">
                  <c:v>4.5</c:v>
                </c:pt>
                <c:pt idx="43">
                  <c:v>540</c:v>
                </c:pt>
                <c:pt idx="44">
                  <c:v>4.5</c:v>
                </c:pt>
                <c:pt idx="45">
                  <c:v>33</c:v>
                </c:pt>
                <c:pt idx="46">
                  <c:v>130</c:v>
                </c:pt>
                <c:pt idx="47">
                  <c:v>33</c:v>
                </c:pt>
                <c:pt idx="48">
                  <c:v>1600</c:v>
                </c:pt>
                <c:pt idx="49">
                  <c:v>280</c:v>
                </c:pt>
                <c:pt idx="50">
                  <c:v>130</c:v>
                </c:pt>
                <c:pt idx="51">
                  <c:v>240</c:v>
                </c:pt>
                <c:pt idx="52">
                  <c:v>49</c:v>
                </c:pt>
                <c:pt idx="53">
                  <c:v>33</c:v>
                </c:pt>
                <c:pt idx="54">
                  <c:v>130</c:v>
                </c:pt>
                <c:pt idx="55">
                  <c:v>540</c:v>
                </c:pt>
                <c:pt idx="56">
                  <c:v>33</c:v>
                </c:pt>
                <c:pt idx="57">
                  <c:v>170</c:v>
                </c:pt>
                <c:pt idx="58">
                  <c:v>240</c:v>
                </c:pt>
                <c:pt idx="59">
                  <c:v>17</c:v>
                </c:pt>
                <c:pt idx="60">
                  <c:v>23</c:v>
                </c:pt>
                <c:pt idx="61">
                  <c:v>1600</c:v>
                </c:pt>
                <c:pt idx="62">
                  <c:v>1600</c:v>
                </c:pt>
                <c:pt idx="63">
                  <c:v>920</c:v>
                </c:pt>
                <c:pt idx="64">
                  <c:v>33</c:v>
                </c:pt>
                <c:pt idx="65">
                  <c:v>23</c:v>
                </c:pt>
                <c:pt idx="66">
                  <c:v>7.8</c:v>
                </c:pt>
                <c:pt idx="67">
                  <c:v>540</c:v>
                </c:pt>
                <c:pt idx="68">
                  <c:v>33</c:v>
                </c:pt>
                <c:pt idx="69">
                  <c:v>540</c:v>
                </c:pt>
                <c:pt idx="70">
                  <c:v>23</c:v>
                </c:pt>
                <c:pt idx="71">
                  <c:v>350</c:v>
                </c:pt>
                <c:pt idx="72">
                  <c:v>540</c:v>
                </c:pt>
                <c:pt idx="73">
                  <c:v>540</c:v>
                </c:pt>
                <c:pt idx="74">
                  <c:v>540</c:v>
                </c:pt>
                <c:pt idx="75">
                  <c:v>1600</c:v>
                </c:pt>
                <c:pt idx="76">
                  <c:v>540</c:v>
                </c:pt>
                <c:pt idx="77">
                  <c:v>46</c:v>
                </c:pt>
                <c:pt idx="78">
                  <c:v>33</c:v>
                </c:pt>
                <c:pt idx="79">
                  <c:v>33</c:v>
                </c:pt>
                <c:pt idx="80">
                  <c:v>130</c:v>
                </c:pt>
                <c:pt idx="81">
                  <c:v>130</c:v>
                </c:pt>
                <c:pt idx="82">
                  <c:v>540</c:v>
                </c:pt>
                <c:pt idx="83">
                  <c:v>110</c:v>
                </c:pt>
                <c:pt idx="84">
                  <c:v>920</c:v>
                </c:pt>
                <c:pt idx="85">
                  <c:v>280</c:v>
                </c:pt>
                <c:pt idx="86">
                  <c:v>350</c:v>
                </c:pt>
                <c:pt idx="87">
                  <c:v>920</c:v>
                </c:pt>
                <c:pt idx="88">
                  <c:v>130</c:v>
                </c:pt>
                <c:pt idx="89">
                  <c:v>240</c:v>
                </c:pt>
                <c:pt idx="90">
                  <c:v>240</c:v>
                </c:pt>
                <c:pt idx="91">
                  <c:v>13</c:v>
                </c:pt>
                <c:pt idx="92">
                  <c:v>240</c:v>
                </c:pt>
                <c:pt idx="93">
                  <c:v>1600</c:v>
                </c:pt>
                <c:pt idx="94">
                  <c:v>350</c:v>
                </c:pt>
                <c:pt idx="95">
                  <c:v>1600</c:v>
                </c:pt>
                <c:pt idx="96">
                  <c:v>110</c:v>
                </c:pt>
                <c:pt idx="97">
                  <c:v>540</c:v>
                </c:pt>
                <c:pt idx="98">
                  <c:v>1600</c:v>
                </c:pt>
                <c:pt idx="99">
                  <c:v>79</c:v>
                </c:pt>
                <c:pt idx="100">
                  <c:v>350</c:v>
                </c:pt>
                <c:pt idx="101">
                  <c:v>7.8</c:v>
                </c:pt>
                <c:pt idx="102">
                  <c:v>1.8</c:v>
                </c:pt>
                <c:pt idx="103">
                  <c:v>350</c:v>
                </c:pt>
                <c:pt idx="104">
                  <c:v>1600</c:v>
                </c:pt>
                <c:pt idx="105">
                  <c:v>210</c:v>
                </c:pt>
                <c:pt idx="106">
                  <c:v>1600</c:v>
                </c:pt>
                <c:pt idx="107">
                  <c:v>110</c:v>
                </c:pt>
                <c:pt idx="108">
                  <c:v>540</c:v>
                </c:pt>
                <c:pt idx="109">
                  <c:v>920</c:v>
                </c:pt>
                <c:pt idx="110">
                  <c:v>1600</c:v>
                </c:pt>
                <c:pt idx="111">
                  <c:v>1.8</c:v>
                </c:pt>
                <c:pt idx="112">
                  <c:v>140</c:v>
                </c:pt>
                <c:pt idx="113">
                  <c:v>1.8</c:v>
                </c:pt>
                <c:pt idx="114">
                  <c:v>1.8</c:v>
                </c:pt>
                <c:pt idx="115">
                  <c:v>7.8</c:v>
                </c:pt>
                <c:pt idx="116">
                  <c:v>2</c:v>
                </c:pt>
                <c:pt idx="117">
                  <c:v>23</c:v>
                </c:pt>
                <c:pt idx="118">
                  <c:v>33</c:v>
                </c:pt>
                <c:pt idx="119">
                  <c:v>540</c:v>
                </c:pt>
                <c:pt idx="120">
                  <c:v>17</c:v>
                </c:pt>
                <c:pt idx="121">
                  <c:v>1.8</c:v>
                </c:pt>
                <c:pt idx="122">
                  <c:v>540</c:v>
                </c:pt>
                <c:pt idx="123">
                  <c:v>1600</c:v>
                </c:pt>
                <c:pt idx="124">
                  <c:v>1.8</c:v>
                </c:pt>
                <c:pt idx="125">
                  <c:v>130</c:v>
                </c:pt>
                <c:pt idx="126">
                  <c:v>17</c:v>
                </c:pt>
                <c:pt idx="127">
                  <c:v>79</c:v>
                </c:pt>
                <c:pt idx="128">
                  <c:v>1.8</c:v>
                </c:pt>
                <c:pt idx="129">
                  <c:v>7.8</c:v>
                </c:pt>
                <c:pt idx="130">
                  <c:v>1.8</c:v>
                </c:pt>
                <c:pt idx="131">
                  <c:v>7.8</c:v>
                </c:pt>
                <c:pt idx="132">
                  <c:v>240</c:v>
                </c:pt>
                <c:pt idx="133">
                  <c:v>79</c:v>
                </c:pt>
                <c:pt idx="134">
                  <c:v>920</c:v>
                </c:pt>
                <c:pt idx="135">
                  <c:v>240</c:v>
                </c:pt>
                <c:pt idx="136">
                  <c:v>1600</c:v>
                </c:pt>
                <c:pt idx="137">
                  <c:v>79</c:v>
                </c:pt>
                <c:pt idx="138">
                  <c:v>23</c:v>
                </c:pt>
                <c:pt idx="139">
                  <c:v>6.8</c:v>
                </c:pt>
                <c:pt idx="140">
                  <c:v>4.5</c:v>
                </c:pt>
                <c:pt idx="141">
                  <c:v>46</c:v>
                </c:pt>
                <c:pt idx="142">
                  <c:v>79</c:v>
                </c:pt>
                <c:pt idx="143">
                  <c:v>22</c:v>
                </c:pt>
                <c:pt idx="144">
                  <c:v>1.8</c:v>
                </c:pt>
                <c:pt idx="145">
                  <c:v>14</c:v>
                </c:pt>
                <c:pt idx="146">
                  <c:v>49</c:v>
                </c:pt>
                <c:pt idx="147">
                  <c:v>11</c:v>
                </c:pt>
                <c:pt idx="148">
                  <c:v>13</c:v>
                </c:pt>
                <c:pt idx="149">
                  <c:v>4.5</c:v>
                </c:pt>
                <c:pt idx="150">
                  <c:v>11</c:v>
                </c:pt>
                <c:pt idx="151">
                  <c:v>2</c:v>
                </c:pt>
                <c:pt idx="152">
                  <c:v>2</c:v>
                </c:pt>
                <c:pt idx="153">
                  <c:v>4.5</c:v>
                </c:pt>
                <c:pt idx="154">
                  <c:v>1.8</c:v>
                </c:pt>
                <c:pt idx="155">
                  <c:v>1600</c:v>
                </c:pt>
                <c:pt idx="156">
                  <c:v>350</c:v>
                </c:pt>
                <c:pt idx="157">
                  <c:v>170</c:v>
                </c:pt>
                <c:pt idx="158">
                  <c:v>920</c:v>
                </c:pt>
                <c:pt idx="159">
                  <c:v>350</c:v>
                </c:pt>
                <c:pt idx="160">
                  <c:v>31</c:v>
                </c:pt>
                <c:pt idx="161">
                  <c:v>23</c:v>
                </c:pt>
                <c:pt idx="162">
                  <c:v>79</c:v>
                </c:pt>
                <c:pt idx="163">
                  <c:v>1600</c:v>
                </c:pt>
                <c:pt idx="164">
                  <c:v>27</c:v>
                </c:pt>
                <c:pt idx="165">
                  <c:v>7.8</c:v>
                </c:pt>
                <c:pt idx="166">
                  <c:v>94</c:v>
                </c:pt>
                <c:pt idx="167">
                  <c:v>34</c:v>
                </c:pt>
                <c:pt idx="168">
                  <c:v>7.8</c:v>
                </c:pt>
                <c:pt idx="169">
                  <c:v>47</c:v>
                </c:pt>
                <c:pt idx="170">
                  <c:v>7.8</c:v>
                </c:pt>
                <c:pt idx="171">
                  <c:v>22</c:v>
                </c:pt>
                <c:pt idx="172">
                  <c:v>1.8</c:v>
                </c:pt>
                <c:pt idx="173">
                  <c:v>1.8</c:v>
                </c:pt>
                <c:pt idx="174">
                  <c:v>9.3000000000000007</c:v>
                </c:pt>
                <c:pt idx="175">
                  <c:v>1.8</c:v>
                </c:pt>
                <c:pt idx="176">
                  <c:v>17</c:v>
                </c:pt>
                <c:pt idx="177">
                  <c:v>1600</c:v>
                </c:pt>
                <c:pt idx="178">
                  <c:v>240</c:v>
                </c:pt>
                <c:pt idx="179">
                  <c:v>4.5</c:v>
                </c:pt>
                <c:pt idx="180">
                  <c:v>78</c:v>
                </c:pt>
                <c:pt idx="181">
                  <c:v>13</c:v>
                </c:pt>
                <c:pt idx="182">
                  <c:v>130</c:v>
                </c:pt>
                <c:pt idx="183">
                  <c:v>45</c:v>
                </c:pt>
                <c:pt idx="184">
                  <c:v>1.8</c:v>
                </c:pt>
                <c:pt idx="185">
                  <c:v>23</c:v>
                </c:pt>
                <c:pt idx="186">
                  <c:v>4.5</c:v>
                </c:pt>
                <c:pt idx="187">
                  <c:v>4.5</c:v>
                </c:pt>
                <c:pt idx="188">
                  <c:v>240</c:v>
                </c:pt>
                <c:pt idx="189">
                  <c:v>17</c:v>
                </c:pt>
                <c:pt idx="190">
                  <c:v>70</c:v>
                </c:pt>
                <c:pt idx="191">
                  <c:v>170</c:v>
                </c:pt>
                <c:pt idx="192">
                  <c:v>40</c:v>
                </c:pt>
                <c:pt idx="193">
                  <c:v>140</c:v>
                </c:pt>
                <c:pt idx="194">
                  <c:v>790</c:v>
                </c:pt>
                <c:pt idx="195">
                  <c:v>790</c:v>
                </c:pt>
                <c:pt idx="196">
                  <c:v>4900</c:v>
                </c:pt>
                <c:pt idx="197">
                  <c:v>14</c:v>
                </c:pt>
                <c:pt idx="198">
                  <c:v>94</c:v>
                </c:pt>
                <c:pt idx="199">
                  <c:v>2</c:v>
                </c:pt>
                <c:pt idx="200">
                  <c:v>2</c:v>
                </c:pt>
                <c:pt idx="201">
                  <c:v>49</c:v>
                </c:pt>
                <c:pt idx="202">
                  <c:v>110</c:v>
                </c:pt>
                <c:pt idx="203">
                  <c:v>700</c:v>
                </c:pt>
                <c:pt idx="204">
                  <c:v>790</c:v>
                </c:pt>
                <c:pt idx="205">
                  <c:v>170</c:v>
                </c:pt>
                <c:pt idx="206">
                  <c:v>230</c:v>
                </c:pt>
                <c:pt idx="207">
                  <c:v>330</c:v>
                </c:pt>
                <c:pt idx="208">
                  <c:v>330</c:v>
                </c:pt>
                <c:pt idx="209">
                  <c:v>130</c:v>
                </c:pt>
                <c:pt idx="210">
                  <c:v>130</c:v>
                </c:pt>
                <c:pt idx="211">
                  <c:v>7.8</c:v>
                </c:pt>
                <c:pt idx="212">
                  <c:v>7.8</c:v>
                </c:pt>
                <c:pt idx="213">
                  <c:v>7.8</c:v>
                </c:pt>
                <c:pt idx="214">
                  <c:v>23</c:v>
                </c:pt>
                <c:pt idx="215">
                  <c:v>79</c:v>
                </c:pt>
                <c:pt idx="216">
                  <c:v>2</c:v>
                </c:pt>
                <c:pt idx="217">
                  <c:v>16000</c:v>
                </c:pt>
                <c:pt idx="218">
                  <c:v>240</c:v>
                </c:pt>
                <c:pt idx="219">
                  <c:v>24000</c:v>
                </c:pt>
                <c:pt idx="220">
                  <c:v>460</c:v>
                </c:pt>
                <c:pt idx="221">
                  <c:v>13</c:v>
                </c:pt>
                <c:pt idx="222">
                  <c:v>490</c:v>
                </c:pt>
                <c:pt idx="223">
                  <c:v>26</c:v>
                </c:pt>
                <c:pt idx="224">
                  <c:v>13</c:v>
                </c:pt>
                <c:pt idx="225">
                  <c:v>7.8</c:v>
                </c:pt>
                <c:pt idx="226">
                  <c:v>460</c:v>
                </c:pt>
                <c:pt idx="227">
                  <c:v>33</c:v>
                </c:pt>
                <c:pt idx="228">
                  <c:v>1.8</c:v>
                </c:pt>
                <c:pt idx="229">
                  <c:v>230</c:v>
                </c:pt>
                <c:pt idx="230">
                  <c:v>33</c:v>
                </c:pt>
                <c:pt idx="231">
                  <c:v>230</c:v>
                </c:pt>
                <c:pt idx="232">
                  <c:v>23</c:v>
                </c:pt>
                <c:pt idx="233">
                  <c:v>1.8</c:v>
                </c:pt>
                <c:pt idx="234">
                  <c:v>3500</c:v>
                </c:pt>
                <c:pt idx="235">
                  <c:v>3500</c:v>
                </c:pt>
                <c:pt idx="236">
                  <c:v>13</c:v>
                </c:pt>
                <c:pt idx="237">
                  <c:v>2</c:v>
                </c:pt>
                <c:pt idx="238">
                  <c:v>130</c:v>
                </c:pt>
                <c:pt idx="239">
                  <c:v>23</c:v>
                </c:pt>
                <c:pt idx="240">
                  <c:v>23</c:v>
                </c:pt>
                <c:pt idx="241">
                  <c:v>49</c:v>
                </c:pt>
                <c:pt idx="242">
                  <c:v>33</c:v>
                </c:pt>
                <c:pt idx="243">
                  <c:v>33</c:v>
                </c:pt>
                <c:pt idx="244">
                  <c:v>1.8</c:v>
                </c:pt>
                <c:pt idx="245">
                  <c:v>7.8</c:v>
                </c:pt>
                <c:pt idx="246">
                  <c:v>130</c:v>
                </c:pt>
                <c:pt idx="247">
                  <c:v>1.8</c:v>
                </c:pt>
                <c:pt idx="248">
                  <c:v>23</c:v>
                </c:pt>
                <c:pt idx="249">
                  <c:v>23</c:v>
                </c:pt>
                <c:pt idx="250">
                  <c:v>1.8</c:v>
                </c:pt>
                <c:pt idx="251">
                  <c:v>1.8</c:v>
                </c:pt>
                <c:pt idx="252">
                  <c:v>1.8</c:v>
                </c:pt>
                <c:pt idx="253">
                  <c:v>33</c:v>
                </c:pt>
                <c:pt idx="254">
                  <c:v>23</c:v>
                </c:pt>
                <c:pt idx="255">
                  <c:v>23</c:v>
                </c:pt>
                <c:pt idx="256">
                  <c:v>230</c:v>
                </c:pt>
                <c:pt idx="257">
                  <c:v>230</c:v>
                </c:pt>
                <c:pt idx="258">
                  <c:v>79</c:v>
                </c:pt>
                <c:pt idx="259">
                  <c:v>330</c:v>
                </c:pt>
                <c:pt idx="260">
                  <c:v>330</c:v>
                </c:pt>
                <c:pt idx="261">
                  <c:v>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41F-45DF-AF3D-1A5C875583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4362848"/>
        <c:axId val="1"/>
      </c:scatterChart>
      <c:dateAx>
        <c:axId val="624362848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Fecales (NMP/100ml)</a:t>
                </a:r>
              </a:p>
            </c:rich>
          </c:tx>
          <c:layout>
            <c:manualLayout>
              <c:xMode val="edge"/>
              <c:yMode val="edge"/>
              <c:x val="2.1868718755087536E-2"/>
              <c:y val="0.16510713938535462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4362848"/>
        <c:crosses val="autoZero"/>
        <c:crossBetween val="between"/>
        <c:minorUnit val="10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6601462398062703"/>
          <c:y val="0.88003084074306237"/>
          <c:w val="0.46646495209278876"/>
          <c:h val="0.1101651182491078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Cuncumén antes de confluencia Río Choapa.</a:t>
            </a:r>
          </a:p>
        </c:rich>
      </c:tx>
      <c:layout>
        <c:manualLayout>
          <c:xMode val="edge"/>
          <c:yMode val="edge"/>
          <c:x val="0.24464242267779121"/>
          <c:y val="5.036165216190081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647159604304304"/>
          <c:y val="0.16158059186799181"/>
          <c:w val="0.84642344446139461"/>
          <c:h val="0.51102380527309821"/>
        </c:manualLayout>
      </c:layout>
      <c:lineChart>
        <c:grouping val="standard"/>
        <c:varyColors val="0"/>
        <c:ser>
          <c:idx val="0"/>
          <c:order val="1"/>
          <c:tx>
            <c:strRef>
              <c:f>'Cunc Antes Choap (1AM8)'!$I$1</c:f>
              <c:strCache>
                <c:ptCount val="1"/>
                <c:pt idx="0">
                  <c:v>Calidad Agua NCh1333 Coliformes Fecales = 1000 (NMP/100 mL)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'Cunc Antes Choap (1AM8)'!$A$2:$A$300</c:f>
              <c:numCache>
                <c:formatCode>mmm\-yy</c:formatCode>
                <c:ptCount val="299"/>
                <c:pt idx="0">
                  <c:v>38359</c:v>
                </c:pt>
                <c:pt idx="1">
                  <c:v>38370</c:v>
                </c:pt>
                <c:pt idx="2">
                  <c:v>38371</c:v>
                </c:pt>
                <c:pt idx="3">
                  <c:v>38393</c:v>
                </c:pt>
                <c:pt idx="4">
                  <c:v>38400</c:v>
                </c:pt>
                <c:pt idx="5">
                  <c:v>38415</c:v>
                </c:pt>
                <c:pt idx="6">
                  <c:v>38429</c:v>
                </c:pt>
                <c:pt idx="7">
                  <c:v>38441</c:v>
                </c:pt>
                <c:pt idx="8">
                  <c:v>38450</c:v>
                </c:pt>
                <c:pt idx="9">
                  <c:v>38452</c:v>
                </c:pt>
                <c:pt idx="10">
                  <c:v>38454</c:v>
                </c:pt>
                <c:pt idx="11">
                  <c:v>38455</c:v>
                </c:pt>
                <c:pt idx="12">
                  <c:v>38456</c:v>
                </c:pt>
                <c:pt idx="13">
                  <c:v>38458</c:v>
                </c:pt>
                <c:pt idx="14">
                  <c:v>38459</c:v>
                </c:pt>
                <c:pt idx="15">
                  <c:v>38460</c:v>
                </c:pt>
                <c:pt idx="16">
                  <c:v>38461</c:v>
                </c:pt>
                <c:pt idx="17">
                  <c:v>38462</c:v>
                </c:pt>
                <c:pt idx="18">
                  <c:v>38475</c:v>
                </c:pt>
                <c:pt idx="19">
                  <c:v>38490</c:v>
                </c:pt>
                <c:pt idx="20">
                  <c:v>38510</c:v>
                </c:pt>
                <c:pt idx="21">
                  <c:v>38523</c:v>
                </c:pt>
                <c:pt idx="22">
                  <c:v>38538</c:v>
                </c:pt>
                <c:pt idx="23">
                  <c:v>38552</c:v>
                </c:pt>
                <c:pt idx="24">
                  <c:v>38565</c:v>
                </c:pt>
                <c:pt idx="25">
                  <c:v>38583</c:v>
                </c:pt>
                <c:pt idx="26">
                  <c:v>38596</c:v>
                </c:pt>
                <c:pt idx="27">
                  <c:v>38608</c:v>
                </c:pt>
                <c:pt idx="28">
                  <c:v>38629</c:v>
                </c:pt>
                <c:pt idx="29">
                  <c:v>38643</c:v>
                </c:pt>
                <c:pt idx="30">
                  <c:v>38659</c:v>
                </c:pt>
                <c:pt idx="31">
                  <c:v>38673</c:v>
                </c:pt>
                <c:pt idx="32">
                  <c:v>38691</c:v>
                </c:pt>
                <c:pt idx="33">
                  <c:v>38705</c:v>
                </c:pt>
                <c:pt idx="34">
                  <c:v>38721</c:v>
                </c:pt>
                <c:pt idx="35">
                  <c:v>38750</c:v>
                </c:pt>
                <c:pt idx="36">
                  <c:v>38779</c:v>
                </c:pt>
                <c:pt idx="37">
                  <c:v>38831</c:v>
                </c:pt>
                <c:pt idx="38">
                  <c:v>38860</c:v>
                </c:pt>
                <c:pt idx="39">
                  <c:v>38874</c:v>
                </c:pt>
                <c:pt idx="40">
                  <c:v>38915</c:v>
                </c:pt>
                <c:pt idx="41">
                  <c:v>38936</c:v>
                </c:pt>
                <c:pt idx="42">
                  <c:v>38980</c:v>
                </c:pt>
                <c:pt idx="43">
                  <c:v>39014</c:v>
                </c:pt>
                <c:pt idx="44">
                  <c:v>39042</c:v>
                </c:pt>
                <c:pt idx="45">
                  <c:v>39069</c:v>
                </c:pt>
                <c:pt idx="46">
                  <c:v>39112</c:v>
                </c:pt>
                <c:pt idx="47">
                  <c:v>39140</c:v>
                </c:pt>
                <c:pt idx="48">
                  <c:v>39155</c:v>
                </c:pt>
                <c:pt idx="49">
                  <c:v>39181</c:v>
                </c:pt>
                <c:pt idx="50">
                  <c:v>39209</c:v>
                </c:pt>
                <c:pt idx="51">
                  <c:v>39255</c:v>
                </c:pt>
                <c:pt idx="52">
                  <c:v>39273</c:v>
                </c:pt>
                <c:pt idx="53">
                  <c:v>39323</c:v>
                </c:pt>
                <c:pt idx="54">
                  <c:v>39328</c:v>
                </c:pt>
                <c:pt idx="55">
                  <c:v>39356</c:v>
                </c:pt>
                <c:pt idx="56">
                  <c:v>39402</c:v>
                </c:pt>
                <c:pt idx="57">
                  <c:v>39433</c:v>
                </c:pt>
                <c:pt idx="58">
                  <c:v>39454</c:v>
                </c:pt>
                <c:pt idx="59">
                  <c:v>39482</c:v>
                </c:pt>
                <c:pt idx="60">
                  <c:v>39517</c:v>
                </c:pt>
                <c:pt idx="61">
                  <c:v>39540</c:v>
                </c:pt>
                <c:pt idx="62">
                  <c:v>39546</c:v>
                </c:pt>
                <c:pt idx="63">
                  <c:v>39547</c:v>
                </c:pt>
                <c:pt idx="64">
                  <c:v>39554</c:v>
                </c:pt>
                <c:pt idx="65">
                  <c:v>39569</c:v>
                </c:pt>
                <c:pt idx="66">
                  <c:v>39573</c:v>
                </c:pt>
                <c:pt idx="67">
                  <c:v>39580</c:v>
                </c:pt>
                <c:pt idx="68">
                  <c:v>39587</c:v>
                </c:pt>
                <c:pt idx="69">
                  <c:v>39596</c:v>
                </c:pt>
                <c:pt idx="70">
                  <c:v>39601</c:v>
                </c:pt>
                <c:pt idx="71">
                  <c:v>39608</c:v>
                </c:pt>
                <c:pt idx="72">
                  <c:v>39616</c:v>
                </c:pt>
                <c:pt idx="73">
                  <c:v>39623</c:v>
                </c:pt>
                <c:pt idx="74">
                  <c:v>39637</c:v>
                </c:pt>
                <c:pt idx="75">
                  <c:v>39645</c:v>
                </c:pt>
                <c:pt idx="76">
                  <c:v>39652</c:v>
                </c:pt>
                <c:pt idx="77">
                  <c:v>39658</c:v>
                </c:pt>
                <c:pt idx="78">
                  <c:v>39666</c:v>
                </c:pt>
                <c:pt idx="79">
                  <c:v>39671</c:v>
                </c:pt>
                <c:pt idx="80">
                  <c:v>39672</c:v>
                </c:pt>
                <c:pt idx="81">
                  <c:v>39681</c:v>
                </c:pt>
                <c:pt idx="82">
                  <c:v>39686</c:v>
                </c:pt>
                <c:pt idx="83">
                  <c:v>39695</c:v>
                </c:pt>
                <c:pt idx="84">
                  <c:v>39701</c:v>
                </c:pt>
                <c:pt idx="85">
                  <c:v>39707</c:v>
                </c:pt>
                <c:pt idx="86">
                  <c:v>39714</c:v>
                </c:pt>
                <c:pt idx="87">
                  <c:v>39724</c:v>
                </c:pt>
                <c:pt idx="88">
                  <c:v>39730</c:v>
                </c:pt>
                <c:pt idx="89">
                  <c:v>39737</c:v>
                </c:pt>
                <c:pt idx="90">
                  <c:v>39742</c:v>
                </c:pt>
                <c:pt idx="91">
                  <c:v>39748</c:v>
                </c:pt>
                <c:pt idx="92">
                  <c:v>39757</c:v>
                </c:pt>
                <c:pt idx="93">
                  <c:v>39763</c:v>
                </c:pt>
                <c:pt idx="94">
                  <c:v>39785</c:v>
                </c:pt>
                <c:pt idx="95">
                  <c:v>39793</c:v>
                </c:pt>
                <c:pt idx="96">
                  <c:v>39800</c:v>
                </c:pt>
                <c:pt idx="97">
                  <c:v>39808</c:v>
                </c:pt>
                <c:pt idx="98">
                  <c:v>39821</c:v>
                </c:pt>
                <c:pt idx="99">
                  <c:v>39846</c:v>
                </c:pt>
                <c:pt idx="100">
                  <c:v>39894</c:v>
                </c:pt>
                <c:pt idx="101">
                  <c:v>39917</c:v>
                </c:pt>
                <c:pt idx="102">
                  <c:v>39946</c:v>
                </c:pt>
                <c:pt idx="103">
                  <c:v>39968</c:v>
                </c:pt>
                <c:pt idx="104">
                  <c:v>40011</c:v>
                </c:pt>
                <c:pt idx="105">
                  <c:v>40053</c:v>
                </c:pt>
                <c:pt idx="106">
                  <c:v>40080</c:v>
                </c:pt>
                <c:pt idx="107">
                  <c:v>40104</c:v>
                </c:pt>
                <c:pt idx="108">
                  <c:v>40136</c:v>
                </c:pt>
                <c:pt idx="109">
                  <c:v>40167</c:v>
                </c:pt>
                <c:pt idx="110">
                  <c:v>40202</c:v>
                </c:pt>
                <c:pt idx="111">
                  <c:v>40217</c:v>
                </c:pt>
                <c:pt idx="112">
                  <c:v>40245</c:v>
                </c:pt>
                <c:pt idx="113">
                  <c:v>40298</c:v>
                </c:pt>
                <c:pt idx="114">
                  <c:v>40311</c:v>
                </c:pt>
                <c:pt idx="115">
                  <c:v>40357</c:v>
                </c:pt>
                <c:pt idx="116">
                  <c:v>40387</c:v>
                </c:pt>
                <c:pt idx="117">
                  <c:v>40401</c:v>
                </c:pt>
                <c:pt idx="118">
                  <c:v>40428</c:v>
                </c:pt>
                <c:pt idx="119">
                  <c:v>40456</c:v>
                </c:pt>
                <c:pt idx="120">
                  <c:v>40491</c:v>
                </c:pt>
                <c:pt idx="121">
                  <c:v>40527</c:v>
                </c:pt>
                <c:pt idx="122">
                  <c:v>40549</c:v>
                </c:pt>
                <c:pt idx="123">
                  <c:v>40597</c:v>
                </c:pt>
                <c:pt idx="124">
                  <c:v>40611</c:v>
                </c:pt>
                <c:pt idx="125">
                  <c:v>40641</c:v>
                </c:pt>
                <c:pt idx="126">
                  <c:v>40681</c:v>
                </c:pt>
                <c:pt idx="127">
                  <c:v>40722</c:v>
                </c:pt>
                <c:pt idx="128">
                  <c:v>40751</c:v>
                </c:pt>
                <c:pt idx="129">
                  <c:v>40758</c:v>
                </c:pt>
                <c:pt idx="130">
                  <c:v>40807</c:v>
                </c:pt>
                <c:pt idx="131">
                  <c:v>40839</c:v>
                </c:pt>
                <c:pt idx="132">
                  <c:v>40863</c:v>
                </c:pt>
                <c:pt idx="133">
                  <c:v>40895</c:v>
                </c:pt>
                <c:pt idx="134">
                  <c:v>40921</c:v>
                </c:pt>
                <c:pt idx="135">
                  <c:v>40942</c:v>
                </c:pt>
                <c:pt idx="136">
                  <c:v>40979</c:v>
                </c:pt>
                <c:pt idx="137">
                  <c:v>41023</c:v>
                </c:pt>
                <c:pt idx="138">
                  <c:v>41052</c:v>
                </c:pt>
                <c:pt idx="139">
                  <c:v>41075</c:v>
                </c:pt>
                <c:pt idx="140">
                  <c:v>41094</c:v>
                </c:pt>
                <c:pt idx="141">
                  <c:v>41122</c:v>
                </c:pt>
                <c:pt idx="142">
                  <c:v>41177</c:v>
                </c:pt>
                <c:pt idx="143">
                  <c:v>41193</c:v>
                </c:pt>
                <c:pt idx="144">
                  <c:v>41220</c:v>
                </c:pt>
                <c:pt idx="145">
                  <c:v>41247</c:v>
                </c:pt>
                <c:pt idx="146">
                  <c:v>41278</c:v>
                </c:pt>
                <c:pt idx="147">
                  <c:v>41322</c:v>
                </c:pt>
                <c:pt idx="148">
                  <c:v>41334</c:v>
                </c:pt>
                <c:pt idx="149">
                  <c:v>41373</c:v>
                </c:pt>
                <c:pt idx="150">
                  <c:v>41402</c:v>
                </c:pt>
                <c:pt idx="151">
                  <c:v>41431</c:v>
                </c:pt>
                <c:pt idx="152">
                  <c:v>41458</c:v>
                </c:pt>
                <c:pt idx="153">
                  <c:v>41488</c:v>
                </c:pt>
                <c:pt idx="154">
                  <c:v>41541</c:v>
                </c:pt>
                <c:pt idx="155">
                  <c:v>41555</c:v>
                </c:pt>
                <c:pt idx="156">
                  <c:v>41586</c:v>
                </c:pt>
                <c:pt idx="157">
                  <c:v>41618</c:v>
                </c:pt>
                <c:pt idx="158">
                  <c:v>41667</c:v>
                </c:pt>
                <c:pt idx="159">
                  <c:v>41683</c:v>
                </c:pt>
                <c:pt idx="160">
                  <c:v>41724</c:v>
                </c:pt>
                <c:pt idx="161">
                  <c:v>41753</c:v>
                </c:pt>
                <c:pt idx="162">
                  <c:v>41780</c:v>
                </c:pt>
                <c:pt idx="163">
                  <c:v>41796</c:v>
                </c:pt>
                <c:pt idx="164">
                  <c:v>41838</c:v>
                </c:pt>
                <c:pt idx="165">
                  <c:v>41881</c:v>
                </c:pt>
                <c:pt idx="166">
                  <c:v>41903</c:v>
                </c:pt>
                <c:pt idx="167">
                  <c:v>41928</c:v>
                </c:pt>
                <c:pt idx="168">
                  <c:v>41968</c:v>
                </c:pt>
                <c:pt idx="169">
                  <c:v>42001</c:v>
                </c:pt>
                <c:pt idx="170">
                  <c:v>42005</c:v>
                </c:pt>
                <c:pt idx="171">
                  <c:v>42036</c:v>
                </c:pt>
                <c:pt idx="172">
                  <c:v>42065</c:v>
                </c:pt>
                <c:pt idx="173">
                  <c:v>42097</c:v>
                </c:pt>
                <c:pt idx="174">
                  <c:v>42128</c:v>
                </c:pt>
                <c:pt idx="175">
                  <c:v>42160</c:v>
                </c:pt>
                <c:pt idx="176">
                  <c:v>42191</c:v>
                </c:pt>
                <c:pt idx="177">
                  <c:v>42223</c:v>
                </c:pt>
                <c:pt idx="178">
                  <c:v>42255</c:v>
                </c:pt>
                <c:pt idx="179">
                  <c:v>42286</c:v>
                </c:pt>
                <c:pt idx="180">
                  <c:v>42318</c:v>
                </c:pt>
                <c:pt idx="181">
                  <c:v>42349</c:v>
                </c:pt>
                <c:pt idx="182">
                  <c:v>42378</c:v>
                </c:pt>
                <c:pt idx="183">
                  <c:v>42418</c:v>
                </c:pt>
                <c:pt idx="184">
                  <c:v>42449</c:v>
                </c:pt>
                <c:pt idx="185">
                  <c:v>42486</c:v>
                </c:pt>
                <c:pt idx="186">
                  <c:v>42500</c:v>
                </c:pt>
                <c:pt idx="187">
                  <c:v>42529</c:v>
                </c:pt>
                <c:pt idx="188">
                  <c:v>42552</c:v>
                </c:pt>
                <c:pt idx="189">
                  <c:v>42583</c:v>
                </c:pt>
                <c:pt idx="190">
                  <c:v>42614</c:v>
                </c:pt>
                <c:pt idx="191">
                  <c:v>42644</c:v>
                </c:pt>
                <c:pt idx="192">
                  <c:v>42675</c:v>
                </c:pt>
                <c:pt idx="193">
                  <c:v>42705</c:v>
                </c:pt>
                <c:pt idx="194">
                  <c:v>42736</c:v>
                </c:pt>
                <c:pt idx="195">
                  <c:v>42767</c:v>
                </c:pt>
                <c:pt idx="196">
                  <c:v>42795</c:v>
                </c:pt>
                <c:pt idx="197">
                  <c:v>42826</c:v>
                </c:pt>
                <c:pt idx="198">
                  <c:v>42856</c:v>
                </c:pt>
                <c:pt idx="199">
                  <c:v>42887</c:v>
                </c:pt>
                <c:pt idx="200">
                  <c:v>42917</c:v>
                </c:pt>
                <c:pt idx="201">
                  <c:v>42948</c:v>
                </c:pt>
                <c:pt idx="202">
                  <c:v>42979</c:v>
                </c:pt>
                <c:pt idx="203">
                  <c:v>43009</c:v>
                </c:pt>
                <c:pt idx="204">
                  <c:v>43040</c:v>
                </c:pt>
                <c:pt idx="205">
                  <c:v>43070</c:v>
                </c:pt>
                <c:pt idx="206">
                  <c:v>43101</c:v>
                </c:pt>
                <c:pt idx="207">
                  <c:v>43132</c:v>
                </c:pt>
                <c:pt idx="208">
                  <c:v>43160</c:v>
                </c:pt>
                <c:pt idx="209">
                  <c:v>43191</c:v>
                </c:pt>
                <c:pt idx="210">
                  <c:v>43221</c:v>
                </c:pt>
                <c:pt idx="211">
                  <c:v>43252</c:v>
                </c:pt>
                <c:pt idx="212">
                  <c:v>43282</c:v>
                </c:pt>
                <c:pt idx="213">
                  <c:v>43313</c:v>
                </c:pt>
                <c:pt idx="214">
                  <c:v>43344</c:v>
                </c:pt>
                <c:pt idx="215">
                  <c:v>43374</c:v>
                </c:pt>
                <c:pt idx="216">
                  <c:v>43405</c:v>
                </c:pt>
                <c:pt idx="217">
                  <c:v>43435</c:v>
                </c:pt>
                <c:pt idx="218">
                  <c:v>43468</c:v>
                </c:pt>
                <c:pt idx="219">
                  <c:v>43503</c:v>
                </c:pt>
                <c:pt idx="220">
                  <c:v>43530</c:v>
                </c:pt>
                <c:pt idx="221">
                  <c:v>43559</c:v>
                </c:pt>
                <c:pt idx="222">
                  <c:v>43593</c:v>
                </c:pt>
                <c:pt idx="223">
                  <c:v>43618</c:v>
                </c:pt>
                <c:pt idx="224">
                  <c:v>43648</c:v>
                </c:pt>
                <c:pt idx="225">
                  <c:v>43679</c:v>
                </c:pt>
                <c:pt idx="226">
                  <c:v>43714</c:v>
                </c:pt>
                <c:pt idx="227">
                  <c:v>43741</c:v>
                </c:pt>
                <c:pt idx="228">
                  <c:v>43770</c:v>
                </c:pt>
                <c:pt idx="229">
                  <c:v>43800</c:v>
                </c:pt>
                <c:pt idx="230">
                  <c:v>43831</c:v>
                </c:pt>
                <c:pt idx="231">
                  <c:v>43862</c:v>
                </c:pt>
                <c:pt idx="232">
                  <c:v>43891</c:v>
                </c:pt>
                <c:pt idx="233">
                  <c:v>43922</c:v>
                </c:pt>
                <c:pt idx="234">
                  <c:v>43952</c:v>
                </c:pt>
                <c:pt idx="235">
                  <c:v>43983</c:v>
                </c:pt>
                <c:pt idx="236">
                  <c:v>44015</c:v>
                </c:pt>
                <c:pt idx="237">
                  <c:v>44021</c:v>
                </c:pt>
                <c:pt idx="238">
                  <c:v>44026</c:v>
                </c:pt>
                <c:pt idx="239">
                  <c:v>44033</c:v>
                </c:pt>
                <c:pt idx="240">
                  <c:v>44054</c:v>
                </c:pt>
                <c:pt idx="241">
                  <c:v>44082</c:v>
                </c:pt>
                <c:pt idx="242">
                  <c:v>44105</c:v>
                </c:pt>
                <c:pt idx="243">
                  <c:v>44138</c:v>
                </c:pt>
                <c:pt idx="244">
                  <c:v>44178</c:v>
                </c:pt>
                <c:pt idx="245">
                  <c:v>44209</c:v>
                </c:pt>
                <c:pt idx="246">
                  <c:v>44240</c:v>
                </c:pt>
                <c:pt idx="247">
                  <c:v>44268</c:v>
                </c:pt>
                <c:pt idx="248">
                  <c:v>44299</c:v>
                </c:pt>
                <c:pt idx="249">
                  <c:v>44329</c:v>
                </c:pt>
                <c:pt idx="250">
                  <c:v>44360</c:v>
                </c:pt>
                <c:pt idx="251">
                  <c:v>44390</c:v>
                </c:pt>
                <c:pt idx="252">
                  <c:v>44421</c:v>
                </c:pt>
                <c:pt idx="253">
                  <c:v>44452</c:v>
                </c:pt>
                <c:pt idx="254">
                  <c:v>44482</c:v>
                </c:pt>
                <c:pt idx="255">
                  <c:v>44513</c:v>
                </c:pt>
                <c:pt idx="256">
                  <c:v>44543</c:v>
                </c:pt>
                <c:pt idx="257">
                  <c:v>44574</c:v>
                </c:pt>
                <c:pt idx="258">
                  <c:v>44605</c:v>
                </c:pt>
                <c:pt idx="259">
                  <c:v>44633</c:v>
                </c:pt>
                <c:pt idx="260">
                  <c:v>44664</c:v>
                </c:pt>
                <c:pt idx="261">
                  <c:v>44694</c:v>
                </c:pt>
                <c:pt idx="262">
                  <c:v>44725</c:v>
                </c:pt>
                <c:pt idx="263">
                  <c:v>44755</c:v>
                </c:pt>
                <c:pt idx="264">
                  <c:v>44786</c:v>
                </c:pt>
                <c:pt idx="265">
                  <c:v>44817</c:v>
                </c:pt>
                <c:pt idx="266">
                  <c:v>44847</c:v>
                </c:pt>
                <c:pt idx="267">
                  <c:v>44878</c:v>
                </c:pt>
                <c:pt idx="268">
                  <c:v>44908</c:v>
                </c:pt>
                <c:pt idx="269">
                  <c:v>44939</c:v>
                </c:pt>
                <c:pt idx="270">
                  <c:v>44970</c:v>
                </c:pt>
                <c:pt idx="271">
                  <c:v>44998</c:v>
                </c:pt>
                <c:pt idx="272">
                  <c:v>45029</c:v>
                </c:pt>
                <c:pt idx="273">
                  <c:v>45059</c:v>
                </c:pt>
                <c:pt idx="274">
                  <c:v>45090</c:v>
                </c:pt>
                <c:pt idx="275">
                  <c:v>45135</c:v>
                </c:pt>
                <c:pt idx="276">
                  <c:v>45150</c:v>
                </c:pt>
                <c:pt idx="277">
                  <c:v>45197</c:v>
                </c:pt>
                <c:pt idx="278">
                  <c:v>45209</c:v>
                </c:pt>
                <c:pt idx="279">
                  <c:v>45251</c:v>
                </c:pt>
                <c:pt idx="280">
                  <c:v>45289</c:v>
                </c:pt>
                <c:pt idx="281">
                  <c:v>45295</c:v>
                </c:pt>
                <c:pt idx="282">
                  <c:v>45336</c:v>
                </c:pt>
                <c:pt idx="283">
                  <c:v>45372</c:v>
                </c:pt>
                <c:pt idx="284">
                  <c:v>45400</c:v>
                </c:pt>
                <c:pt idx="285">
                  <c:v>45439</c:v>
                </c:pt>
                <c:pt idx="286">
                  <c:v>45449</c:v>
                </c:pt>
                <c:pt idx="287">
                  <c:v>45484</c:v>
                </c:pt>
                <c:pt idx="288">
                  <c:v>45533</c:v>
                </c:pt>
                <c:pt idx="289">
                  <c:v>45540</c:v>
                </c:pt>
                <c:pt idx="290">
                  <c:v>45587</c:v>
                </c:pt>
                <c:pt idx="291">
                  <c:v>45598</c:v>
                </c:pt>
                <c:pt idx="292">
                  <c:v>45636</c:v>
                </c:pt>
                <c:pt idx="293">
                  <c:v>45659</c:v>
                </c:pt>
                <c:pt idx="294">
                  <c:v>45715</c:v>
                </c:pt>
                <c:pt idx="295">
                  <c:v>45737</c:v>
                </c:pt>
                <c:pt idx="296">
                  <c:v>45771</c:v>
                </c:pt>
                <c:pt idx="297">
                  <c:v>45799</c:v>
                </c:pt>
                <c:pt idx="298">
                  <c:v>45834</c:v>
                </c:pt>
              </c:numCache>
            </c:numRef>
          </c:cat>
          <c:val>
            <c:numRef>
              <c:f>'Cunc Antes Choap (1AM8)'!$I$2:$I$300</c:f>
              <c:numCache>
                <c:formatCode>General</c:formatCode>
                <c:ptCount val="299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  <c:pt idx="220">
                  <c:v>1000</c:v>
                </c:pt>
                <c:pt idx="221">
                  <c:v>1000</c:v>
                </c:pt>
                <c:pt idx="222">
                  <c:v>1000</c:v>
                </c:pt>
                <c:pt idx="223">
                  <c:v>1000</c:v>
                </c:pt>
                <c:pt idx="224">
                  <c:v>1000</c:v>
                </c:pt>
                <c:pt idx="225">
                  <c:v>1000</c:v>
                </c:pt>
                <c:pt idx="226">
                  <c:v>1000</c:v>
                </c:pt>
                <c:pt idx="227">
                  <c:v>1000</c:v>
                </c:pt>
                <c:pt idx="228">
                  <c:v>1000</c:v>
                </c:pt>
                <c:pt idx="229">
                  <c:v>1000</c:v>
                </c:pt>
                <c:pt idx="230">
                  <c:v>1000</c:v>
                </c:pt>
                <c:pt idx="231">
                  <c:v>1000</c:v>
                </c:pt>
                <c:pt idx="232">
                  <c:v>1000</c:v>
                </c:pt>
                <c:pt idx="233">
                  <c:v>1000</c:v>
                </c:pt>
                <c:pt idx="234">
                  <c:v>1000</c:v>
                </c:pt>
                <c:pt idx="235">
                  <c:v>1000</c:v>
                </c:pt>
                <c:pt idx="236">
                  <c:v>1000</c:v>
                </c:pt>
                <c:pt idx="237">
                  <c:v>1000</c:v>
                </c:pt>
                <c:pt idx="238">
                  <c:v>1000</c:v>
                </c:pt>
                <c:pt idx="239">
                  <c:v>1000</c:v>
                </c:pt>
                <c:pt idx="240">
                  <c:v>1000</c:v>
                </c:pt>
                <c:pt idx="241">
                  <c:v>1000</c:v>
                </c:pt>
                <c:pt idx="242">
                  <c:v>1000</c:v>
                </c:pt>
                <c:pt idx="243">
                  <c:v>1000</c:v>
                </c:pt>
                <c:pt idx="244">
                  <c:v>1000</c:v>
                </c:pt>
                <c:pt idx="245">
                  <c:v>1000</c:v>
                </c:pt>
                <c:pt idx="246">
                  <c:v>1000</c:v>
                </c:pt>
                <c:pt idx="247">
                  <c:v>1000</c:v>
                </c:pt>
                <c:pt idx="248">
                  <c:v>1000</c:v>
                </c:pt>
                <c:pt idx="249">
                  <c:v>1000</c:v>
                </c:pt>
                <c:pt idx="250">
                  <c:v>1000</c:v>
                </c:pt>
                <c:pt idx="251">
                  <c:v>1000</c:v>
                </c:pt>
                <c:pt idx="252">
                  <c:v>1000</c:v>
                </c:pt>
                <c:pt idx="253">
                  <c:v>1000</c:v>
                </c:pt>
                <c:pt idx="254">
                  <c:v>1000</c:v>
                </c:pt>
                <c:pt idx="255">
                  <c:v>1000</c:v>
                </c:pt>
                <c:pt idx="256">
                  <c:v>1000</c:v>
                </c:pt>
                <c:pt idx="257">
                  <c:v>1000</c:v>
                </c:pt>
                <c:pt idx="258">
                  <c:v>1000</c:v>
                </c:pt>
                <c:pt idx="259">
                  <c:v>1000</c:v>
                </c:pt>
                <c:pt idx="260">
                  <c:v>1000</c:v>
                </c:pt>
                <c:pt idx="261">
                  <c:v>1000</c:v>
                </c:pt>
                <c:pt idx="262">
                  <c:v>1000</c:v>
                </c:pt>
                <c:pt idx="263">
                  <c:v>1000</c:v>
                </c:pt>
                <c:pt idx="264">
                  <c:v>1000</c:v>
                </c:pt>
                <c:pt idx="265">
                  <c:v>1000</c:v>
                </c:pt>
                <c:pt idx="266">
                  <c:v>1000</c:v>
                </c:pt>
                <c:pt idx="267">
                  <c:v>1000</c:v>
                </c:pt>
                <c:pt idx="268">
                  <c:v>1000</c:v>
                </c:pt>
                <c:pt idx="269">
                  <c:v>1000</c:v>
                </c:pt>
                <c:pt idx="270">
                  <c:v>1000</c:v>
                </c:pt>
                <c:pt idx="271">
                  <c:v>1000</c:v>
                </c:pt>
                <c:pt idx="272">
                  <c:v>1000</c:v>
                </c:pt>
                <c:pt idx="273">
                  <c:v>1000</c:v>
                </c:pt>
                <c:pt idx="274">
                  <c:v>1000</c:v>
                </c:pt>
                <c:pt idx="275">
                  <c:v>1000</c:v>
                </c:pt>
                <c:pt idx="276">
                  <c:v>1000</c:v>
                </c:pt>
                <c:pt idx="277">
                  <c:v>1000</c:v>
                </c:pt>
                <c:pt idx="278">
                  <c:v>1000</c:v>
                </c:pt>
                <c:pt idx="279">
                  <c:v>1000</c:v>
                </c:pt>
                <c:pt idx="280">
                  <c:v>1000</c:v>
                </c:pt>
                <c:pt idx="281">
                  <c:v>1000</c:v>
                </c:pt>
                <c:pt idx="282">
                  <c:v>1000</c:v>
                </c:pt>
                <c:pt idx="283">
                  <c:v>1000</c:v>
                </c:pt>
                <c:pt idx="284">
                  <c:v>1000</c:v>
                </c:pt>
                <c:pt idx="285">
                  <c:v>1000</c:v>
                </c:pt>
                <c:pt idx="286">
                  <c:v>1000</c:v>
                </c:pt>
                <c:pt idx="287">
                  <c:v>1000</c:v>
                </c:pt>
                <c:pt idx="288">
                  <c:v>1000</c:v>
                </c:pt>
                <c:pt idx="289">
                  <c:v>1000</c:v>
                </c:pt>
                <c:pt idx="290">
                  <c:v>1000</c:v>
                </c:pt>
                <c:pt idx="291">
                  <c:v>1000</c:v>
                </c:pt>
                <c:pt idx="292">
                  <c:v>1000</c:v>
                </c:pt>
                <c:pt idx="293">
                  <c:v>1000</c:v>
                </c:pt>
                <c:pt idx="294">
                  <c:v>1000</c:v>
                </c:pt>
                <c:pt idx="295">
                  <c:v>1000</c:v>
                </c:pt>
                <c:pt idx="296">
                  <c:v>1000</c:v>
                </c:pt>
                <c:pt idx="297">
                  <c:v>1000</c:v>
                </c:pt>
                <c:pt idx="298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DAB-408F-971C-4559712356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69216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'Cunc Antes Choap (1AM8)'!$H$1</c:f>
              <c:strCache>
                <c:ptCount val="1"/>
                <c:pt idx="0">
                  <c:v>Concentración Coliformes Fecales (NMP/100 mL)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'Cunc Antes Choap (1AM8)'!$A$2:$A$300</c:f>
              <c:numCache>
                <c:formatCode>mmm\-yy</c:formatCode>
                <c:ptCount val="299"/>
                <c:pt idx="0">
                  <c:v>38359</c:v>
                </c:pt>
                <c:pt idx="1">
                  <c:v>38370</c:v>
                </c:pt>
                <c:pt idx="2">
                  <c:v>38371</c:v>
                </c:pt>
                <c:pt idx="3">
                  <c:v>38393</c:v>
                </c:pt>
                <c:pt idx="4">
                  <c:v>38400</c:v>
                </c:pt>
                <c:pt idx="5">
                  <c:v>38415</c:v>
                </c:pt>
                <c:pt idx="6">
                  <c:v>38429</c:v>
                </c:pt>
                <c:pt idx="7">
                  <c:v>38441</c:v>
                </c:pt>
                <c:pt idx="8">
                  <c:v>38450</c:v>
                </c:pt>
                <c:pt idx="9">
                  <c:v>38452</c:v>
                </c:pt>
                <c:pt idx="10">
                  <c:v>38454</c:v>
                </c:pt>
                <c:pt idx="11">
                  <c:v>38455</c:v>
                </c:pt>
                <c:pt idx="12">
                  <c:v>38456</c:v>
                </c:pt>
                <c:pt idx="13">
                  <c:v>38458</c:v>
                </c:pt>
                <c:pt idx="14">
                  <c:v>38459</c:v>
                </c:pt>
                <c:pt idx="15">
                  <c:v>38460</c:v>
                </c:pt>
                <c:pt idx="16">
                  <c:v>38461</c:v>
                </c:pt>
                <c:pt idx="17">
                  <c:v>38462</c:v>
                </c:pt>
                <c:pt idx="18">
                  <c:v>38475</c:v>
                </c:pt>
                <c:pt idx="19">
                  <c:v>38490</c:v>
                </c:pt>
                <c:pt idx="20">
                  <c:v>38510</c:v>
                </c:pt>
                <c:pt idx="21">
                  <c:v>38523</c:v>
                </c:pt>
                <c:pt idx="22">
                  <c:v>38538</c:v>
                </c:pt>
                <c:pt idx="23">
                  <c:v>38552</c:v>
                </c:pt>
                <c:pt idx="24">
                  <c:v>38565</c:v>
                </c:pt>
                <c:pt idx="25">
                  <c:v>38583</c:v>
                </c:pt>
                <c:pt idx="26">
                  <c:v>38596</c:v>
                </c:pt>
                <c:pt idx="27">
                  <c:v>38608</c:v>
                </c:pt>
                <c:pt idx="28">
                  <c:v>38629</c:v>
                </c:pt>
                <c:pt idx="29">
                  <c:v>38643</c:v>
                </c:pt>
                <c:pt idx="30">
                  <c:v>38659</c:v>
                </c:pt>
                <c:pt idx="31">
                  <c:v>38673</c:v>
                </c:pt>
                <c:pt idx="32">
                  <c:v>38691</c:v>
                </c:pt>
                <c:pt idx="33">
                  <c:v>38705</c:v>
                </c:pt>
                <c:pt idx="34">
                  <c:v>38721</c:v>
                </c:pt>
                <c:pt idx="35">
                  <c:v>38750</c:v>
                </c:pt>
                <c:pt idx="36">
                  <c:v>38779</c:v>
                </c:pt>
                <c:pt idx="37">
                  <c:v>38831</c:v>
                </c:pt>
                <c:pt idx="38">
                  <c:v>38860</c:v>
                </c:pt>
                <c:pt idx="39">
                  <c:v>38874</c:v>
                </c:pt>
                <c:pt idx="40">
                  <c:v>38915</c:v>
                </c:pt>
                <c:pt idx="41">
                  <c:v>38936</c:v>
                </c:pt>
                <c:pt idx="42">
                  <c:v>38980</c:v>
                </c:pt>
                <c:pt idx="43">
                  <c:v>39014</c:v>
                </c:pt>
                <c:pt idx="44">
                  <c:v>39042</c:v>
                </c:pt>
                <c:pt idx="45">
                  <c:v>39069</c:v>
                </c:pt>
                <c:pt idx="46">
                  <c:v>39112</c:v>
                </c:pt>
                <c:pt idx="47">
                  <c:v>39140</c:v>
                </c:pt>
                <c:pt idx="48">
                  <c:v>39155</c:v>
                </c:pt>
                <c:pt idx="49">
                  <c:v>39181</c:v>
                </c:pt>
                <c:pt idx="50">
                  <c:v>39209</c:v>
                </c:pt>
                <c:pt idx="51">
                  <c:v>39255</c:v>
                </c:pt>
                <c:pt idx="52">
                  <c:v>39273</c:v>
                </c:pt>
                <c:pt idx="53">
                  <c:v>39323</c:v>
                </c:pt>
                <c:pt idx="54">
                  <c:v>39328</c:v>
                </c:pt>
                <c:pt idx="55">
                  <c:v>39356</c:v>
                </c:pt>
                <c:pt idx="56">
                  <c:v>39402</c:v>
                </c:pt>
                <c:pt idx="57">
                  <c:v>39433</c:v>
                </c:pt>
                <c:pt idx="58">
                  <c:v>39454</c:v>
                </c:pt>
                <c:pt idx="59">
                  <c:v>39482</c:v>
                </c:pt>
                <c:pt idx="60">
                  <c:v>39517</c:v>
                </c:pt>
                <c:pt idx="61">
                  <c:v>39540</c:v>
                </c:pt>
                <c:pt idx="62">
                  <c:v>39546</c:v>
                </c:pt>
                <c:pt idx="63">
                  <c:v>39547</c:v>
                </c:pt>
                <c:pt idx="64">
                  <c:v>39554</c:v>
                </c:pt>
                <c:pt idx="65">
                  <c:v>39569</c:v>
                </c:pt>
                <c:pt idx="66">
                  <c:v>39573</c:v>
                </c:pt>
                <c:pt idx="67">
                  <c:v>39580</c:v>
                </c:pt>
                <c:pt idx="68">
                  <c:v>39587</c:v>
                </c:pt>
                <c:pt idx="69">
                  <c:v>39596</c:v>
                </c:pt>
                <c:pt idx="70">
                  <c:v>39601</c:v>
                </c:pt>
                <c:pt idx="71">
                  <c:v>39608</c:v>
                </c:pt>
                <c:pt idx="72">
                  <c:v>39616</c:v>
                </c:pt>
                <c:pt idx="73">
                  <c:v>39623</c:v>
                </c:pt>
                <c:pt idx="74">
                  <c:v>39637</c:v>
                </c:pt>
                <c:pt idx="75">
                  <c:v>39645</c:v>
                </c:pt>
                <c:pt idx="76">
                  <c:v>39652</c:v>
                </c:pt>
                <c:pt idx="77">
                  <c:v>39658</c:v>
                </c:pt>
                <c:pt idx="78">
                  <c:v>39666</c:v>
                </c:pt>
                <c:pt idx="79">
                  <c:v>39671</c:v>
                </c:pt>
                <c:pt idx="80">
                  <c:v>39672</c:v>
                </c:pt>
                <c:pt idx="81">
                  <c:v>39681</c:v>
                </c:pt>
                <c:pt idx="82">
                  <c:v>39686</c:v>
                </c:pt>
                <c:pt idx="83">
                  <c:v>39695</c:v>
                </c:pt>
                <c:pt idx="84">
                  <c:v>39701</c:v>
                </c:pt>
                <c:pt idx="85">
                  <c:v>39707</c:v>
                </c:pt>
                <c:pt idx="86">
                  <c:v>39714</c:v>
                </c:pt>
                <c:pt idx="87">
                  <c:v>39724</c:v>
                </c:pt>
                <c:pt idx="88">
                  <c:v>39730</c:v>
                </c:pt>
                <c:pt idx="89">
                  <c:v>39737</c:v>
                </c:pt>
                <c:pt idx="90">
                  <c:v>39742</c:v>
                </c:pt>
                <c:pt idx="91">
                  <c:v>39748</c:v>
                </c:pt>
                <c:pt idx="92">
                  <c:v>39757</c:v>
                </c:pt>
                <c:pt idx="93">
                  <c:v>39763</c:v>
                </c:pt>
                <c:pt idx="94">
                  <c:v>39785</c:v>
                </c:pt>
                <c:pt idx="95">
                  <c:v>39793</c:v>
                </c:pt>
                <c:pt idx="96">
                  <c:v>39800</c:v>
                </c:pt>
                <c:pt idx="97">
                  <c:v>39808</c:v>
                </c:pt>
                <c:pt idx="98">
                  <c:v>39821</c:v>
                </c:pt>
                <c:pt idx="99">
                  <c:v>39846</c:v>
                </c:pt>
                <c:pt idx="100">
                  <c:v>39894</c:v>
                </c:pt>
                <c:pt idx="101">
                  <c:v>39917</c:v>
                </c:pt>
                <c:pt idx="102">
                  <c:v>39946</c:v>
                </c:pt>
                <c:pt idx="103">
                  <c:v>39968</c:v>
                </c:pt>
                <c:pt idx="104">
                  <c:v>40011</c:v>
                </c:pt>
                <c:pt idx="105">
                  <c:v>40053</c:v>
                </c:pt>
                <c:pt idx="106">
                  <c:v>40080</c:v>
                </c:pt>
                <c:pt idx="107">
                  <c:v>40104</c:v>
                </c:pt>
                <c:pt idx="108">
                  <c:v>40136</c:v>
                </c:pt>
                <c:pt idx="109">
                  <c:v>40167</c:v>
                </c:pt>
                <c:pt idx="110">
                  <c:v>40202</c:v>
                </c:pt>
                <c:pt idx="111">
                  <c:v>40217</c:v>
                </c:pt>
                <c:pt idx="112">
                  <c:v>40245</c:v>
                </c:pt>
                <c:pt idx="113">
                  <c:v>40298</c:v>
                </c:pt>
                <c:pt idx="114">
                  <c:v>40311</c:v>
                </c:pt>
                <c:pt idx="115">
                  <c:v>40357</c:v>
                </c:pt>
                <c:pt idx="116">
                  <c:v>40387</c:v>
                </c:pt>
                <c:pt idx="117">
                  <c:v>40401</c:v>
                </c:pt>
                <c:pt idx="118">
                  <c:v>40428</c:v>
                </c:pt>
                <c:pt idx="119">
                  <c:v>40456</c:v>
                </c:pt>
                <c:pt idx="120">
                  <c:v>40491</c:v>
                </c:pt>
                <c:pt idx="121">
                  <c:v>40527</c:v>
                </c:pt>
                <c:pt idx="122">
                  <c:v>40549</c:v>
                </c:pt>
                <c:pt idx="123">
                  <c:v>40597</c:v>
                </c:pt>
                <c:pt idx="124">
                  <c:v>40611</c:v>
                </c:pt>
                <c:pt idx="125">
                  <c:v>40641</c:v>
                </c:pt>
                <c:pt idx="126">
                  <c:v>40681</c:v>
                </c:pt>
                <c:pt idx="127">
                  <c:v>40722</c:v>
                </c:pt>
                <c:pt idx="128">
                  <c:v>40751</c:v>
                </c:pt>
                <c:pt idx="129">
                  <c:v>40758</c:v>
                </c:pt>
                <c:pt idx="130">
                  <c:v>40807</c:v>
                </c:pt>
                <c:pt idx="131">
                  <c:v>40839</c:v>
                </c:pt>
                <c:pt idx="132">
                  <c:v>40863</c:v>
                </c:pt>
                <c:pt idx="133">
                  <c:v>40895</c:v>
                </c:pt>
                <c:pt idx="134">
                  <c:v>40921</c:v>
                </c:pt>
                <c:pt idx="135">
                  <c:v>40942</c:v>
                </c:pt>
                <c:pt idx="136">
                  <c:v>40979</c:v>
                </c:pt>
                <c:pt idx="137">
                  <c:v>41023</c:v>
                </c:pt>
                <c:pt idx="138">
                  <c:v>41052</c:v>
                </c:pt>
                <c:pt idx="139">
                  <c:v>41075</c:v>
                </c:pt>
                <c:pt idx="140">
                  <c:v>41094</c:v>
                </c:pt>
                <c:pt idx="141">
                  <c:v>41122</c:v>
                </c:pt>
                <c:pt idx="142">
                  <c:v>41177</c:v>
                </c:pt>
                <c:pt idx="143">
                  <c:v>41193</c:v>
                </c:pt>
                <c:pt idx="144">
                  <c:v>41220</c:v>
                </c:pt>
                <c:pt idx="145">
                  <c:v>41247</c:v>
                </c:pt>
                <c:pt idx="146">
                  <c:v>41278</c:v>
                </c:pt>
                <c:pt idx="147">
                  <c:v>41322</c:v>
                </c:pt>
                <c:pt idx="148">
                  <c:v>41334</c:v>
                </c:pt>
                <c:pt idx="149">
                  <c:v>41373</c:v>
                </c:pt>
                <c:pt idx="150">
                  <c:v>41402</c:v>
                </c:pt>
                <c:pt idx="151">
                  <c:v>41431</c:v>
                </c:pt>
                <c:pt idx="152">
                  <c:v>41458</c:v>
                </c:pt>
                <c:pt idx="153">
                  <c:v>41488</c:v>
                </c:pt>
                <c:pt idx="154">
                  <c:v>41541</c:v>
                </c:pt>
                <c:pt idx="155">
                  <c:v>41555</c:v>
                </c:pt>
                <c:pt idx="156">
                  <c:v>41586</c:v>
                </c:pt>
                <c:pt idx="157">
                  <c:v>41618</c:v>
                </c:pt>
                <c:pt idx="158">
                  <c:v>41667</c:v>
                </c:pt>
                <c:pt idx="159">
                  <c:v>41683</c:v>
                </c:pt>
                <c:pt idx="160">
                  <c:v>41724</c:v>
                </c:pt>
                <c:pt idx="161">
                  <c:v>41753</c:v>
                </c:pt>
                <c:pt idx="162">
                  <c:v>41780</c:v>
                </c:pt>
                <c:pt idx="163">
                  <c:v>41796</c:v>
                </c:pt>
                <c:pt idx="164">
                  <c:v>41838</c:v>
                </c:pt>
                <c:pt idx="165">
                  <c:v>41881</c:v>
                </c:pt>
                <c:pt idx="166">
                  <c:v>41903</c:v>
                </c:pt>
                <c:pt idx="167">
                  <c:v>41928</c:v>
                </c:pt>
                <c:pt idx="168">
                  <c:v>41968</c:v>
                </c:pt>
                <c:pt idx="169">
                  <c:v>42001</c:v>
                </c:pt>
                <c:pt idx="170">
                  <c:v>42005</c:v>
                </c:pt>
                <c:pt idx="171">
                  <c:v>42036</c:v>
                </c:pt>
                <c:pt idx="172">
                  <c:v>42065</c:v>
                </c:pt>
                <c:pt idx="173">
                  <c:v>42097</c:v>
                </c:pt>
                <c:pt idx="174">
                  <c:v>42128</c:v>
                </c:pt>
                <c:pt idx="175">
                  <c:v>42160</c:v>
                </c:pt>
                <c:pt idx="176">
                  <c:v>42191</c:v>
                </c:pt>
                <c:pt idx="177">
                  <c:v>42223</c:v>
                </c:pt>
                <c:pt idx="178">
                  <c:v>42255</c:v>
                </c:pt>
                <c:pt idx="179">
                  <c:v>42286</c:v>
                </c:pt>
                <c:pt idx="180">
                  <c:v>42318</c:v>
                </c:pt>
                <c:pt idx="181">
                  <c:v>42349</c:v>
                </c:pt>
                <c:pt idx="182">
                  <c:v>42378</c:v>
                </c:pt>
                <c:pt idx="183">
                  <c:v>42418</c:v>
                </c:pt>
                <c:pt idx="184">
                  <c:v>42449</c:v>
                </c:pt>
                <c:pt idx="185">
                  <c:v>42486</c:v>
                </c:pt>
                <c:pt idx="186">
                  <c:v>42500</c:v>
                </c:pt>
                <c:pt idx="187">
                  <c:v>42529</c:v>
                </c:pt>
                <c:pt idx="188">
                  <c:v>42552</c:v>
                </c:pt>
                <c:pt idx="189">
                  <c:v>42583</c:v>
                </c:pt>
                <c:pt idx="190">
                  <c:v>42614</c:v>
                </c:pt>
                <c:pt idx="191">
                  <c:v>42644</c:v>
                </c:pt>
                <c:pt idx="192">
                  <c:v>42675</c:v>
                </c:pt>
                <c:pt idx="193">
                  <c:v>42705</c:v>
                </c:pt>
                <c:pt idx="194">
                  <c:v>42736</c:v>
                </c:pt>
                <c:pt idx="195">
                  <c:v>42767</c:v>
                </c:pt>
                <c:pt idx="196">
                  <c:v>42795</c:v>
                </c:pt>
                <c:pt idx="197">
                  <c:v>42826</c:v>
                </c:pt>
                <c:pt idx="198">
                  <c:v>42856</c:v>
                </c:pt>
                <c:pt idx="199">
                  <c:v>42887</c:v>
                </c:pt>
                <c:pt idx="200">
                  <c:v>42917</c:v>
                </c:pt>
                <c:pt idx="201">
                  <c:v>42948</c:v>
                </c:pt>
                <c:pt idx="202">
                  <c:v>42979</c:v>
                </c:pt>
                <c:pt idx="203">
                  <c:v>43009</c:v>
                </c:pt>
                <c:pt idx="204">
                  <c:v>43040</c:v>
                </c:pt>
                <c:pt idx="205">
                  <c:v>43070</c:v>
                </c:pt>
                <c:pt idx="206">
                  <c:v>43101</c:v>
                </c:pt>
                <c:pt idx="207">
                  <c:v>43132</c:v>
                </c:pt>
                <c:pt idx="208">
                  <c:v>43160</c:v>
                </c:pt>
                <c:pt idx="209">
                  <c:v>43191</c:v>
                </c:pt>
                <c:pt idx="210">
                  <c:v>43221</c:v>
                </c:pt>
                <c:pt idx="211">
                  <c:v>43252</c:v>
                </c:pt>
                <c:pt idx="212">
                  <c:v>43282</c:v>
                </c:pt>
                <c:pt idx="213">
                  <c:v>43313</c:v>
                </c:pt>
                <c:pt idx="214">
                  <c:v>43344</c:v>
                </c:pt>
                <c:pt idx="215">
                  <c:v>43374</c:v>
                </c:pt>
                <c:pt idx="216">
                  <c:v>43405</c:v>
                </c:pt>
                <c:pt idx="217">
                  <c:v>43435</c:v>
                </c:pt>
                <c:pt idx="218">
                  <c:v>43468</c:v>
                </c:pt>
                <c:pt idx="219">
                  <c:v>43503</c:v>
                </c:pt>
                <c:pt idx="220">
                  <c:v>43530</c:v>
                </c:pt>
                <c:pt idx="221">
                  <c:v>43559</c:v>
                </c:pt>
                <c:pt idx="222">
                  <c:v>43593</c:v>
                </c:pt>
                <c:pt idx="223">
                  <c:v>43618</c:v>
                </c:pt>
                <c:pt idx="224">
                  <c:v>43648</c:v>
                </c:pt>
                <c:pt idx="225">
                  <c:v>43679</c:v>
                </c:pt>
                <c:pt idx="226">
                  <c:v>43714</c:v>
                </c:pt>
                <c:pt idx="227">
                  <c:v>43741</c:v>
                </c:pt>
                <c:pt idx="228">
                  <c:v>43770</c:v>
                </c:pt>
                <c:pt idx="229">
                  <c:v>43800</c:v>
                </c:pt>
                <c:pt idx="230">
                  <c:v>43831</c:v>
                </c:pt>
                <c:pt idx="231">
                  <c:v>43862</c:v>
                </c:pt>
                <c:pt idx="232">
                  <c:v>43891</c:v>
                </c:pt>
                <c:pt idx="233">
                  <c:v>43922</c:v>
                </c:pt>
                <c:pt idx="234">
                  <c:v>43952</c:v>
                </c:pt>
                <c:pt idx="235">
                  <c:v>43983</c:v>
                </c:pt>
                <c:pt idx="236">
                  <c:v>44015</c:v>
                </c:pt>
                <c:pt idx="237">
                  <c:v>44021</c:v>
                </c:pt>
                <c:pt idx="238">
                  <c:v>44026</c:v>
                </c:pt>
                <c:pt idx="239">
                  <c:v>44033</c:v>
                </c:pt>
                <c:pt idx="240">
                  <c:v>44054</c:v>
                </c:pt>
                <c:pt idx="241">
                  <c:v>44082</c:v>
                </c:pt>
                <c:pt idx="242">
                  <c:v>44105</c:v>
                </c:pt>
                <c:pt idx="243">
                  <c:v>44138</c:v>
                </c:pt>
                <c:pt idx="244">
                  <c:v>44178</c:v>
                </c:pt>
                <c:pt idx="245">
                  <c:v>44209</c:v>
                </c:pt>
                <c:pt idx="246">
                  <c:v>44240</c:v>
                </c:pt>
                <c:pt idx="247">
                  <c:v>44268</c:v>
                </c:pt>
                <c:pt idx="248">
                  <c:v>44299</c:v>
                </c:pt>
                <c:pt idx="249">
                  <c:v>44329</c:v>
                </c:pt>
                <c:pt idx="250">
                  <c:v>44360</c:v>
                </c:pt>
                <c:pt idx="251">
                  <c:v>44390</c:v>
                </c:pt>
                <c:pt idx="252">
                  <c:v>44421</c:v>
                </c:pt>
                <c:pt idx="253">
                  <c:v>44452</c:v>
                </c:pt>
                <c:pt idx="254">
                  <c:v>44482</c:v>
                </c:pt>
                <c:pt idx="255">
                  <c:v>44513</c:v>
                </c:pt>
                <c:pt idx="256">
                  <c:v>44543</c:v>
                </c:pt>
                <c:pt idx="257">
                  <c:v>44574</c:v>
                </c:pt>
                <c:pt idx="258">
                  <c:v>44605</c:v>
                </c:pt>
                <c:pt idx="259">
                  <c:v>44633</c:v>
                </c:pt>
                <c:pt idx="260">
                  <c:v>44664</c:v>
                </c:pt>
                <c:pt idx="261">
                  <c:v>44694</c:v>
                </c:pt>
                <c:pt idx="262">
                  <c:v>44725</c:v>
                </c:pt>
                <c:pt idx="263">
                  <c:v>44755</c:v>
                </c:pt>
                <c:pt idx="264">
                  <c:v>44786</c:v>
                </c:pt>
                <c:pt idx="265">
                  <c:v>44817</c:v>
                </c:pt>
                <c:pt idx="266">
                  <c:v>44847</c:v>
                </c:pt>
                <c:pt idx="267">
                  <c:v>44878</c:v>
                </c:pt>
                <c:pt idx="268">
                  <c:v>44908</c:v>
                </c:pt>
                <c:pt idx="269">
                  <c:v>44939</c:v>
                </c:pt>
                <c:pt idx="270">
                  <c:v>44970</c:v>
                </c:pt>
                <c:pt idx="271">
                  <c:v>44998</c:v>
                </c:pt>
                <c:pt idx="272">
                  <c:v>45029</c:v>
                </c:pt>
                <c:pt idx="273">
                  <c:v>45059</c:v>
                </c:pt>
                <c:pt idx="274">
                  <c:v>45090</c:v>
                </c:pt>
                <c:pt idx="275">
                  <c:v>45135</c:v>
                </c:pt>
                <c:pt idx="276">
                  <c:v>45150</c:v>
                </c:pt>
                <c:pt idx="277">
                  <c:v>45197</c:v>
                </c:pt>
                <c:pt idx="278">
                  <c:v>45209</c:v>
                </c:pt>
                <c:pt idx="279">
                  <c:v>45251</c:v>
                </c:pt>
                <c:pt idx="280">
                  <c:v>45289</c:v>
                </c:pt>
                <c:pt idx="281">
                  <c:v>45295</c:v>
                </c:pt>
                <c:pt idx="282">
                  <c:v>45336</c:v>
                </c:pt>
                <c:pt idx="283">
                  <c:v>45372</c:v>
                </c:pt>
                <c:pt idx="284">
                  <c:v>45400</c:v>
                </c:pt>
                <c:pt idx="285">
                  <c:v>45439</c:v>
                </c:pt>
                <c:pt idx="286">
                  <c:v>45449</c:v>
                </c:pt>
                <c:pt idx="287">
                  <c:v>45484</c:v>
                </c:pt>
                <c:pt idx="288">
                  <c:v>45533</c:v>
                </c:pt>
                <c:pt idx="289">
                  <c:v>45540</c:v>
                </c:pt>
                <c:pt idx="290">
                  <c:v>45587</c:v>
                </c:pt>
                <c:pt idx="291">
                  <c:v>45598</c:v>
                </c:pt>
                <c:pt idx="292">
                  <c:v>45636</c:v>
                </c:pt>
                <c:pt idx="293">
                  <c:v>45659</c:v>
                </c:pt>
                <c:pt idx="294">
                  <c:v>45715</c:v>
                </c:pt>
                <c:pt idx="295">
                  <c:v>45737</c:v>
                </c:pt>
                <c:pt idx="296">
                  <c:v>45771</c:v>
                </c:pt>
                <c:pt idx="297">
                  <c:v>45799</c:v>
                </c:pt>
                <c:pt idx="298">
                  <c:v>45834</c:v>
                </c:pt>
              </c:numCache>
            </c:numRef>
          </c:xVal>
          <c:yVal>
            <c:numRef>
              <c:f>'Cunc Antes Choap (1AM8)'!$H$2:$H$300</c:f>
              <c:numCache>
                <c:formatCode>#,##0</c:formatCode>
                <c:ptCount val="299"/>
                <c:pt idx="1">
                  <c:v>2</c:v>
                </c:pt>
                <c:pt idx="3">
                  <c:v>2</c:v>
                </c:pt>
                <c:pt idx="50">
                  <c:v>2</c:v>
                </c:pt>
                <c:pt idx="53" formatCode="#,##0.0">
                  <c:v>1.8</c:v>
                </c:pt>
                <c:pt idx="54" formatCode="#,##0.0">
                  <c:v>1.8</c:v>
                </c:pt>
                <c:pt idx="55" formatCode="#,##0.0">
                  <c:v>1.8</c:v>
                </c:pt>
                <c:pt idx="56" formatCode="#,##0.0">
                  <c:v>1.8</c:v>
                </c:pt>
                <c:pt idx="57" formatCode="#,##0.0">
                  <c:v>1.8</c:v>
                </c:pt>
                <c:pt idx="58" formatCode="#,##0.0">
                  <c:v>1.8</c:v>
                </c:pt>
                <c:pt idx="59" formatCode="#,##0.0">
                  <c:v>1.8</c:v>
                </c:pt>
                <c:pt idx="60" formatCode="#,##0.0">
                  <c:v>1.8</c:v>
                </c:pt>
                <c:pt idx="61" formatCode="#,##0.0">
                  <c:v>1.8</c:v>
                </c:pt>
                <c:pt idx="62" formatCode="#,##0.0">
                  <c:v>1.8</c:v>
                </c:pt>
                <c:pt idx="64" formatCode="#,##0.0">
                  <c:v>1.8</c:v>
                </c:pt>
                <c:pt idx="65" formatCode="#,##0.0">
                  <c:v>1.8</c:v>
                </c:pt>
                <c:pt idx="67" formatCode="#,##0.0">
                  <c:v>1.8</c:v>
                </c:pt>
                <c:pt idx="68" formatCode="#,##0.0">
                  <c:v>1.8</c:v>
                </c:pt>
                <c:pt idx="69" formatCode="#,##0.0">
                  <c:v>1.8</c:v>
                </c:pt>
                <c:pt idx="70" formatCode="General">
                  <c:v>2</c:v>
                </c:pt>
                <c:pt idx="71" formatCode="General">
                  <c:v>3.7</c:v>
                </c:pt>
                <c:pt idx="72" formatCode="General">
                  <c:v>4.5</c:v>
                </c:pt>
                <c:pt idx="73" formatCode="General">
                  <c:v>6.8</c:v>
                </c:pt>
                <c:pt idx="74" formatCode="General">
                  <c:v>6.8</c:v>
                </c:pt>
                <c:pt idx="75" formatCode="#,##0.0">
                  <c:v>1.8</c:v>
                </c:pt>
                <c:pt idx="76" formatCode="General">
                  <c:v>350</c:v>
                </c:pt>
                <c:pt idx="77" formatCode="General">
                  <c:v>2</c:v>
                </c:pt>
                <c:pt idx="78" formatCode="#,##0.0">
                  <c:v>1.8</c:v>
                </c:pt>
                <c:pt idx="82" formatCode="#,##0.0">
                  <c:v>1.8</c:v>
                </c:pt>
                <c:pt idx="83" formatCode="#,##0.0">
                  <c:v>1.8</c:v>
                </c:pt>
                <c:pt idx="84" formatCode="General">
                  <c:v>2</c:v>
                </c:pt>
                <c:pt idx="85" formatCode="#,##0.0">
                  <c:v>1.8</c:v>
                </c:pt>
                <c:pt idx="86" formatCode="#,##0.0">
                  <c:v>1.8</c:v>
                </c:pt>
                <c:pt idx="87" formatCode="#,##0.0">
                  <c:v>1.8</c:v>
                </c:pt>
                <c:pt idx="88" formatCode="#,##0.0">
                  <c:v>1.8</c:v>
                </c:pt>
                <c:pt idx="89" formatCode="#,##0.0">
                  <c:v>1.8</c:v>
                </c:pt>
                <c:pt idx="90" formatCode="#,##0.0">
                  <c:v>1.8</c:v>
                </c:pt>
                <c:pt idx="92" formatCode="#,##0.0">
                  <c:v>1.8</c:v>
                </c:pt>
                <c:pt idx="93" formatCode="#,##0.0">
                  <c:v>1.8</c:v>
                </c:pt>
                <c:pt idx="94" formatCode="#,##0.0">
                  <c:v>1.8</c:v>
                </c:pt>
                <c:pt idx="95" formatCode="#,##0.0">
                  <c:v>1.8</c:v>
                </c:pt>
                <c:pt idx="96" formatCode="#,##0.0">
                  <c:v>1.8</c:v>
                </c:pt>
                <c:pt idx="97" formatCode="#,##0.0">
                  <c:v>1.8</c:v>
                </c:pt>
                <c:pt idx="98" formatCode="#,##0.0">
                  <c:v>1.8</c:v>
                </c:pt>
                <c:pt idx="99" formatCode="#,##0.0">
                  <c:v>1.8</c:v>
                </c:pt>
                <c:pt idx="100" formatCode="#,##0.0">
                  <c:v>1.8</c:v>
                </c:pt>
                <c:pt idx="102" formatCode="#,##0.0">
                  <c:v>1.8</c:v>
                </c:pt>
                <c:pt idx="107" formatCode="#,##0.0">
                  <c:v>1.8</c:v>
                </c:pt>
                <c:pt idx="108" formatCode="#,##0.0">
                  <c:v>1.8</c:v>
                </c:pt>
                <c:pt idx="114" formatCode="#,##0.0">
                  <c:v>1.8</c:v>
                </c:pt>
                <c:pt idx="120" formatCode="General">
                  <c:v>2</c:v>
                </c:pt>
                <c:pt idx="126" formatCode="#,##0.0">
                  <c:v>1.8</c:v>
                </c:pt>
                <c:pt idx="132" formatCode="#,##0.0">
                  <c:v>1.8</c:v>
                </c:pt>
                <c:pt idx="138" formatCode="General">
                  <c:v>2</c:v>
                </c:pt>
                <c:pt idx="144" formatCode="#,##0.0">
                  <c:v>1.8</c:v>
                </c:pt>
                <c:pt idx="150" formatCode="General">
                  <c:v>13</c:v>
                </c:pt>
                <c:pt idx="152" formatCode="General">
                  <c:v>13</c:v>
                </c:pt>
                <c:pt idx="153" formatCode="General">
                  <c:v>6.8</c:v>
                </c:pt>
                <c:pt idx="154" formatCode="#,##0.0">
                  <c:v>1.8</c:v>
                </c:pt>
                <c:pt idx="155" formatCode="General">
                  <c:v>23</c:v>
                </c:pt>
                <c:pt idx="156" formatCode="General">
                  <c:v>2</c:v>
                </c:pt>
                <c:pt idx="157" formatCode="General">
                  <c:v>2</c:v>
                </c:pt>
                <c:pt idx="158" formatCode="General">
                  <c:v>11</c:v>
                </c:pt>
                <c:pt idx="159" formatCode="General">
                  <c:v>33</c:v>
                </c:pt>
                <c:pt idx="160" formatCode="General">
                  <c:v>32</c:v>
                </c:pt>
                <c:pt idx="161" formatCode="General">
                  <c:v>45</c:v>
                </c:pt>
                <c:pt idx="162" formatCode="General">
                  <c:v>110</c:v>
                </c:pt>
                <c:pt idx="163" formatCode="General">
                  <c:v>13</c:v>
                </c:pt>
                <c:pt idx="164" formatCode="#,##0.0">
                  <c:v>1.8</c:v>
                </c:pt>
                <c:pt idx="165" formatCode="#,##0.0">
                  <c:v>1.8</c:v>
                </c:pt>
                <c:pt idx="166" formatCode="General">
                  <c:v>2</c:v>
                </c:pt>
                <c:pt idx="167" formatCode="#,##0.0">
                  <c:v>1.8</c:v>
                </c:pt>
                <c:pt idx="168" formatCode="General">
                  <c:v>13</c:v>
                </c:pt>
                <c:pt idx="169" formatCode="General">
                  <c:v>6.8</c:v>
                </c:pt>
                <c:pt idx="170" formatCode="#,##0.0">
                  <c:v>1.8</c:v>
                </c:pt>
                <c:pt idx="171" formatCode="General">
                  <c:v>49</c:v>
                </c:pt>
                <c:pt idx="172" formatCode="General">
                  <c:v>79</c:v>
                </c:pt>
                <c:pt idx="173" formatCode="General">
                  <c:v>49</c:v>
                </c:pt>
                <c:pt idx="174" formatCode="#,##0.0">
                  <c:v>1.8</c:v>
                </c:pt>
                <c:pt idx="175" formatCode="#,##0.0">
                  <c:v>1.8</c:v>
                </c:pt>
                <c:pt idx="176" formatCode="General">
                  <c:v>23</c:v>
                </c:pt>
                <c:pt idx="177" formatCode="#,##0.0">
                  <c:v>1.8</c:v>
                </c:pt>
                <c:pt idx="178" formatCode="General">
                  <c:v>23</c:v>
                </c:pt>
                <c:pt idx="179" formatCode="General">
                  <c:v>4.5</c:v>
                </c:pt>
                <c:pt idx="180" formatCode="General">
                  <c:v>4</c:v>
                </c:pt>
                <c:pt idx="181" formatCode="General">
                  <c:v>2</c:v>
                </c:pt>
                <c:pt idx="182" formatCode="General">
                  <c:v>11</c:v>
                </c:pt>
                <c:pt idx="183" formatCode="General">
                  <c:v>33</c:v>
                </c:pt>
                <c:pt idx="184" formatCode="General">
                  <c:v>70</c:v>
                </c:pt>
                <c:pt idx="185" formatCode="General">
                  <c:v>7.8</c:v>
                </c:pt>
                <c:pt idx="186" formatCode="General">
                  <c:v>2</c:v>
                </c:pt>
                <c:pt idx="187" formatCode="#,##0.0">
                  <c:v>1.8</c:v>
                </c:pt>
                <c:pt idx="188" formatCode="General">
                  <c:v>4.5</c:v>
                </c:pt>
                <c:pt idx="189" formatCode="#,##0.0">
                  <c:v>1.8</c:v>
                </c:pt>
                <c:pt idx="190" formatCode="#,##0.0">
                  <c:v>1.8</c:v>
                </c:pt>
                <c:pt idx="191" formatCode="General">
                  <c:v>13</c:v>
                </c:pt>
                <c:pt idx="192" formatCode="#,##0.0">
                  <c:v>1.8</c:v>
                </c:pt>
                <c:pt idx="193" formatCode="General">
                  <c:v>2</c:v>
                </c:pt>
                <c:pt idx="194" formatCode="#,##0.0">
                  <c:v>1.8</c:v>
                </c:pt>
                <c:pt idx="195" formatCode="#,##0.0">
                  <c:v>1.8</c:v>
                </c:pt>
                <c:pt idx="196" formatCode="#,##0.0">
                  <c:v>1.8</c:v>
                </c:pt>
                <c:pt idx="197" formatCode="General">
                  <c:v>240</c:v>
                </c:pt>
                <c:pt idx="198" formatCode="General">
                  <c:v>13</c:v>
                </c:pt>
                <c:pt idx="199" formatCode="#,##0.0">
                  <c:v>1.8</c:v>
                </c:pt>
                <c:pt idx="200" formatCode="#,##0.0">
                  <c:v>1.8</c:v>
                </c:pt>
                <c:pt idx="201" formatCode="General">
                  <c:v>2</c:v>
                </c:pt>
                <c:pt idx="202" formatCode="General">
                  <c:v>11</c:v>
                </c:pt>
                <c:pt idx="203" formatCode="General">
                  <c:v>110</c:v>
                </c:pt>
                <c:pt idx="204" formatCode="General">
                  <c:v>6.8</c:v>
                </c:pt>
                <c:pt idx="205" formatCode="General">
                  <c:v>11</c:v>
                </c:pt>
                <c:pt idx="206" formatCode="General">
                  <c:v>6.8</c:v>
                </c:pt>
                <c:pt idx="207" formatCode="General">
                  <c:v>46</c:v>
                </c:pt>
                <c:pt idx="208" formatCode="General">
                  <c:v>11</c:v>
                </c:pt>
                <c:pt idx="209" formatCode="#,##0.0">
                  <c:v>1.8</c:v>
                </c:pt>
                <c:pt idx="210" formatCode="General">
                  <c:v>2</c:v>
                </c:pt>
                <c:pt idx="211" formatCode="General">
                  <c:v>8</c:v>
                </c:pt>
                <c:pt idx="212" formatCode="General">
                  <c:v>8</c:v>
                </c:pt>
                <c:pt idx="213" formatCode="#,##0.0">
                  <c:v>1.8</c:v>
                </c:pt>
                <c:pt idx="214" formatCode="#,##0.0">
                  <c:v>1.8</c:v>
                </c:pt>
                <c:pt idx="215" formatCode="#,##0.0">
                  <c:v>1.8</c:v>
                </c:pt>
                <c:pt idx="216" formatCode="General">
                  <c:v>1600</c:v>
                </c:pt>
                <c:pt idx="217" formatCode="#,##0.0">
                  <c:v>1.8</c:v>
                </c:pt>
                <c:pt idx="218" formatCode="#,##0.0">
                  <c:v>1.8</c:v>
                </c:pt>
                <c:pt idx="219" formatCode="General">
                  <c:v>22</c:v>
                </c:pt>
                <c:pt idx="220" formatCode="General">
                  <c:v>6.8</c:v>
                </c:pt>
                <c:pt idx="221" formatCode="#,##0.0">
                  <c:v>1.8</c:v>
                </c:pt>
                <c:pt idx="222" formatCode="#,##0.0">
                  <c:v>1.8</c:v>
                </c:pt>
                <c:pt idx="223" formatCode="#,##0.0">
                  <c:v>1.8</c:v>
                </c:pt>
                <c:pt idx="224" formatCode="#,##0.0">
                  <c:v>1.8</c:v>
                </c:pt>
                <c:pt idx="225" formatCode="#,##0.0">
                  <c:v>1.8</c:v>
                </c:pt>
                <c:pt idx="226" formatCode="#,##0.0">
                  <c:v>1.8</c:v>
                </c:pt>
                <c:pt idx="227" formatCode="#,##0.0">
                  <c:v>1.8</c:v>
                </c:pt>
                <c:pt idx="228" formatCode="General">
                  <c:v>6.8</c:v>
                </c:pt>
                <c:pt idx="229" formatCode="#,##0.0">
                  <c:v>1.8</c:v>
                </c:pt>
                <c:pt idx="230" formatCode="#,##0.0">
                  <c:v>1.8</c:v>
                </c:pt>
                <c:pt idx="231" formatCode="#,##0.0">
                  <c:v>1.8</c:v>
                </c:pt>
                <c:pt idx="232" formatCode="#,##0.0">
                  <c:v>1.8</c:v>
                </c:pt>
                <c:pt idx="233" formatCode="General">
                  <c:v>13</c:v>
                </c:pt>
                <c:pt idx="234" formatCode="#,##0.0">
                  <c:v>1.8</c:v>
                </c:pt>
                <c:pt idx="235" formatCode="General">
                  <c:v>7.8</c:v>
                </c:pt>
                <c:pt idx="236" formatCode="General">
                  <c:v>49</c:v>
                </c:pt>
                <c:pt idx="237" formatCode="General">
                  <c:v>49</c:v>
                </c:pt>
                <c:pt idx="238" formatCode="General">
                  <c:v>2</c:v>
                </c:pt>
                <c:pt idx="239" formatCode="General">
                  <c:v>2</c:v>
                </c:pt>
                <c:pt idx="240" formatCode="#,##0.0">
                  <c:v>1.8</c:v>
                </c:pt>
                <c:pt idx="241" formatCode="General">
                  <c:v>2</c:v>
                </c:pt>
                <c:pt idx="242" formatCode="#,##0.0">
                  <c:v>1.8</c:v>
                </c:pt>
                <c:pt idx="243" formatCode="General">
                  <c:v>2</c:v>
                </c:pt>
                <c:pt idx="244" formatCode="General">
                  <c:v>33</c:v>
                </c:pt>
                <c:pt idx="245" formatCode="General">
                  <c:v>70</c:v>
                </c:pt>
                <c:pt idx="246" formatCode="#,##0.0">
                  <c:v>1.8</c:v>
                </c:pt>
                <c:pt idx="247" formatCode="General">
                  <c:v>22</c:v>
                </c:pt>
                <c:pt idx="248" formatCode="General">
                  <c:v>4.5</c:v>
                </c:pt>
                <c:pt idx="249" formatCode="General">
                  <c:v>4</c:v>
                </c:pt>
                <c:pt idx="250" formatCode="General">
                  <c:v>2</c:v>
                </c:pt>
                <c:pt idx="251" formatCode="#,##0.0">
                  <c:v>1.8</c:v>
                </c:pt>
                <c:pt idx="252" formatCode="#,##0.0">
                  <c:v>1.8</c:v>
                </c:pt>
                <c:pt idx="253" formatCode="General">
                  <c:v>2</c:v>
                </c:pt>
                <c:pt idx="254" formatCode="#,##0.0">
                  <c:v>1.8</c:v>
                </c:pt>
                <c:pt idx="255" formatCode="General">
                  <c:v>23</c:v>
                </c:pt>
                <c:pt idx="256" formatCode="General">
                  <c:v>2</c:v>
                </c:pt>
                <c:pt idx="257" formatCode="General">
                  <c:v>7.8</c:v>
                </c:pt>
                <c:pt idx="258" formatCode="General">
                  <c:v>7.8</c:v>
                </c:pt>
                <c:pt idx="259" formatCode="General">
                  <c:v>330</c:v>
                </c:pt>
                <c:pt idx="260" formatCode="#,##0.0">
                  <c:v>1.8</c:v>
                </c:pt>
                <c:pt idx="261" formatCode="General">
                  <c:v>230</c:v>
                </c:pt>
                <c:pt idx="262" formatCode="#,##0.0">
                  <c:v>1.8</c:v>
                </c:pt>
                <c:pt idx="263" formatCode="#,##0.0">
                  <c:v>1.8</c:v>
                </c:pt>
                <c:pt idx="264" formatCode="#,##0.0">
                  <c:v>1.8</c:v>
                </c:pt>
                <c:pt idx="265" formatCode="#,##0.0">
                  <c:v>1.8</c:v>
                </c:pt>
                <c:pt idx="266" formatCode="General">
                  <c:v>49</c:v>
                </c:pt>
                <c:pt idx="267" formatCode="#,##0.0">
                  <c:v>1.8</c:v>
                </c:pt>
                <c:pt idx="268" formatCode="#,##0.0">
                  <c:v>1.8</c:v>
                </c:pt>
                <c:pt idx="269" formatCode="General">
                  <c:v>33</c:v>
                </c:pt>
                <c:pt idx="270" formatCode="General">
                  <c:v>79</c:v>
                </c:pt>
                <c:pt idx="271" formatCode="General">
                  <c:v>9.3000000000000007</c:v>
                </c:pt>
                <c:pt idx="272" formatCode="General">
                  <c:v>17</c:v>
                </c:pt>
                <c:pt idx="273" formatCode="#,##0.0">
                  <c:v>1.8</c:v>
                </c:pt>
                <c:pt idx="274" formatCode="#,##0.0">
                  <c:v>1.8</c:v>
                </c:pt>
                <c:pt idx="275" formatCode="#,##0.0">
                  <c:v>1.8</c:v>
                </c:pt>
                <c:pt idx="276" formatCode="#,##0.0">
                  <c:v>1.8</c:v>
                </c:pt>
                <c:pt idx="277" formatCode="#,##0.0">
                  <c:v>1.8</c:v>
                </c:pt>
                <c:pt idx="278" formatCode="#,##0.0">
                  <c:v>1.8</c:v>
                </c:pt>
                <c:pt idx="279" formatCode="General">
                  <c:v>2</c:v>
                </c:pt>
                <c:pt idx="280" formatCode="#,##0.0">
                  <c:v>1.8</c:v>
                </c:pt>
                <c:pt idx="281" formatCode="General">
                  <c:v>23</c:v>
                </c:pt>
                <c:pt idx="282" formatCode="General">
                  <c:v>130</c:v>
                </c:pt>
                <c:pt idx="283" formatCode="General">
                  <c:v>790</c:v>
                </c:pt>
                <c:pt idx="284" formatCode="#,##0.0">
                  <c:v>1.8</c:v>
                </c:pt>
                <c:pt idx="285" formatCode="#,##0.0">
                  <c:v>1.8</c:v>
                </c:pt>
                <c:pt idx="286" formatCode="#,##0.0">
                  <c:v>1.8</c:v>
                </c:pt>
                <c:pt idx="287" formatCode="#,##0.0">
                  <c:v>1.8</c:v>
                </c:pt>
                <c:pt idx="288" formatCode="#,##0.0">
                  <c:v>1.8</c:v>
                </c:pt>
                <c:pt idx="289" formatCode="#,##0.0">
                  <c:v>1.8</c:v>
                </c:pt>
                <c:pt idx="290" formatCode="General">
                  <c:v>33</c:v>
                </c:pt>
                <c:pt idx="291" formatCode="General">
                  <c:v>23</c:v>
                </c:pt>
                <c:pt idx="292" formatCode="General">
                  <c:v>23</c:v>
                </c:pt>
                <c:pt idx="293" formatCode="#,##0.0">
                  <c:v>1.8</c:v>
                </c:pt>
                <c:pt idx="294" formatCode="General">
                  <c:v>230</c:v>
                </c:pt>
                <c:pt idx="295" formatCode="General">
                  <c:v>230</c:v>
                </c:pt>
                <c:pt idx="296" formatCode="#,##0.0">
                  <c:v>1.8</c:v>
                </c:pt>
                <c:pt idx="297" formatCode="#,##0.0">
                  <c:v>1.8</c:v>
                </c:pt>
                <c:pt idx="298" formatCode="#,##0.0">
                  <c:v>1.8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DAB-408F-971C-4559712356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69216"/>
        <c:axId val="1"/>
      </c:scatterChart>
      <c:dateAx>
        <c:axId val="571969216"/>
        <c:scaling>
          <c:orientation val="minMax"/>
          <c:max val="46052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Fecales (NMP/100 ml)</a:t>
                </a:r>
              </a:p>
            </c:rich>
          </c:tx>
          <c:layout>
            <c:manualLayout>
              <c:xMode val="edge"/>
              <c:yMode val="edge"/>
              <c:x val="1.3358836851801869E-2"/>
              <c:y val="0.20101975410968365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69216"/>
        <c:crosses val="autoZero"/>
        <c:crossBetween val="between"/>
        <c:majorUnit val="200"/>
        <c:minorUnit val="10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3572643263342083"/>
          <c:y val="0.85753524194936614"/>
          <c:w val="0.52806756085444606"/>
          <c:h val="0.10985191324768617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Estero Pupio antes de quebrada Llau llau</a:t>
            </a:r>
          </a:p>
        </c:rich>
      </c:tx>
      <c:layout>
        <c:manualLayout>
          <c:xMode val="edge"/>
          <c:yMode val="edge"/>
          <c:x val="0.27456275983656353"/>
          <c:y val="2.706270354949087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4096608574457695"/>
          <c:y val="0.17295546185596167"/>
          <c:w val="0.82218049991457409"/>
          <c:h val="0.50980988060753551"/>
        </c:manualLayout>
      </c:layout>
      <c:lineChart>
        <c:grouping val="standard"/>
        <c:varyColors val="0"/>
        <c:ser>
          <c:idx val="0"/>
          <c:order val="1"/>
          <c:tx>
            <c:strRef>
              <c:f>'Est Pupio antes Llau Llau'!$K$1</c:f>
              <c:strCache>
                <c:ptCount val="1"/>
                <c:pt idx="0">
                  <c:v>Límite Referencia NCh1333 = 250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'Est Pupio antes Llau Llau'!$A$2:$A$263</c:f>
              <c:numCache>
                <c:formatCode>mmm\-yy</c:formatCode>
                <c:ptCount val="262"/>
                <c:pt idx="0">
                  <c:v>38353</c:v>
                </c:pt>
                <c:pt idx="1">
                  <c:v>38384</c:v>
                </c:pt>
                <c:pt idx="2">
                  <c:v>38432</c:v>
                </c:pt>
                <c:pt idx="3">
                  <c:v>38462</c:v>
                </c:pt>
                <c:pt idx="4">
                  <c:v>38484</c:v>
                </c:pt>
                <c:pt idx="5">
                  <c:v>38520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38671</c:v>
                </c:pt>
                <c:pt idx="11">
                  <c:v>38701</c:v>
                </c:pt>
                <c:pt idx="12">
                  <c:v>38726</c:v>
                </c:pt>
                <c:pt idx="13">
                  <c:v>38764</c:v>
                </c:pt>
                <c:pt idx="14">
                  <c:v>38790</c:v>
                </c:pt>
                <c:pt idx="15">
                  <c:v>38817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39235</c:v>
                </c:pt>
                <c:pt idx="30">
                  <c:v>39265</c:v>
                </c:pt>
                <c:pt idx="31">
                  <c:v>39296</c:v>
                </c:pt>
                <c:pt idx="32">
                  <c:v>39327</c:v>
                </c:pt>
                <c:pt idx="33">
                  <c:v>39357</c:v>
                </c:pt>
                <c:pt idx="34">
                  <c:v>39388</c:v>
                </c:pt>
                <c:pt idx="35">
                  <c:v>39418</c:v>
                </c:pt>
                <c:pt idx="36">
                  <c:v>39449</c:v>
                </c:pt>
                <c:pt idx="37">
                  <c:v>39480</c:v>
                </c:pt>
                <c:pt idx="38">
                  <c:v>39509</c:v>
                </c:pt>
                <c:pt idx="39">
                  <c:v>39540</c:v>
                </c:pt>
                <c:pt idx="40">
                  <c:v>39570</c:v>
                </c:pt>
                <c:pt idx="41">
                  <c:v>39601</c:v>
                </c:pt>
                <c:pt idx="42">
                  <c:v>39631</c:v>
                </c:pt>
                <c:pt idx="43">
                  <c:v>39662</c:v>
                </c:pt>
                <c:pt idx="44">
                  <c:v>39693</c:v>
                </c:pt>
                <c:pt idx="45">
                  <c:v>39723</c:v>
                </c:pt>
                <c:pt idx="46">
                  <c:v>39754</c:v>
                </c:pt>
                <c:pt idx="47">
                  <c:v>39784</c:v>
                </c:pt>
                <c:pt idx="48">
                  <c:v>39815</c:v>
                </c:pt>
                <c:pt idx="49">
                  <c:v>39846</c:v>
                </c:pt>
                <c:pt idx="50">
                  <c:v>39874</c:v>
                </c:pt>
                <c:pt idx="51">
                  <c:v>39905</c:v>
                </c:pt>
                <c:pt idx="52">
                  <c:v>39935</c:v>
                </c:pt>
                <c:pt idx="53">
                  <c:v>39966</c:v>
                </c:pt>
                <c:pt idx="54">
                  <c:v>39996</c:v>
                </c:pt>
                <c:pt idx="55">
                  <c:v>40027</c:v>
                </c:pt>
                <c:pt idx="56">
                  <c:v>40058</c:v>
                </c:pt>
                <c:pt idx="57">
                  <c:v>40088</c:v>
                </c:pt>
                <c:pt idx="58">
                  <c:v>40119</c:v>
                </c:pt>
                <c:pt idx="59">
                  <c:v>40149</c:v>
                </c:pt>
                <c:pt idx="60">
                  <c:v>40180</c:v>
                </c:pt>
                <c:pt idx="61">
                  <c:v>40211</c:v>
                </c:pt>
                <c:pt idx="62">
                  <c:v>40239</c:v>
                </c:pt>
                <c:pt idx="63">
                  <c:v>40270</c:v>
                </c:pt>
                <c:pt idx="64">
                  <c:v>40300</c:v>
                </c:pt>
                <c:pt idx="65">
                  <c:v>40331</c:v>
                </c:pt>
                <c:pt idx="66">
                  <c:v>40361</c:v>
                </c:pt>
                <c:pt idx="67">
                  <c:v>40392</c:v>
                </c:pt>
                <c:pt idx="68">
                  <c:v>40423</c:v>
                </c:pt>
                <c:pt idx="69">
                  <c:v>40453</c:v>
                </c:pt>
                <c:pt idx="70">
                  <c:v>40484</c:v>
                </c:pt>
                <c:pt idx="71">
                  <c:v>40514</c:v>
                </c:pt>
                <c:pt idx="72">
                  <c:v>40555</c:v>
                </c:pt>
                <c:pt idx="73">
                  <c:v>40587</c:v>
                </c:pt>
                <c:pt idx="74">
                  <c:v>40626</c:v>
                </c:pt>
                <c:pt idx="75">
                  <c:v>40644</c:v>
                </c:pt>
                <c:pt idx="76">
                  <c:v>40669</c:v>
                </c:pt>
                <c:pt idx="77">
                  <c:v>40718</c:v>
                </c:pt>
                <c:pt idx="78">
                  <c:v>40753</c:v>
                </c:pt>
                <c:pt idx="79">
                  <c:v>40786</c:v>
                </c:pt>
                <c:pt idx="80">
                  <c:v>40800</c:v>
                </c:pt>
                <c:pt idx="81">
                  <c:v>40822</c:v>
                </c:pt>
                <c:pt idx="82">
                  <c:v>40862</c:v>
                </c:pt>
                <c:pt idx="83">
                  <c:v>40904</c:v>
                </c:pt>
                <c:pt idx="84">
                  <c:v>40932</c:v>
                </c:pt>
                <c:pt idx="85">
                  <c:v>40940</c:v>
                </c:pt>
                <c:pt idx="86">
                  <c:v>40991</c:v>
                </c:pt>
                <c:pt idx="87">
                  <c:v>41002</c:v>
                </c:pt>
                <c:pt idx="88">
                  <c:v>41031</c:v>
                </c:pt>
                <c:pt idx="89">
                  <c:v>41080</c:v>
                </c:pt>
                <c:pt idx="90">
                  <c:v>41093</c:v>
                </c:pt>
                <c:pt idx="91">
                  <c:v>41128</c:v>
                </c:pt>
                <c:pt idx="92">
                  <c:v>41158</c:v>
                </c:pt>
                <c:pt idx="93">
                  <c:v>41202</c:v>
                </c:pt>
                <c:pt idx="94">
                  <c:v>41220</c:v>
                </c:pt>
                <c:pt idx="95">
                  <c:v>41255</c:v>
                </c:pt>
                <c:pt idx="96">
                  <c:v>41296</c:v>
                </c:pt>
                <c:pt idx="97">
                  <c:v>41311</c:v>
                </c:pt>
                <c:pt idx="98">
                  <c:v>41338</c:v>
                </c:pt>
                <c:pt idx="99">
                  <c:v>41366</c:v>
                </c:pt>
                <c:pt idx="100">
                  <c:v>41397</c:v>
                </c:pt>
                <c:pt idx="101">
                  <c:v>41452</c:v>
                </c:pt>
                <c:pt idx="102">
                  <c:v>41466</c:v>
                </c:pt>
                <c:pt idx="103">
                  <c:v>41494</c:v>
                </c:pt>
                <c:pt idx="104">
                  <c:v>41521</c:v>
                </c:pt>
                <c:pt idx="105">
                  <c:v>41548</c:v>
                </c:pt>
                <c:pt idx="106">
                  <c:v>41579</c:v>
                </c:pt>
                <c:pt idx="107">
                  <c:v>41611</c:v>
                </c:pt>
                <c:pt idx="108">
                  <c:v>41661</c:v>
                </c:pt>
                <c:pt idx="109">
                  <c:v>41688</c:v>
                </c:pt>
                <c:pt idx="110">
                  <c:v>41716</c:v>
                </c:pt>
                <c:pt idx="111">
                  <c:v>41733</c:v>
                </c:pt>
                <c:pt idx="112">
                  <c:v>41761</c:v>
                </c:pt>
                <c:pt idx="113">
                  <c:v>41815</c:v>
                </c:pt>
                <c:pt idx="114">
                  <c:v>41815</c:v>
                </c:pt>
                <c:pt idx="115">
                  <c:v>41829</c:v>
                </c:pt>
                <c:pt idx="116">
                  <c:v>41859</c:v>
                </c:pt>
                <c:pt idx="117">
                  <c:v>41886</c:v>
                </c:pt>
                <c:pt idx="118">
                  <c:v>41921</c:v>
                </c:pt>
                <c:pt idx="119">
                  <c:v>41951</c:v>
                </c:pt>
                <c:pt idx="120">
                  <c:v>41975</c:v>
                </c:pt>
                <c:pt idx="121">
                  <c:v>42006</c:v>
                </c:pt>
                <c:pt idx="122">
                  <c:v>42048</c:v>
                </c:pt>
                <c:pt idx="123">
                  <c:v>42075</c:v>
                </c:pt>
                <c:pt idx="124">
                  <c:v>42102</c:v>
                </c:pt>
                <c:pt idx="125">
                  <c:v>42133</c:v>
                </c:pt>
                <c:pt idx="126">
                  <c:v>42159</c:v>
                </c:pt>
                <c:pt idx="127">
                  <c:v>42186</c:v>
                </c:pt>
                <c:pt idx="128">
                  <c:v>42242</c:v>
                </c:pt>
                <c:pt idx="129">
                  <c:v>42271</c:v>
                </c:pt>
                <c:pt idx="130">
                  <c:v>42284</c:v>
                </c:pt>
                <c:pt idx="131">
                  <c:v>42311</c:v>
                </c:pt>
                <c:pt idx="132">
                  <c:v>42354</c:v>
                </c:pt>
                <c:pt idx="133">
                  <c:v>42381</c:v>
                </c:pt>
                <c:pt idx="134">
                  <c:v>42413</c:v>
                </c:pt>
                <c:pt idx="135">
                  <c:v>42437</c:v>
                </c:pt>
                <c:pt idx="136">
                  <c:v>42465</c:v>
                </c:pt>
                <c:pt idx="137">
                  <c:v>42508</c:v>
                </c:pt>
                <c:pt idx="138">
                  <c:v>42539</c:v>
                </c:pt>
                <c:pt idx="139">
                  <c:v>42552</c:v>
                </c:pt>
                <c:pt idx="140">
                  <c:v>42605</c:v>
                </c:pt>
                <c:pt idx="141">
                  <c:v>42633</c:v>
                </c:pt>
                <c:pt idx="142">
                  <c:v>42655</c:v>
                </c:pt>
                <c:pt idx="143">
                  <c:v>42692</c:v>
                </c:pt>
                <c:pt idx="144">
                  <c:v>42705</c:v>
                </c:pt>
                <c:pt idx="145">
                  <c:v>42736</c:v>
                </c:pt>
                <c:pt idx="146">
                  <c:v>42767</c:v>
                </c:pt>
                <c:pt idx="147">
                  <c:v>42795</c:v>
                </c:pt>
                <c:pt idx="148">
                  <c:v>42826</c:v>
                </c:pt>
                <c:pt idx="149">
                  <c:v>42856</c:v>
                </c:pt>
                <c:pt idx="150">
                  <c:v>42887</c:v>
                </c:pt>
                <c:pt idx="151">
                  <c:v>42940</c:v>
                </c:pt>
                <c:pt idx="152">
                  <c:v>42967</c:v>
                </c:pt>
                <c:pt idx="153">
                  <c:v>42997</c:v>
                </c:pt>
                <c:pt idx="154">
                  <c:v>43011</c:v>
                </c:pt>
                <c:pt idx="155">
                  <c:v>43058</c:v>
                </c:pt>
                <c:pt idx="156">
                  <c:v>43081</c:v>
                </c:pt>
                <c:pt idx="157">
                  <c:v>43110</c:v>
                </c:pt>
                <c:pt idx="158">
                  <c:v>43137</c:v>
                </c:pt>
                <c:pt idx="159">
                  <c:v>43180</c:v>
                </c:pt>
                <c:pt idx="160">
                  <c:v>43213</c:v>
                </c:pt>
                <c:pt idx="161">
                  <c:v>43223</c:v>
                </c:pt>
                <c:pt idx="162">
                  <c:v>43265</c:v>
                </c:pt>
                <c:pt idx="163">
                  <c:v>43294</c:v>
                </c:pt>
                <c:pt idx="164">
                  <c:v>43322</c:v>
                </c:pt>
                <c:pt idx="165">
                  <c:v>43347</c:v>
                </c:pt>
                <c:pt idx="166">
                  <c:v>43391</c:v>
                </c:pt>
                <c:pt idx="167">
                  <c:v>43417</c:v>
                </c:pt>
                <c:pt idx="168">
                  <c:v>43436</c:v>
                </c:pt>
                <c:pt idx="169">
                  <c:v>43473</c:v>
                </c:pt>
                <c:pt idx="170">
                  <c:v>43501</c:v>
                </c:pt>
                <c:pt idx="171">
                  <c:v>43532</c:v>
                </c:pt>
                <c:pt idx="172">
                  <c:v>43558</c:v>
                </c:pt>
                <c:pt idx="173">
                  <c:v>43587</c:v>
                </c:pt>
                <c:pt idx="174">
                  <c:v>43642</c:v>
                </c:pt>
                <c:pt idx="175">
                  <c:v>43655</c:v>
                </c:pt>
                <c:pt idx="176">
                  <c:v>43678</c:v>
                </c:pt>
                <c:pt idx="177">
                  <c:v>43730</c:v>
                </c:pt>
                <c:pt idx="178">
                  <c:v>43753</c:v>
                </c:pt>
                <c:pt idx="179">
                  <c:v>43796</c:v>
                </c:pt>
                <c:pt idx="180">
                  <c:v>43824</c:v>
                </c:pt>
                <c:pt idx="181">
                  <c:v>43851</c:v>
                </c:pt>
                <c:pt idx="182">
                  <c:v>43884</c:v>
                </c:pt>
                <c:pt idx="183">
                  <c:v>43901</c:v>
                </c:pt>
                <c:pt idx="184">
                  <c:v>43936</c:v>
                </c:pt>
                <c:pt idx="185">
                  <c:v>43980</c:v>
                </c:pt>
                <c:pt idx="186">
                  <c:v>43992</c:v>
                </c:pt>
                <c:pt idx="187">
                  <c:v>44041</c:v>
                </c:pt>
                <c:pt idx="188">
                  <c:v>44062</c:v>
                </c:pt>
                <c:pt idx="189">
                  <c:v>44097</c:v>
                </c:pt>
                <c:pt idx="190">
                  <c:v>44108</c:v>
                </c:pt>
                <c:pt idx="191">
                  <c:v>44159</c:v>
                </c:pt>
                <c:pt idx="192">
                  <c:v>44181</c:v>
                </c:pt>
                <c:pt idx="193">
                  <c:v>44201</c:v>
                </c:pt>
                <c:pt idx="194">
                  <c:v>44237</c:v>
                </c:pt>
                <c:pt idx="195">
                  <c:v>44272</c:v>
                </c:pt>
                <c:pt idx="196">
                  <c:v>44287</c:v>
                </c:pt>
                <c:pt idx="197">
                  <c:v>44335</c:v>
                </c:pt>
                <c:pt idx="198">
                  <c:v>44349</c:v>
                </c:pt>
                <c:pt idx="199">
                  <c:v>44400</c:v>
                </c:pt>
                <c:pt idx="200">
                  <c:v>44411</c:v>
                </c:pt>
                <c:pt idx="201">
                  <c:v>44442</c:v>
                </c:pt>
                <c:pt idx="202">
                  <c:v>44475</c:v>
                </c:pt>
                <c:pt idx="203">
                  <c:v>44510</c:v>
                </c:pt>
                <c:pt idx="204">
                  <c:v>44538</c:v>
                </c:pt>
                <c:pt idx="205">
                  <c:v>44566</c:v>
                </c:pt>
                <c:pt idx="206">
                  <c:v>44608</c:v>
                </c:pt>
                <c:pt idx="207">
                  <c:v>44641</c:v>
                </c:pt>
                <c:pt idx="208">
                  <c:v>44663</c:v>
                </c:pt>
                <c:pt idx="209">
                  <c:v>44684</c:v>
                </c:pt>
                <c:pt idx="210">
                  <c:v>44733</c:v>
                </c:pt>
                <c:pt idx="211">
                  <c:v>44769</c:v>
                </c:pt>
                <c:pt idx="212">
                  <c:v>44783</c:v>
                </c:pt>
                <c:pt idx="213">
                  <c:v>44811</c:v>
                </c:pt>
                <c:pt idx="214">
                  <c:v>44845</c:v>
                </c:pt>
                <c:pt idx="215">
                  <c:v>44872</c:v>
                </c:pt>
                <c:pt idx="216">
                  <c:v>44900</c:v>
                </c:pt>
                <c:pt idx="217">
                  <c:v>44935</c:v>
                </c:pt>
                <c:pt idx="218">
                  <c:v>44963</c:v>
                </c:pt>
                <c:pt idx="219">
                  <c:v>45012</c:v>
                </c:pt>
                <c:pt idx="220">
                  <c:v>45040</c:v>
                </c:pt>
                <c:pt idx="221">
                  <c:v>45061</c:v>
                </c:pt>
                <c:pt idx="222">
                  <c:v>45096</c:v>
                </c:pt>
                <c:pt idx="223">
                  <c:v>45110</c:v>
                </c:pt>
                <c:pt idx="224">
                  <c:v>45161</c:v>
                </c:pt>
                <c:pt idx="225">
                  <c:v>45175</c:v>
                </c:pt>
                <c:pt idx="226">
                  <c:v>45213</c:v>
                </c:pt>
                <c:pt idx="227">
                  <c:v>45238</c:v>
                </c:pt>
                <c:pt idx="228">
                  <c:v>45264</c:v>
                </c:pt>
                <c:pt idx="229">
                  <c:v>45293</c:v>
                </c:pt>
                <c:pt idx="230">
                  <c:v>45334</c:v>
                </c:pt>
                <c:pt idx="231">
                  <c:v>45378</c:v>
                </c:pt>
                <c:pt idx="232">
                  <c:v>45399</c:v>
                </c:pt>
                <c:pt idx="233">
                  <c:v>45441</c:v>
                </c:pt>
                <c:pt idx="234">
                  <c:v>45458</c:v>
                </c:pt>
                <c:pt idx="235">
                  <c:v>45459</c:v>
                </c:pt>
                <c:pt idx="236">
                  <c:v>45460</c:v>
                </c:pt>
                <c:pt idx="237">
                  <c:v>45461</c:v>
                </c:pt>
                <c:pt idx="238">
                  <c:v>45462</c:v>
                </c:pt>
                <c:pt idx="239">
                  <c:v>45463</c:v>
                </c:pt>
                <c:pt idx="240">
                  <c:v>45464</c:v>
                </c:pt>
                <c:pt idx="241">
                  <c:v>45475</c:v>
                </c:pt>
                <c:pt idx="242">
                  <c:v>45511</c:v>
                </c:pt>
                <c:pt idx="243">
                  <c:v>45521</c:v>
                </c:pt>
                <c:pt idx="244">
                  <c:v>45522</c:v>
                </c:pt>
                <c:pt idx="245">
                  <c:v>45523</c:v>
                </c:pt>
                <c:pt idx="246">
                  <c:v>45524</c:v>
                </c:pt>
                <c:pt idx="247">
                  <c:v>45525</c:v>
                </c:pt>
                <c:pt idx="248">
                  <c:v>45526</c:v>
                </c:pt>
                <c:pt idx="249">
                  <c:v>45527</c:v>
                </c:pt>
                <c:pt idx="250">
                  <c:v>45528</c:v>
                </c:pt>
                <c:pt idx="251">
                  <c:v>45529</c:v>
                </c:pt>
                <c:pt idx="252">
                  <c:v>45538</c:v>
                </c:pt>
                <c:pt idx="253">
                  <c:v>45573</c:v>
                </c:pt>
                <c:pt idx="254">
                  <c:v>45601</c:v>
                </c:pt>
                <c:pt idx="255">
                  <c:v>45656</c:v>
                </c:pt>
                <c:pt idx="256">
                  <c:v>45663</c:v>
                </c:pt>
                <c:pt idx="257">
                  <c:v>45698</c:v>
                </c:pt>
                <c:pt idx="258">
                  <c:v>45733</c:v>
                </c:pt>
                <c:pt idx="259">
                  <c:v>45749</c:v>
                </c:pt>
                <c:pt idx="260">
                  <c:v>45803</c:v>
                </c:pt>
                <c:pt idx="261">
                  <c:v>45817</c:v>
                </c:pt>
              </c:numCache>
            </c:numRef>
          </c:cat>
          <c:val>
            <c:numRef>
              <c:f>'Est Pupio antes Llau Llau'!$K$2:$K$263</c:f>
              <c:numCache>
                <c:formatCode>General</c:formatCode>
                <c:ptCount val="262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  <c:pt idx="220">
                  <c:v>250</c:v>
                </c:pt>
                <c:pt idx="221">
                  <c:v>250</c:v>
                </c:pt>
                <c:pt idx="222">
                  <c:v>250</c:v>
                </c:pt>
                <c:pt idx="223">
                  <c:v>250</c:v>
                </c:pt>
                <c:pt idx="224">
                  <c:v>250</c:v>
                </c:pt>
                <c:pt idx="225">
                  <c:v>250</c:v>
                </c:pt>
                <c:pt idx="226">
                  <c:v>250</c:v>
                </c:pt>
                <c:pt idx="227">
                  <c:v>250</c:v>
                </c:pt>
                <c:pt idx="228">
                  <c:v>250</c:v>
                </c:pt>
                <c:pt idx="229">
                  <c:v>250</c:v>
                </c:pt>
                <c:pt idx="230">
                  <c:v>250</c:v>
                </c:pt>
                <c:pt idx="231">
                  <c:v>250</c:v>
                </c:pt>
                <c:pt idx="232">
                  <c:v>250</c:v>
                </c:pt>
                <c:pt idx="233">
                  <c:v>250</c:v>
                </c:pt>
                <c:pt idx="234">
                  <c:v>250</c:v>
                </c:pt>
                <c:pt idx="235">
                  <c:v>250</c:v>
                </c:pt>
                <c:pt idx="236">
                  <c:v>250</c:v>
                </c:pt>
                <c:pt idx="237">
                  <c:v>250</c:v>
                </c:pt>
                <c:pt idx="238">
                  <c:v>250</c:v>
                </c:pt>
                <c:pt idx="239">
                  <c:v>250</c:v>
                </c:pt>
                <c:pt idx="240">
                  <c:v>250</c:v>
                </c:pt>
                <c:pt idx="241">
                  <c:v>250</c:v>
                </c:pt>
                <c:pt idx="242">
                  <c:v>250</c:v>
                </c:pt>
                <c:pt idx="243">
                  <c:v>250</c:v>
                </c:pt>
                <c:pt idx="244">
                  <c:v>250</c:v>
                </c:pt>
                <c:pt idx="245">
                  <c:v>250</c:v>
                </c:pt>
                <c:pt idx="246">
                  <c:v>250</c:v>
                </c:pt>
                <c:pt idx="247">
                  <c:v>250</c:v>
                </c:pt>
                <c:pt idx="248">
                  <c:v>250</c:v>
                </c:pt>
                <c:pt idx="249">
                  <c:v>250</c:v>
                </c:pt>
                <c:pt idx="250">
                  <c:v>250</c:v>
                </c:pt>
                <c:pt idx="251">
                  <c:v>250</c:v>
                </c:pt>
                <c:pt idx="252">
                  <c:v>250</c:v>
                </c:pt>
                <c:pt idx="253">
                  <c:v>250</c:v>
                </c:pt>
                <c:pt idx="254">
                  <c:v>250</c:v>
                </c:pt>
                <c:pt idx="255">
                  <c:v>250</c:v>
                </c:pt>
                <c:pt idx="256">
                  <c:v>250</c:v>
                </c:pt>
                <c:pt idx="257">
                  <c:v>250</c:v>
                </c:pt>
                <c:pt idx="258">
                  <c:v>250</c:v>
                </c:pt>
                <c:pt idx="259">
                  <c:v>250</c:v>
                </c:pt>
                <c:pt idx="260">
                  <c:v>250</c:v>
                </c:pt>
                <c:pt idx="261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59-48DD-9E6B-8BA958EE2C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367840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'Est Pupio antes Llau Llau'!$J$1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'Est Pupio antes Llau Llau'!$A$2:$A$263</c:f>
              <c:numCache>
                <c:formatCode>mmm\-yy</c:formatCode>
                <c:ptCount val="262"/>
                <c:pt idx="0">
                  <c:v>38353</c:v>
                </c:pt>
                <c:pt idx="1">
                  <c:v>38384</c:v>
                </c:pt>
                <c:pt idx="2">
                  <c:v>38432</c:v>
                </c:pt>
                <c:pt idx="3">
                  <c:v>38462</c:v>
                </c:pt>
                <c:pt idx="4">
                  <c:v>38484</c:v>
                </c:pt>
                <c:pt idx="5">
                  <c:v>38520</c:v>
                </c:pt>
                <c:pt idx="6">
                  <c:v>38545</c:v>
                </c:pt>
                <c:pt idx="7">
                  <c:v>38569</c:v>
                </c:pt>
                <c:pt idx="8">
                  <c:v>38617</c:v>
                </c:pt>
                <c:pt idx="9">
                  <c:v>38642</c:v>
                </c:pt>
                <c:pt idx="10">
                  <c:v>38671</c:v>
                </c:pt>
                <c:pt idx="11">
                  <c:v>38701</c:v>
                </c:pt>
                <c:pt idx="12">
                  <c:v>38726</c:v>
                </c:pt>
                <c:pt idx="13">
                  <c:v>38764</c:v>
                </c:pt>
                <c:pt idx="14">
                  <c:v>38790</c:v>
                </c:pt>
                <c:pt idx="15">
                  <c:v>38817</c:v>
                </c:pt>
                <c:pt idx="16">
                  <c:v>38868</c:v>
                </c:pt>
                <c:pt idx="17">
                  <c:v>38896</c:v>
                </c:pt>
                <c:pt idx="18">
                  <c:v>38910</c:v>
                </c:pt>
                <c:pt idx="19">
                  <c:v>38958</c:v>
                </c:pt>
                <c:pt idx="20">
                  <c:v>38972</c:v>
                </c:pt>
                <c:pt idx="21">
                  <c:v>39000</c:v>
                </c:pt>
                <c:pt idx="22">
                  <c:v>39051</c:v>
                </c:pt>
                <c:pt idx="23">
                  <c:v>39073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39235</c:v>
                </c:pt>
                <c:pt idx="30">
                  <c:v>39265</c:v>
                </c:pt>
                <c:pt idx="31">
                  <c:v>39296</c:v>
                </c:pt>
                <c:pt idx="32">
                  <c:v>39327</c:v>
                </c:pt>
                <c:pt idx="33">
                  <c:v>39357</c:v>
                </c:pt>
                <c:pt idx="34">
                  <c:v>39388</c:v>
                </c:pt>
                <c:pt idx="35">
                  <c:v>39418</c:v>
                </c:pt>
                <c:pt idx="36">
                  <c:v>39449</c:v>
                </c:pt>
                <c:pt idx="37">
                  <c:v>39480</c:v>
                </c:pt>
                <c:pt idx="38">
                  <c:v>39509</c:v>
                </c:pt>
                <c:pt idx="39">
                  <c:v>39540</c:v>
                </c:pt>
                <c:pt idx="40">
                  <c:v>39570</c:v>
                </c:pt>
                <c:pt idx="41">
                  <c:v>39601</c:v>
                </c:pt>
                <c:pt idx="42">
                  <c:v>39631</c:v>
                </c:pt>
                <c:pt idx="43">
                  <c:v>39662</c:v>
                </c:pt>
                <c:pt idx="44">
                  <c:v>39693</c:v>
                </c:pt>
                <c:pt idx="45">
                  <c:v>39723</c:v>
                </c:pt>
                <c:pt idx="46">
                  <c:v>39754</c:v>
                </c:pt>
                <c:pt idx="47">
                  <c:v>39784</c:v>
                </c:pt>
                <c:pt idx="48">
                  <c:v>39815</c:v>
                </c:pt>
                <c:pt idx="49">
                  <c:v>39846</c:v>
                </c:pt>
                <c:pt idx="50">
                  <c:v>39874</c:v>
                </c:pt>
                <c:pt idx="51">
                  <c:v>39905</c:v>
                </c:pt>
                <c:pt idx="52">
                  <c:v>39935</c:v>
                </c:pt>
                <c:pt idx="53">
                  <c:v>39966</c:v>
                </c:pt>
                <c:pt idx="54">
                  <c:v>39996</c:v>
                </c:pt>
                <c:pt idx="55">
                  <c:v>40027</c:v>
                </c:pt>
                <c:pt idx="56">
                  <c:v>40058</c:v>
                </c:pt>
                <c:pt idx="57">
                  <c:v>40088</c:v>
                </c:pt>
                <c:pt idx="58">
                  <c:v>40119</c:v>
                </c:pt>
                <c:pt idx="59">
                  <c:v>40149</c:v>
                </c:pt>
                <c:pt idx="60">
                  <c:v>40180</c:v>
                </c:pt>
                <c:pt idx="61">
                  <c:v>40211</c:v>
                </c:pt>
                <c:pt idx="62">
                  <c:v>40239</c:v>
                </c:pt>
                <c:pt idx="63">
                  <c:v>40270</c:v>
                </c:pt>
                <c:pt idx="64">
                  <c:v>40300</c:v>
                </c:pt>
                <c:pt idx="65">
                  <c:v>40331</c:v>
                </c:pt>
                <c:pt idx="66">
                  <c:v>40361</c:v>
                </c:pt>
                <c:pt idx="67">
                  <c:v>40392</c:v>
                </c:pt>
                <c:pt idx="68">
                  <c:v>40423</c:v>
                </c:pt>
                <c:pt idx="69">
                  <c:v>40453</c:v>
                </c:pt>
                <c:pt idx="70">
                  <c:v>40484</c:v>
                </c:pt>
                <c:pt idx="71">
                  <c:v>40514</c:v>
                </c:pt>
                <c:pt idx="72">
                  <c:v>40555</c:v>
                </c:pt>
                <c:pt idx="73">
                  <c:v>40587</c:v>
                </c:pt>
                <c:pt idx="74">
                  <c:v>40626</c:v>
                </c:pt>
                <c:pt idx="75">
                  <c:v>40644</c:v>
                </c:pt>
                <c:pt idx="76">
                  <c:v>40669</c:v>
                </c:pt>
                <c:pt idx="77">
                  <c:v>40718</c:v>
                </c:pt>
                <c:pt idx="78">
                  <c:v>40753</c:v>
                </c:pt>
                <c:pt idx="79">
                  <c:v>40786</c:v>
                </c:pt>
                <c:pt idx="80">
                  <c:v>40800</c:v>
                </c:pt>
                <c:pt idx="81">
                  <c:v>40822</c:v>
                </c:pt>
                <c:pt idx="82">
                  <c:v>40862</c:v>
                </c:pt>
                <c:pt idx="83">
                  <c:v>40904</c:v>
                </c:pt>
                <c:pt idx="84">
                  <c:v>40932</c:v>
                </c:pt>
                <c:pt idx="85">
                  <c:v>40940</c:v>
                </c:pt>
                <c:pt idx="86">
                  <c:v>40991</c:v>
                </c:pt>
                <c:pt idx="87">
                  <c:v>41002</c:v>
                </c:pt>
                <c:pt idx="88">
                  <c:v>41031</c:v>
                </c:pt>
                <c:pt idx="89">
                  <c:v>41080</c:v>
                </c:pt>
                <c:pt idx="90">
                  <c:v>41093</c:v>
                </c:pt>
                <c:pt idx="91">
                  <c:v>41128</c:v>
                </c:pt>
                <c:pt idx="92">
                  <c:v>41158</c:v>
                </c:pt>
                <c:pt idx="93">
                  <c:v>41202</c:v>
                </c:pt>
                <c:pt idx="94">
                  <c:v>41220</c:v>
                </c:pt>
                <c:pt idx="95">
                  <c:v>41255</c:v>
                </c:pt>
                <c:pt idx="96">
                  <c:v>41296</c:v>
                </c:pt>
                <c:pt idx="97">
                  <c:v>41311</c:v>
                </c:pt>
                <c:pt idx="98">
                  <c:v>41338</c:v>
                </c:pt>
                <c:pt idx="99">
                  <c:v>41366</c:v>
                </c:pt>
                <c:pt idx="100">
                  <c:v>41397</c:v>
                </c:pt>
                <c:pt idx="101">
                  <c:v>41452</c:v>
                </c:pt>
                <c:pt idx="102">
                  <c:v>41466</c:v>
                </c:pt>
                <c:pt idx="103">
                  <c:v>41494</c:v>
                </c:pt>
                <c:pt idx="104">
                  <c:v>41521</c:v>
                </c:pt>
                <c:pt idx="105">
                  <c:v>41548</c:v>
                </c:pt>
                <c:pt idx="106">
                  <c:v>41579</c:v>
                </c:pt>
                <c:pt idx="107">
                  <c:v>41611</c:v>
                </c:pt>
                <c:pt idx="108">
                  <c:v>41661</c:v>
                </c:pt>
                <c:pt idx="109">
                  <c:v>41688</c:v>
                </c:pt>
                <c:pt idx="110">
                  <c:v>41716</c:v>
                </c:pt>
                <c:pt idx="111">
                  <c:v>41733</c:v>
                </c:pt>
                <c:pt idx="112">
                  <c:v>41761</c:v>
                </c:pt>
                <c:pt idx="113">
                  <c:v>41815</c:v>
                </c:pt>
                <c:pt idx="114">
                  <c:v>41815</c:v>
                </c:pt>
                <c:pt idx="115">
                  <c:v>41829</c:v>
                </c:pt>
                <c:pt idx="116">
                  <c:v>41859</c:v>
                </c:pt>
                <c:pt idx="117">
                  <c:v>41886</c:v>
                </c:pt>
                <c:pt idx="118">
                  <c:v>41921</c:v>
                </c:pt>
                <c:pt idx="119">
                  <c:v>41951</c:v>
                </c:pt>
                <c:pt idx="120">
                  <c:v>41975</c:v>
                </c:pt>
                <c:pt idx="121">
                  <c:v>42006</c:v>
                </c:pt>
                <c:pt idx="122">
                  <c:v>42048</c:v>
                </c:pt>
                <c:pt idx="123">
                  <c:v>42075</c:v>
                </c:pt>
                <c:pt idx="124">
                  <c:v>42102</c:v>
                </c:pt>
                <c:pt idx="125">
                  <c:v>42133</c:v>
                </c:pt>
                <c:pt idx="126">
                  <c:v>42159</c:v>
                </c:pt>
                <c:pt idx="127">
                  <c:v>42186</c:v>
                </c:pt>
                <c:pt idx="128">
                  <c:v>42242</c:v>
                </c:pt>
                <c:pt idx="129">
                  <c:v>42271</c:v>
                </c:pt>
                <c:pt idx="130">
                  <c:v>42284</c:v>
                </c:pt>
                <c:pt idx="131">
                  <c:v>42311</c:v>
                </c:pt>
                <c:pt idx="132">
                  <c:v>42354</c:v>
                </c:pt>
                <c:pt idx="133">
                  <c:v>42381</c:v>
                </c:pt>
                <c:pt idx="134">
                  <c:v>42413</c:v>
                </c:pt>
                <c:pt idx="135">
                  <c:v>42437</c:v>
                </c:pt>
                <c:pt idx="136">
                  <c:v>42465</c:v>
                </c:pt>
                <c:pt idx="137">
                  <c:v>42508</c:v>
                </c:pt>
                <c:pt idx="138">
                  <c:v>42539</c:v>
                </c:pt>
                <c:pt idx="139">
                  <c:v>42552</c:v>
                </c:pt>
                <c:pt idx="140">
                  <c:v>42605</c:v>
                </c:pt>
                <c:pt idx="141">
                  <c:v>42633</c:v>
                </c:pt>
                <c:pt idx="142">
                  <c:v>42655</c:v>
                </c:pt>
                <c:pt idx="143">
                  <c:v>42692</c:v>
                </c:pt>
                <c:pt idx="144">
                  <c:v>42705</c:v>
                </c:pt>
                <c:pt idx="145">
                  <c:v>42736</c:v>
                </c:pt>
                <c:pt idx="146">
                  <c:v>42767</c:v>
                </c:pt>
                <c:pt idx="147">
                  <c:v>42795</c:v>
                </c:pt>
                <c:pt idx="148">
                  <c:v>42826</c:v>
                </c:pt>
                <c:pt idx="149">
                  <c:v>42856</c:v>
                </c:pt>
                <c:pt idx="150">
                  <c:v>42887</c:v>
                </c:pt>
                <c:pt idx="151">
                  <c:v>42940</c:v>
                </c:pt>
                <c:pt idx="152">
                  <c:v>42967</c:v>
                </c:pt>
                <c:pt idx="153">
                  <c:v>42997</c:v>
                </c:pt>
                <c:pt idx="154">
                  <c:v>43011</c:v>
                </c:pt>
                <c:pt idx="155">
                  <c:v>43058</c:v>
                </c:pt>
                <c:pt idx="156">
                  <c:v>43081</c:v>
                </c:pt>
                <c:pt idx="157">
                  <c:v>43110</c:v>
                </c:pt>
                <c:pt idx="158">
                  <c:v>43137</c:v>
                </c:pt>
                <c:pt idx="159">
                  <c:v>43180</c:v>
                </c:pt>
                <c:pt idx="160">
                  <c:v>43213</c:v>
                </c:pt>
                <c:pt idx="161">
                  <c:v>43223</c:v>
                </c:pt>
                <c:pt idx="162">
                  <c:v>43265</c:v>
                </c:pt>
                <c:pt idx="163">
                  <c:v>43294</c:v>
                </c:pt>
                <c:pt idx="164">
                  <c:v>43322</c:v>
                </c:pt>
                <c:pt idx="165">
                  <c:v>43347</c:v>
                </c:pt>
                <c:pt idx="166">
                  <c:v>43391</c:v>
                </c:pt>
                <c:pt idx="167">
                  <c:v>43417</c:v>
                </c:pt>
                <c:pt idx="168">
                  <c:v>43436</c:v>
                </c:pt>
                <c:pt idx="169">
                  <c:v>43473</c:v>
                </c:pt>
                <c:pt idx="170">
                  <c:v>43501</c:v>
                </c:pt>
                <c:pt idx="171">
                  <c:v>43532</c:v>
                </c:pt>
                <c:pt idx="172">
                  <c:v>43558</c:v>
                </c:pt>
                <c:pt idx="173">
                  <c:v>43587</c:v>
                </c:pt>
                <c:pt idx="174">
                  <c:v>43642</c:v>
                </c:pt>
                <c:pt idx="175">
                  <c:v>43655</c:v>
                </c:pt>
                <c:pt idx="176">
                  <c:v>43678</c:v>
                </c:pt>
                <c:pt idx="177">
                  <c:v>43730</c:v>
                </c:pt>
                <c:pt idx="178">
                  <c:v>43753</c:v>
                </c:pt>
                <c:pt idx="179">
                  <c:v>43796</c:v>
                </c:pt>
                <c:pt idx="180">
                  <c:v>43824</c:v>
                </c:pt>
                <c:pt idx="181">
                  <c:v>43851</c:v>
                </c:pt>
                <c:pt idx="182">
                  <c:v>43884</c:v>
                </c:pt>
                <c:pt idx="183">
                  <c:v>43901</c:v>
                </c:pt>
                <c:pt idx="184">
                  <c:v>43936</c:v>
                </c:pt>
                <c:pt idx="185">
                  <c:v>43980</c:v>
                </c:pt>
                <c:pt idx="186">
                  <c:v>43992</c:v>
                </c:pt>
                <c:pt idx="187">
                  <c:v>44041</c:v>
                </c:pt>
                <c:pt idx="188">
                  <c:v>44062</c:v>
                </c:pt>
                <c:pt idx="189">
                  <c:v>44097</c:v>
                </c:pt>
                <c:pt idx="190">
                  <c:v>44108</c:v>
                </c:pt>
                <c:pt idx="191">
                  <c:v>44159</c:v>
                </c:pt>
                <c:pt idx="192">
                  <c:v>44181</c:v>
                </c:pt>
                <c:pt idx="193">
                  <c:v>44201</c:v>
                </c:pt>
                <c:pt idx="194">
                  <c:v>44237</c:v>
                </c:pt>
                <c:pt idx="195">
                  <c:v>44272</c:v>
                </c:pt>
                <c:pt idx="196">
                  <c:v>44287</c:v>
                </c:pt>
                <c:pt idx="197">
                  <c:v>44335</c:v>
                </c:pt>
                <c:pt idx="198">
                  <c:v>44349</c:v>
                </c:pt>
                <c:pt idx="199">
                  <c:v>44400</c:v>
                </c:pt>
                <c:pt idx="200">
                  <c:v>44411</c:v>
                </c:pt>
                <c:pt idx="201">
                  <c:v>44442</c:v>
                </c:pt>
                <c:pt idx="202">
                  <c:v>44475</c:v>
                </c:pt>
                <c:pt idx="203">
                  <c:v>44510</c:v>
                </c:pt>
                <c:pt idx="204">
                  <c:v>44538</c:v>
                </c:pt>
                <c:pt idx="205">
                  <c:v>44566</c:v>
                </c:pt>
                <c:pt idx="206">
                  <c:v>44608</c:v>
                </c:pt>
                <c:pt idx="207">
                  <c:v>44641</c:v>
                </c:pt>
                <c:pt idx="208">
                  <c:v>44663</c:v>
                </c:pt>
                <c:pt idx="209">
                  <c:v>44684</c:v>
                </c:pt>
                <c:pt idx="210">
                  <c:v>44733</c:v>
                </c:pt>
                <c:pt idx="211">
                  <c:v>44769</c:v>
                </c:pt>
                <c:pt idx="212">
                  <c:v>44783</c:v>
                </c:pt>
                <c:pt idx="213">
                  <c:v>44811</c:v>
                </c:pt>
                <c:pt idx="214">
                  <c:v>44845</c:v>
                </c:pt>
                <c:pt idx="215">
                  <c:v>44872</c:v>
                </c:pt>
                <c:pt idx="216">
                  <c:v>44900</c:v>
                </c:pt>
                <c:pt idx="217">
                  <c:v>44935</c:v>
                </c:pt>
                <c:pt idx="218">
                  <c:v>44963</c:v>
                </c:pt>
                <c:pt idx="219">
                  <c:v>45012</c:v>
                </c:pt>
                <c:pt idx="220">
                  <c:v>45040</c:v>
                </c:pt>
                <c:pt idx="221">
                  <c:v>45061</c:v>
                </c:pt>
                <c:pt idx="222">
                  <c:v>45096</c:v>
                </c:pt>
                <c:pt idx="223">
                  <c:v>45110</c:v>
                </c:pt>
                <c:pt idx="224">
                  <c:v>45161</c:v>
                </c:pt>
                <c:pt idx="225">
                  <c:v>45175</c:v>
                </c:pt>
                <c:pt idx="226">
                  <c:v>45213</c:v>
                </c:pt>
                <c:pt idx="227">
                  <c:v>45238</c:v>
                </c:pt>
                <c:pt idx="228">
                  <c:v>45264</c:v>
                </c:pt>
                <c:pt idx="229">
                  <c:v>45293</c:v>
                </c:pt>
                <c:pt idx="230">
                  <c:v>45334</c:v>
                </c:pt>
                <c:pt idx="231">
                  <c:v>45378</c:v>
                </c:pt>
                <c:pt idx="232">
                  <c:v>45399</c:v>
                </c:pt>
                <c:pt idx="233">
                  <c:v>45441</c:v>
                </c:pt>
                <c:pt idx="234">
                  <c:v>45458</c:v>
                </c:pt>
                <c:pt idx="235">
                  <c:v>45459</c:v>
                </c:pt>
                <c:pt idx="236">
                  <c:v>45460</c:v>
                </c:pt>
                <c:pt idx="237">
                  <c:v>45461</c:v>
                </c:pt>
                <c:pt idx="238">
                  <c:v>45462</c:v>
                </c:pt>
                <c:pt idx="239">
                  <c:v>45463</c:v>
                </c:pt>
                <c:pt idx="240">
                  <c:v>45464</c:v>
                </c:pt>
                <c:pt idx="241">
                  <c:v>45475</c:v>
                </c:pt>
                <c:pt idx="242">
                  <c:v>45511</c:v>
                </c:pt>
                <c:pt idx="243">
                  <c:v>45521</c:v>
                </c:pt>
                <c:pt idx="244">
                  <c:v>45522</c:v>
                </c:pt>
                <c:pt idx="245">
                  <c:v>45523</c:v>
                </c:pt>
                <c:pt idx="246">
                  <c:v>45524</c:v>
                </c:pt>
                <c:pt idx="247">
                  <c:v>45525</c:v>
                </c:pt>
                <c:pt idx="248">
                  <c:v>45526</c:v>
                </c:pt>
                <c:pt idx="249">
                  <c:v>45527</c:v>
                </c:pt>
                <c:pt idx="250">
                  <c:v>45528</c:v>
                </c:pt>
                <c:pt idx="251">
                  <c:v>45529</c:v>
                </c:pt>
                <c:pt idx="252">
                  <c:v>45538</c:v>
                </c:pt>
                <c:pt idx="253">
                  <c:v>45573</c:v>
                </c:pt>
                <c:pt idx="254">
                  <c:v>45601</c:v>
                </c:pt>
                <c:pt idx="255">
                  <c:v>45656</c:v>
                </c:pt>
                <c:pt idx="256">
                  <c:v>45663</c:v>
                </c:pt>
                <c:pt idx="257">
                  <c:v>45698</c:v>
                </c:pt>
                <c:pt idx="258">
                  <c:v>45733</c:v>
                </c:pt>
                <c:pt idx="259">
                  <c:v>45749</c:v>
                </c:pt>
                <c:pt idx="260">
                  <c:v>45803</c:v>
                </c:pt>
                <c:pt idx="261">
                  <c:v>45817</c:v>
                </c:pt>
              </c:numCache>
            </c:numRef>
          </c:xVal>
          <c:yVal>
            <c:numRef>
              <c:f>'Est Pupio antes Llau Llau'!$J$2:$J$263</c:f>
              <c:numCache>
                <c:formatCode>General</c:formatCode>
                <c:ptCount val="262"/>
                <c:pt idx="2">
                  <c:v>68</c:v>
                </c:pt>
                <c:pt idx="3">
                  <c:v>63</c:v>
                </c:pt>
                <c:pt idx="4">
                  <c:v>67</c:v>
                </c:pt>
                <c:pt idx="5">
                  <c:v>75</c:v>
                </c:pt>
                <c:pt idx="6">
                  <c:v>79</c:v>
                </c:pt>
                <c:pt idx="7">
                  <c:v>68</c:v>
                </c:pt>
                <c:pt idx="8">
                  <c:v>48</c:v>
                </c:pt>
                <c:pt idx="9">
                  <c:v>40</c:v>
                </c:pt>
                <c:pt idx="10">
                  <c:v>73</c:v>
                </c:pt>
                <c:pt idx="11">
                  <c:v>47</c:v>
                </c:pt>
                <c:pt idx="12">
                  <c:v>87</c:v>
                </c:pt>
                <c:pt idx="13">
                  <c:v>124</c:v>
                </c:pt>
                <c:pt idx="14">
                  <c:v>66</c:v>
                </c:pt>
                <c:pt idx="15">
                  <c:v>65</c:v>
                </c:pt>
                <c:pt idx="16">
                  <c:v>86</c:v>
                </c:pt>
                <c:pt idx="17">
                  <c:v>107</c:v>
                </c:pt>
                <c:pt idx="18">
                  <c:v>54</c:v>
                </c:pt>
                <c:pt idx="19">
                  <c:v>64</c:v>
                </c:pt>
                <c:pt idx="20">
                  <c:v>62</c:v>
                </c:pt>
                <c:pt idx="21">
                  <c:v>78</c:v>
                </c:pt>
                <c:pt idx="22">
                  <c:v>113</c:v>
                </c:pt>
                <c:pt idx="23">
                  <c:v>100</c:v>
                </c:pt>
                <c:pt idx="24">
                  <c:v>105</c:v>
                </c:pt>
                <c:pt idx="25">
                  <c:v>55</c:v>
                </c:pt>
                <c:pt idx="26">
                  <c:v>45</c:v>
                </c:pt>
                <c:pt idx="27">
                  <c:v>54</c:v>
                </c:pt>
                <c:pt idx="28">
                  <c:v>96</c:v>
                </c:pt>
                <c:pt idx="29">
                  <c:v>61</c:v>
                </c:pt>
                <c:pt idx="30">
                  <c:v>83</c:v>
                </c:pt>
                <c:pt idx="31">
                  <c:v>56</c:v>
                </c:pt>
                <c:pt idx="32">
                  <c:v>68</c:v>
                </c:pt>
                <c:pt idx="33">
                  <c:v>57</c:v>
                </c:pt>
                <c:pt idx="34">
                  <c:v>36</c:v>
                </c:pt>
                <c:pt idx="35">
                  <c:v>62</c:v>
                </c:pt>
                <c:pt idx="36">
                  <c:v>76</c:v>
                </c:pt>
                <c:pt idx="37">
                  <c:v>71</c:v>
                </c:pt>
                <c:pt idx="38">
                  <c:v>77</c:v>
                </c:pt>
                <c:pt idx="39">
                  <c:v>100</c:v>
                </c:pt>
                <c:pt idx="40">
                  <c:v>76</c:v>
                </c:pt>
                <c:pt idx="41">
                  <c:v>79</c:v>
                </c:pt>
                <c:pt idx="42">
                  <c:v>70</c:v>
                </c:pt>
                <c:pt idx="43">
                  <c:v>81</c:v>
                </c:pt>
                <c:pt idx="44">
                  <c:v>69</c:v>
                </c:pt>
                <c:pt idx="45">
                  <c:v>57</c:v>
                </c:pt>
                <c:pt idx="46">
                  <c:v>45</c:v>
                </c:pt>
                <c:pt idx="47">
                  <c:v>63</c:v>
                </c:pt>
                <c:pt idx="48">
                  <c:v>29</c:v>
                </c:pt>
                <c:pt idx="49">
                  <c:v>32</c:v>
                </c:pt>
                <c:pt idx="50">
                  <c:v>54</c:v>
                </c:pt>
                <c:pt idx="51">
                  <c:v>47</c:v>
                </c:pt>
                <c:pt idx="52">
                  <c:v>40</c:v>
                </c:pt>
                <c:pt idx="53">
                  <c:v>56</c:v>
                </c:pt>
                <c:pt idx="54">
                  <c:v>72</c:v>
                </c:pt>
                <c:pt idx="55">
                  <c:v>85</c:v>
                </c:pt>
                <c:pt idx="56">
                  <c:v>96</c:v>
                </c:pt>
                <c:pt idx="57">
                  <c:v>104</c:v>
                </c:pt>
                <c:pt idx="58">
                  <c:v>32</c:v>
                </c:pt>
                <c:pt idx="59">
                  <c:v>39</c:v>
                </c:pt>
                <c:pt idx="60">
                  <c:v>27</c:v>
                </c:pt>
                <c:pt idx="61">
                  <c:v>53</c:v>
                </c:pt>
                <c:pt idx="62">
                  <c:v>58</c:v>
                </c:pt>
                <c:pt idx="63">
                  <c:v>77</c:v>
                </c:pt>
                <c:pt idx="64">
                  <c:v>37</c:v>
                </c:pt>
                <c:pt idx="65">
                  <c:v>44</c:v>
                </c:pt>
                <c:pt idx="66">
                  <c:v>52</c:v>
                </c:pt>
                <c:pt idx="67">
                  <c:v>65</c:v>
                </c:pt>
                <c:pt idx="68">
                  <c:v>39</c:v>
                </c:pt>
                <c:pt idx="69">
                  <c:v>61</c:v>
                </c:pt>
                <c:pt idx="70">
                  <c:v>57</c:v>
                </c:pt>
                <c:pt idx="71">
                  <c:v>82</c:v>
                </c:pt>
                <c:pt idx="72">
                  <c:v>16</c:v>
                </c:pt>
                <c:pt idx="73">
                  <c:v>82</c:v>
                </c:pt>
                <c:pt idx="74">
                  <c:v>57</c:v>
                </c:pt>
                <c:pt idx="75">
                  <c:v>51</c:v>
                </c:pt>
                <c:pt idx="76">
                  <c:v>65</c:v>
                </c:pt>
                <c:pt idx="77">
                  <c:v>59</c:v>
                </c:pt>
                <c:pt idx="78">
                  <c:v>46</c:v>
                </c:pt>
                <c:pt idx="79">
                  <c:v>14</c:v>
                </c:pt>
                <c:pt idx="80">
                  <c:v>40</c:v>
                </c:pt>
                <c:pt idx="81">
                  <c:v>41</c:v>
                </c:pt>
                <c:pt idx="82">
                  <c:v>45</c:v>
                </c:pt>
                <c:pt idx="83">
                  <c:v>48</c:v>
                </c:pt>
                <c:pt idx="84">
                  <c:v>56</c:v>
                </c:pt>
                <c:pt idx="85">
                  <c:v>44</c:v>
                </c:pt>
                <c:pt idx="86">
                  <c:v>54</c:v>
                </c:pt>
                <c:pt idx="87">
                  <c:v>53</c:v>
                </c:pt>
                <c:pt idx="88">
                  <c:v>50</c:v>
                </c:pt>
                <c:pt idx="89">
                  <c:v>48</c:v>
                </c:pt>
                <c:pt idx="90">
                  <c:v>54</c:v>
                </c:pt>
                <c:pt idx="91">
                  <c:v>41</c:v>
                </c:pt>
                <c:pt idx="92">
                  <c:v>43.7</c:v>
                </c:pt>
                <c:pt idx="93">
                  <c:v>37.799999999999997</c:v>
                </c:pt>
                <c:pt idx="94">
                  <c:v>38.6</c:v>
                </c:pt>
                <c:pt idx="95">
                  <c:v>42.8</c:v>
                </c:pt>
                <c:pt idx="96" formatCode="0.0">
                  <c:v>32.700000000000003</c:v>
                </c:pt>
                <c:pt idx="97" formatCode="0.0">
                  <c:v>35.799999999999997</c:v>
                </c:pt>
                <c:pt idx="98" formatCode="0.0">
                  <c:v>40.299999999999997</c:v>
                </c:pt>
                <c:pt idx="99" formatCode="0.0">
                  <c:v>35.4</c:v>
                </c:pt>
                <c:pt idx="100" formatCode="0.0">
                  <c:v>29.4</c:v>
                </c:pt>
                <c:pt idx="101" formatCode="0.0">
                  <c:v>31.6</c:v>
                </c:pt>
                <c:pt idx="102" formatCode="0.0">
                  <c:v>32.700000000000003</c:v>
                </c:pt>
                <c:pt idx="103" formatCode="0.0">
                  <c:v>15.2</c:v>
                </c:pt>
                <c:pt idx="104" formatCode="0.0">
                  <c:v>28.4</c:v>
                </c:pt>
                <c:pt idx="105" formatCode="0.0">
                  <c:v>33</c:v>
                </c:pt>
                <c:pt idx="106" formatCode="0.0">
                  <c:v>29.5</c:v>
                </c:pt>
                <c:pt idx="107" formatCode="0.0">
                  <c:v>38.799999999999997</c:v>
                </c:pt>
                <c:pt idx="108" formatCode="0.0">
                  <c:v>39</c:v>
                </c:pt>
                <c:pt idx="109" formatCode="0.0">
                  <c:v>28.3</c:v>
                </c:pt>
                <c:pt idx="110" formatCode="0.0">
                  <c:v>29.1</c:v>
                </c:pt>
                <c:pt idx="111" formatCode="0.0">
                  <c:v>34.700000000000003</c:v>
                </c:pt>
                <c:pt idx="112" formatCode="0.0">
                  <c:v>30.4</c:v>
                </c:pt>
                <c:pt idx="113">
                  <c:v>26.6</c:v>
                </c:pt>
                <c:pt idx="114">
                  <c:v>26.6</c:v>
                </c:pt>
                <c:pt idx="115">
                  <c:v>37.299999999999997</c:v>
                </c:pt>
                <c:pt idx="116">
                  <c:v>23.7</c:v>
                </c:pt>
                <c:pt idx="117">
                  <c:v>30.5</c:v>
                </c:pt>
                <c:pt idx="118">
                  <c:v>27.2</c:v>
                </c:pt>
                <c:pt idx="119">
                  <c:v>22.1</c:v>
                </c:pt>
                <c:pt idx="120">
                  <c:v>33</c:v>
                </c:pt>
                <c:pt idx="121">
                  <c:v>29.3</c:v>
                </c:pt>
                <c:pt idx="122">
                  <c:v>28.2</c:v>
                </c:pt>
                <c:pt idx="123">
                  <c:v>30</c:v>
                </c:pt>
                <c:pt idx="124">
                  <c:v>34.6</c:v>
                </c:pt>
                <c:pt idx="125">
                  <c:v>29.4</c:v>
                </c:pt>
                <c:pt idx="126">
                  <c:v>33.299999999999997</c:v>
                </c:pt>
                <c:pt idx="127">
                  <c:v>28.8</c:v>
                </c:pt>
                <c:pt idx="128">
                  <c:v>79.900000000000006</c:v>
                </c:pt>
                <c:pt idx="129">
                  <c:v>52.4</c:v>
                </c:pt>
                <c:pt idx="130">
                  <c:v>50.5</c:v>
                </c:pt>
                <c:pt idx="131">
                  <c:v>50.9</c:v>
                </c:pt>
                <c:pt idx="132">
                  <c:v>27.2</c:v>
                </c:pt>
                <c:pt idx="133">
                  <c:v>24.8</c:v>
                </c:pt>
                <c:pt idx="134">
                  <c:v>33.5</c:v>
                </c:pt>
                <c:pt idx="135">
                  <c:v>30.5</c:v>
                </c:pt>
                <c:pt idx="136">
                  <c:v>29.2</c:v>
                </c:pt>
                <c:pt idx="137">
                  <c:v>35.799999999999997</c:v>
                </c:pt>
                <c:pt idx="138">
                  <c:v>38.06</c:v>
                </c:pt>
                <c:pt idx="139">
                  <c:v>28.16</c:v>
                </c:pt>
                <c:pt idx="140">
                  <c:v>33.659999999999997</c:v>
                </c:pt>
                <c:pt idx="141">
                  <c:v>30.12</c:v>
                </c:pt>
                <c:pt idx="142">
                  <c:v>25.57</c:v>
                </c:pt>
                <c:pt idx="143">
                  <c:v>36.74</c:v>
                </c:pt>
                <c:pt idx="144">
                  <c:v>35.21</c:v>
                </c:pt>
                <c:pt idx="145">
                  <c:v>27.67</c:v>
                </c:pt>
                <c:pt idx="146">
                  <c:v>29</c:v>
                </c:pt>
                <c:pt idx="147">
                  <c:v>31.14</c:v>
                </c:pt>
                <c:pt idx="148">
                  <c:v>36</c:v>
                </c:pt>
                <c:pt idx="149">
                  <c:v>35</c:v>
                </c:pt>
                <c:pt idx="150">
                  <c:v>44</c:v>
                </c:pt>
                <c:pt idx="151">
                  <c:v>45</c:v>
                </c:pt>
                <c:pt idx="152">
                  <c:v>51</c:v>
                </c:pt>
                <c:pt idx="153">
                  <c:v>44</c:v>
                </c:pt>
                <c:pt idx="154">
                  <c:v>48</c:v>
                </c:pt>
                <c:pt idx="155">
                  <c:v>50</c:v>
                </c:pt>
                <c:pt idx="156">
                  <c:v>41</c:v>
                </c:pt>
                <c:pt idx="157">
                  <c:v>44</c:v>
                </c:pt>
                <c:pt idx="158">
                  <c:v>45</c:v>
                </c:pt>
                <c:pt idx="159">
                  <c:v>50</c:v>
                </c:pt>
                <c:pt idx="160">
                  <c:v>57</c:v>
                </c:pt>
                <c:pt idx="161">
                  <c:v>48</c:v>
                </c:pt>
                <c:pt idx="162">
                  <c:v>49</c:v>
                </c:pt>
                <c:pt idx="163">
                  <c:v>52</c:v>
                </c:pt>
                <c:pt idx="164">
                  <c:v>50</c:v>
                </c:pt>
                <c:pt idx="165">
                  <c:v>57</c:v>
                </c:pt>
                <c:pt idx="166">
                  <c:v>66</c:v>
                </c:pt>
                <c:pt idx="167">
                  <c:v>63</c:v>
                </c:pt>
                <c:pt idx="168">
                  <c:v>54</c:v>
                </c:pt>
                <c:pt idx="169">
                  <c:v>56</c:v>
                </c:pt>
                <c:pt idx="170">
                  <c:v>59</c:v>
                </c:pt>
                <c:pt idx="171">
                  <c:v>41</c:v>
                </c:pt>
                <c:pt idx="172">
                  <c:v>50</c:v>
                </c:pt>
                <c:pt idx="173">
                  <c:v>46</c:v>
                </c:pt>
                <c:pt idx="174">
                  <c:v>66</c:v>
                </c:pt>
                <c:pt idx="175">
                  <c:v>53</c:v>
                </c:pt>
                <c:pt idx="176">
                  <c:v>57</c:v>
                </c:pt>
                <c:pt idx="177">
                  <c:v>85.7</c:v>
                </c:pt>
                <c:pt idx="178">
                  <c:v>76.7</c:v>
                </c:pt>
                <c:pt idx="179">
                  <c:v>101</c:v>
                </c:pt>
                <c:pt idx="180">
                  <c:v>134</c:v>
                </c:pt>
                <c:pt idx="181">
                  <c:v>103</c:v>
                </c:pt>
                <c:pt idx="182">
                  <c:v>102</c:v>
                </c:pt>
                <c:pt idx="183">
                  <c:v>96.7</c:v>
                </c:pt>
                <c:pt idx="184">
                  <c:v>56.2</c:v>
                </c:pt>
                <c:pt idx="185">
                  <c:v>56</c:v>
                </c:pt>
                <c:pt idx="186">
                  <c:v>53</c:v>
                </c:pt>
                <c:pt idx="187">
                  <c:v>79</c:v>
                </c:pt>
                <c:pt idx="188">
                  <c:v>88</c:v>
                </c:pt>
                <c:pt idx="189">
                  <c:v>90.85</c:v>
                </c:pt>
                <c:pt idx="190">
                  <c:v>77.42</c:v>
                </c:pt>
                <c:pt idx="191">
                  <c:v>57.39</c:v>
                </c:pt>
                <c:pt idx="192">
                  <c:v>37.409999999999997</c:v>
                </c:pt>
                <c:pt idx="193">
                  <c:v>42.18</c:v>
                </c:pt>
                <c:pt idx="194">
                  <c:v>34.65</c:v>
                </c:pt>
                <c:pt idx="195">
                  <c:v>41.8</c:v>
                </c:pt>
                <c:pt idx="196">
                  <c:v>34.61</c:v>
                </c:pt>
                <c:pt idx="197">
                  <c:v>21.73</c:v>
                </c:pt>
                <c:pt idx="198">
                  <c:v>20.03</c:v>
                </c:pt>
                <c:pt idx="199">
                  <c:v>32.31</c:v>
                </c:pt>
                <c:pt idx="200">
                  <c:v>20.02</c:v>
                </c:pt>
                <c:pt idx="201">
                  <c:v>24.45</c:v>
                </c:pt>
                <c:pt idx="202">
                  <c:v>32.08</c:v>
                </c:pt>
                <c:pt idx="203">
                  <c:v>31.25</c:v>
                </c:pt>
                <c:pt idx="204">
                  <c:v>22.66</c:v>
                </c:pt>
                <c:pt idx="205">
                  <c:v>22.72</c:v>
                </c:pt>
                <c:pt idx="206">
                  <c:v>34.36</c:v>
                </c:pt>
                <c:pt idx="207">
                  <c:v>29.94</c:v>
                </c:pt>
                <c:pt idx="208">
                  <c:v>27.49</c:v>
                </c:pt>
                <c:pt idx="209">
                  <c:v>33.06</c:v>
                </c:pt>
                <c:pt idx="210">
                  <c:v>25.05</c:v>
                </c:pt>
                <c:pt idx="211">
                  <c:v>35.200000000000003</c:v>
                </c:pt>
                <c:pt idx="212">
                  <c:v>28.17</c:v>
                </c:pt>
                <c:pt idx="213">
                  <c:v>28.1</c:v>
                </c:pt>
                <c:pt idx="214">
                  <c:v>30.92</c:v>
                </c:pt>
                <c:pt idx="215">
                  <c:v>24.97</c:v>
                </c:pt>
                <c:pt idx="216">
                  <c:v>33.4</c:v>
                </c:pt>
                <c:pt idx="217">
                  <c:v>33.520000000000003</c:v>
                </c:pt>
                <c:pt idx="218">
                  <c:v>32.5</c:v>
                </c:pt>
                <c:pt idx="219">
                  <c:v>39.06</c:v>
                </c:pt>
                <c:pt idx="220">
                  <c:v>33.57</c:v>
                </c:pt>
                <c:pt idx="221">
                  <c:v>32.51</c:v>
                </c:pt>
                <c:pt idx="222">
                  <c:v>41.55</c:v>
                </c:pt>
                <c:pt idx="223">
                  <c:v>31.08</c:v>
                </c:pt>
                <c:pt idx="224">
                  <c:v>28.17</c:v>
                </c:pt>
                <c:pt idx="225">
                  <c:v>29.08</c:v>
                </c:pt>
                <c:pt idx="226">
                  <c:v>35.549999999999997</c:v>
                </c:pt>
                <c:pt idx="227">
                  <c:v>38.36</c:v>
                </c:pt>
                <c:pt idx="228">
                  <c:v>39.81</c:v>
                </c:pt>
                <c:pt idx="229">
                  <c:v>30.67</c:v>
                </c:pt>
                <c:pt idx="230">
                  <c:v>38.020000000000003</c:v>
                </c:pt>
                <c:pt idx="231">
                  <c:v>41.47</c:v>
                </c:pt>
                <c:pt idx="232">
                  <c:v>38.67</c:v>
                </c:pt>
                <c:pt idx="233">
                  <c:v>49.73</c:v>
                </c:pt>
                <c:pt idx="234">
                  <c:v>78.14</c:v>
                </c:pt>
                <c:pt idx="235">
                  <c:v>100.07</c:v>
                </c:pt>
                <c:pt idx="236">
                  <c:v>163.13999999999999</c:v>
                </c:pt>
                <c:pt idx="237">
                  <c:v>112.33</c:v>
                </c:pt>
                <c:pt idx="238">
                  <c:v>111.45</c:v>
                </c:pt>
                <c:pt idx="239">
                  <c:v>112.63</c:v>
                </c:pt>
                <c:pt idx="240">
                  <c:v>119.9</c:v>
                </c:pt>
                <c:pt idx="241">
                  <c:v>100.03</c:v>
                </c:pt>
                <c:pt idx="242">
                  <c:v>47.53</c:v>
                </c:pt>
                <c:pt idx="243">
                  <c:v>43.49</c:v>
                </c:pt>
                <c:pt idx="244">
                  <c:v>42.28</c:v>
                </c:pt>
                <c:pt idx="245">
                  <c:v>38.659999999999997</c:v>
                </c:pt>
                <c:pt idx="246">
                  <c:v>40.53</c:v>
                </c:pt>
                <c:pt idx="247">
                  <c:v>39.86</c:v>
                </c:pt>
                <c:pt idx="248">
                  <c:v>36.39</c:v>
                </c:pt>
                <c:pt idx="249">
                  <c:v>39.28</c:v>
                </c:pt>
                <c:pt idx="250">
                  <c:v>35.21</c:v>
                </c:pt>
                <c:pt idx="251">
                  <c:v>57.03</c:v>
                </c:pt>
                <c:pt idx="252">
                  <c:v>38.42</c:v>
                </c:pt>
                <c:pt idx="253">
                  <c:v>43.34</c:v>
                </c:pt>
                <c:pt idx="254">
                  <c:v>46.7</c:v>
                </c:pt>
                <c:pt idx="255">
                  <c:v>51.07</c:v>
                </c:pt>
                <c:pt idx="256">
                  <c:v>51.89</c:v>
                </c:pt>
                <c:pt idx="257">
                  <c:v>42.57</c:v>
                </c:pt>
                <c:pt idx="258">
                  <c:v>50.11</c:v>
                </c:pt>
                <c:pt idx="259">
                  <c:v>42.16</c:v>
                </c:pt>
                <c:pt idx="260">
                  <c:v>39.25</c:v>
                </c:pt>
                <c:pt idx="261">
                  <c:v>46.33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9459-48DD-9E6B-8BA958EE2C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4367840"/>
        <c:axId val="1"/>
      </c:scatterChart>
      <c:dateAx>
        <c:axId val="624367840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Sulfatos (mg/l)</a:t>
                </a:r>
              </a:p>
            </c:rich>
          </c:tx>
          <c:layout>
            <c:manualLayout>
              <c:xMode val="edge"/>
              <c:yMode val="edge"/>
              <c:x val="3.0382503246095753E-2"/>
              <c:y val="0.24129776971595829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624367840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0611560459642062"/>
          <c:y val="0.84324394838319172"/>
          <c:w val="0.38833581505791354"/>
          <c:h val="0.11872998859435768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Cuncumén antes de confluencia Río Choapa</a:t>
            </a:r>
          </a:p>
        </c:rich>
      </c:tx>
      <c:layout>
        <c:manualLayout>
          <c:xMode val="edge"/>
          <c:yMode val="edge"/>
          <c:x val="0.27193337792537481"/>
          <c:y val="1.874749825137293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6034672268052929E-2"/>
          <c:y val="0.14325397507329835"/>
          <c:w val="0.88718324380393065"/>
          <c:h val="0.61273608917871281"/>
        </c:manualLayout>
      </c:layout>
      <c:lineChart>
        <c:grouping val="standard"/>
        <c:varyColors val="0"/>
        <c:ser>
          <c:idx val="0"/>
          <c:order val="1"/>
          <c:tx>
            <c:strRef>
              <c:f>'Cunc Antes Choap (1AM8)'!$K$1</c:f>
              <c:strCache>
                <c:ptCount val="1"/>
                <c:pt idx="0">
                  <c:v>Carga Histórica = 250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'Cunc Antes Choap (1AM8)'!$A$2:$A$300</c:f>
              <c:numCache>
                <c:formatCode>mmm\-yy</c:formatCode>
                <c:ptCount val="299"/>
                <c:pt idx="0">
                  <c:v>38359</c:v>
                </c:pt>
                <c:pt idx="1">
                  <c:v>38370</c:v>
                </c:pt>
                <c:pt idx="2">
                  <c:v>38371</c:v>
                </c:pt>
                <c:pt idx="3">
                  <c:v>38393</c:v>
                </c:pt>
                <c:pt idx="4">
                  <c:v>38400</c:v>
                </c:pt>
                <c:pt idx="5">
                  <c:v>38415</c:v>
                </c:pt>
                <c:pt idx="6">
                  <c:v>38429</c:v>
                </c:pt>
                <c:pt idx="7">
                  <c:v>38441</c:v>
                </c:pt>
                <c:pt idx="8">
                  <c:v>38450</c:v>
                </c:pt>
                <c:pt idx="9">
                  <c:v>38452</c:v>
                </c:pt>
                <c:pt idx="10">
                  <c:v>38454</c:v>
                </c:pt>
                <c:pt idx="11">
                  <c:v>38455</c:v>
                </c:pt>
                <c:pt idx="12">
                  <c:v>38456</c:v>
                </c:pt>
                <c:pt idx="13">
                  <c:v>38458</c:v>
                </c:pt>
                <c:pt idx="14">
                  <c:v>38459</c:v>
                </c:pt>
                <c:pt idx="15">
                  <c:v>38460</c:v>
                </c:pt>
                <c:pt idx="16">
                  <c:v>38461</c:v>
                </c:pt>
                <c:pt idx="17">
                  <c:v>38462</c:v>
                </c:pt>
                <c:pt idx="18">
                  <c:v>38475</c:v>
                </c:pt>
                <c:pt idx="19">
                  <c:v>38490</c:v>
                </c:pt>
                <c:pt idx="20">
                  <c:v>38510</c:v>
                </c:pt>
                <c:pt idx="21">
                  <c:v>38523</c:v>
                </c:pt>
                <c:pt idx="22">
                  <c:v>38538</c:v>
                </c:pt>
                <c:pt idx="23">
                  <c:v>38552</c:v>
                </c:pt>
                <c:pt idx="24">
                  <c:v>38565</c:v>
                </c:pt>
                <c:pt idx="25">
                  <c:v>38583</c:v>
                </c:pt>
                <c:pt idx="26">
                  <c:v>38596</c:v>
                </c:pt>
                <c:pt idx="27">
                  <c:v>38608</c:v>
                </c:pt>
                <c:pt idx="28">
                  <c:v>38629</c:v>
                </c:pt>
                <c:pt idx="29">
                  <c:v>38643</c:v>
                </c:pt>
                <c:pt idx="30">
                  <c:v>38659</c:v>
                </c:pt>
                <c:pt idx="31">
                  <c:v>38673</c:v>
                </c:pt>
                <c:pt idx="32">
                  <c:v>38691</c:v>
                </c:pt>
                <c:pt idx="33">
                  <c:v>38705</c:v>
                </c:pt>
                <c:pt idx="34">
                  <c:v>38721</c:v>
                </c:pt>
                <c:pt idx="35">
                  <c:v>38750</c:v>
                </c:pt>
                <c:pt idx="36">
                  <c:v>38779</c:v>
                </c:pt>
                <c:pt idx="37">
                  <c:v>38831</c:v>
                </c:pt>
                <c:pt idx="38">
                  <c:v>38860</c:v>
                </c:pt>
                <c:pt idx="39">
                  <c:v>38874</c:v>
                </c:pt>
                <c:pt idx="40">
                  <c:v>38915</c:v>
                </c:pt>
                <c:pt idx="41">
                  <c:v>38936</c:v>
                </c:pt>
                <c:pt idx="42">
                  <c:v>38980</c:v>
                </c:pt>
                <c:pt idx="43">
                  <c:v>39014</c:v>
                </c:pt>
                <c:pt idx="44">
                  <c:v>39042</c:v>
                </c:pt>
                <c:pt idx="45">
                  <c:v>39069</c:v>
                </c:pt>
                <c:pt idx="46">
                  <c:v>39112</c:v>
                </c:pt>
                <c:pt idx="47">
                  <c:v>39140</c:v>
                </c:pt>
                <c:pt idx="48">
                  <c:v>39155</c:v>
                </c:pt>
                <c:pt idx="49">
                  <c:v>39181</c:v>
                </c:pt>
                <c:pt idx="50">
                  <c:v>39209</c:v>
                </c:pt>
                <c:pt idx="51">
                  <c:v>39255</c:v>
                </c:pt>
                <c:pt idx="52">
                  <c:v>39273</c:v>
                </c:pt>
                <c:pt idx="53">
                  <c:v>39323</c:v>
                </c:pt>
                <c:pt idx="54">
                  <c:v>39328</c:v>
                </c:pt>
                <c:pt idx="55">
                  <c:v>39356</c:v>
                </c:pt>
                <c:pt idx="56">
                  <c:v>39402</c:v>
                </c:pt>
                <c:pt idx="57">
                  <c:v>39433</c:v>
                </c:pt>
                <c:pt idx="58">
                  <c:v>39454</c:v>
                </c:pt>
                <c:pt idx="59">
                  <c:v>39482</c:v>
                </c:pt>
                <c:pt idx="60">
                  <c:v>39517</c:v>
                </c:pt>
                <c:pt idx="61">
                  <c:v>39540</c:v>
                </c:pt>
                <c:pt idx="62">
                  <c:v>39546</c:v>
                </c:pt>
                <c:pt idx="63">
                  <c:v>39547</c:v>
                </c:pt>
                <c:pt idx="64">
                  <c:v>39554</c:v>
                </c:pt>
                <c:pt idx="65">
                  <c:v>39569</c:v>
                </c:pt>
                <c:pt idx="66">
                  <c:v>39573</c:v>
                </c:pt>
                <c:pt idx="67">
                  <c:v>39580</c:v>
                </c:pt>
                <c:pt idx="68">
                  <c:v>39587</c:v>
                </c:pt>
                <c:pt idx="69">
                  <c:v>39596</c:v>
                </c:pt>
                <c:pt idx="70">
                  <c:v>39601</c:v>
                </c:pt>
                <c:pt idx="71">
                  <c:v>39608</c:v>
                </c:pt>
                <c:pt idx="72">
                  <c:v>39616</c:v>
                </c:pt>
                <c:pt idx="73">
                  <c:v>39623</c:v>
                </c:pt>
                <c:pt idx="74">
                  <c:v>39637</c:v>
                </c:pt>
                <c:pt idx="75">
                  <c:v>39645</c:v>
                </c:pt>
                <c:pt idx="76">
                  <c:v>39652</c:v>
                </c:pt>
                <c:pt idx="77">
                  <c:v>39658</c:v>
                </c:pt>
                <c:pt idx="78">
                  <c:v>39666</c:v>
                </c:pt>
                <c:pt idx="79">
                  <c:v>39671</c:v>
                </c:pt>
                <c:pt idx="80">
                  <c:v>39672</c:v>
                </c:pt>
                <c:pt idx="81">
                  <c:v>39681</c:v>
                </c:pt>
                <c:pt idx="82">
                  <c:v>39686</c:v>
                </c:pt>
                <c:pt idx="83">
                  <c:v>39695</c:v>
                </c:pt>
                <c:pt idx="84">
                  <c:v>39701</c:v>
                </c:pt>
                <c:pt idx="85">
                  <c:v>39707</c:v>
                </c:pt>
                <c:pt idx="86">
                  <c:v>39714</c:v>
                </c:pt>
                <c:pt idx="87">
                  <c:v>39724</c:v>
                </c:pt>
                <c:pt idx="88">
                  <c:v>39730</c:v>
                </c:pt>
                <c:pt idx="89">
                  <c:v>39737</c:v>
                </c:pt>
                <c:pt idx="90">
                  <c:v>39742</c:v>
                </c:pt>
                <c:pt idx="91">
                  <c:v>39748</c:v>
                </c:pt>
                <c:pt idx="92">
                  <c:v>39757</c:v>
                </c:pt>
                <c:pt idx="93">
                  <c:v>39763</c:v>
                </c:pt>
                <c:pt idx="94">
                  <c:v>39785</c:v>
                </c:pt>
                <c:pt idx="95">
                  <c:v>39793</c:v>
                </c:pt>
                <c:pt idx="96">
                  <c:v>39800</c:v>
                </c:pt>
                <c:pt idx="97">
                  <c:v>39808</c:v>
                </c:pt>
                <c:pt idx="98">
                  <c:v>39821</c:v>
                </c:pt>
                <c:pt idx="99">
                  <c:v>39846</c:v>
                </c:pt>
                <c:pt idx="100">
                  <c:v>39894</c:v>
                </c:pt>
                <c:pt idx="101">
                  <c:v>39917</c:v>
                </c:pt>
                <c:pt idx="102">
                  <c:v>39946</c:v>
                </c:pt>
                <c:pt idx="103">
                  <c:v>39968</c:v>
                </c:pt>
                <c:pt idx="104">
                  <c:v>40011</c:v>
                </c:pt>
                <c:pt idx="105">
                  <c:v>40053</c:v>
                </c:pt>
                <c:pt idx="106">
                  <c:v>40080</c:v>
                </c:pt>
                <c:pt idx="107">
                  <c:v>40104</c:v>
                </c:pt>
                <c:pt idx="108">
                  <c:v>40136</c:v>
                </c:pt>
                <c:pt idx="109">
                  <c:v>40167</c:v>
                </c:pt>
                <c:pt idx="110">
                  <c:v>40202</c:v>
                </c:pt>
                <c:pt idx="111">
                  <c:v>40217</c:v>
                </c:pt>
                <c:pt idx="112">
                  <c:v>40245</c:v>
                </c:pt>
                <c:pt idx="113">
                  <c:v>40298</c:v>
                </c:pt>
                <c:pt idx="114">
                  <c:v>40311</c:v>
                </c:pt>
                <c:pt idx="115">
                  <c:v>40357</c:v>
                </c:pt>
                <c:pt idx="116">
                  <c:v>40387</c:v>
                </c:pt>
                <c:pt idx="117">
                  <c:v>40401</c:v>
                </c:pt>
                <c:pt idx="118">
                  <c:v>40428</c:v>
                </c:pt>
                <c:pt idx="119">
                  <c:v>40456</c:v>
                </c:pt>
                <c:pt idx="120">
                  <c:v>40491</c:v>
                </c:pt>
                <c:pt idx="121">
                  <c:v>40527</c:v>
                </c:pt>
                <c:pt idx="122">
                  <c:v>40549</c:v>
                </c:pt>
                <c:pt idx="123">
                  <c:v>40597</c:v>
                </c:pt>
                <c:pt idx="124">
                  <c:v>40611</c:v>
                </c:pt>
                <c:pt idx="125">
                  <c:v>40641</c:v>
                </c:pt>
                <c:pt idx="126">
                  <c:v>40681</c:v>
                </c:pt>
                <c:pt idx="127">
                  <c:v>40722</c:v>
                </c:pt>
                <c:pt idx="128">
                  <c:v>40751</c:v>
                </c:pt>
                <c:pt idx="129">
                  <c:v>40758</c:v>
                </c:pt>
                <c:pt idx="130">
                  <c:v>40807</c:v>
                </c:pt>
                <c:pt idx="131">
                  <c:v>40839</c:v>
                </c:pt>
                <c:pt idx="132">
                  <c:v>40863</c:v>
                </c:pt>
                <c:pt idx="133">
                  <c:v>40895</c:v>
                </c:pt>
                <c:pt idx="134">
                  <c:v>40921</c:v>
                </c:pt>
                <c:pt idx="135">
                  <c:v>40942</c:v>
                </c:pt>
                <c:pt idx="136">
                  <c:v>40979</c:v>
                </c:pt>
                <c:pt idx="137">
                  <c:v>41023</c:v>
                </c:pt>
                <c:pt idx="138">
                  <c:v>41052</c:v>
                </c:pt>
                <c:pt idx="139">
                  <c:v>41075</c:v>
                </c:pt>
                <c:pt idx="140">
                  <c:v>41094</c:v>
                </c:pt>
                <c:pt idx="141">
                  <c:v>41122</c:v>
                </c:pt>
                <c:pt idx="142">
                  <c:v>41177</c:v>
                </c:pt>
                <c:pt idx="143">
                  <c:v>41193</c:v>
                </c:pt>
                <c:pt idx="144">
                  <c:v>41220</c:v>
                </c:pt>
                <c:pt idx="145">
                  <c:v>41247</c:v>
                </c:pt>
                <c:pt idx="146">
                  <c:v>41278</c:v>
                </c:pt>
                <c:pt idx="147">
                  <c:v>41322</c:v>
                </c:pt>
                <c:pt idx="148">
                  <c:v>41334</c:v>
                </c:pt>
                <c:pt idx="149">
                  <c:v>41373</c:v>
                </c:pt>
                <c:pt idx="150">
                  <c:v>41402</c:v>
                </c:pt>
                <c:pt idx="151">
                  <c:v>41431</c:v>
                </c:pt>
                <c:pt idx="152">
                  <c:v>41458</c:v>
                </c:pt>
                <c:pt idx="153">
                  <c:v>41488</c:v>
                </c:pt>
                <c:pt idx="154">
                  <c:v>41541</c:v>
                </c:pt>
                <c:pt idx="155">
                  <c:v>41555</c:v>
                </c:pt>
                <c:pt idx="156">
                  <c:v>41586</c:v>
                </c:pt>
                <c:pt idx="157">
                  <c:v>41618</c:v>
                </c:pt>
                <c:pt idx="158">
                  <c:v>41667</c:v>
                </c:pt>
                <c:pt idx="159">
                  <c:v>41683</c:v>
                </c:pt>
                <c:pt idx="160">
                  <c:v>41724</c:v>
                </c:pt>
                <c:pt idx="161">
                  <c:v>41753</c:v>
                </c:pt>
                <c:pt idx="162">
                  <c:v>41780</c:v>
                </c:pt>
                <c:pt idx="163">
                  <c:v>41796</c:v>
                </c:pt>
                <c:pt idx="164">
                  <c:v>41838</c:v>
                </c:pt>
                <c:pt idx="165">
                  <c:v>41881</c:v>
                </c:pt>
                <c:pt idx="166">
                  <c:v>41903</c:v>
                </c:pt>
                <c:pt idx="167">
                  <c:v>41928</c:v>
                </c:pt>
                <c:pt idx="168">
                  <c:v>41968</c:v>
                </c:pt>
                <c:pt idx="169">
                  <c:v>42001</c:v>
                </c:pt>
                <c:pt idx="170">
                  <c:v>42005</c:v>
                </c:pt>
                <c:pt idx="171">
                  <c:v>42036</c:v>
                </c:pt>
                <c:pt idx="172">
                  <c:v>42065</c:v>
                </c:pt>
                <c:pt idx="173">
                  <c:v>42097</c:v>
                </c:pt>
                <c:pt idx="174">
                  <c:v>42128</c:v>
                </c:pt>
                <c:pt idx="175">
                  <c:v>42160</c:v>
                </c:pt>
                <c:pt idx="176">
                  <c:v>42191</c:v>
                </c:pt>
                <c:pt idx="177">
                  <c:v>42223</c:v>
                </c:pt>
                <c:pt idx="178">
                  <c:v>42255</c:v>
                </c:pt>
                <c:pt idx="179">
                  <c:v>42286</c:v>
                </c:pt>
                <c:pt idx="180">
                  <c:v>42318</c:v>
                </c:pt>
                <c:pt idx="181">
                  <c:v>42349</c:v>
                </c:pt>
                <c:pt idx="182">
                  <c:v>42378</c:v>
                </c:pt>
                <c:pt idx="183">
                  <c:v>42418</c:v>
                </c:pt>
                <c:pt idx="184">
                  <c:v>42449</c:v>
                </c:pt>
                <c:pt idx="185">
                  <c:v>42486</c:v>
                </c:pt>
                <c:pt idx="186">
                  <c:v>42500</c:v>
                </c:pt>
                <c:pt idx="187">
                  <c:v>42529</c:v>
                </c:pt>
                <c:pt idx="188">
                  <c:v>42552</c:v>
                </c:pt>
                <c:pt idx="189">
                  <c:v>42583</c:v>
                </c:pt>
                <c:pt idx="190">
                  <c:v>42614</c:v>
                </c:pt>
                <c:pt idx="191">
                  <c:v>42644</c:v>
                </c:pt>
                <c:pt idx="192">
                  <c:v>42675</c:v>
                </c:pt>
                <c:pt idx="193">
                  <c:v>42705</c:v>
                </c:pt>
                <c:pt idx="194">
                  <c:v>42736</c:v>
                </c:pt>
                <c:pt idx="195">
                  <c:v>42767</c:v>
                </c:pt>
                <c:pt idx="196">
                  <c:v>42795</c:v>
                </c:pt>
                <c:pt idx="197">
                  <c:v>42826</c:v>
                </c:pt>
                <c:pt idx="198">
                  <c:v>42856</c:v>
                </c:pt>
                <c:pt idx="199">
                  <c:v>42887</c:v>
                </c:pt>
                <c:pt idx="200">
                  <c:v>42917</c:v>
                </c:pt>
                <c:pt idx="201">
                  <c:v>42948</c:v>
                </c:pt>
                <c:pt idx="202">
                  <c:v>42979</c:v>
                </c:pt>
                <c:pt idx="203">
                  <c:v>43009</c:v>
                </c:pt>
                <c:pt idx="204">
                  <c:v>43040</c:v>
                </c:pt>
                <c:pt idx="205">
                  <c:v>43070</c:v>
                </c:pt>
                <c:pt idx="206">
                  <c:v>43101</c:v>
                </c:pt>
                <c:pt idx="207">
                  <c:v>43132</c:v>
                </c:pt>
                <c:pt idx="208">
                  <c:v>43160</c:v>
                </c:pt>
                <c:pt idx="209">
                  <c:v>43191</c:v>
                </c:pt>
                <c:pt idx="210">
                  <c:v>43221</c:v>
                </c:pt>
                <c:pt idx="211">
                  <c:v>43252</c:v>
                </c:pt>
                <c:pt idx="212">
                  <c:v>43282</c:v>
                </c:pt>
                <c:pt idx="213">
                  <c:v>43313</c:v>
                </c:pt>
                <c:pt idx="214">
                  <c:v>43344</c:v>
                </c:pt>
                <c:pt idx="215">
                  <c:v>43374</c:v>
                </c:pt>
                <c:pt idx="216">
                  <c:v>43405</c:v>
                </c:pt>
                <c:pt idx="217">
                  <c:v>43435</c:v>
                </c:pt>
                <c:pt idx="218">
                  <c:v>43468</c:v>
                </c:pt>
                <c:pt idx="219">
                  <c:v>43503</c:v>
                </c:pt>
                <c:pt idx="220">
                  <c:v>43530</c:v>
                </c:pt>
                <c:pt idx="221">
                  <c:v>43559</c:v>
                </c:pt>
                <c:pt idx="222">
                  <c:v>43593</c:v>
                </c:pt>
                <c:pt idx="223">
                  <c:v>43618</c:v>
                </c:pt>
                <c:pt idx="224">
                  <c:v>43648</c:v>
                </c:pt>
                <c:pt idx="225">
                  <c:v>43679</c:v>
                </c:pt>
                <c:pt idx="226">
                  <c:v>43714</c:v>
                </c:pt>
                <c:pt idx="227">
                  <c:v>43741</c:v>
                </c:pt>
                <c:pt idx="228">
                  <c:v>43770</c:v>
                </c:pt>
                <c:pt idx="229">
                  <c:v>43800</c:v>
                </c:pt>
                <c:pt idx="230">
                  <c:v>43831</c:v>
                </c:pt>
                <c:pt idx="231">
                  <c:v>43862</c:v>
                </c:pt>
                <c:pt idx="232">
                  <c:v>43891</c:v>
                </c:pt>
                <c:pt idx="233">
                  <c:v>43922</c:v>
                </c:pt>
                <c:pt idx="234">
                  <c:v>43952</c:v>
                </c:pt>
                <c:pt idx="235">
                  <c:v>43983</c:v>
                </c:pt>
                <c:pt idx="236">
                  <c:v>44015</c:v>
                </c:pt>
                <c:pt idx="237">
                  <c:v>44021</c:v>
                </c:pt>
                <c:pt idx="238">
                  <c:v>44026</c:v>
                </c:pt>
                <c:pt idx="239">
                  <c:v>44033</c:v>
                </c:pt>
                <c:pt idx="240">
                  <c:v>44054</c:v>
                </c:pt>
                <c:pt idx="241">
                  <c:v>44082</c:v>
                </c:pt>
                <c:pt idx="242">
                  <c:v>44105</c:v>
                </c:pt>
                <c:pt idx="243">
                  <c:v>44138</c:v>
                </c:pt>
                <c:pt idx="244">
                  <c:v>44178</c:v>
                </c:pt>
                <c:pt idx="245">
                  <c:v>44209</c:v>
                </c:pt>
                <c:pt idx="246">
                  <c:v>44240</c:v>
                </c:pt>
                <c:pt idx="247">
                  <c:v>44268</c:v>
                </c:pt>
                <c:pt idx="248">
                  <c:v>44299</c:v>
                </c:pt>
                <c:pt idx="249">
                  <c:v>44329</c:v>
                </c:pt>
                <c:pt idx="250">
                  <c:v>44360</c:v>
                </c:pt>
                <c:pt idx="251">
                  <c:v>44390</c:v>
                </c:pt>
                <c:pt idx="252">
                  <c:v>44421</c:v>
                </c:pt>
                <c:pt idx="253">
                  <c:v>44452</c:v>
                </c:pt>
                <c:pt idx="254">
                  <c:v>44482</c:v>
                </c:pt>
                <c:pt idx="255">
                  <c:v>44513</c:v>
                </c:pt>
                <c:pt idx="256">
                  <c:v>44543</c:v>
                </c:pt>
                <c:pt idx="257">
                  <c:v>44574</c:v>
                </c:pt>
                <c:pt idx="258">
                  <c:v>44605</c:v>
                </c:pt>
                <c:pt idx="259">
                  <c:v>44633</c:v>
                </c:pt>
                <c:pt idx="260">
                  <c:v>44664</c:v>
                </c:pt>
                <c:pt idx="261">
                  <c:v>44694</c:v>
                </c:pt>
                <c:pt idx="262">
                  <c:v>44725</c:v>
                </c:pt>
                <c:pt idx="263">
                  <c:v>44755</c:v>
                </c:pt>
                <c:pt idx="264">
                  <c:v>44786</c:v>
                </c:pt>
                <c:pt idx="265">
                  <c:v>44817</c:v>
                </c:pt>
                <c:pt idx="266">
                  <c:v>44847</c:v>
                </c:pt>
                <c:pt idx="267">
                  <c:v>44878</c:v>
                </c:pt>
                <c:pt idx="268">
                  <c:v>44908</c:v>
                </c:pt>
                <c:pt idx="269">
                  <c:v>44939</c:v>
                </c:pt>
                <c:pt idx="270">
                  <c:v>44970</c:v>
                </c:pt>
                <c:pt idx="271">
                  <c:v>44998</c:v>
                </c:pt>
                <c:pt idx="272">
                  <c:v>45029</c:v>
                </c:pt>
                <c:pt idx="273">
                  <c:v>45059</c:v>
                </c:pt>
                <c:pt idx="274">
                  <c:v>45090</c:v>
                </c:pt>
                <c:pt idx="275">
                  <c:v>45135</c:v>
                </c:pt>
                <c:pt idx="276">
                  <c:v>45150</c:v>
                </c:pt>
                <c:pt idx="277">
                  <c:v>45197</c:v>
                </c:pt>
                <c:pt idx="278">
                  <c:v>45209</c:v>
                </c:pt>
                <c:pt idx="279">
                  <c:v>45251</c:v>
                </c:pt>
                <c:pt idx="280">
                  <c:v>45289</c:v>
                </c:pt>
                <c:pt idx="281">
                  <c:v>45295</c:v>
                </c:pt>
                <c:pt idx="282">
                  <c:v>45336</c:v>
                </c:pt>
                <c:pt idx="283">
                  <c:v>45372</c:v>
                </c:pt>
                <c:pt idx="284">
                  <c:v>45400</c:v>
                </c:pt>
                <c:pt idx="285">
                  <c:v>45439</c:v>
                </c:pt>
                <c:pt idx="286">
                  <c:v>45449</c:v>
                </c:pt>
                <c:pt idx="287">
                  <c:v>45484</c:v>
                </c:pt>
                <c:pt idx="288">
                  <c:v>45533</c:v>
                </c:pt>
                <c:pt idx="289">
                  <c:v>45540</c:v>
                </c:pt>
                <c:pt idx="290">
                  <c:v>45587</c:v>
                </c:pt>
                <c:pt idx="291">
                  <c:v>45598</c:v>
                </c:pt>
                <c:pt idx="292">
                  <c:v>45636</c:v>
                </c:pt>
                <c:pt idx="293">
                  <c:v>45659</c:v>
                </c:pt>
                <c:pt idx="294">
                  <c:v>45715</c:v>
                </c:pt>
                <c:pt idx="295">
                  <c:v>45737</c:v>
                </c:pt>
                <c:pt idx="296">
                  <c:v>45771</c:v>
                </c:pt>
                <c:pt idx="297">
                  <c:v>45799</c:v>
                </c:pt>
                <c:pt idx="298">
                  <c:v>45834</c:v>
                </c:pt>
              </c:numCache>
            </c:numRef>
          </c:cat>
          <c:val>
            <c:numRef>
              <c:f>'Cunc Antes Choap (1AM8)'!$K$2:$K$300</c:f>
              <c:numCache>
                <c:formatCode>General</c:formatCode>
                <c:ptCount val="299"/>
                <c:pt idx="0">
                  <c:v>250</c:v>
                </c:pt>
                <c:pt idx="1">
                  <c:v>250</c:v>
                </c:pt>
                <c:pt idx="2">
                  <c:v>250</c:v>
                </c:pt>
                <c:pt idx="3">
                  <c:v>250</c:v>
                </c:pt>
                <c:pt idx="4">
                  <c:v>250</c:v>
                </c:pt>
                <c:pt idx="5">
                  <c:v>250</c:v>
                </c:pt>
                <c:pt idx="6">
                  <c:v>250</c:v>
                </c:pt>
                <c:pt idx="7">
                  <c:v>250</c:v>
                </c:pt>
                <c:pt idx="8">
                  <c:v>250</c:v>
                </c:pt>
                <c:pt idx="9">
                  <c:v>250</c:v>
                </c:pt>
                <c:pt idx="10">
                  <c:v>250</c:v>
                </c:pt>
                <c:pt idx="11">
                  <c:v>250</c:v>
                </c:pt>
                <c:pt idx="12">
                  <c:v>250</c:v>
                </c:pt>
                <c:pt idx="13">
                  <c:v>250</c:v>
                </c:pt>
                <c:pt idx="14">
                  <c:v>250</c:v>
                </c:pt>
                <c:pt idx="15">
                  <c:v>250</c:v>
                </c:pt>
                <c:pt idx="16">
                  <c:v>250</c:v>
                </c:pt>
                <c:pt idx="17">
                  <c:v>250</c:v>
                </c:pt>
                <c:pt idx="18">
                  <c:v>250</c:v>
                </c:pt>
                <c:pt idx="19">
                  <c:v>250</c:v>
                </c:pt>
                <c:pt idx="20">
                  <c:v>250</c:v>
                </c:pt>
                <c:pt idx="21">
                  <c:v>250</c:v>
                </c:pt>
                <c:pt idx="22">
                  <c:v>250</c:v>
                </c:pt>
                <c:pt idx="23">
                  <c:v>250</c:v>
                </c:pt>
                <c:pt idx="24">
                  <c:v>250</c:v>
                </c:pt>
                <c:pt idx="25">
                  <c:v>250</c:v>
                </c:pt>
                <c:pt idx="26">
                  <c:v>250</c:v>
                </c:pt>
                <c:pt idx="27">
                  <c:v>250</c:v>
                </c:pt>
                <c:pt idx="28">
                  <c:v>250</c:v>
                </c:pt>
                <c:pt idx="29">
                  <c:v>250</c:v>
                </c:pt>
                <c:pt idx="30">
                  <c:v>250</c:v>
                </c:pt>
                <c:pt idx="31">
                  <c:v>250</c:v>
                </c:pt>
                <c:pt idx="32">
                  <c:v>250</c:v>
                </c:pt>
                <c:pt idx="33">
                  <c:v>250</c:v>
                </c:pt>
                <c:pt idx="34">
                  <c:v>250</c:v>
                </c:pt>
                <c:pt idx="35">
                  <c:v>250</c:v>
                </c:pt>
                <c:pt idx="36">
                  <c:v>250</c:v>
                </c:pt>
                <c:pt idx="37">
                  <c:v>250</c:v>
                </c:pt>
                <c:pt idx="38">
                  <c:v>250</c:v>
                </c:pt>
                <c:pt idx="39">
                  <c:v>250</c:v>
                </c:pt>
                <c:pt idx="40">
                  <c:v>250</c:v>
                </c:pt>
                <c:pt idx="41">
                  <c:v>250</c:v>
                </c:pt>
                <c:pt idx="42">
                  <c:v>250</c:v>
                </c:pt>
                <c:pt idx="43">
                  <c:v>250</c:v>
                </c:pt>
                <c:pt idx="44">
                  <c:v>250</c:v>
                </c:pt>
                <c:pt idx="45">
                  <c:v>250</c:v>
                </c:pt>
                <c:pt idx="46">
                  <c:v>250</c:v>
                </c:pt>
                <c:pt idx="47">
                  <c:v>250</c:v>
                </c:pt>
                <c:pt idx="48">
                  <c:v>250</c:v>
                </c:pt>
                <c:pt idx="49">
                  <c:v>250</c:v>
                </c:pt>
                <c:pt idx="50">
                  <c:v>250</c:v>
                </c:pt>
                <c:pt idx="51">
                  <c:v>250</c:v>
                </c:pt>
                <c:pt idx="52">
                  <c:v>250</c:v>
                </c:pt>
                <c:pt idx="53">
                  <c:v>250</c:v>
                </c:pt>
                <c:pt idx="54">
                  <c:v>250</c:v>
                </c:pt>
                <c:pt idx="55">
                  <c:v>250</c:v>
                </c:pt>
                <c:pt idx="56">
                  <c:v>250</c:v>
                </c:pt>
                <c:pt idx="57">
                  <c:v>250</c:v>
                </c:pt>
                <c:pt idx="58">
                  <c:v>250</c:v>
                </c:pt>
                <c:pt idx="59">
                  <c:v>250</c:v>
                </c:pt>
                <c:pt idx="60">
                  <c:v>250</c:v>
                </c:pt>
                <c:pt idx="61">
                  <c:v>250</c:v>
                </c:pt>
                <c:pt idx="62">
                  <c:v>250</c:v>
                </c:pt>
                <c:pt idx="63">
                  <c:v>250</c:v>
                </c:pt>
                <c:pt idx="64">
                  <c:v>250</c:v>
                </c:pt>
                <c:pt idx="65">
                  <c:v>250</c:v>
                </c:pt>
                <c:pt idx="66">
                  <c:v>250</c:v>
                </c:pt>
                <c:pt idx="67">
                  <c:v>250</c:v>
                </c:pt>
                <c:pt idx="68">
                  <c:v>250</c:v>
                </c:pt>
                <c:pt idx="69">
                  <c:v>250</c:v>
                </c:pt>
                <c:pt idx="70">
                  <c:v>250</c:v>
                </c:pt>
                <c:pt idx="71">
                  <c:v>250</c:v>
                </c:pt>
                <c:pt idx="72">
                  <c:v>250</c:v>
                </c:pt>
                <c:pt idx="73">
                  <c:v>250</c:v>
                </c:pt>
                <c:pt idx="74">
                  <c:v>250</c:v>
                </c:pt>
                <c:pt idx="75">
                  <c:v>250</c:v>
                </c:pt>
                <c:pt idx="76">
                  <c:v>250</c:v>
                </c:pt>
                <c:pt idx="77">
                  <c:v>250</c:v>
                </c:pt>
                <c:pt idx="78">
                  <c:v>250</c:v>
                </c:pt>
                <c:pt idx="79">
                  <c:v>250</c:v>
                </c:pt>
                <c:pt idx="80">
                  <c:v>250</c:v>
                </c:pt>
                <c:pt idx="81">
                  <c:v>250</c:v>
                </c:pt>
                <c:pt idx="82">
                  <c:v>250</c:v>
                </c:pt>
                <c:pt idx="83">
                  <c:v>250</c:v>
                </c:pt>
                <c:pt idx="84">
                  <c:v>250</c:v>
                </c:pt>
                <c:pt idx="85">
                  <c:v>250</c:v>
                </c:pt>
                <c:pt idx="86">
                  <c:v>250</c:v>
                </c:pt>
                <c:pt idx="87">
                  <c:v>250</c:v>
                </c:pt>
                <c:pt idx="88">
                  <c:v>250</c:v>
                </c:pt>
                <c:pt idx="89">
                  <c:v>250</c:v>
                </c:pt>
                <c:pt idx="90">
                  <c:v>250</c:v>
                </c:pt>
                <c:pt idx="91">
                  <c:v>250</c:v>
                </c:pt>
                <c:pt idx="92">
                  <c:v>250</c:v>
                </c:pt>
                <c:pt idx="93">
                  <c:v>250</c:v>
                </c:pt>
                <c:pt idx="94">
                  <c:v>250</c:v>
                </c:pt>
                <c:pt idx="95">
                  <c:v>250</c:v>
                </c:pt>
                <c:pt idx="96">
                  <c:v>250</c:v>
                </c:pt>
                <c:pt idx="97">
                  <c:v>250</c:v>
                </c:pt>
                <c:pt idx="98">
                  <c:v>250</c:v>
                </c:pt>
                <c:pt idx="99">
                  <c:v>250</c:v>
                </c:pt>
                <c:pt idx="100">
                  <c:v>250</c:v>
                </c:pt>
                <c:pt idx="101">
                  <c:v>250</c:v>
                </c:pt>
                <c:pt idx="102">
                  <c:v>250</c:v>
                </c:pt>
                <c:pt idx="103">
                  <c:v>250</c:v>
                </c:pt>
                <c:pt idx="104">
                  <c:v>250</c:v>
                </c:pt>
                <c:pt idx="105">
                  <c:v>250</c:v>
                </c:pt>
                <c:pt idx="106">
                  <c:v>250</c:v>
                </c:pt>
                <c:pt idx="107">
                  <c:v>250</c:v>
                </c:pt>
                <c:pt idx="108">
                  <c:v>250</c:v>
                </c:pt>
                <c:pt idx="109">
                  <c:v>250</c:v>
                </c:pt>
                <c:pt idx="110">
                  <c:v>250</c:v>
                </c:pt>
                <c:pt idx="111">
                  <c:v>250</c:v>
                </c:pt>
                <c:pt idx="112">
                  <c:v>250</c:v>
                </c:pt>
                <c:pt idx="113">
                  <c:v>250</c:v>
                </c:pt>
                <c:pt idx="114">
                  <c:v>250</c:v>
                </c:pt>
                <c:pt idx="115">
                  <c:v>250</c:v>
                </c:pt>
                <c:pt idx="116">
                  <c:v>250</c:v>
                </c:pt>
                <c:pt idx="117">
                  <c:v>250</c:v>
                </c:pt>
                <c:pt idx="118">
                  <c:v>250</c:v>
                </c:pt>
                <c:pt idx="119">
                  <c:v>250</c:v>
                </c:pt>
                <c:pt idx="120">
                  <c:v>250</c:v>
                </c:pt>
                <c:pt idx="121">
                  <c:v>250</c:v>
                </c:pt>
                <c:pt idx="122">
                  <c:v>250</c:v>
                </c:pt>
                <c:pt idx="123">
                  <c:v>250</c:v>
                </c:pt>
                <c:pt idx="124">
                  <c:v>250</c:v>
                </c:pt>
                <c:pt idx="125">
                  <c:v>250</c:v>
                </c:pt>
                <c:pt idx="126">
                  <c:v>250</c:v>
                </c:pt>
                <c:pt idx="127">
                  <c:v>250</c:v>
                </c:pt>
                <c:pt idx="128">
                  <c:v>250</c:v>
                </c:pt>
                <c:pt idx="129">
                  <c:v>250</c:v>
                </c:pt>
                <c:pt idx="130">
                  <c:v>250</c:v>
                </c:pt>
                <c:pt idx="131">
                  <c:v>250</c:v>
                </c:pt>
                <c:pt idx="132">
                  <c:v>250</c:v>
                </c:pt>
                <c:pt idx="133">
                  <c:v>250</c:v>
                </c:pt>
                <c:pt idx="134">
                  <c:v>250</c:v>
                </c:pt>
                <c:pt idx="135">
                  <c:v>250</c:v>
                </c:pt>
                <c:pt idx="136">
                  <c:v>250</c:v>
                </c:pt>
                <c:pt idx="137">
                  <c:v>250</c:v>
                </c:pt>
                <c:pt idx="138">
                  <c:v>250</c:v>
                </c:pt>
                <c:pt idx="139">
                  <c:v>250</c:v>
                </c:pt>
                <c:pt idx="140">
                  <c:v>250</c:v>
                </c:pt>
                <c:pt idx="141">
                  <c:v>250</c:v>
                </c:pt>
                <c:pt idx="142">
                  <c:v>250</c:v>
                </c:pt>
                <c:pt idx="143">
                  <c:v>250</c:v>
                </c:pt>
                <c:pt idx="144">
                  <c:v>250</c:v>
                </c:pt>
                <c:pt idx="145">
                  <c:v>250</c:v>
                </c:pt>
                <c:pt idx="146">
                  <c:v>250</c:v>
                </c:pt>
                <c:pt idx="147">
                  <c:v>250</c:v>
                </c:pt>
                <c:pt idx="148">
                  <c:v>250</c:v>
                </c:pt>
                <c:pt idx="149">
                  <c:v>250</c:v>
                </c:pt>
                <c:pt idx="150">
                  <c:v>250</c:v>
                </c:pt>
                <c:pt idx="151">
                  <c:v>250</c:v>
                </c:pt>
                <c:pt idx="152">
                  <c:v>250</c:v>
                </c:pt>
                <c:pt idx="153">
                  <c:v>250</c:v>
                </c:pt>
                <c:pt idx="154">
                  <c:v>250</c:v>
                </c:pt>
                <c:pt idx="155">
                  <c:v>250</c:v>
                </c:pt>
                <c:pt idx="156">
                  <c:v>250</c:v>
                </c:pt>
                <c:pt idx="157">
                  <c:v>250</c:v>
                </c:pt>
                <c:pt idx="158">
                  <c:v>250</c:v>
                </c:pt>
                <c:pt idx="159">
                  <c:v>250</c:v>
                </c:pt>
                <c:pt idx="160">
                  <c:v>250</c:v>
                </c:pt>
                <c:pt idx="161">
                  <c:v>250</c:v>
                </c:pt>
                <c:pt idx="162">
                  <c:v>250</c:v>
                </c:pt>
                <c:pt idx="163">
                  <c:v>250</c:v>
                </c:pt>
                <c:pt idx="164">
                  <c:v>250</c:v>
                </c:pt>
                <c:pt idx="165">
                  <c:v>250</c:v>
                </c:pt>
                <c:pt idx="166">
                  <c:v>250</c:v>
                </c:pt>
                <c:pt idx="167">
                  <c:v>250</c:v>
                </c:pt>
                <c:pt idx="168">
                  <c:v>250</c:v>
                </c:pt>
                <c:pt idx="169">
                  <c:v>250</c:v>
                </c:pt>
                <c:pt idx="170">
                  <c:v>250</c:v>
                </c:pt>
                <c:pt idx="171">
                  <c:v>250</c:v>
                </c:pt>
                <c:pt idx="172">
                  <c:v>250</c:v>
                </c:pt>
                <c:pt idx="173">
                  <c:v>250</c:v>
                </c:pt>
                <c:pt idx="174">
                  <c:v>250</c:v>
                </c:pt>
                <c:pt idx="175">
                  <c:v>250</c:v>
                </c:pt>
                <c:pt idx="176">
                  <c:v>250</c:v>
                </c:pt>
                <c:pt idx="177">
                  <c:v>250</c:v>
                </c:pt>
                <c:pt idx="178">
                  <c:v>250</c:v>
                </c:pt>
                <c:pt idx="179">
                  <c:v>250</c:v>
                </c:pt>
                <c:pt idx="180">
                  <c:v>250</c:v>
                </c:pt>
                <c:pt idx="181">
                  <c:v>250</c:v>
                </c:pt>
                <c:pt idx="182">
                  <c:v>250</c:v>
                </c:pt>
                <c:pt idx="183">
                  <c:v>250</c:v>
                </c:pt>
                <c:pt idx="184">
                  <c:v>250</c:v>
                </c:pt>
                <c:pt idx="185">
                  <c:v>250</c:v>
                </c:pt>
                <c:pt idx="186">
                  <c:v>250</c:v>
                </c:pt>
                <c:pt idx="187">
                  <c:v>250</c:v>
                </c:pt>
                <c:pt idx="188">
                  <c:v>250</c:v>
                </c:pt>
                <c:pt idx="189">
                  <c:v>250</c:v>
                </c:pt>
                <c:pt idx="190">
                  <c:v>250</c:v>
                </c:pt>
                <c:pt idx="191">
                  <c:v>250</c:v>
                </c:pt>
                <c:pt idx="192">
                  <c:v>250</c:v>
                </c:pt>
                <c:pt idx="193">
                  <c:v>250</c:v>
                </c:pt>
                <c:pt idx="194">
                  <c:v>250</c:v>
                </c:pt>
                <c:pt idx="195">
                  <c:v>250</c:v>
                </c:pt>
                <c:pt idx="196">
                  <c:v>250</c:v>
                </c:pt>
                <c:pt idx="197">
                  <c:v>250</c:v>
                </c:pt>
                <c:pt idx="198">
                  <c:v>250</c:v>
                </c:pt>
                <c:pt idx="199">
                  <c:v>250</c:v>
                </c:pt>
                <c:pt idx="200">
                  <c:v>250</c:v>
                </c:pt>
                <c:pt idx="201">
                  <c:v>250</c:v>
                </c:pt>
                <c:pt idx="202">
                  <c:v>250</c:v>
                </c:pt>
                <c:pt idx="203">
                  <c:v>250</c:v>
                </c:pt>
                <c:pt idx="204">
                  <c:v>250</c:v>
                </c:pt>
                <c:pt idx="205">
                  <c:v>250</c:v>
                </c:pt>
                <c:pt idx="206">
                  <c:v>250</c:v>
                </c:pt>
                <c:pt idx="207">
                  <c:v>250</c:v>
                </c:pt>
                <c:pt idx="208">
                  <c:v>250</c:v>
                </c:pt>
                <c:pt idx="209">
                  <c:v>250</c:v>
                </c:pt>
                <c:pt idx="210">
                  <c:v>250</c:v>
                </c:pt>
                <c:pt idx="211">
                  <c:v>250</c:v>
                </c:pt>
                <c:pt idx="212">
                  <c:v>250</c:v>
                </c:pt>
                <c:pt idx="213">
                  <c:v>250</c:v>
                </c:pt>
                <c:pt idx="214">
                  <c:v>250</c:v>
                </c:pt>
                <c:pt idx="215">
                  <c:v>250</c:v>
                </c:pt>
                <c:pt idx="216">
                  <c:v>250</c:v>
                </c:pt>
                <c:pt idx="217">
                  <c:v>250</c:v>
                </c:pt>
                <c:pt idx="218">
                  <c:v>250</c:v>
                </c:pt>
                <c:pt idx="219">
                  <c:v>250</c:v>
                </c:pt>
                <c:pt idx="220">
                  <c:v>250</c:v>
                </c:pt>
                <c:pt idx="221">
                  <c:v>250</c:v>
                </c:pt>
                <c:pt idx="222">
                  <c:v>250</c:v>
                </c:pt>
                <c:pt idx="223">
                  <c:v>250</c:v>
                </c:pt>
                <c:pt idx="224">
                  <c:v>250</c:v>
                </c:pt>
                <c:pt idx="225">
                  <c:v>250</c:v>
                </c:pt>
                <c:pt idx="226">
                  <c:v>250</c:v>
                </c:pt>
                <c:pt idx="227">
                  <c:v>250</c:v>
                </c:pt>
                <c:pt idx="228">
                  <c:v>250</c:v>
                </c:pt>
                <c:pt idx="229">
                  <c:v>250</c:v>
                </c:pt>
                <c:pt idx="230">
                  <c:v>250</c:v>
                </c:pt>
                <c:pt idx="231">
                  <c:v>250</c:v>
                </c:pt>
                <c:pt idx="232">
                  <c:v>250</c:v>
                </c:pt>
                <c:pt idx="233">
                  <c:v>250</c:v>
                </c:pt>
                <c:pt idx="234">
                  <c:v>250</c:v>
                </c:pt>
                <c:pt idx="235">
                  <c:v>250</c:v>
                </c:pt>
                <c:pt idx="236">
                  <c:v>250</c:v>
                </c:pt>
                <c:pt idx="237">
                  <c:v>250</c:v>
                </c:pt>
                <c:pt idx="238">
                  <c:v>250</c:v>
                </c:pt>
                <c:pt idx="239">
                  <c:v>250</c:v>
                </c:pt>
                <c:pt idx="240">
                  <c:v>250</c:v>
                </c:pt>
                <c:pt idx="241">
                  <c:v>250</c:v>
                </c:pt>
                <c:pt idx="242">
                  <c:v>250</c:v>
                </c:pt>
                <c:pt idx="243">
                  <c:v>250</c:v>
                </c:pt>
                <c:pt idx="244">
                  <c:v>250</c:v>
                </c:pt>
                <c:pt idx="245">
                  <c:v>250</c:v>
                </c:pt>
                <c:pt idx="246">
                  <c:v>250</c:v>
                </c:pt>
                <c:pt idx="247">
                  <c:v>250</c:v>
                </c:pt>
                <c:pt idx="248">
                  <c:v>250</c:v>
                </c:pt>
                <c:pt idx="249">
                  <c:v>250</c:v>
                </c:pt>
                <c:pt idx="250">
                  <c:v>250</c:v>
                </c:pt>
                <c:pt idx="251">
                  <c:v>250</c:v>
                </c:pt>
                <c:pt idx="252">
                  <c:v>250</c:v>
                </c:pt>
                <c:pt idx="253">
                  <c:v>250</c:v>
                </c:pt>
                <c:pt idx="254">
                  <c:v>250</c:v>
                </c:pt>
                <c:pt idx="255">
                  <c:v>250</c:v>
                </c:pt>
                <c:pt idx="256">
                  <c:v>250</c:v>
                </c:pt>
                <c:pt idx="257">
                  <c:v>250</c:v>
                </c:pt>
                <c:pt idx="258">
                  <c:v>250</c:v>
                </c:pt>
                <c:pt idx="259">
                  <c:v>250</c:v>
                </c:pt>
                <c:pt idx="260">
                  <c:v>250</c:v>
                </c:pt>
                <c:pt idx="261">
                  <c:v>250</c:v>
                </c:pt>
                <c:pt idx="262">
                  <c:v>250</c:v>
                </c:pt>
                <c:pt idx="263">
                  <c:v>250</c:v>
                </c:pt>
                <c:pt idx="264">
                  <c:v>250</c:v>
                </c:pt>
                <c:pt idx="265">
                  <c:v>250</c:v>
                </c:pt>
                <c:pt idx="266">
                  <c:v>250</c:v>
                </c:pt>
                <c:pt idx="267">
                  <c:v>250</c:v>
                </c:pt>
                <c:pt idx="268">
                  <c:v>250</c:v>
                </c:pt>
                <c:pt idx="269">
                  <c:v>250</c:v>
                </c:pt>
                <c:pt idx="270">
                  <c:v>250</c:v>
                </c:pt>
                <c:pt idx="271">
                  <c:v>250</c:v>
                </c:pt>
                <c:pt idx="272">
                  <c:v>250</c:v>
                </c:pt>
                <c:pt idx="273">
                  <c:v>250</c:v>
                </c:pt>
                <c:pt idx="274">
                  <c:v>250</c:v>
                </c:pt>
                <c:pt idx="275">
                  <c:v>250</c:v>
                </c:pt>
                <c:pt idx="276">
                  <c:v>250</c:v>
                </c:pt>
                <c:pt idx="277">
                  <c:v>250</c:v>
                </c:pt>
                <c:pt idx="278">
                  <c:v>250</c:v>
                </c:pt>
                <c:pt idx="279">
                  <c:v>250</c:v>
                </c:pt>
                <c:pt idx="280">
                  <c:v>250</c:v>
                </c:pt>
                <c:pt idx="281">
                  <c:v>250</c:v>
                </c:pt>
                <c:pt idx="282">
                  <c:v>250</c:v>
                </c:pt>
                <c:pt idx="283">
                  <c:v>250</c:v>
                </c:pt>
                <c:pt idx="284">
                  <c:v>250</c:v>
                </c:pt>
                <c:pt idx="285">
                  <c:v>250</c:v>
                </c:pt>
                <c:pt idx="286">
                  <c:v>250</c:v>
                </c:pt>
                <c:pt idx="287">
                  <c:v>250</c:v>
                </c:pt>
                <c:pt idx="288">
                  <c:v>250</c:v>
                </c:pt>
                <c:pt idx="289">
                  <c:v>250</c:v>
                </c:pt>
                <c:pt idx="290">
                  <c:v>250</c:v>
                </c:pt>
                <c:pt idx="291">
                  <c:v>250</c:v>
                </c:pt>
                <c:pt idx="292">
                  <c:v>250</c:v>
                </c:pt>
                <c:pt idx="293">
                  <c:v>250</c:v>
                </c:pt>
                <c:pt idx="294">
                  <c:v>250</c:v>
                </c:pt>
                <c:pt idx="295">
                  <c:v>250</c:v>
                </c:pt>
                <c:pt idx="296">
                  <c:v>250</c:v>
                </c:pt>
                <c:pt idx="297">
                  <c:v>250</c:v>
                </c:pt>
                <c:pt idx="298">
                  <c:v>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E0-4CD3-BE78-91FA11DC7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587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'Cunc Antes Choap (1AM8)'!$J$1</c:f>
              <c:strCache>
                <c:ptCount val="1"/>
                <c:pt idx="0">
                  <c:v>Concentración Sulfato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'Cunc Antes Choap (1AM8)'!$A$2:$A$300</c:f>
              <c:numCache>
                <c:formatCode>mmm\-yy</c:formatCode>
                <c:ptCount val="299"/>
                <c:pt idx="0">
                  <c:v>38359</c:v>
                </c:pt>
                <c:pt idx="1">
                  <c:v>38370</c:v>
                </c:pt>
                <c:pt idx="2">
                  <c:v>38371</c:v>
                </c:pt>
                <c:pt idx="3">
                  <c:v>38393</c:v>
                </c:pt>
                <c:pt idx="4">
                  <c:v>38400</c:v>
                </c:pt>
                <c:pt idx="5">
                  <c:v>38415</c:v>
                </c:pt>
                <c:pt idx="6">
                  <c:v>38429</c:v>
                </c:pt>
                <c:pt idx="7">
                  <c:v>38441</c:v>
                </c:pt>
                <c:pt idx="8">
                  <c:v>38450</c:v>
                </c:pt>
                <c:pt idx="9">
                  <c:v>38452</c:v>
                </c:pt>
                <c:pt idx="10">
                  <c:v>38454</c:v>
                </c:pt>
                <c:pt idx="11">
                  <c:v>38455</c:v>
                </c:pt>
                <c:pt idx="12">
                  <c:v>38456</c:v>
                </c:pt>
                <c:pt idx="13">
                  <c:v>38458</c:v>
                </c:pt>
                <c:pt idx="14">
                  <c:v>38459</c:v>
                </c:pt>
                <c:pt idx="15">
                  <c:v>38460</c:v>
                </c:pt>
                <c:pt idx="16">
                  <c:v>38461</c:v>
                </c:pt>
                <c:pt idx="17">
                  <c:v>38462</c:v>
                </c:pt>
                <c:pt idx="18">
                  <c:v>38475</c:v>
                </c:pt>
                <c:pt idx="19">
                  <c:v>38490</c:v>
                </c:pt>
                <c:pt idx="20">
                  <c:v>38510</c:v>
                </c:pt>
                <c:pt idx="21">
                  <c:v>38523</c:v>
                </c:pt>
                <c:pt idx="22">
                  <c:v>38538</c:v>
                </c:pt>
                <c:pt idx="23">
                  <c:v>38552</c:v>
                </c:pt>
                <c:pt idx="24">
                  <c:v>38565</c:v>
                </c:pt>
                <c:pt idx="25">
                  <c:v>38583</c:v>
                </c:pt>
                <c:pt idx="26">
                  <c:v>38596</c:v>
                </c:pt>
                <c:pt idx="27">
                  <c:v>38608</c:v>
                </c:pt>
                <c:pt idx="28">
                  <c:v>38629</c:v>
                </c:pt>
                <c:pt idx="29">
                  <c:v>38643</c:v>
                </c:pt>
                <c:pt idx="30">
                  <c:v>38659</c:v>
                </c:pt>
                <c:pt idx="31">
                  <c:v>38673</c:v>
                </c:pt>
                <c:pt idx="32">
                  <c:v>38691</c:v>
                </c:pt>
                <c:pt idx="33">
                  <c:v>38705</c:v>
                </c:pt>
                <c:pt idx="34">
                  <c:v>38721</c:v>
                </c:pt>
                <c:pt idx="35">
                  <c:v>38750</c:v>
                </c:pt>
                <c:pt idx="36">
                  <c:v>38779</c:v>
                </c:pt>
                <c:pt idx="37">
                  <c:v>38831</c:v>
                </c:pt>
                <c:pt idx="38">
                  <c:v>38860</c:v>
                </c:pt>
                <c:pt idx="39">
                  <c:v>38874</c:v>
                </c:pt>
                <c:pt idx="40">
                  <c:v>38915</c:v>
                </c:pt>
                <c:pt idx="41">
                  <c:v>38936</c:v>
                </c:pt>
                <c:pt idx="42">
                  <c:v>38980</c:v>
                </c:pt>
                <c:pt idx="43">
                  <c:v>39014</c:v>
                </c:pt>
                <c:pt idx="44">
                  <c:v>39042</c:v>
                </c:pt>
                <c:pt idx="45">
                  <c:v>39069</c:v>
                </c:pt>
                <c:pt idx="46">
                  <c:v>39112</c:v>
                </c:pt>
                <c:pt idx="47">
                  <c:v>39140</c:v>
                </c:pt>
                <c:pt idx="48">
                  <c:v>39155</c:v>
                </c:pt>
                <c:pt idx="49">
                  <c:v>39181</c:v>
                </c:pt>
                <c:pt idx="50">
                  <c:v>39209</c:v>
                </c:pt>
                <c:pt idx="51">
                  <c:v>39255</c:v>
                </c:pt>
                <c:pt idx="52">
                  <c:v>39273</c:v>
                </c:pt>
                <c:pt idx="53">
                  <c:v>39323</c:v>
                </c:pt>
                <c:pt idx="54">
                  <c:v>39328</c:v>
                </c:pt>
                <c:pt idx="55">
                  <c:v>39356</c:v>
                </c:pt>
                <c:pt idx="56">
                  <c:v>39402</c:v>
                </c:pt>
                <c:pt idx="57">
                  <c:v>39433</c:v>
                </c:pt>
                <c:pt idx="58">
                  <c:v>39454</c:v>
                </c:pt>
                <c:pt idx="59">
                  <c:v>39482</c:v>
                </c:pt>
                <c:pt idx="60">
                  <c:v>39517</c:v>
                </c:pt>
                <c:pt idx="61">
                  <c:v>39540</c:v>
                </c:pt>
                <c:pt idx="62">
                  <c:v>39546</c:v>
                </c:pt>
                <c:pt idx="63">
                  <c:v>39547</c:v>
                </c:pt>
                <c:pt idx="64">
                  <c:v>39554</c:v>
                </c:pt>
                <c:pt idx="65">
                  <c:v>39569</c:v>
                </c:pt>
                <c:pt idx="66">
                  <c:v>39573</c:v>
                </c:pt>
                <c:pt idx="67">
                  <c:v>39580</c:v>
                </c:pt>
                <c:pt idx="68">
                  <c:v>39587</c:v>
                </c:pt>
                <c:pt idx="69">
                  <c:v>39596</c:v>
                </c:pt>
                <c:pt idx="70">
                  <c:v>39601</c:v>
                </c:pt>
                <c:pt idx="71">
                  <c:v>39608</c:v>
                </c:pt>
                <c:pt idx="72">
                  <c:v>39616</c:v>
                </c:pt>
                <c:pt idx="73">
                  <c:v>39623</c:v>
                </c:pt>
                <c:pt idx="74">
                  <c:v>39637</c:v>
                </c:pt>
                <c:pt idx="75">
                  <c:v>39645</c:v>
                </c:pt>
                <c:pt idx="76">
                  <c:v>39652</c:v>
                </c:pt>
                <c:pt idx="77">
                  <c:v>39658</c:v>
                </c:pt>
                <c:pt idx="78">
                  <c:v>39666</c:v>
                </c:pt>
                <c:pt idx="79">
                  <c:v>39671</c:v>
                </c:pt>
                <c:pt idx="80">
                  <c:v>39672</c:v>
                </c:pt>
                <c:pt idx="81">
                  <c:v>39681</c:v>
                </c:pt>
                <c:pt idx="82">
                  <c:v>39686</c:v>
                </c:pt>
                <c:pt idx="83">
                  <c:v>39695</c:v>
                </c:pt>
                <c:pt idx="84">
                  <c:v>39701</c:v>
                </c:pt>
                <c:pt idx="85">
                  <c:v>39707</c:v>
                </c:pt>
                <c:pt idx="86">
                  <c:v>39714</c:v>
                </c:pt>
                <c:pt idx="87">
                  <c:v>39724</c:v>
                </c:pt>
                <c:pt idx="88">
                  <c:v>39730</c:v>
                </c:pt>
                <c:pt idx="89">
                  <c:v>39737</c:v>
                </c:pt>
                <c:pt idx="90">
                  <c:v>39742</c:v>
                </c:pt>
                <c:pt idx="91">
                  <c:v>39748</c:v>
                </c:pt>
                <c:pt idx="92">
                  <c:v>39757</c:v>
                </c:pt>
                <c:pt idx="93">
                  <c:v>39763</c:v>
                </c:pt>
                <c:pt idx="94">
                  <c:v>39785</c:v>
                </c:pt>
                <c:pt idx="95">
                  <c:v>39793</c:v>
                </c:pt>
                <c:pt idx="96">
                  <c:v>39800</c:v>
                </c:pt>
                <c:pt idx="97">
                  <c:v>39808</c:v>
                </c:pt>
                <c:pt idx="98">
                  <c:v>39821</c:v>
                </c:pt>
                <c:pt idx="99">
                  <c:v>39846</c:v>
                </c:pt>
                <c:pt idx="100">
                  <c:v>39894</c:v>
                </c:pt>
                <c:pt idx="101">
                  <c:v>39917</c:v>
                </c:pt>
                <c:pt idx="102">
                  <c:v>39946</c:v>
                </c:pt>
                <c:pt idx="103">
                  <c:v>39968</c:v>
                </c:pt>
                <c:pt idx="104">
                  <c:v>40011</c:v>
                </c:pt>
                <c:pt idx="105">
                  <c:v>40053</c:v>
                </c:pt>
                <c:pt idx="106">
                  <c:v>40080</c:v>
                </c:pt>
                <c:pt idx="107">
                  <c:v>40104</c:v>
                </c:pt>
                <c:pt idx="108">
                  <c:v>40136</c:v>
                </c:pt>
                <c:pt idx="109">
                  <c:v>40167</c:v>
                </c:pt>
                <c:pt idx="110">
                  <c:v>40202</c:v>
                </c:pt>
                <c:pt idx="111">
                  <c:v>40217</c:v>
                </c:pt>
                <c:pt idx="112">
                  <c:v>40245</c:v>
                </c:pt>
                <c:pt idx="113">
                  <c:v>40298</c:v>
                </c:pt>
                <c:pt idx="114">
                  <c:v>40311</c:v>
                </c:pt>
                <c:pt idx="115">
                  <c:v>40357</c:v>
                </c:pt>
                <c:pt idx="116">
                  <c:v>40387</c:v>
                </c:pt>
                <c:pt idx="117">
                  <c:v>40401</c:v>
                </c:pt>
                <c:pt idx="118">
                  <c:v>40428</c:v>
                </c:pt>
                <c:pt idx="119">
                  <c:v>40456</c:v>
                </c:pt>
                <c:pt idx="120">
                  <c:v>40491</c:v>
                </c:pt>
                <c:pt idx="121">
                  <c:v>40527</c:v>
                </c:pt>
                <c:pt idx="122">
                  <c:v>40549</c:v>
                </c:pt>
                <c:pt idx="123">
                  <c:v>40597</c:v>
                </c:pt>
                <c:pt idx="124">
                  <c:v>40611</c:v>
                </c:pt>
                <c:pt idx="125">
                  <c:v>40641</c:v>
                </c:pt>
                <c:pt idx="126">
                  <c:v>40681</c:v>
                </c:pt>
                <c:pt idx="127">
                  <c:v>40722</c:v>
                </c:pt>
                <c:pt idx="128">
                  <c:v>40751</c:v>
                </c:pt>
                <c:pt idx="129">
                  <c:v>40758</c:v>
                </c:pt>
                <c:pt idx="130">
                  <c:v>40807</c:v>
                </c:pt>
                <c:pt idx="131">
                  <c:v>40839</c:v>
                </c:pt>
                <c:pt idx="132">
                  <c:v>40863</c:v>
                </c:pt>
                <c:pt idx="133">
                  <c:v>40895</c:v>
                </c:pt>
                <c:pt idx="134">
                  <c:v>40921</c:v>
                </c:pt>
                <c:pt idx="135">
                  <c:v>40942</c:v>
                </c:pt>
                <c:pt idx="136">
                  <c:v>40979</c:v>
                </c:pt>
                <c:pt idx="137">
                  <c:v>41023</c:v>
                </c:pt>
                <c:pt idx="138">
                  <c:v>41052</c:v>
                </c:pt>
                <c:pt idx="139">
                  <c:v>41075</c:v>
                </c:pt>
                <c:pt idx="140">
                  <c:v>41094</c:v>
                </c:pt>
                <c:pt idx="141">
                  <c:v>41122</c:v>
                </c:pt>
                <c:pt idx="142">
                  <c:v>41177</c:v>
                </c:pt>
                <c:pt idx="143">
                  <c:v>41193</c:v>
                </c:pt>
                <c:pt idx="144">
                  <c:v>41220</c:v>
                </c:pt>
                <c:pt idx="145">
                  <c:v>41247</c:v>
                </c:pt>
                <c:pt idx="146">
                  <c:v>41278</c:v>
                </c:pt>
                <c:pt idx="147">
                  <c:v>41322</c:v>
                </c:pt>
                <c:pt idx="148">
                  <c:v>41334</c:v>
                </c:pt>
                <c:pt idx="149">
                  <c:v>41373</c:v>
                </c:pt>
                <c:pt idx="150">
                  <c:v>41402</c:v>
                </c:pt>
                <c:pt idx="151">
                  <c:v>41431</c:v>
                </c:pt>
                <c:pt idx="152">
                  <c:v>41458</c:v>
                </c:pt>
                <c:pt idx="153">
                  <c:v>41488</c:v>
                </c:pt>
                <c:pt idx="154">
                  <c:v>41541</c:v>
                </c:pt>
                <c:pt idx="155">
                  <c:v>41555</c:v>
                </c:pt>
                <c:pt idx="156">
                  <c:v>41586</c:v>
                </c:pt>
                <c:pt idx="157">
                  <c:v>41618</c:v>
                </c:pt>
                <c:pt idx="158">
                  <c:v>41667</c:v>
                </c:pt>
                <c:pt idx="159">
                  <c:v>41683</c:v>
                </c:pt>
                <c:pt idx="160">
                  <c:v>41724</c:v>
                </c:pt>
                <c:pt idx="161">
                  <c:v>41753</c:v>
                </c:pt>
                <c:pt idx="162">
                  <c:v>41780</c:v>
                </c:pt>
                <c:pt idx="163">
                  <c:v>41796</c:v>
                </c:pt>
                <c:pt idx="164">
                  <c:v>41838</c:v>
                </c:pt>
                <c:pt idx="165">
                  <c:v>41881</c:v>
                </c:pt>
                <c:pt idx="166">
                  <c:v>41903</c:v>
                </c:pt>
                <c:pt idx="167">
                  <c:v>41928</c:v>
                </c:pt>
                <c:pt idx="168">
                  <c:v>41968</c:v>
                </c:pt>
                <c:pt idx="169">
                  <c:v>42001</c:v>
                </c:pt>
                <c:pt idx="170">
                  <c:v>42005</c:v>
                </c:pt>
                <c:pt idx="171">
                  <c:v>42036</c:v>
                </c:pt>
                <c:pt idx="172">
                  <c:v>42065</c:v>
                </c:pt>
                <c:pt idx="173">
                  <c:v>42097</c:v>
                </c:pt>
                <c:pt idx="174">
                  <c:v>42128</c:v>
                </c:pt>
                <c:pt idx="175">
                  <c:v>42160</c:v>
                </c:pt>
                <c:pt idx="176">
                  <c:v>42191</c:v>
                </c:pt>
                <c:pt idx="177">
                  <c:v>42223</c:v>
                </c:pt>
                <c:pt idx="178">
                  <c:v>42255</c:v>
                </c:pt>
                <c:pt idx="179">
                  <c:v>42286</c:v>
                </c:pt>
                <c:pt idx="180">
                  <c:v>42318</c:v>
                </c:pt>
                <c:pt idx="181">
                  <c:v>42349</c:v>
                </c:pt>
                <c:pt idx="182">
                  <c:v>42378</c:v>
                </c:pt>
                <c:pt idx="183">
                  <c:v>42418</c:v>
                </c:pt>
                <c:pt idx="184">
                  <c:v>42449</c:v>
                </c:pt>
                <c:pt idx="185">
                  <c:v>42486</c:v>
                </c:pt>
                <c:pt idx="186">
                  <c:v>42500</c:v>
                </c:pt>
                <c:pt idx="187">
                  <c:v>42529</c:v>
                </c:pt>
                <c:pt idx="188">
                  <c:v>42552</c:v>
                </c:pt>
                <c:pt idx="189">
                  <c:v>42583</c:v>
                </c:pt>
                <c:pt idx="190">
                  <c:v>42614</c:v>
                </c:pt>
                <c:pt idx="191">
                  <c:v>42644</c:v>
                </c:pt>
                <c:pt idx="192">
                  <c:v>42675</c:v>
                </c:pt>
                <c:pt idx="193">
                  <c:v>42705</c:v>
                </c:pt>
                <c:pt idx="194">
                  <c:v>42736</c:v>
                </c:pt>
                <c:pt idx="195">
                  <c:v>42767</c:v>
                </c:pt>
                <c:pt idx="196">
                  <c:v>42795</c:v>
                </c:pt>
                <c:pt idx="197">
                  <c:v>42826</c:v>
                </c:pt>
                <c:pt idx="198">
                  <c:v>42856</c:v>
                </c:pt>
                <c:pt idx="199">
                  <c:v>42887</c:v>
                </c:pt>
                <c:pt idx="200">
                  <c:v>42917</c:v>
                </c:pt>
                <c:pt idx="201">
                  <c:v>42948</c:v>
                </c:pt>
                <c:pt idx="202">
                  <c:v>42979</c:v>
                </c:pt>
                <c:pt idx="203">
                  <c:v>43009</c:v>
                </c:pt>
                <c:pt idx="204">
                  <c:v>43040</c:v>
                </c:pt>
                <c:pt idx="205">
                  <c:v>43070</c:v>
                </c:pt>
                <c:pt idx="206">
                  <c:v>43101</c:v>
                </c:pt>
                <c:pt idx="207">
                  <c:v>43132</c:v>
                </c:pt>
                <c:pt idx="208">
                  <c:v>43160</c:v>
                </c:pt>
                <c:pt idx="209">
                  <c:v>43191</c:v>
                </c:pt>
                <c:pt idx="210">
                  <c:v>43221</c:v>
                </c:pt>
                <c:pt idx="211">
                  <c:v>43252</c:v>
                </c:pt>
                <c:pt idx="212">
                  <c:v>43282</c:v>
                </c:pt>
                <c:pt idx="213">
                  <c:v>43313</c:v>
                </c:pt>
                <c:pt idx="214">
                  <c:v>43344</c:v>
                </c:pt>
                <c:pt idx="215">
                  <c:v>43374</c:v>
                </c:pt>
                <c:pt idx="216">
                  <c:v>43405</c:v>
                </c:pt>
                <c:pt idx="217">
                  <c:v>43435</c:v>
                </c:pt>
                <c:pt idx="218">
                  <c:v>43468</c:v>
                </c:pt>
                <c:pt idx="219">
                  <c:v>43503</c:v>
                </c:pt>
                <c:pt idx="220">
                  <c:v>43530</c:v>
                </c:pt>
                <c:pt idx="221">
                  <c:v>43559</c:v>
                </c:pt>
                <c:pt idx="222">
                  <c:v>43593</c:v>
                </c:pt>
                <c:pt idx="223">
                  <c:v>43618</c:v>
                </c:pt>
                <c:pt idx="224">
                  <c:v>43648</c:v>
                </c:pt>
                <c:pt idx="225">
                  <c:v>43679</c:v>
                </c:pt>
                <c:pt idx="226">
                  <c:v>43714</c:v>
                </c:pt>
                <c:pt idx="227">
                  <c:v>43741</c:v>
                </c:pt>
                <c:pt idx="228">
                  <c:v>43770</c:v>
                </c:pt>
                <c:pt idx="229">
                  <c:v>43800</c:v>
                </c:pt>
                <c:pt idx="230">
                  <c:v>43831</c:v>
                </c:pt>
                <c:pt idx="231">
                  <c:v>43862</c:v>
                </c:pt>
                <c:pt idx="232">
                  <c:v>43891</c:v>
                </c:pt>
                <c:pt idx="233">
                  <c:v>43922</c:v>
                </c:pt>
                <c:pt idx="234">
                  <c:v>43952</c:v>
                </c:pt>
                <c:pt idx="235">
                  <c:v>43983</c:v>
                </c:pt>
                <c:pt idx="236">
                  <c:v>44015</c:v>
                </c:pt>
                <c:pt idx="237">
                  <c:v>44021</c:v>
                </c:pt>
                <c:pt idx="238">
                  <c:v>44026</c:v>
                </c:pt>
                <c:pt idx="239">
                  <c:v>44033</c:v>
                </c:pt>
                <c:pt idx="240">
                  <c:v>44054</c:v>
                </c:pt>
                <c:pt idx="241">
                  <c:v>44082</c:v>
                </c:pt>
                <c:pt idx="242">
                  <c:v>44105</c:v>
                </c:pt>
                <c:pt idx="243">
                  <c:v>44138</c:v>
                </c:pt>
                <c:pt idx="244">
                  <c:v>44178</c:v>
                </c:pt>
                <c:pt idx="245">
                  <c:v>44209</c:v>
                </c:pt>
                <c:pt idx="246">
                  <c:v>44240</c:v>
                </c:pt>
                <c:pt idx="247">
                  <c:v>44268</c:v>
                </c:pt>
                <c:pt idx="248">
                  <c:v>44299</c:v>
                </c:pt>
                <c:pt idx="249">
                  <c:v>44329</c:v>
                </c:pt>
                <c:pt idx="250">
                  <c:v>44360</c:v>
                </c:pt>
                <c:pt idx="251">
                  <c:v>44390</c:v>
                </c:pt>
                <c:pt idx="252">
                  <c:v>44421</c:v>
                </c:pt>
                <c:pt idx="253">
                  <c:v>44452</c:v>
                </c:pt>
                <c:pt idx="254">
                  <c:v>44482</c:v>
                </c:pt>
                <c:pt idx="255">
                  <c:v>44513</c:v>
                </c:pt>
                <c:pt idx="256">
                  <c:v>44543</c:v>
                </c:pt>
                <c:pt idx="257">
                  <c:v>44574</c:v>
                </c:pt>
                <c:pt idx="258">
                  <c:v>44605</c:v>
                </c:pt>
                <c:pt idx="259">
                  <c:v>44633</c:v>
                </c:pt>
                <c:pt idx="260">
                  <c:v>44664</c:v>
                </c:pt>
                <c:pt idx="261">
                  <c:v>44694</c:v>
                </c:pt>
                <c:pt idx="262">
                  <c:v>44725</c:v>
                </c:pt>
                <c:pt idx="263">
                  <c:v>44755</c:v>
                </c:pt>
                <c:pt idx="264">
                  <c:v>44786</c:v>
                </c:pt>
                <c:pt idx="265">
                  <c:v>44817</c:v>
                </c:pt>
                <c:pt idx="266">
                  <c:v>44847</c:v>
                </c:pt>
                <c:pt idx="267">
                  <c:v>44878</c:v>
                </c:pt>
                <c:pt idx="268">
                  <c:v>44908</c:v>
                </c:pt>
                <c:pt idx="269">
                  <c:v>44939</c:v>
                </c:pt>
                <c:pt idx="270">
                  <c:v>44970</c:v>
                </c:pt>
                <c:pt idx="271">
                  <c:v>44998</c:v>
                </c:pt>
                <c:pt idx="272">
                  <c:v>45029</c:v>
                </c:pt>
                <c:pt idx="273">
                  <c:v>45059</c:v>
                </c:pt>
                <c:pt idx="274">
                  <c:v>45090</c:v>
                </c:pt>
                <c:pt idx="275">
                  <c:v>45135</c:v>
                </c:pt>
                <c:pt idx="276">
                  <c:v>45150</c:v>
                </c:pt>
                <c:pt idx="277">
                  <c:v>45197</c:v>
                </c:pt>
                <c:pt idx="278">
                  <c:v>45209</c:v>
                </c:pt>
                <c:pt idx="279">
                  <c:v>45251</c:v>
                </c:pt>
                <c:pt idx="280">
                  <c:v>45289</c:v>
                </c:pt>
                <c:pt idx="281">
                  <c:v>45295</c:v>
                </c:pt>
                <c:pt idx="282">
                  <c:v>45336</c:v>
                </c:pt>
                <c:pt idx="283">
                  <c:v>45372</c:v>
                </c:pt>
                <c:pt idx="284">
                  <c:v>45400</c:v>
                </c:pt>
                <c:pt idx="285">
                  <c:v>45439</c:v>
                </c:pt>
                <c:pt idx="286">
                  <c:v>45449</c:v>
                </c:pt>
                <c:pt idx="287">
                  <c:v>45484</c:v>
                </c:pt>
                <c:pt idx="288">
                  <c:v>45533</c:v>
                </c:pt>
                <c:pt idx="289">
                  <c:v>45540</c:v>
                </c:pt>
                <c:pt idx="290">
                  <c:v>45587</c:v>
                </c:pt>
                <c:pt idx="291">
                  <c:v>45598</c:v>
                </c:pt>
                <c:pt idx="292">
                  <c:v>45636</c:v>
                </c:pt>
                <c:pt idx="293">
                  <c:v>45659</c:v>
                </c:pt>
                <c:pt idx="294">
                  <c:v>45715</c:v>
                </c:pt>
                <c:pt idx="295">
                  <c:v>45737</c:v>
                </c:pt>
                <c:pt idx="296">
                  <c:v>45771</c:v>
                </c:pt>
                <c:pt idx="297">
                  <c:v>45799</c:v>
                </c:pt>
                <c:pt idx="298">
                  <c:v>45834</c:v>
                </c:pt>
              </c:numCache>
            </c:numRef>
          </c:xVal>
          <c:yVal>
            <c:numRef>
              <c:f>'Cunc Antes Choap (1AM8)'!$J$2:$J$300</c:f>
              <c:numCache>
                <c:formatCode>General</c:formatCode>
                <c:ptCount val="299"/>
                <c:pt idx="0">
                  <c:v>570</c:v>
                </c:pt>
                <c:pt idx="1">
                  <c:v>550</c:v>
                </c:pt>
                <c:pt idx="2">
                  <c:v>550</c:v>
                </c:pt>
                <c:pt idx="3">
                  <c:v>650</c:v>
                </c:pt>
                <c:pt idx="4">
                  <c:v>300</c:v>
                </c:pt>
                <c:pt idx="5">
                  <c:v>290</c:v>
                </c:pt>
                <c:pt idx="6">
                  <c:v>300</c:v>
                </c:pt>
                <c:pt idx="7">
                  <c:v>340</c:v>
                </c:pt>
                <c:pt idx="8">
                  <c:v>320</c:v>
                </c:pt>
                <c:pt idx="9">
                  <c:v>320</c:v>
                </c:pt>
                <c:pt idx="10">
                  <c:v>320</c:v>
                </c:pt>
                <c:pt idx="11">
                  <c:v>300</c:v>
                </c:pt>
                <c:pt idx="12">
                  <c:v>310</c:v>
                </c:pt>
                <c:pt idx="13">
                  <c:v>300</c:v>
                </c:pt>
                <c:pt idx="14">
                  <c:v>290</c:v>
                </c:pt>
                <c:pt idx="15">
                  <c:v>330</c:v>
                </c:pt>
                <c:pt idx="16">
                  <c:v>290</c:v>
                </c:pt>
                <c:pt idx="17">
                  <c:v>210</c:v>
                </c:pt>
                <c:pt idx="18">
                  <c:v>330</c:v>
                </c:pt>
                <c:pt idx="19">
                  <c:v>280</c:v>
                </c:pt>
                <c:pt idx="20">
                  <c:v>350</c:v>
                </c:pt>
                <c:pt idx="21">
                  <c:v>360</c:v>
                </c:pt>
                <c:pt idx="22">
                  <c:v>280</c:v>
                </c:pt>
                <c:pt idx="23">
                  <c:v>320</c:v>
                </c:pt>
                <c:pt idx="24">
                  <c:v>310</c:v>
                </c:pt>
                <c:pt idx="25">
                  <c:v>370</c:v>
                </c:pt>
                <c:pt idx="26">
                  <c:v>230</c:v>
                </c:pt>
                <c:pt idx="27">
                  <c:v>270</c:v>
                </c:pt>
                <c:pt idx="28">
                  <c:v>280</c:v>
                </c:pt>
                <c:pt idx="29">
                  <c:v>250</c:v>
                </c:pt>
                <c:pt idx="30">
                  <c:v>220</c:v>
                </c:pt>
                <c:pt idx="31">
                  <c:v>340</c:v>
                </c:pt>
                <c:pt idx="32">
                  <c:v>250</c:v>
                </c:pt>
                <c:pt idx="33">
                  <c:v>270</c:v>
                </c:pt>
                <c:pt idx="34">
                  <c:v>270</c:v>
                </c:pt>
                <c:pt idx="35">
                  <c:v>277</c:v>
                </c:pt>
                <c:pt idx="36">
                  <c:v>317</c:v>
                </c:pt>
                <c:pt idx="37">
                  <c:v>342</c:v>
                </c:pt>
                <c:pt idx="38">
                  <c:v>352</c:v>
                </c:pt>
                <c:pt idx="39">
                  <c:v>358</c:v>
                </c:pt>
                <c:pt idx="40">
                  <c:v>148</c:v>
                </c:pt>
                <c:pt idx="41">
                  <c:v>151</c:v>
                </c:pt>
                <c:pt idx="42">
                  <c:v>170</c:v>
                </c:pt>
                <c:pt idx="43">
                  <c:v>165</c:v>
                </c:pt>
                <c:pt idx="44">
                  <c:v>165</c:v>
                </c:pt>
                <c:pt idx="45">
                  <c:v>165</c:v>
                </c:pt>
                <c:pt idx="46">
                  <c:v>236</c:v>
                </c:pt>
                <c:pt idx="47">
                  <c:v>231</c:v>
                </c:pt>
                <c:pt idx="48">
                  <c:v>241</c:v>
                </c:pt>
                <c:pt idx="49">
                  <c:v>220</c:v>
                </c:pt>
                <c:pt idx="50">
                  <c:v>240</c:v>
                </c:pt>
                <c:pt idx="51">
                  <c:v>175</c:v>
                </c:pt>
                <c:pt idx="52">
                  <c:v>186</c:v>
                </c:pt>
                <c:pt idx="53">
                  <c:v>163</c:v>
                </c:pt>
                <c:pt idx="54">
                  <c:v>148</c:v>
                </c:pt>
                <c:pt idx="55">
                  <c:v>179</c:v>
                </c:pt>
                <c:pt idx="56">
                  <c:v>151</c:v>
                </c:pt>
                <c:pt idx="57">
                  <c:v>140</c:v>
                </c:pt>
                <c:pt idx="58">
                  <c:v>150</c:v>
                </c:pt>
                <c:pt idx="59">
                  <c:v>153</c:v>
                </c:pt>
                <c:pt idx="60">
                  <c:v>187</c:v>
                </c:pt>
                <c:pt idx="61">
                  <c:v>158</c:v>
                </c:pt>
                <c:pt idx="62">
                  <c:v>185</c:v>
                </c:pt>
                <c:pt idx="63">
                  <c:v>189</c:v>
                </c:pt>
                <c:pt idx="64">
                  <c:v>179</c:v>
                </c:pt>
                <c:pt idx="65">
                  <c:v>187</c:v>
                </c:pt>
                <c:pt idx="66">
                  <c:v>207</c:v>
                </c:pt>
                <c:pt idx="67">
                  <c:v>193</c:v>
                </c:pt>
                <c:pt idx="68">
                  <c:v>210</c:v>
                </c:pt>
                <c:pt idx="69">
                  <c:v>193</c:v>
                </c:pt>
                <c:pt idx="70">
                  <c:v>185</c:v>
                </c:pt>
                <c:pt idx="71">
                  <c:v>170</c:v>
                </c:pt>
                <c:pt idx="72">
                  <c:v>184</c:v>
                </c:pt>
                <c:pt idx="73">
                  <c:v>164</c:v>
                </c:pt>
                <c:pt idx="74">
                  <c:v>185</c:v>
                </c:pt>
                <c:pt idx="75">
                  <c:v>166</c:v>
                </c:pt>
                <c:pt idx="76">
                  <c:v>172</c:v>
                </c:pt>
                <c:pt idx="77">
                  <c:v>157</c:v>
                </c:pt>
                <c:pt idx="78">
                  <c:v>162</c:v>
                </c:pt>
                <c:pt idx="79">
                  <c:v>163</c:v>
                </c:pt>
                <c:pt idx="80">
                  <c:v>150</c:v>
                </c:pt>
                <c:pt idx="81">
                  <c:v>137</c:v>
                </c:pt>
                <c:pt idx="82">
                  <c:v>175</c:v>
                </c:pt>
                <c:pt idx="83">
                  <c:v>140</c:v>
                </c:pt>
                <c:pt idx="84">
                  <c:v>158</c:v>
                </c:pt>
                <c:pt idx="85">
                  <c:v>171</c:v>
                </c:pt>
                <c:pt idx="86">
                  <c:v>133</c:v>
                </c:pt>
                <c:pt idx="88">
                  <c:v>140</c:v>
                </c:pt>
                <c:pt idx="89">
                  <c:v>174</c:v>
                </c:pt>
                <c:pt idx="90">
                  <c:v>109</c:v>
                </c:pt>
                <c:pt idx="91">
                  <c:v>109</c:v>
                </c:pt>
                <c:pt idx="92">
                  <c:v>129</c:v>
                </c:pt>
                <c:pt idx="93">
                  <c:v>127</c:v>
                </c:pt>
                <c:pt idx="94">
                  <c:v>142</c:v>
                </c:pt>
                <c:pt idx="95">
                  <c:v>141</c:v>
                </c:pt>
                <c:pt idx="96">
                  <c:v>151</c:v>
                </c:pt>
                <c:pt idx="97">
                  <c:v>137</c:v>
                </c:pt>
                <c:pt idx="98">
                  <c:v>126</c:v>
                </c:pt>
                <c:pt idx="99">
                  <c:v>149</c:v>
                </c:pt>
                <c:pt idx="100">
                  <c:v>129</c:v>
                </c:pt>
                <c:pt idx="101">
                  <c:v>128</c:v>
                </c:pt>
                <c:pt idx="102">
                  <c:v>144</c:v>
                </c:pt>
                <c:pt idx="103">
                  <c:v>112</c:v>
                </c:pt>
                <c:pt idx="104">
                  <c:v>121</c:v>
                </c:pt>
                <c:pt idx="105">
                  <c:v>125</c:v>
                </c:pt>
                <c:pt idx="106">
                  <c:v>139</c:v>
                </c:pt>
                <c:pt idx="107">
                  <c:v>115</c:v>
                </c:pt>
                <c:pt idx="108">
                  <c:v>107</c:v>
                </c:pt>
                <c:pt idx="109">
                  <c:v>108</c:v>
                </c:pt>
                <c:pt idx="110">
                  <c:v>126</c:v>
                </c:pt>
                <c:pt idx="111">
                  <c:v>136</c:v>
                </c:pt>
                <c:pt idx="112">
                  <c:v>126</c:v>
                </c:pt>
                <c:pt idx="113">
                  <c:v>99</c:v>
                </c:pt>
                <c:pt idx="114">
                  <c:v>121</c:v>
                </c:pt>
                <c:pt idx="115">
                  <c:v>98</c:v>
                </c:pt>
                <c:pt idx="116">
                  <c:v>118</c:v>
                </c:pt>
                <c:pt idx="117">
                  <c:v>106</c:v>
                </c:pt>
                <c:pt idx="118">
                  <c:v>97</c:v>
                </c:pt>
                <c:pt idx="119">
                  <c:v>103</c:v>
                </c:pt>
                <c:pt idx="120">
                  <c:v>107</c:v>
                </c:pt>
                <c:pt idx="121">
                  <c:v>106</c:v>
                </c:pt>
                <c:pt idx="122">
                  <c:v>81</c:v>
                </c:pt>
                <c:pt idx="123">
                  <c:v>133</c:v>
                </c:pt>
                <c:pt idx="124">
                  <c:v>124</c:v>
                </c:pt>
                <c:pt idx="125">
                  <c:v>125</c:v>
                </c:pt>
                <c:pt idx="126">
                  <c:v>155</c:v>
                </c:pt>
                <c:pt idx="127">
                  <c:v>146</c:v>
                </c:pt>
                <c:pt idx="128">
                  <c:v>126</c:v>
                </c:pt>
                <c:pt idx="129">
                  <c:v>130</c:v>
                </c:pt>
                <c:pt idx="130">
                  <c:v>93</c:v>
                </c:pt>
                <c:pt idx="131">
                  <c:v>91</c:v>
                </c:pt>
                <c:pt idx="132">
                  <c:v>100</c:v>
                </c:pt>
                <c:pt idx="133">
                  <c:v>92</c:v>
                </c:pt>
                <c:pt idx="134">
                  <c:v>98</c:v>
                </c:pt>
                <c:pt idx="135">
                  <c:v>108</c:v>
                </c:pt>
                <c:pt idx="136">
                  <c:v>133</c:v>
                </c:pt>
                <c:pt idx="137">
                  <c:v>128</c:v>
                </c:pt>
                <c:pt idx="138">
                  <c:v>127</c:v>
                </c:pt>
                <c:pt idx="139">
                  <c:v>119</c:v>
                </c:pt>
                <c:pt idx="140">
                  <c:v>134</c:v>
                </c:pt>
                <c:pt idx="141">
                  <c:v>134</c:v>
                </c:pt>
                <c:pt idx="142">
                  <c:v>130</c:v>
                </c:pt>
                <c:pt idx="143">
                  <c:v>122</c:v>
                </c:pt>
                <c:pt idx="144">
                  <c:v>137</c:v>
                </c:pt>
                <c:pt idx="145">
                  <c:v>146</c:v>
                </c:pt>
                <c:pt idx="146">
                  <c:v>138</c:v>
                </c:pt>
                <c:pt idx="147">
                  <c:v>150</c:v>
                </c:pt>
                <c:pt idx="148">
                  <c:v>149</c:v>
                </c:pt>
                <c:pt idx="149">
                  <c:v>125</c:v>
                </c:pt>
                <c:pt idx="150">
                  <c:v>124</c:v>
                </c:pt>
                <c:pt idx="151">
                  <c:v>106</c:v>
                </c:pt>
                <c:pt idx="152">
                  <c:v>99</c:v>
                </c:pt>
                <c:pt idx="153">
                  <c:v>107</c:v>
                </c:pt>
                <c:pt idx="154">
                  <c:v>93</c:v>
                </c:pt>
                <c:pt idx="155">
                  <c:v>91</c:v>
                </c:pt>
                <c:pt idx="156">
                  <c:v>83</c:v>
                </c:pt>
                <c:pt idx="157">
                  <c:v>87.6</c:v>
                </c:pt>
                <c:pt idx="158">
                  <c:v>83.7</c:v>
                </c:pt>
                <c:pt idx="159">
                  <c:v>79.2</c:v>
                </c:pt>
                <c:pt idx="160">
                  <c:v>86</c:v>
                </c:pt>
                <c:pt idx="161">
                  <c:v>99</c:v>
                </c:pt>
                <c:pt idx="162">
                  <c:v>108</c:v>
                </c:pt>
                <c:pt idx="163">
                  <c:v>95</c:v>
                </c:pt>
                <c:pt idx="164">
                  <c:v>86.5</c:v>
                </c:pt>
                <c:pt idx="165">
                  <c:v>89</c:v>
                </c:pt>
                <c:pt idx="166">
                  <c:v>102</c:v>
                </c:pt>
                <c:pt idx="167">
                  <c:v>103</c:v>
                </c:pt>
                <c:pt idx="168">
                  <c:v>92</c:v>
                </c:pt>
                <c:pt idx="169">
                  <c:v>90</c:v>
                </c:pt>
                <c:pt idx="170">
                  <c:v>97</c:v>
                </c:pt>
                <c:pt idx="171">
                  <c:v>103</c:v>
                </c:pt>
                <c:pt idx="172">
                  <c:v>109</c:v>
                </c:pt>
                <c:pt idx="173">
                  <c:v>81</c:v>
                </c:pt>
                <c:pt idx="174">
                  <c:v>105</c:v>
                </c:pt>
                <c:pt idx="175">
                  <c:v>105</c:v>
                </c:pt>
                <c:pt idx="176">
                  <c:v>102</c:v>
                </c:pt>
                <c:pt idx="177">
                  <c:v>78</c:v>
                </c:pt>
                <c:pt idx="178">
                  <c:v>113</c:v>
                </c:pt>
                <c:pt idx="179">
                  <c:v>48.8</c:v>
                </c:pt>
                <c:pt idx="180">
                  <c:v>65</c:v>
                </c:pt>
                <c:pt idx="181">
                  <c:v>62</c:v>
                </c:pt>
                <c:pt idx="182">
                  <c:v>62.8</c:v>
                </c:pt>
                <c:pt idx="183">
                  <c:v>61.8</c:v>
                </c:pt>
                <c:pt idx="184">
                  <c:v>63</c:v>
                </c:pt>
                <c:pt idx="185">
                  <c:v>61.7</c:v>
                </c:pt>
                <c:pt idx="186">
                  <c:v>70</c:v>
                </c:pt>
                <c:pt idx="187">
                  <c:v>54.4</c:v>
                </c:pt>
                <c:pt idx="188">
                  <c:v>87.24</c:v>
                </c:pt>
                <c:pt idx="189">
                  <c:v>59.81</c:v>
                </c:pt>
                <c:pt idx="190">
                  <c:v>95.07</c:v>
                </c:pt>
                <c:pt idx="191">
                  <c:v>62</c:v>
                </c:pt>
                <c:pt idx="192">
                  <c:v>60</c:v>
                </c:pt>
                <c:pt idx="193">
                  <c:v>78</c:v>
                </c:pt>
                <c:pt idx="194">
                  <c:v>77</c:v>
                </c:pt>
                <c:pt idx="195">
                  <c:v>62</c:v>
                </c:pt>
                <c:pt idx="196">
                  <c:v>145</c:v>
                </c:pt>
                <c:pt idx="197">
                  <c:v>59</c:v>
                </c:pt>
                <c:pt idx="198">
                  <c:v>66</c:v>
                </c:pt>
                <c:pt idx="199">
                  <c:v>107</c:v>
                </c:pt>
                <c:pt idx="200">
                  <c:v>102</c:v>
                </c:pt>
                <c:pt idx="201">
                  <c:v>78</c:v>
                </c:pt>
                <c:pt idx="202">
                  <c:v>113</c:v>
                </c:pt>
                <c:pt idx="203">
                  <c:v>48.8</c:v>
                </c:pt>
                <c:pt idx="204">
                  <c:v>65</c:v>
                </c:pt>
                <c:pt idx="205">
                  <c:v>62</c:v>
                </c:pt>
                <c:pt idx="206">
                  <c:v>80</c:v>
                </c:pt>
                <c:pt idx="207">
                  <c:v>75</c:v>
                </c:pt>
                <c:pt idx="208">
                  <c:v>116</c:v>
                </c:pt>
                <c:pt idx="209">
                  <c:v>130</c:v>
                </c:pt>
                <c:pt idx="210">
                  <c:v>98</c:v>
                </c:pt>
                <c:pt idx="211">
                  <c:v>77</c:v>
                </c:pt>
                <c:pt idx="212">
                  <c:v>62</c:v>
                </c:pt>
                <c:pt idx="213">
                  <c:v>81</c:v>
                </c:pt>
                <c:pt idx="214">
                  <c:v>71</c:v>
                </c:pt>
                <c:pt idx="215">
                  <c:v>69</c:v>
                </c:pt>
                <c:pt idx="216">
                  <c:v>84</c:v>
                </c:pt>
                <c:pt idx="217">
                  <c:v>85</c:v>
                </c:pt>
                <c:pt idx="218">
                  <c:v>117</c:v>
                </c:pt>
                <c:pt idx="219">
                  <c:v>90</c:v>
                </c:pt>
                <c:pt idx="220">
                  <c:v>113</c:v>
                </c:pt>
                <c:pt idx="221">
                  <c:v>102</c:v>
                </c:pt>
                <c:pt idx="222">
                  <c:v>106</c:v>
                </c:pt>
                <c:pt idx="223">
                  <c:v>125</c:v>
                </c:pt>
                <c:pt idx="224">
                  <c:v>109</c:v>
                </c:pt>
                <c:pt idx="225">
                  <c:v>108</c:v>
                </c:pt>
                <c:pt idx="226">
                  <c:v>130</c:v>
                </c:pt>
                <c:pt idx="227">
                  <c:v>133</c:v>
                </c:pt>
                <c:pt idx="228">
                  <c:v>122</c:v>
                </c:pt>
                <c:pt idx="229">
                  <c:v>112</c:v>
                </c:pt>
                <c:pt idx="230">
                  <c:v>123</c:v>
                </c:pt>
                <c:pt idx="231">
                  <c:v>126</c:v>
                </c:pt>
                <c:pt idx="232">
                  <c:v>142</c:v>
                </c:pt>
                <c:pt idx="233">
                  <c:v>125</c:v>
                </c:pt>
                <c:pt idx="234">
                  <c:v>137</c:v>
                </c:pt>
                <c:pt idx="235">
                  <c:v>133</c:v>
                </c:pt>
                <c:pt idx="236">
                  <c:v>93</c:v>
                </c:pt>
                <c:pt idx="237">
                  <c:v>89</c:v>
                </c:pt>
                <c:pt idx="238">
                  <c:v>90</c:v>
                </c:pt>
                <c:pt idx="239">
                  <c:v>129</c:v>
                </c:pt>
                <c:pt idx="240">
                  <c:v>103.59</c:v>
                </c:pt>
                <c:pt idx="241">
                  <c:v>89</c:v>
                </c:pt>
                <c:pt idx="242">
                  <c:v>106</c:v>
                </c:pt>
                <c:pt idx="243">
                  <c:v>119.66</c:v>
                </c:pt>
                <c:pt idx="244">
                  <c:v>122.19</c:v>
                </c:pt>
                <c:pt idx="245">
                  <c:v>145.19999999999999</c:v>
                </c:pt>
                <c:pt idx="246">
                  <c:v>153.62</c:v>
                </c:pt>
                <c:pt idx="247">
                  <c:v>135.11000000000001</c:v>
                </c:pt>
                <c:pt idx="248">
                  <c:v>154.81</c:v>
                </c:pt>
                <c:pt idx="249">
                  <c:v>143.76</c:v>
                </c:pt>
                <c:pt idx="250">
                  <c:v>146.61000000000001</c:v>
                </c:pt>
                <c:pt idx="251">
                  <c:v>100.67</c:v>
                </c:pt>
                <c:pt idx="252">
                  <c:v>99.09</c:v>
                </c:pt>
                <c:pt idx="253">
                  <c:v>107.66</c:v>
                </c:pt>
                <c:pt idx="254">
                  <c:v>122.13</c:v>
                </c:pt>
                <c:pt idx="255">
                  <c:v>148.76</c:v>
                </c:pt>
                <c:pt idx="256">
                  <c:v>169.09</c:v>
                </c:pt>
                <c:pt idx="257">
                  <c:v>138.41</c:v>
                </c:pt>
                <c:pt idx="258">
                  <c:v>183.61</c:v>
                </c:pt>
                <c:pt idx="259">
                  <c:v>173.85</c:v>
                </c:pt>
                <c:pt idx="260">
                  <c:v>168.05</c:v>
                </c:pt>
                <c:pt idx="261">
                  <c:v>155.69999999999999</c:v>
                </c:pt>
                <c:pt idx="262">
                  <c:v>151.57</c:v>
                </c:pt>
                <c:pt idx="263">
                  <c:v>160.80000000000001</c:v>
                </c:pt>
                <c:pt idx="264">
                  <c:v>155.66999999999999</c:v>
                </c:pt>
                <c:pt idx="265">
                  <c:v>167.79</c:v>
                </c:pt>
                <c:pt idx="266">
                  <c:v>139.1</c:v>
                </c:pt>
                <c:pt idx="267">
                  <c:v>157.72</c:v>
                </c:pt>
                <c:pt idx="268">
                  <c:v>146.65</c:v>
                </c:pt>
                <c:pt idx="269">
                  <c:v>162.62</c:v>
                </c:pt>
                <c:pt idx="270">
                  <c:v>149.9</c:v>
                </c:pt>
                <c:pt idx="271">
                  <c:v>159.05000000000001</c:v>
                </c:pt>
                <c:pt idx="272">
                  <c:v>146.16</c:v>
                </c:pt>
                <c:pt idx="273">
                  <c:v>127.22</c:v>
                </c:pt>
                <c:pt idx="274">
                  <c:v>128.72</c:v>
                </c:pt>
                <c:pt idx="275">
                  <c:v>142.18</c:v>
                </c:pt>
                <c:pt idx="276">
                  <c:v>151.88999999999999</c:v>
                </c:pt>
                <c:pt idx="277">
                  <c:v>153.58000000000001</c:v>
                </c:pt>
                <c:pt idx="278">
                  <c:v>154.46</c:v>
                </c:pt>
                <c:pt idx="279">
                  <c:v>163.6</c:v>
                </c:pt>
                <c:pt idx="280">
                  <c:v>173.82</c:v>
                </c:pt>
                <c:pt idx="281">
                  <c:v>173.65</c:v>
                </c:pt>
                <c:pt idx="282">
                  <c:v>173.35</c:v>
                </c:pt>
                <c:pt idx="283">
                  <c:v>193.36</c:v>
                </c:pt>
                <c:pt idx="284">
                  <c:v>204.04</c:v>
                </c:pt>
                <c:pt idx="285">
                  <c:v>186.56</c:v>
                </c:pt>
                <c:pt idx="286">
                  <c:v>177.75</c:v>
                </c:pt>
                <c:pt idx="287">
                  <c:v>164.21</c:v>
                </c:pt>
                <c:pt idx="288">
                  <c:v>159.63</c:v>
                </c:pt>
                <c:pt idx="289">
                  <c:v>147.09</c:v>
                </c:pt>
                <c:pt idx="290">
                  <c:v>90.99</c:v>
                </c:pt>
                <c:pt idx="291">
                  <c:v>78.23</c:v>
                </c:pt>
                <c:pt idx="292">
                  <c:v>86.66</c:v>
                </c:pt>
                <c:pt idx="293">
                  <c:v>83.28</c:v>
                </c:pt>
                <c:pt idx="294">
                  <c:v>102.63</c:v>
                </c:pt>
                <c:pt idx="295">
                  <c:v>125.02</c:v>
                </c:pt>
                <c:pt idx="296">
                  <c:v>138.79</c:v>
                </c:pt>
                <c:pt idx="297">
                  <c:v>146.85</c:v>
                </c:pt>
                <c:pt idx="298">
                  <c:v>137.05000000000001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7E0-4CD3-BE78-91FA11DC7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5872"/>
        <c:axId val="1"/>
      </c:scatterChart>
      <c:dateAx>
        <c:axId val="571975872"/>
        <c:scaling>
          <c:orientation val="minMax"/>
          <c:max val="46052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At val="0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Sulfato (mg/l)</a:t>
                </a:r>
              </a:p>
            </c:rich>
          </c:tx>
          <c:layout>
            <c:manualLayout>
              <c:xMode val="edge"/>
              <c:yMode val="edge"/>
              <c:x val="1.1450453939159244E-2"/>
              <c:y val="0.31447835511326255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5872"/>
        <c:crosses val="autoZero"/>
        <c:crossBetween val="between"/>
        <c:majorUnit val="100"/>
        <c:minorUnit val="5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8291174540682418"/>
          <c:y val="0.88982017195699337"/>
          <c:w val="0.43328365623447596"/>
          <c:h val="8.1169260174931979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Cuncumén antes de confluencia Río Choapa.</a:t>
            </a:r>
          </a:p>
        </c:rich>
      </c:tx>
      <c:layout>
        <c:manualLayout>
          <c:xMode val="edge"/>
          <c:yMode val="edge"/>
          <c:x val="0.22748359580052493"/>
          <c:y val="5.3174765071464514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455011237367783"/>
          <c:y val="0.16666711878016163"/>
          <c:w val="0.85665896553349996"/>
          <c:h val="0.50462973039445069"/>
        </c:manualLayout>
      </c:layout>
      <c:lineChart>
        <c:grouping val="standard"/>
        <c:varyColors val="0"/>
        <c:ser>
          <c:idx val="0"/>
          <c:order val="1"/>
          <c:tx>
            <c:strRef>
              <c:f>'Cunc Antes Choap (2AS)'!$C$1</c:f>
              <c:strCache>
                <c:ptCount val="1"/>
                <c:pt idx="0">
                  <c:v>Límite Referencial  NCh1333 Cu = 0,20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'Cunc Antes Choap (2AS)'!$A$2:$A$258</c:f>
              <c:numCache>
                <c:formatCode>mmm\-yy</c:formatCode>
                <c:ptCount val="257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38721</c:v>
                </c:pt>
                <c:pt idx="13">
                  <c:v>38776</c:v>
                </c:pt>
                <c:pt idx="14">
                  <c:v>38805</c:v>
                </c:pt>
                <c:pt idx="15">
                  <c:v>38836</c:v>
                </c:pt>
                <c:pt idx="16">
                  <c:v>38866</c:v>
                </c:pt>
                <c:pt idx="17">
                  <c:v>38897</c:v>
                </c:pt>
                <c:pt idx="18">
                  <c:v>38927</c:v>
                </c:pt>
                <c:pt idx="19">
                  <c:v>38958</c:v>
                </c:pt>
                <c:pt idx="20">
                  <c:v>38989</c:v>
                </c:pt>
                <c:pt idx="21">
                  <c:v>39019</c:v>
                </c:pt>
                <c:pt idx="22">
                  <c:v>39050</c:v>
                </c:pt>
                <c:pt idx="23">
                  <c:v>39080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40700</c:v>
                </c:pt>
                <c:pt idx="78">
                  <c:v>40704</c:v>
                </c:pt>
                <c:pt idx="79">
                  <c:v>40708</c:v>
                </c:pt>
                <c:pt idx="80">
                  <c:v>40722</c:v>
                </c:pt>
                <c:pt idx="81">
                  <c:v>40751</c:v>
                </c:pt>
                <c:pt idx="82">
                  <c:v>41146</c:v>
                </c:pt>
                <c:pt idx="83">
                  <c:v>40792</c:v>
                </c:pt>
                <c:pt idx="84">
                  <c:v>40823</c:v>
                </c:pt>
                <c:pt idx="85">
                  <c:v>40869</c:v>
                </c:pt>
                <c:pt idx="86">
                  <c:v>40895</c:v>
                </c:pt>
                <c:pt idx="87">
                  <c:v>40926</c:v>
                </c:pt>
                <c:pt idx="88">
                  <c:v>40946</c:v>
                </c:pt>
                <c:pt idx="89">
                  <c:v>40989</c:v>
                </c:pt>
                <c:pt idx="90">
                  <c:v>41003</c:v>
                </c:pt>
                <c:pt idx="91">
                  <c:v>41052</c:v>
                </c:pt>
                <c:pt idx="92">
                  <c:v>41086</c:v>
                </c:pt>
                <c:pt idx="93">
                  <c:v>41094</c:v>
                </c:pt>
                <c:pt idx="94">
                  <c:v>41122</c:v>
                </c:pt>
                <c:pt idx="95">
                  <c:v>41177</c:v>
                </c:pt>
                <c:pt idx="96">
                  <c:v>41211</c:v>
                </c:pt>
                <c:pt idx="97">
                  <c:v>41220</c:v>
                </c:pt>
                <c:pt idx="98">
                  <c:v>41273</c:v>
                </c:pt>
                <c:pt idx="99">
                  <c:v>41278</c:v>
                </c:pt>
                <c:pt idx="100">
                  <c:v>41306</c:v>
                </c:pt>
                <c:pt idx="101">
                  <c:v>41350</c:v>
                </c:pt>
                <c:pt idx="102">
                  <c:v>41373</c:v>
                </c:pt>
                <c:pt idx="103">
                  <c:v>41402</c:v>
                </c:pt>
                <c:pt idx="104">
                  <c:v>41446</c:v>
                </c:pt>
                <c:pt idx="105">
                  <c:v>41458</c:v>
                </c:pt>
                <c:pt idx="106">
                  <c:v>41488</c:v>
                </c:pt>
                <c:pt idx="107">
                  <c:v>41541</c:v>
                </c:pt>
                <c:pt idx="108">
                  <c:v>41572</c:v>
                </c:pt>
                <c:pt idx="109">
                  <c:v>41600</c:v>
                </c:pt>
                <c:pt idx="110">
                  <c:v>41618</c:v>
                </c:pt>
                <c:pt idx="111">
                  <c:v>41660</c:v>
                </c:pt>
                <c:pt idx="112">
                  <c:v>41683</c:v>
                </c:pt>
                <c:pt idx="113">
                  <c:v>41712</c:v>
                </c:pt>
                <c:pt idx="114">
                  <c:v>41738</c:v>
                </c:pt>
                <c:pt idx="115">
                  <c:v>41780</c:v>
                </c:pt>
                <c:pt idx="116">
                  <c:v>41796</c:v>
                </c:pt>
                <c:pt idx="117">
                  <c:v>41824</c:v>
                </c:pt>
                <c:pt idx="118">
                  <c:v>41868</c:v>
                </c:pt>
                <c:pt idx="119">
                  <c:v>41894</c:v>
                </c:pt>
                <c:pt idx="120">
                  <c:v>41928</c:v>
                </c:pt>
                <c:pt idx="121">
                  <c:v>41956</c:v>
                </c:pt>
                <c:pt idx="122">
                  <c:v>41984</c:v>
                </c:pt>
                <c:pt idx="123">
                  <c:v>42012</c:v>
                </c:pt>
                <c:pt idx="124">
                  <c:v>42038</c:v>
                </c:pt>
                <c:pt idx="125">
                  <c:v>42082</c:v>
                </c:pt>
                <c:pt idx="126">
                  <c:v>42110</c:v>
                </c:pt>
                <c:pt idx="127">
                  <c:v>42126</c:v>
                </c:pt>
                <c:pt idx="128">
                  <c:v>42165</c:v>
                </c:pt>
                <c:pt idx="129">
                  <c:v>42192</c:v>
                </c:pt>
                <c:pt idx="130">
                  <c:v>42220</c:v>
                </c:pt>
                <c:pt idx="131">
                  <c:v>42248</c:v>
                </c:pt>
                <c:pt idx="132">
                  <c:v>42279</c:v>
                </c:pt>
                <c:pt idx="133">
                  <c:v>42309</c:v>
                </c:pt>
                <c:pt idx="134">
                  <c:v>42360</c:v>
                </c:pt>
                <c:pt idx="135">
                  <c:v>42376</c:v>
                </c:pt>
                <c:pt idx="136">
                  <c:v>42418</c:v>
                </c:pt>
                <c:pt idx="137">
                  <c:v>42449</c:v>
                </c:pt>
                <c:pt idx="138">
                  <c:v>42472</c:v>
                </c:pt>
                <c:pt idx="139">
                  <c:v>42500</c:v>
                </c:pt>
                <c:pt idx="140">
                  <c:v>42542</c:v>
                </c:pt>
                <c:pt idx="141">
                  <c:v>42570</c:v>
                </c:pt>
                <c:pt idx="142">
                  <c:v>42599</c:v>
                </c:pt>
                <c:pt idx="143">
                  <c:v>42628</c:v>
                </c:pt>
                <c:pt idx="144">
                  <c:v>42656</c:v>
                </c:pt>
                <c:pt idx="145">
                  <c:v>42687</c:v>
                </c:pt>
                <c:pt idx="146">
                  <c:v>42732</c:v>
                </c:pt>
                <c:pt idx="147">
                  <c:v>42739</c:v>
                </c:pt>
                <c:pt idx="148">
                  <c:v>42768</c:v>
                </c:pt>
                <c:pt idx="149">
                  <c:v>42809</c:v>
                </c:pt>
                <c:pt idx="150">
                  <c:v>42837</c:v>
                </c:pt>
                <c:pt idx="151">
                  <c:v>42872</c:v>
                </c:pt>
                <c:pt idx="152">
                  <c:v>42899</c:v>
                </c:pt>
                <c:pt idx="153">
                  <c:v>42922</c:v>
                </c:pt>
                <c:pt idx="154">
                  <c:v>42962</c:v>
                </c:pt>
                <c:pt idx="155">
                  <c:v>42985</c:v>
                </c:pt>
                <c:pt idx="156">
                  <c:v>43019</c:v>
                </c:pt>
                <c:pt idx="157">
                  <c:v>43053</c:v>
                </c:pt>
                <c:pt idx="158">
                  <c:v>43088</c:v>
                </c:pt>
                <c:pt idx="159">
                  <c:v>43110</c:v>
                </c:pt>
                <c:pt idx="160">
                  <c:v>43133</c:v>
                </c:pt>
                <c:pt idx="161">
                  <c:v>43160</c:v>
                </c:pt>
                <c:pt idx="162">
                  <c:v>43215</c:v>
                </c:pt>
                <c:pt idx="163">
                  <c:v>43242</c:v>
                </c:pt>
                <c:pt idx="164">
                  <c:v>43257</c:v>
                </c:pt>
                <c:pt idx="165">
                  <c:v>43299</c:v>
                </c:pt>
                <c:pt idx="166">
                  <c:v>43314</c:v>
                </c:pt>
                <c:pt idx="167">
                  <c:v>43354</c:v>
                </c:pt>
                <c:pt idx="168">
                  <c:v>43383</c:v>
                </c:pt>
                <c:pt idx="169">
                  <c:v>43424</c:v>
                </c:pt>
                <c:pt idx="170">
                  <c:v>43446</c:v>
                </c:pt>
                <c:pt idx="171">
                  <c:v>43474</c:v>
                </c:pt>
                <c:pt idx="172">
                  <c:v>43503</c:v>
                </c:pt>
                <c:pt idx="173">
                  <c:v>43534</c:v>
                </c:pt>
                <c:pt idx="174">
                  <c:v>43565</c:v>
                </c:pt>
                <c:pt idx="175">
                  <c:v>43586</c:v>
                </c:pt>
                <c:pt idx="176">
                  <c:v>43634</c:v>
                </c:pt>
                <c:pt idx="177">
                  <c:v>43648</c:v>
                </c:pt>
                <c:pt idx="178">
                  <c:v>43684</c:v>
                </c:pt>
                <c:pt idx="179">
                  <c:v>43718</c:v>
                </c:pt>
                <c:pt idx="180">
                  <c:v>43741</c:v>
                </c:pt>
                <c:pt idx="181">
                  <c:v>43770</c:v>
                </c:pt>
                <c:pt idx="182">
                  <c:v>43800</c:v>
                </c:pt>
                <c:pt idx="183">
                  <c:v>43832</c:v>
                </c:pt>
                <c:pt idx="184">
                  <c:v>43879</c:v>
                </c:pt>
                <c:pt idx="185">
                  <c:v>43917</c:v>
                </c:pt>
                <c:pt idx="186">
                  <c:v>43933</c:v>
                </c:pt>
                <c:pt idx="187">
                  <c:v>43954</c:v>
                </c:pt>
                <c:pt idx="188">
                  <c:v>43984</c:v>
                </c:pt>
                <c:pt idx="189">
                  <c:v>44040</c:v>
                </c:pt>
                <c:pt idx="190">
                  <c:v>44068</c:v>
                </c:pt>
                <c:pt idx="191">
                  <c:v>44082</c:v>
                </c:pt>
                <c:pt idx="192">
                  <c:v>44105</c:v>
                </c:pt>
                <c:pt idx="193">
                  <c:v>44146</c:v>
                </c:pt>
                <c:pt idx="194">
                  <c:v>44180</c:v>
                </c:pt>
                <c:pt idx="195">
                  <c:v>44198</c:v>
                </c:pt>
                <c:pt idx="196">
                  <c:v>44233</c:v>
                </c:pt>
                <c:pt idx="197">
                  <c:v>44262</c:v>
                </c:pt>
                <c:pt idx="198">
                  <c:v>44306</c:v>
                </c:pt>
                <c:pt idx="199">
                  <c:v>44326</c:v>
                </c:pt>
                <c:pt idx="200">
                  <c:v>44348</c:v>
                </c:pt>
                <c:pt idx="201">
                  <c:v>44380</c:v>
                </c:pt>
                <c:pt idx="202">
                  <c:v>44418</c:v>
                </c:pt>
                <c:pt idx="203">
                  <c:v>44450</c:v>
                </c:pt>
                <c:pt idx="204">
                  <c:v>44472</c:v>
                </c:pt>
                <c:pt idx="205">
                  <c:v>44502</c:v>
                </c:pt>
                <c:pt idx="206">
                  <c:v>44538</c:v>
                </c:pt>
                <c:pt idx="207">
                  <c:v>44567</c:v>
                </c:pt>
                <c:pt idx="208">
                  <c:v>44599</c:v>
                </c:pt>
                <c:pt idx="209">
                  <c:v>44628</c:v>
                </c:pt>
                <c:pt idx="210">
                  <c:v>44637</c:v>
                </c:pt>
                <c:pt idx="211">
                  <c:v>44656</c:v>
                </c:pt>
                <c:pt idx="212">
                  <c:v>44667</c:v>
                </c:pt>
                <c:pt idx="213">
                  <c:v>44684</c:v>
                </c:pt>
                <c:pt idx="214">
                  <c:v>44698</c:v>
                </c:pt>
                <c:pt idx="215">
                  <c:v>44712</c:v>
                </c:pt>
                <c:pt idx="216">
                  <c:v>44735</c:v>
                </c:pt>
                <c:pt idx="217">
                  <c:v>44740</c:v>
                </c:pt>
                <c:pt idx="218">
                  <c:v>44764</c:v>
                </c:pt>
                <c:pt idx="219">
                  <c:v>44770</c:v>
                </c:pt>
                <c:pt idx="220">
                  <c:v>44784</c:v>
                </c:pt>
                <c:pt idx="221">
                  <c:v>44810</c:v>
                </c:pt>
                <c:pt idx="222">
                  <c:v>44853</c:v>
                </c:pt>
                <c:pt idx="223">
                  <c:v>44868</c:v>
                </c:pt>
                <c:pt idx="224">
                  <c:v>44896</c:v>
                </c:pt>
                <c:pt idx="225">
                  <c:v>44941</c:v>
                </c:pt>
                <c:pt idx="226">
                  <c:v>44962</c:v>
                </c:pt>
                <c:pt idx="227">
                  <c:v>44989</c:v>
                </c:pt>
                <c:pt idx="228">
                  <c:v>45031</c:v>
                </c:pt>
                <c:pt idx="229">
                  <c:v>45064</c:v>
                </c:pt>
                <c:pt idx="230">
                  <c:v>45092</c:v>
                </c:pt>
                <c:pt idx="231">
                  <c:v>45120</c:v>
                </c:pt>
                <c:pt idx="232">
                  <c:v>45155</c:v>
                </c:pt>
                <c:pt idx="233">
                  <c:v>45170</c:v>
                </c:pt>
                <c:pt idx="234">
                  <c:v>45200</c:v>
                </c:pt>
                <c:pt idx="235">
                  <c:v>45246</c:v>
                </c:pt>
                <c:pt idx="236">
                  <c:v>45283</c:v>
                </c:pt>
                <c:pt idx="237">
                  <c:v>45295</c:v>
                </c:pt>
                <c:pt idx="238">
                  <c:v>45312</c:v>
                </c:pt>
                <c:pt idx="239">
                  <c:v>45344</c:v>
                </c:pt>
                <c:pt idx="240">
                  <c:v>45375</c:v>
                </c:pt>
                <c:pt idx="241">
                  <c:v>45401</c:v>
                </c:pt>
                <c:pt idx="242">
                  <c:v>45428</c:v>
                </c:pt>
                <c:pt idx="243">
                  <c:v>45473</c:v>
                </c:pt>
                <c:pt idx="244">
                  <c:v>45491</c:v>
                </c:pt>
                <c:pt idx="245">
                  <c:v>45507</c:v>
                </c:pt>
                <c:pt idx="246">
                  <c:v>45541</c:v>
                </c:pt>
                <c:pt idx="247">
                  <c:v>45578</c:v>
                </c:pt>
                <c:pt idx="248">
                  <c:v>45614</c:v>
                </c:pt>
                <c:pt idx="249">
                  <c:v>45643</c:v>
                </c:pt>
                <c:pt idx="250">
                  <c:v>45675</c:v>
                </c:pt>
                <c:pt idx="251">
                  <c:v>45690</c:v>
                </c:pt>
                <c:pt idx="252">
                  <c:v>45722</c:v>
                </c:pt>
                <c:pt idx="253">
                  <c:v>45764</c:v>
                </c:pt>
                <c:pt idx="254">
                  <c:v>45801</c:v>
                </c:pt>
                <c:pt idx="255">
                  <c:v>45815</c:v>
                </c:pt>
              </c:numCache>
            </c:numRef>
          </c:cat>
          <c:val>
            <c:numRef>
              <c:f>'Cunc Antes Choap (2AS)'!$C$2:$C$258</c:f>
              <c:numCache>
                <c:formatCode>General</c:formatCode>
                <c:ptCount val="257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0.2</c:v>
                </c:pt>
                <c:pt idx="8">
                  <c:v>0.2</c:v>
                </c:pt>
                <c:pt idx="9">
                  <c:v>0.2</c:v>
                </c:pt>
                <c:pt idx="10">
                  <c:v>0.2</c:v>
                </c:pt>
                <c:pt idx="11">
                  <c:v>0.2</c:v>
                </c:pt>
                <c:pt idx="12">
                  <c:v>0.2</c:v>
                </c:pt>
                <c:pt idx="13">
                  <c:v>0.2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0.2</c:v>
                </c:pt>
                <c:pt idx="18">
                  <c:v>0.2</c:v>
                </c:pt>
                <c:pt idx="19">
                  <c:v>0.2</c:v>
                </c:pt>
                <c:pt idx="20">
                  <c:v>0.2</c:v>
                </c:pt>
                <c:pt idx="21">
                  <c:v>0.2</c:v>
                </c:pt>
                <c:pt idx="22">
                  <c:v>0.2</c:v>
                </c:pt>
                <c:pt idx="23">
                  <c:v>0.2</c:v>
                </c:pt>
                <c:pt idx="24">
                  <c:v>0.2</c:v>
                </c:pt>
                <c:pt idx="25">
                  <c:v>0.2</c:v>
                </c:pt>
                <c:pt idx="26">
                  <c:v>0.2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0.2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0.2</c:v>
                </c:pt>
                <c:pt idx="36">
                  <c:v>0.2</c:v>
                </c:pt>
                <c:pt idx="37">
                  <c:v>0.2</c:v>
                </c:pt>
                <c:pt idx="38">
                  <c:v>0.2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0.2</c:v>
                </c:pt>
                <c:pt idx="44">
                  <c:v>0.2</c:v>
                </c:pt>
                <c:pt idx="45">
                  <c:v>0.2</c:v>
                </c:pt>
                <c:pt idx="46">
                  <c:v>0.2</c:v>
                </c:pt>
                <c:pt idx="47">
                  <c:v>0.2</c:v>
                </c:pt>
                <c:pt idx="48">
                  <c:v>0.2</c:v>
                </c:pt>
                <c:pt idx="49">
                  <c:v>0.2</c:v>
                </c:pt>
                <c:pt idx="50">
                  <c:v>0.2</c:v>
                </c:pt>
                <c:pt idx="51">
                  <c:v>0.2</c:v>
                </c:pt>
                <c:pt idx="52">
                  <c:v>0.2</c:v>
                </c:pt>
                <c:pt idx="53">
                  <c:v>0.2</c:v>
                </c:pt>
                <c:pt idx="54">
                  <c:v>0.2</c:v>
                </c:pt>
                <c:pt idx="55">
                  <c:v>0.2</c:v>
                </c:pt>
                <c:pt idx="56">
                  <c:v>0.2</c:v>
                </c:pt>
                <c:pt idx="57">
                  <c:v>0.2</c:v>
                </c:pt>
                <c:pt idx="58">
                  <c:v>0.2</c:v>
                </c:pt>
                <c:pt idx="59">
                  <c:v>0.2</c:v>
                </c:pt>
                <c:pt idx="60">
                  <c:v>0.2</c:v>
                </c:pt>
                <c:pt idx="61">
                  <c:v>0.2</c:v>
                </c:pt>
                <c:pt idx="62">
                  <c:v>0.2</c:v>
                </c:pt>
                <c:pt idx="63">
                  <c:v>0.2</c:v>
                </c:pt>
                <c:pt idx="64">
                  <c:v>0.2</c:v>
                </c:pt>
                <c:pt idx="65">
                  <c:v>0.2</c:v>
                </c:pt>
                <c:pt idx="66">
                  <c:v>0.2</c:v>
                </c:pt>
                <c:pt idx="67">
                  <c:v>0.2</c:v>
                </c:pt>
                <c:pt idx="68">
                  <c:v>0.2</c:v>
                </c:pt>
                <c:pt idx="69">
                  <c:v>0.2</c:v>
                </c:pt>
                <c:pt idx="70">
                  <c:v>0.2</c:v>
                </c:pt>
                <c:pt idx="71">
                  <c:v>0.2</c:v>
                </c:pt>
                <c:pt idx="72">
                  <c:v>0.2</c:v>
                </c:pt>
                <c:pt idx="73">
                  <c:v>0.2</c:v>
                </c:pt>
                <c:pt idx="74">
                  <c:v>0.2</c:v>
                </c:pt>
                <c:pt idx="75">
                  <c:v>0.2</c:v>
                </c:pt>
                <c:pt idx="76">
                  <c:v>0.2</c:v>
                </c:pt>
                <c:pt idx="77">
                  <c:v>0.2</c:v>
                </c:pt>
                <c:pt idx="78">
                  <c:v>0.2</c:v>
                </c:pt>
                <c:pt idx="79">
                  <c:v>0.2</c:v>
                </c:pt>
                <c:pt idx="80">
                  <c:v>0.2</c:v>
                </c:pt>
                <c:pt idx="81">
                  <c:v>0.2</c:v>
                </c:pt>
                <c:pt idx="82">
                  <c:v>0.2</c:v>
                </c:pt>
                <c:pt idx="83">
                  <c:v>0.2</c:v>
                </c:pt>
                <c:pt idx="84">
                  <c:v>0.2</c:v>
                </c:pt>
                <c:pt idx="85">
                  <c:v>0.2</c:v>
                </c:pt>
                <c:pt idx="86">
                  <c:v>0.2</c:v>
                </c:pt>
                <c:pt idx="87">
                  <c:v>0.2</c:v>
                </c:pt>
                <c:pt idx="88">
                  <c:v>0.2</c:v>
                </c:pt>
                <c:pt idx="89">
                  <c:v>0.2</c:v>
                </c:pt>
                <c:pt idx="90">
                  <c:v>0.2</c:v>
                </c:pt>
                <c:pt idx="91">
                  <c:v>0.2</c:v>
                </c:pt>
                <c:pt idx="92">
                  <c:v>0.2</c:v>
                </c:pt>
                <c:pt idx="93">
                  <c:v>0.2</c:v>
                </c:pt>
                <c:pt idx="94">
                  <c:v>0.2</c:v>
                </c:pt>
                <c:pt idx="95">
                  <c:v>0.2</c:v>
                </c:pt>
                <c:pt idx="96">
                  <c:v>0.2</c:v>
                </c:pt>
                <c:pt idx="97">
                  <c:v>0.2</c:v>
                </c:pt>
                <c:pt idx="98">
                  <c:v>0.2</c:v>
                </c:pt>
                <c:pt idx="99">
                  <c:v>0.2</c:v>
                </c:pt>
                <c:pt idx="100">
                  <c:v>0.2</c:v>
                </c:pt>
                <c:pt idx="101">
                  <c:v>0.2</c:v>
                </c:pt>
                <c:pt idx="102">
                  <c:v>0.2</c:v>
                </c:pt>
                <c:pt idx="103">
                  <c:v>0.2</c:v>
                </c:pt>
                <c:pt idx="104">
                  <c:v>0.2</c:v>
                </c:pt>
                <c:pt idx="105">
                  <c:v>0.2</c:v>
                </c:pt>
                <c:pt idx="106">
                  <c:v>0.2</c:v>
                </c:pt>
                <c:pt idx="107">
                  <c:v>0.2</c:v>
                </c:pt>
                <c:pt idx="108">
                  <c:v>0.2</c:v>
                </c:pt>
                <c:pt idx="109">
                  <c:v>0.2</c:v>
                </c:pt>
                <c:pt idx="110">
                  <c:v>0.2</c:v>
                </c:pt>
                <c:pt idx="111">
                  <c:v>0.2</c:v>
                </c:pt>
                <c:pt idx="112">
                  <c:v>0.2</c:v>
                </c:pt>
                <c:pt idx="113">
                  <c:v>0.2</c:v>
                </c:pt>
                <c:pt idx="114">
                  <c:v>0.2</c:v>
                </c:pt>
                <c:pt idx="115">
                  <c:v>0.2</c:v>
                </c:pt>
                <c:pt idx="116">
                  <c:v>0.2</c:v>
                </c:pt>
                <c:pt idx="117">
                  <c:v>0.2</c:v>
                </c:pt>
                <c:pt idx="118">
                  <c:v>0.2</c:v>
                </c:pt>
                <c:pt idx="119">
                  <c:v>0.2</c:v>
                </c:pt>
                <c:pt idx="120">
                  <c:v>0.2</c:v>
                </c:pt>
                <c:pt idx="121">
                  <c:v>0.2</c:v>
                </c:pt>
                <c:pt idx="122">
                  <c:v>0.2</c:v>
                </c:pt>
                <c:pt idx="123">
                  <c:v>0.2</c:v>
                </c:pt>
                <c:pt idx="124">
                  <c:v>0.2</c:v>
                </c:pt>
                <c:pt idx="125">
                  <c:v>0.2</c:v>
                </c:pt>
                <c:pt idx="126">
                  <c:v>0.2</c:v>
                </c:pt>
                <c:pt idx="127">
                  <c:v>0.2</c:v>
                </c:pt>
                <c:pt idx="128">
                  <c:v>0.2</c:v>
                </c:pt>
                <c:pt idx="129">
                  <c:v>0.2</c:v>
                </c:pt>
                <c:pt idx="130">
                  <c:v>0.2</c:v>
                </c:pt>
                <c:pt idx="131">
                  <c:v>0.2</c:v>
                </c:pt>
                <c:pt idx="132">
                  <c:v>0.2</c:v>
                </c:pt>
                <c:pt idx="133">
                  <c:v>0.2</c:v>
                </c:pt>
                <c:pt idx="134">
                  <c:v>0.2</c:v>
                </c:pt>
                <c:pt idx="135">
                  <c:v>0.2</c:v>
                </c:pt>
                <c:pt idx="136">
                  <c:v>0.2</c:v>
                </c:pt>
                <c:pt idx="137">
                  <c:v>0.2</c:v>
                </c:pt>
                <c:pt idx="138">
                  <c:v>0.2</c:v>
                </c:pt>
                <c:pt idx="139">
                  <c:v>0.2</c:v>
                </c:pt>
                <c:pt idx="140">
                  <c:v>0.2</c:v>
                </c:pt>
                <c:pt idx="141">
                  <c:v>0.2</c:v>
                </c:pt>
                <c:pt idx="142">
                  <c:v>0.2</c:v>
                </c:pt>
                <c:pt idx="143">
                  <c:v>0.2</c:v>
                </c:pt>
                <c:pt idx="144">
                  <c:v>0.2</c:v>
                </c:pt>
                <c:pt idx="145">
                  <c:v>0.2</c:v>
                </c:pt>
                <c:pt idx="146">
                  <c:v>0.2</c:v>
                </c:pt>
                <c:pt idx="147">
                  <c:v>0.2</c:v>
                </c:pt>
                <c:pt idx="148">
                  <c:v>0.2</c:v>
                </c:pt>
                <c:pt idx="149">
                  <c:v>0.2</c:v>
                </c:pt>
                <c:pt idx="150">
                  <c:v>0.2</c:v>
                </c:pt>
                <c:pt idx="151">
                  <c:v>0.2</c:v>
                </c:pt>
                <c:pt idx="152">
                  <c:v>0.2</c:v>
                </c:pt>
                <c:pt idx="153">
                  <c:v>0.2</c:v>
                </c:pt>
                <c:pt idx="154">
                  <c:v>0.2</c:v>
                </c:pt>
                <c:pt idx="155">
                  <c:v>0.2</c:v>
                </c:pt>
                <c:pt idx="156">
                  <c:v>0.2</c:v>
                </c:pt>
                <c:pt idx="157">
                  <c:v>0.2</c:v>
                </c:pt>
                <c:pt idx="158">
                  <c:v>0.2</c:v>
                </c:pt>
                <c:pt idx="159">
                  <c:v>0.2</c:v>
                </c:pt>
                <c:pt idx="160">
                  <c:v>0.2</c:v>
                </c:pt>
                <c:pt idx="161">
                  <c:v>0.2</c:v>
                </c:pt>
                <c:pt idx="162">
                  <c:v>0.2</c:v>
                </c:pt>
                <c:pt idx="163">
                  <c:v>0.2</c:v>
                </c:pt>
                <c:pt idx="164">
                  <c:v>0.2</c:v>
                </c:pt>
                <c:pt idx="165">
                  <c:v>0.2</c:v>
                </c:pt>
                <c:pt idx="166">
                  <c:v>0.2</c:v>
                </c:pt>
                <c:pt idx="167">
                  <c:v>0.2</c:v>
                </c:pt>
                <c:pt idx="168">
                  <c:v>0.2</c:v>
                </c:pt>
                <c:pt idx="169">
                  <c:v>0.2</c:v>
                </c:pt>
                <c:pt idx="170">
                  <c:v>0.2</c:v>
                </c:pt>
                <c:pt idx="171">
                  <c:v>0.2</c:v>
                </c:pt>
                <c:pt idx="172">
                  <c:v>0.2</c:v>
                </c:pt>
                <c:pt idx="173">
                  <c:v>0.2</c:v>
                </c:pt>
                <c:pt idx="174">
                  <c:v>0.2</c:v>
                </c:pt>
                <c:pt idx="175">
                  <c:v>0.2</c:v>
                </c:pt>
                <c:pt idx="176">
                  <c:v>0.2</c:v>
                </c:pt>
                <c:pt idx="177">
                  <c:v>0.2</c:v>
                </c:pt>
                <c:pt idx="178">
                  <c:v>0.2</c:v>
                </c:pt>
                <c:pt idx="179">
                  <c:v>0.2</c:v>
                </c:pt>
                <c:pt idx="180">
                  <c:v>0.2</c:v>
                </c:pt>
                <c:pt idx="181">
                  <c:v>0.2</c:v>
                </c:pt>
                <c:pt idx="182">
                  <c:v>0.2</c:v>
                </c:pt>
                <c:pt idx="183">
                  <c:v>0.2</c:v>
                </c:pt>
                <c:pt idx="184">
                  <c:v>0.2</c:v>
                </c:pt>
                <c:pt idx="185">
                  <c:v>0.2</c:v>
                </c:pt>
                <c:pt idx="186">
                  <c:v>0.2</c:v>
                </c:pt>
                <c:pt idx="187">
                  <c:v>0.2</c:v>
                </c:pt>
                <c:pt idx="188">
                  <c:v>0.2</c:v>
                </c:pt>
                <c:pt idx="189">
                  <c:v>0.2</c:v>
                </c:pt>
                <c:pt idx="190">
                  <c:v>0.2</c:v>
                </c:pt>
                <c:pt idx="191">
                  <c:v>0.2</c:v>
                </c:pt>
                <c:pt idx="192">
                  <c:v>0.2</c:v>
                </c:pt>
                <c:pt idx="193">
                  <c:v>0.2</c:v>
                </c:pt>
                <c:pt idx="194">
                  <c:v>0.2</c:v>
                </c:pt>
                <c:pt idx="195">
                  <c:v>0.2</c:v>
                </c:pt>
                <c:pt idx="196">
                  <c:v>0.2</c:v>
                </c:pt>
                <c:pt idx="197">
                  <c:v>0.2</c:v>
                </c:pt>
                <c:pt idx="198">
                  <c:v>0.2</c:v>
                </c:pt>
                <c:pt idx="199">
                  <c:v>0.2</c:v>
                </c:pt>
                <c:pt idx="200">
                  <c:v>0.2</c:v>
                </c:pt>
                <c:pt idx="201">
                  <c:v>0.2</c:v>
                </c:pt>
                <c:pt idx="202">
                  <c:v>0.2</c:v>
                </c:pt>
                <c:pt idx="203">
                  <c:v>0.2</c:v>
                </c:pt>
                <c:pt idx="204">
                  <c:v>0.2</c:v>
                </c:pt>
                <c:pt idx="205">
                  <c:v>0.2</c:v>
                </c:pt>
                <c:pt idx="206">
                  <c:v>0.2</c:v>
                </c:pt>
                <c:pt idx="207">
                  <c:v>0.2</c:v>
                </c:pt>
                <c:pt idx="208">
                  <c:v>0.2</c:v>
                </c:pt>
                <c:pt idx="209">
                  <c:v>0.2</c:v>
                </c:pt>
                <c:pt idx="210">
                  <c:v>0.2</c:v>
                </c:pt>
                <c:pt idx="211">
                  <c:v>0.2</c:v>
                </c:pt>
                <c:pt idx="212">
                  <c:v>0.2</c:v>
                </c:pt>
                <c:pt idx="213">
                  <c:v>0.2</c:v>
                </c:pt>
                <c:pt idx="214">
                  <c:v>0.2</c:v>
                </c:pt>
                <c:pt idx="215">
                  <c:v>0.2</c:v>
                </c:pt>
                <c:pt idx="216">
                  <c:v>0.2</c:v>
                </c:pt>
                <c:pt idx="217">
                  <c:v>0.2</c:v>
                </c:pt>
                <c:pt idx="218">
                  <c:v>0.2</c:v>
                </c:pt>
                <c:pt idx="219">
                  <c:v>0.2</c:v>
                </c:pt>
                <c:pt idx="220">
                  <c:v>0.2</c:v>
                </c:pt>
                <c:pt idx="221">
                  <c:v>0.2</c:v>
                </c:pt>
                <c:pt idx="222">
                  <c:v>0.2</c:v>
                </c:pt>
                <c:pt idx="223">
                  <c:v>0.2</c:v>
                </c:pt>
                <c:pt idx="224">
                  <c:v>0.2</c:v>
                </c:pt>
                <c:pt idx="225">
                  <c:v>0.2</c:v>
                </c:pt>
                <c:pt idx="226">
                  <c:v>0.2</c:v>
                </c:pt>
                <c:pt idx="227">
                  <c:v>0.2</c:v>
                </c:pt>
                <c:pt idx="228">
                  <c:v>0.2</c:v>
                </c:pt>
                <c:pt idx="229">
                  <c:v>0.2</c:v>
                </c:pt>
                <c:pt idx="230">
                  <c:v>0.2</c:v>
                </c:pt>
                <c:pt idx="231">
                  <c:v>0.2</c:v>
                </c:pt>
                <c:pt idx="232">
                  <c:v>0.2</c:v>
                </c:pt>
                <c:pt idx="233">
                  <c:v>0.2</c:v>
                </c:pt>
                <c:pt idx="234">
                  <c:v>0.2</c:v>
                </c:pt>
                <c:pt idx="235">
                  <c:v>0.2</c:v>
                </c:pt>
                <c:pt idx="236">
                  <c:v>0.2</c:v>
                </c:pt>
                <c:pt idx="237">
                  <c:v>0.2</c:v>
                </c:pt>
                <c:pt idx="238">
                  <c:v>0.2</c:v>
                </c:pt>
                <c:pt idx="239">
                  <c:v>0.2</c:v>
                </c:pt>
                <c:pt idx="240">
                  <c:v>0.2</c:v>
                </c:pt>
                <c:pt idx="241">
                  <c:v>0.2</c:v>
                </c:pt>
                <c:pt idx="242">
                  <c:v>0.2</c:v>
                </c:pt>
                <c:pt idx="243">
                  <c:v>0.2</c:v>
                </c:pt>
                <c:pt idx="244">
                  <c:v>0.2</c:v>
                </c:pt>
                <c:pt idx="245">
                  <c:v>0.2</c:v>
                </c:pt>
                <c:pt idx="246">
                  <c:v>0.2</c:v>
                </c:pt>
                <c:pt idx="247">
                  <c:v>0.2</c:v>
                </c:pt>
                <c:pt idx="248">
                  <c:v>0.2</c:v>
                </c:pt>
                <c:pt idx="249">
                  <c:v>0.2</c:v>
                </c:pt>
                <c:pt idx="250">
                  <c:v>0.2</c:v>
                </c:pt>
                <c:pt idx="251">
                  <c:v>0.2</c:v>
                </c:pt>
                <c:pt idx="252">
                  <c:v>0.2</c:v>
                </c:pt>
                <c:pt idx="253">
                  <c:v>0.2</c:v>
                </c:pt>
                <c:pt idx="254">
                  <c:v>0.2</c:v>
                </c:pt>
                <c:pt idx="255">
                  <c:v>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3B1-408E-AC77-9ABE44CF0E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8368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'Cunc Antes Choap (2AS)'!$B$1</c:f>
              <c:strCache>
                <c:ptCount val="1"/>
                <c:pt idx="0">
                  <c:v>Concentración Cobre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'Cunc Antes Choap (2AS)'!$A$2:$A$258</c:f>
              <c:numCache>
                <c:formatCode>mmm\-yy</c:formatCode>
                <c:ptCount val="257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38721</c:v>
                </c:pt>
                <c:pt idx="13">
                  <c:v>38776</c:v>
                </c:pt>
                <c:pt idx="14">
                  <c:v>38805</c:v>
                </c:pt>
                <c:pt idx="15">
                  <c:v>38836</c:v>
                </c:pt>
                <c:pt idx="16">
                  <c:v>38866</c:v>
                </c:pt>
                <c:pt idx="17">
                  <c:v>38897</c:v>
                </c:pt>
                <c:pt idx="18">
                  <c:v>38927</c:v>
                </c:pt>
                <c:pt idx="19">
                  <c:v>38958</c:v>
                </c:pt>
                <c:pt idx="20">
                  <c:v>38989</c:v>
                </c:pt>
                <c:pt idx="21">
                  <c:v>39019</c:v>
                </c:pt>
                <c:pt idx="22">
                  <c:v>39050</c:v>
                </c:pt>
                <c:pt idx="23">
                  <c:v>39080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40700</c:v>
                </c:pt>
                <c:pt idx="78">
                  <c:v>40704</c:v>
                </c:pt>
                <c:pt idx="79">
                  <c:v>40708</c:v>
                </c:pt>
                <c:pt idx="80">
                  <c:v>40722</c:v>
                </c:pt>
                <c:pt idx="81">
                  <c:v>40751</c:v>
                </c:pt>
                <c:pt idx="82">
                  <c:v>41146</c:v>
                </c:pt>
                <c:pt idx="83">
                  <c:v>40792</c:v>
                </c:pt>
                <c:pt idx="84">
                  <c:v>40823</c:v>
                </c:pt>
                <c:pt idx="85">
                  <c:v>40869</c:v>
                </c:pt>
                <c:pt idx="86">
                  <c:v>40895</c:v>
                </c:pt>
                <c:pt idx="87">
                  <c:v>40926</c:v>
                </c:pt>
                <c:pt idx="88">
                  <c:v>40946</c:v>
                </c:pt>
                <c:pt idx="89">
                  <c:v>40989</c:v>
                </c:pt>
                <c:pt idx="90">
                  <c:v>41003</c:v>
                </c:pt>
                <c:pt idx="91">
                  <c:v>41052</c:v>
                </c:pt>
                <c:pt idx="92">
                  <c:v>41086</c:v>
                </c:pt>
                <c:pt idx="93">
                  <c:v>41094</c:v>
                </c:pt>
                <c:pt idx="94">
                  <c:v>41122</c:v>
                </c:pt>
                <c:pt idx="95">
                  <c:v>41177</c:v>
                </c:pt>
                <c:pt idx="96">
                  <c:v>41211</c:v>
                </c:pt>
                <c:pt idx="97">
                  <c:v>41220</c:v>
                </c:pt>
                <c:pt idx="98">
                  <c:v>41273</c:v>
                </c:pt>
                <c:pt idx="99">
                  <c:v>41278</c:v>
                </c:pt>
                <c:pt idx="100">
                  <c:v>41306</c:v>
                </c:pt>
                <c:pt idx="101">
                  <c:v>41350</c:v>
                </c:pt>
                <c:pt idx="102">
                  <c:v>41373</c:v>
                </c:pt>
                <c:pt idx="103">
                  <c:v>41402</c:v>
                </c:pt>
                <c:pt idx="104">
                  <c:v>41446</c:v>
                </c:pt>
                <c:pt idx="105">
                  <c:v>41458</c:v>
                </c:pt>
                <c:pt idx="106">
                  <c:v>41488</c:v>
                </c:pt>
                <c:pt idx="107">
                  <c:v>41541</c:v>
                </c:pt>
                <c:pt idx="108">
                  <c:v>41572</c:v>
                </c:pt>
                <c:pt idx="109">
                  <c:v>41600</c:v>
                </c:pt>
                <c:pt idx="110">
                  <c:v>41618</c:v>
                </c:pt>
                <c:pt idx="111">
                  <c:v>41660</c:v>
                </c:pt>
                <c:pt idx="112">
                  <c:v>41683</c:v>
                </c:pt>
                <c:pt idx="113">
                  <c:v>41712</c:v>
                </c:pt>
                <c:pt idx="114">
                  <c:v>41738</c:v>
                </c:pt>
                <c:pt idx="115">
                  <c:v>41780</c:v>
                </c:pt>
                <c:pt idx="116">
                  <c:v>41796</c:v>
                </c:pt>
                <c:pt idx="117">
                  <c:v>41824</c:v>
                </c:pt>
                <c:pt idx="118">
                  <c:v>41868</c:v>
                </c:pt>
                <c:pt idx="119">
                  <c:v>41894</c:v>
                </c:pt>
                <c:pt idx="120">
                  <c:v>41928</c:v>
                </c:pt>
                <c:pt idx="121">
                  <c:v>41956</c:v>
                </c:pt>
                <c:pt idx="122">
                  <c:v>41984</c:v>
                </c:pt>
                <c:pt idx="123">
                  <c:v>42012</c:v>
                </c:pt>
                <c:pt idx="124">
                  <c:v>42038</c:v>
                </c:pt>
                <c:pt idx="125">
                  <c:v>42082</c:v>
                </c:pt>
                <c:pt idx="126">
                  <c:v>42110</c:v>
                </c:pt>
                <c:pt idx="127">
                  <c:v>42126</c:v>
                </c:pt>
                <c:pt idx="128">
                  <c:v>42165</c:v>
                </c:pt>
                <c:pt idx="129">
                  <c:v>42192</c:v>
                </c:pt>
                <c:pt idx="130">
                  <c:v>42220</c:v>
                </c:pt>
                <c:pt idx="131">
                  <c:v>42248</c:v>
                </c:pt>
                <c:pt idx="132">
                  <c:v>42279</c:v>
                </c:pt>
                <c:pt idx="133">
                  <c:v>42309</c:v>
                </c:pt>
                <c:pt idx="134">
                  <c:v>42360</c:v>
                </c:pt>
                <c:pt idx="135">
                  <c:v>42376</c:v>
                </c:pt>
                <c:pt idx="136">
                  <c:v>42418</c:v>
                </c:pt>
                <c:pt idx="137">
                  <c:v>42449</c:v>
                </c:pt>
                <c:pt idx="138">
                  <c:v>42472</c:v>
                </c:pt>
                <c:pt idx="139">
                  <c:v>42500</c:v>
                </c:pt>
                <c:pt idx="140">
                  <c:v>42542</c:v>
                </c:pt>
                <c:pt idx="141">
                  <c:v>42570</c:v>
                </c:pt>
                <c:pt idx="142">
                  <c:v>42599</c:v>
                </c:pt>
                <c:pt idx="143">
                  <c:v>42628</c:v>
                </c:pt>
                <c:pt idx="144">
                  <c:v>42656</c:v>
                </c:pt>
                <c:pt idx="145">
                  <c:v>42687</c:v>
                </c:pt>
                <c:pt idx="146">
                  <c:v>42732</c:v>
                </c:pt>
                <c:pt idx="147">
                  <c:v>42739</c:v>
                </c:pt>
                <c:pt idx="148">
                  <c:v>42768</c:v>
                </c:pt>
                <c:pt idx="149">
                  <c:v>42809</c:v>
                </c:pt>
                <c:pt idx="150">
                  <c:v>42837</c:v>
                </c:pt>
                <c:pt idx="151">
                  <c:v>42872</c:v>
                </c:pt>
                <c:pt idx="152">
                  <c:v>42899</c:v>
                </c:pt>
                <c:pt idx="153">
                  <c:v>42922</c:v>
                </c:pt>
                <c:pt idx="154">
                  <c:v>42962</c:v>
                </c:pt>
                <c:pt idx="155">
                  <c:v>42985</c:v>
                </c:pt>
                <c:pt idx="156">
                  <c:v>43019</c:v>
                </c:pt>
                <c:pt idx="157">
                  <c:v>43053</c:v>
                </c:pt>
                <c:pt idx="158">
                  <c:v>43088</c:v>
                </c:pt>
                <c:pt idx="159">
                  <c:v>43110</c:v>
                </c:pt>
                <c:pt idx="160">
                  <c:v>43133</c:v>
                </c:pt>
                <c:pt idx="161">
                  <c:v>43160</c:v>
                </c:pt>
                <c:pt idx="162">
                  <c:v>43215</c:v>
                </c:pt>
                <c:pt idx="163">
                  <c:v>43242</c:v>
                </c:pt>
                <c:pt idx="164">
                  <c:v>43257</c:v>
                </c:pt>
                <c:pt idx="165">
                  <c:v>43299</c:v>
                </c:pt>
                <c:pt idx="166">
                  <c:v>43314</c:v>
                </c:pt>
                <c:pt idx="167">
                  <c:v>43354</c:v>
                </c:pt>
                <c:pt idx="168">
                  <c:v>43383</c:v>
                </c:pt>
                <c:pt idx="169">
                  <c:v>43424</c:v>
                </c:pt>
                <c:pt idx="170">
                  <c:v>43446</c:v>
                </c:pt>
                <c:pt idx="171">
                  <c:v>43474</c:v>
                </c:pt>
                <c:pt idx="172">
                  <c:v>43503</c:v>
                </c:pt>
                <c:pt idx="173">
                  <c:v>43534</c:v>
                </c:pt>
                <c:pt idx="174">
                  <c:v>43565</c:v>
                </c:pt>
                <c:pt idx="175">
                  <c:v>43586</c:v>
                </c:pt>
                <c:pt idx="176">
                  <c:v>43634</c:v>
                </c:pt>
                <c:pt idx="177">
                  <c:v>43648</c:v>
                </c:pt>
                <c:pt idx="178">
                  <c:v>43684</c:v>
                </c:pt>
                <c:pt idx="179">
                  <c:v>43718</c:v>
                </c:pt>
                <c:pt idx="180">
                  <c:v>43741</c:v>
                </c:pt>
                <c:pt idx="181">
                  <c:v>43770</c:v>
                </c:pt>
                <c:pt idx="182">
                  <c:v>43800</c:v>
                </c:pt>
                <c:pt idx="183">
                  <c:v>43832</c:v>
                </c:pt>
                <c:pt idx="184">
                  <c:v>43879</c:v>
                </c:pt>
                <c:pt idx="185">
                  <c:v>43917</c:v>
                </c:pt>
                <c:pt idx="186">
                  <c:v>43933</c:v>
                </c:pt>
                <c:pt idx="187">
                  <c:v>43954</c:v>
                </c:pt>
                <c:pt idx="188">
                  <c:v>43984</c:v>
                </c:pt>
                <c:pt idx="189">
                  <c:v>44040</c:v>
                </c:pt>
                <c:pt idx="190">
                  <c:v>44068</c:v>
                </c:pt>
                <c:pt idx="191">
                  <c:v>44082</c:v>
                </c:pt>
                <c:pt idx="192">
                  <c:v>44105</c:v>
                </c:pt>
                <c:pt idx="193">
                  <c:v>44146</c:v>
                </c:pt>
                <c:pt idx="194">
                  <c:v>44180</c:v>
                </c:pt>
                <c:pt idx="195">
                  <c:v>44198</c:v>
                </c:pt>
                <c:pt idx="196">
                  <c:v>44233</c:v>
                </c:pt>
                <c:pt idx="197">
                  <c:v>44262</c:v>
                </c:pt>
                <c:pt idx="198">
                  <c:v>44306</c:v>
                </c:pt>
                <c:pt idx="199">
                  <c:v>44326</c:v>
                </c:pt>
                <c:pt idx="200">
                  <c:v>44348</c:v>
                </c:pt>
                <c:pt idx="201">
                  <c:v>44380</c:v>
                </c:pt>
                <c:pt idx="202">
                  <c:v>44418</c:v>
                </c:pt>
                <c:pt idx="203">
                  <c:v>44450</c:v>
                </c:pt>
                <c:pt idx="204">
                  <c:v>44472</c:v>
                </c:pt>
                <c:pt idx="205">
                  <c:v>44502</c:v>
                </c:pt>
                <c:pt idx="206">
                  <c:v>44538</c:v>
                </c:pt>
                <c:pt idx="207">
                  <c:v>44567</c:v>
                </c:pt>
                <c:pt idx="208">
                  <c:v>44599</c:v>
                </c:pt>
                <c:pt idx="209">
                  <c:v>44628</c:v>
                </c:pt>
                <c:pt idx="210">
                  <c:v>44637</c:v>
                </c:pt>
                <c:pt idx="211">
                  <c:v>44656</c:v>
                </c:pt>
                <c:pt idx="212">
                  <c:v>44667</c:v>
                </c:pt>
                <c:pt idx="213">
                  <c:v>44684</c:v>
                </c:pt>
                <c:pt idx="214">
                  <c:v>44698</c:v>
                </c:pt>
                <c:pt idx="215">
                  <c:v>44712</c:v>
                </c:pt>
                <c:pt idx="216">
                  <c:v>44735</c:v>
                </c:pt>
                <c:pt idx="217">
                  <c:v>44740</c:v>
                </c:pt>
                <c:pt idx="218">
                  <c:v>44764</c:v>
                </c:pt>
                <c:pt idx="219">
                  <c:v>44770</c:v>
                </c:pt>
                <c:pt idx="220">
                  <c:v>44784</c:v>
                </c:pt>
                <c:pt idx="221">
                  <c:v>44810</c:v>
                </c:pt>
                <c:pt idx="222">
                  <c:v>44853</c:v>
                </c:pt>
                <c:pt idx="223">
                  <c:v>44868</c:v>
                </c:pt>
                <c:pt idx="224">
                  <c:v>44896</c:v>
                </c:pt>
                <c:pt idx="225">
                  <c:v>44941</c:v>
                </c:pt>
                <c:pt idx="226">
                  <c:v>44962</c:v>
                </c:pt>
                <c:pt idx="227">
                  <c:v>44989</c:v>
                </c:pt>
                <c:pt idx="228">
                  <c:v>45031</c:v>
                </c:pt>
                <c:pt idx="229">
                  <c:v>45064</c:v>
                </c:pt>
                <c:pt idx="230">
                  <c:v>45092</c:v>
                </c:pt>
                <c:pt idx="231">
                  <c:v>45120</c:v>
                </c:pt>
                <c:pt idx="232">
                  <c:v>45155</c:v>
                </c:pt>
                <c:pt idx="233">
                  <c:v>45170</c:v>
                </c:pt>
                <c:pt idx="234">
                  <c:v>45200</c:v>
                </c:pt>
                <c:pt idx="235">
                  <c:v>45246</c:v>
                </c:pt>
                <c:pt idx="236">
                  <c:v>45283</c:v>
                </c:pt>
                <c:pt idx="237">
                  <c:v>45295</c:v>
                </c:pt>
                <c:pt idx="238">
                  <c:v>45312</c:v>
                </c:pt>
                <c:pt idx="239">
                  <c:v>45344</c:v>
                </c:pt>
                <c:pt idx="240">
                  <c:v>45375</c:v>
                </c:pt>
                <c:pt idx="241">
                  <c:v>45401</c:v>
                </c:pt>
                <c:pt idx="242">
                  <c:v>45428</c:v>
                </c:pt>
                <c:pt idx="243">
                  <c:v>45473</c:v>
                </c:pt>
                <c:pt idx="244">
                  <c:v>45491</c:v>
                </c:pt>
                <c:pt idx="245">
                  <c:v>45507</c:v>
                </c:pt>
                <c:pt idx="246">
                  <c:v>45541</c:v>
                </c:pt>
                <c:pt idx="247">
                  <c:v>45578</c:v>
                </c:pt>
                <c:pt idx="248">
                  <c:v>45614</c:v>
                </c:pt>
                <c:pt idx="249">
                  <c:v>45643</c:v>
                </c:pt>
                <c:pt idx="250">
                  <c:v>45675</c:v>
                </c:pt>
                <c:pt idx="251">
                  <c:v>45690</c:v>
                </c:pt>
                <c:pt idx="252">
                  <c:v>45722</c:v>
                </c:pt>
                <c:pt idx="253">
                  <c:v>45764</c:v>
                </c:pt>
                <c:pt idx="254">
                  <c:v>45801</c:v>
                </c:pt>
                <c:pt idx="255">
                  <c:v>45815</c:v>
                </c:pt>
              </c:numCache>
            </c:numRef>
          </c:xVal>
          <c:yVal>
            <c:numRef>
              <c:f>'Cunc Antes Choap (2AS)'!$B$2:$B$258</c:f>
              <c:numCache>
                <c:formatCode>General</c:formatCode>
                <c:ptCount val="257"/>
                <c:pt idx="0" formatCode="0.00">
                  <c:v>0.1</c:v>
                </c:pt>
                <c:pt idx="1">
                  <c:v>0.14000000000000001</c:v>
                </c:pt>
                <c:pt idx="2">
                  <c:v>0.06</c:v>
                </c:pt>
                <c:pt idx="3">
                  <c:v>7.0000000000000007E-2</c:v>
                </c:pt>
                <c:pt idx="4">
                  <c:v>0.05</c:v>
                </c:pt>
                <c:pt idx="5">
                  <c:v>0.06</c:v>
                </c:pt>
                <c:pt idx="6">
                  <c:v>0.11</c:v>
                </c:pt>
                <c:pt idx="7">
                  <c:v>0.05</c:v>
                </c:pt>
                <c:pt idx="8">
                  <c:v>0.15</c:v>
                </c:pt>
                <c:pt idx="9">
                  <c:v>0.36</c:v>
                </c:pt>
                <c:pt idx="10">
                  <c:v>0.32</c:v>
                </c:pt>
                <c:pt idx="11">
                  <c:v>0.31</c:v>
                </c:pt>
                <c:pt idx="12">
                  <c:v>0.24</c:v>
                </c:pt>
                <c:pt idx="13">
                  <c:v>0.02</c:v>
                </c:pt>
                <c:pt idx="14">
                  <c:v>0.08</c:v>
                </c:pt>
                <c:pt idx="15">
                  <c:v>4.5999999999999999E-2</c:v>
                </c:pt>
                <c:pt idx="16">
                  <c:v>7.0000000000000007E-2</c:v>
                </c:pt>
                <c:pt idx="17">
                  <c:v>3.1E-2</c:v>
                </c:pt>
                <c:pt idx="18">
                  <c:v>0.08</c:v>
                </c:pt>
                <c:pt idx="19">
                  <c:v>0.06</c:v>
                </c:pt>
                <c:pt idx="20">
                  <c:v>0.08</c:v>
                </c:pt>
                <c:pt idx="21">
                  <c:v>0.1</c:v>
                </c:pt>
                <c:pt idx="22">
                  <c:v>0.15</c:v>
                </c:pt>
                <c:pt idx="23">
                  <c:v>0.11</c:v>
                </c:pt>
                <c:pt idx="24">
                  <c:v>0.04</c:v>
                </c:pt>
                <c:pt idx="25">
                  <c:v>0.05</c:v>
                </c:pt>
                <c:pt idx="26">
                  <c:v>0.05</c:v>
                </c:pt>
                <c:pt idx="27">
                  <c:v>0.05</c:v>
                </c:pt>
                <c:pt idx="28">
                  <c:v>0.1</c:v>
                </c:pt>
                <c:pt idx="30">
                  <c:v>0.11</c:v>
                </c:pt>
                <c:pt idx="31">
                  <c:v>0.09</c:v>
                </c:pt>
                <c:pt idx="32">
                  <c:v>0.06</c:v>
                </c:pt>
                <c:pt idx="33">
                  <c:v>0.14000000000000001</c:v>
                </c:pt>
                <c:pt idx="34">
                  <c:v>0.15</c:v>
                </c:pt>
                <c:pt idx="35">
                  <c:v>0.13</c:v>
                </c:pt>
                <c:pt idx="36">
                  <c:v>0.08</c:v>
                </c:pt>
                <c:pt idx="37">
                  <c:v>7.0000000000000007E-2</c:v>
                </c:pt>
                <c:pt idx="38">
                  <c:v>0.05</c:v>
                </c:pt>
                <c:pt idx="39">
                  <c:v>0.08</c:v>
                </c:pt>
                <c:pt idx="40">
                  <c:v>0.08</c:v>
                </c:pt>
                <c:pt idx="41">
                  <c:v>0.14000000000000001</c:v>
                </c:pt>
                <c:pt idx="42">
                  <c:v>0.08</c:v>
                </c:pt>
                <c:pt idx="43">
                  <c:v>0.12</c:v>
                </c:pt>
                <c:pt idx="44">
                  <c:v>0.13</c:v>
                </c:pt>
                <c:pt idx="45">
                  <c:v>0.19</c:v>
                </c:pt>
                <c:pt idx="46">
                  <c:v>0.28999999999999998</c:v>
                </c:pt>
                <c:pt idx="47">
                  <c:v>0.17</c:v>
                </c:pt>
                <c:pt idx="48">
                  <c:v>0.17</c:v>
                </c:pt>
                <c:pt idx="49">
                  <c:v>0.09</c:v>
                </c:pt>
                <c:pt idx="50">
                  <c:v>0.11</c:v>
                </c:pt>
                <c:pt idx="51">
                  <c:v>0.09</c:v>
                </c:pt>
                <c:pt idx="52">
                  <c:v>0.09</c:v>
                </c:pt>
                <c:pt idx="53">
                  <c:v>0.11</c:v>
                </c:pt>
                <c:pt idx="54">
                  <c:v>0.19</c:v>
                </c:pt>
                <c:pt idx="55">
                  <c:v>0.32</c:v>
                </c:pt>
                <c:pt idx="56">
                  <c:v>0.25</c:v>
                </c:pt>
                <c:pt idx="57">
                  <c:v>0.17</c:v>
                </c:pt>
                <c:pt idx="58">
                  <c:v>0.2</c:v>
                </c:pt>
                <c:pt idx="59">
                  <c:v>0.15</c:v>
                </c:pt>
                <c:pt idx="60">
                  <c:v>7.0000000000000007E-2</c:v>
                </c:pt>
                <c:pt idx="61">
                  <c:v>0.05</c:v>
                </c:pt>
                <c:pt idx="62">
                  <c:v>0.05</c:v>
                </c:pt>
                <c:pt idx="63">
                  <c:v>0.04</c:v>
                </c:pt>
                <c:pt idx="64">
                  <c:v>0.06</c:v>
                </c:pt>
                <c:pt idx="65">
                  <c:v>0.13</c:v>
                </c:pt>
                <c:pt idx="66">
                  <c:v>0.13</c:v>
                </c:pt>
                <c:pt idx="67">
                  <c:v>0.04</c:v>
                </c:pt>
                <c:pt idx="68">
                  <c:v>0.09</c:v>
                </c:pt>
                <c:pt idx="69">
                  <c:v>0.1</c:v>
                </c:pt>
                <c:pt idx="70">
                  <c:v>0.13</c:v>
                </c:pt>
                <c:pt idx="71">
                  <c:v>0.05</c:v>
                </c:pt>
                <c:pt idx="77">
                  <c:v>1.03</c:v>
                </c:pt>
                <c:pt idx="78">
                  <c:v>0.15</c:v>
                </c:pt>
                <c:pt idx="79">
                  <c:v>0.11</c:v>
                </c:pt>
                <c:pt idx="80">
                  <c:v>0.19</c:v>
                </c:pt>
                <c:pt idx="81">
                  <c:v>0.08</c:v>
                </c:pt>
                <c:pt idx="82">
                  <c:v>0.06</c:v>
                </c:pt>
                <c:pt idx="83">
                  <c:v>0.05</c:v>
                </c:pt>
                <c:pt idx="84">
                  <c:v>0.17</c:v>
                </c:pt>
                <c:pt idx="85">
                  <c:v>0.1</c:v>
                </c:pt>
                <c:pt idx="86">
                  <c:v>7.0000000000000007E-2</c:v>
                </c:pt>
                <c:pt idx="87">
                  <c:v>0.05</c:v>
                </c:pt>
                <c:pt idx="88">
                  <c:v>0.06</c:v>
                </c:pt>
                <c:pt idx="89">
                  <c:v>0.06</c:v>
                </c:pt>
                <c:pt idx="90">
                  <c:v>0.06</c:v>
                </c:pt>
                <c:pt idx="91">
                  <c:v>0.01</c:v>
                </c:pt>
                <c:pt idx="92">
                  <c:v>0.01</c:v>
                </c:pt>
                <c:pt idx="93">
                  <c:v>0.04</c:v>
                </c:pt>
                <c:pt idx="94">
                  <c:v>0.08</c:v>
                </c:pt>
                <c:pt idx="95">
                  <c:v>0.05</c:v>
                </c:pt>
                <c:pt idx="96">
                  <c:v>0.05</c:v>
                </c:pt>
                <c:pt idx="97">
                  <c:v>0.06</c:v>
                </c:pt>
                <c:pt idx="98">
                  <c:v>0.01</c:v>
                </c:pt>
                <c:pt idx="99" formatCode="0.00">
                  <c:v>0.04</c:v>
                </c:pt>
                <c:pt idx="100" formatCode="0.00">
                  <c:v>0.05</c:v>
                </c:pt>
                <c:pt idx="101" formatCode="0.00">
                  <c:v>0.04</c:v>
                </c:pt>
                <c:pt idx="102">
                  <c:v>0.01</c:v>
                </c:pt>
                <c:pt idx="103">
                  <c:v>0.03</c:v>
                </c:pt>
                <c:pt idx="104">
                  <c:v>0.01</c:v>
                </c:pt>
                <c:pt idx="105" formatCode="0.00">
                  <c:v>0.02</c:v>
                </c:pt>
                <c:pt idx="106">
                  <c:v>0.01</c:v>
                </c:pt>
                <c:pt idx="107" formatCode="0.00">
                  <c:v>0.02</c:v>
                </c:pt>
                <c:pt idx="108" formatCode="0.00">
                  <c:v>0.02</c:v>
                </c:pt>
                <c:pt idx="109" formatCode="0.00">
                  <c:v>0.02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0.11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0.06</c:v>
                </c:pt>
                <c:pt idx="139">
                  <c:v>0.01</c:v>
                </c:pt>
                <c:pt idx="140">
                  <c:v>0.18</c:v>
                </c:pt>
                <c:pt idx="141">
                  <c:v>0.01</c:v>
                </c:pt>
                <c:pt idx="142">
                  <c:v>0.01</c:v>
                </c:pt>
                <c:pt idx="143">
                  <c:v>0.13</c:v>
                </c:pt>
                <c:pt idx="144">
                  <c:v>0.01</c:v>
                </c:pt>
                <c:pt idx="145">
                  <c:v>0.19</c:v>
                </c:pt>
                <c:pt idx="146">
                  <c:v>0.11</c:v>
                </c:pt>
                <c:pt idx="147">
                  <c:v>0.12</c:v>
                </c:pt>
                <c:pt idx="148">
                  <c:v>0.05</c:v>
                </c:pt>
                <c:pt idx="149">
                  <c:v>0.17</c:v>
                </c:pt>
                <c:pt idx="150">
                  <c:v>0.14000000000000001</c:v>
                </c:pt>
                <c:pt idx="151">
                  <c:v>0.17</c:v>
                </c:pt>
                <c:pt idx="152">
                  <c:v>0.28999999999999998</c:v>
                </c:pt>
                <c:pt idx="153">
                  <c:v>0.14000000000000001</c:v>
                </c:pt>
                <c:pt idx="154">
                  <c:v>0.06</c:v>
                </c:pt>
                <c:pt idx="155">
                  <c:v>0.01</c:v>
                </c:pt>
                <c:pt idx="156">
                  <c:v>0.14000000000000001</c:v>
                </c:pt>
                <c:pt idx="157">
                  <c:v>0.05</c:v>
                </c:pt>
                <c:pt idx="158">
                  <c:v>7.0000000000000007E-2</c:v>
                </c:pt>
                <c:pt idx="159">
                  <c:v>0.01</c:v>
                </c:pt>
                <c:pt idx="160">
                  <c:v>0.01</c:v>
                </c:pt>
                <c:pt idx="161">
                  <c:v>0.15</c:v>
                </c:pt>
                <c:pt idx="162">
                  <c:v>0.13</c:v>
                </c:pt>
                <c:pt idx="163">
                  <c:v>0.14000000000000001</c:v>
                </c:pt>
                <c:pt idx="164">
                  <c:v>0.14000000000000001</c:v>
                </c:pt>
                <c:pt idx="165" formatCode="0.00">
                  <c:v>0.08</c:v>
                </c:pt>
                <c:pt idx="166">
                  <c:v>0.02</c:v>
                </c:pt>
                <c:pt idx="167">
                  <c:v>0.06</c:v>
                </c:pt>
                <c:pt idx="168" formatCode="0.00">
                  <c:v>7.0000000000000007E-2</c:v>
                </c:pt>
                <c:pt idx="169">
                  <c:v>0.11</c:v>
                </c:pt>
                <c:pt idx="170">
                  <c:v>7.0000000000000007E-2</c:v>
                </c:pt>
                <c:pt idx="171">
                  <c:v>0.15</c:v>
                </c:pt>
                <c:pt idx="172">
                  <c:v>0.01</c:v>
                </c:pt>
                <c:pt idx="173">
                  <c:v>7.0000000000000007E-2</c:v>
                </c:pt>
                <c:pt idx="174">
                  <c:v>0.16</c:v>
                </c:pt>
                <c:pt idx="175">
                  <c:v>0.01</c:v>
                </c:pt>
                <c:pt idx="176">
                  <c:v>0.17</c:v>
                </c:pt>
                <c:pt idx="177" formatCode="0.00">
                  <c:v>0.19</c:v>
                </c:pt>
                <c:pt idx="178">
                  <c:v>0.1</c:v>
                </c:pt>
                <c:pt idx="179" formatCode="0.00">
                  <c:v>9.6000000000000002E-2</c:v>
                </c:pt>
                <c:pt idx="180" formatCode="0.00">
                  <c:v>7.8E-2</c:v>
                </c:pt>
                <c:pt idx="181" formatCode="0.00">
                  <c:v>5.3999999999999999E-2</c:v>
                </c:pt>
                <c:pt idx="182" formatCode="0.00">
                  <c:v>4.9000000000000002E-2</c:v>
                </c:pt>
                <c:pt idx="183" formatCode="0.00">
                  <c:v>4.9000000000000002E-2</c:v>
                </c:pt>
                <c:pt idx="184" formatCode="0.00">
                  <c:v>5.6000000000000001E-2</c:v>
                </c:pt>
                <c:pt idx="185" formatCode="0.00">
                  <c:v>2.7E-2</c:v>
                </c:pt>
                <c:pt idx="186" formatCode="0.00">
                  <c:v>5.3999999999999999E-2</c:v>
                </c:pt>
                <c:pt idx="187" formatCode="0.00">
                  <c:v>3.2000000000000001E-2</c:v>
                </c:pt>
                <c:pt idx="188" formatCode="0.00">
                  <c:v>0.02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0.02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0.05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0.04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0.02</c:v>
                </c:pt>
                <c:pt idx="207">
                  <c:v>0.01</c:v>
                </c:pt>
                <c:pt idx="208">
                  <c:v>0.02</c:v>
                </c:pt>
                <c:pt idx="221">
                  <c:v>0.16</c:v>
                </c:pt>
                <c:pt idx="222">
                  <c:v>0.13</c:v>
                </c:pt>
                <c:pt idx="223">
                  <c:v>0.16</c:v>
                </c:pt>
                <c:pt idx="224">
                  <c:v>0.04</c:v>
                </c:pt>
                <c:pt idx="225">
                  <c:v>0.03</c:v>
                </c:pt>
                <c:pt idx="231">
                  <c:v>0.06</c:v>
                </c:pt>
                <c:pt idx="232">
                  <c:v>0.08</c:v>
                </c:pt>
                <c:pt idx="233">
                  <c:v>0.04</c:v>
                </c:pt>
                <c:pt idx="234">
                  <c:v>0.05</c:v>
                </c:pt>
                <c:pt idx="235">
                  <c:v>0.03</c:v>
                </c:pt>
                <c:pt idx="236">
                  <c:v>0.03</c:v>
                </c:pt>
                <c:pt idx="243">
                  <c:v>0.03</c:v>
                </c:pt>
                <c:pt idx="244">
                  <c:v>0.02</c:v>
                </c:pt>
                <c:pt idx="245">
                  <c:v>0.06</c:v>
                </c:pt>
                <c:pt idx="246">
                  <c:v>0.01</c:v>
                </c:pt>
                <c:pt idx="247">
                  <c:v>0.16</c:v>
                </c:pt>
                <c:pt idx="248">
                  <c:v>7.0000000000000007E-2</c:v>
                </c:pt>
                <c:pt idx="249">
                  <c:v>0.05</c:v>
                </c:pt>
                <c:pt idx="250">
                  <c:v>0.01</c:v>
                </c:pt>
                <c:pt idx="251">
                  <c:v>0.01</c:v>
                </c:pt>
                <c:pt idx="252">
                  <c:v>0.01</c:v>
                </c:pt>
                <c:pt idx="253">
                  <c:v>0.01</c:v>
                </c:pt>
                <c:pt idx="254">
                  <c:v>0.01</c:v>
                </c:pt>
                <c:pt idx="255">
                  <c:v>0.02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3B1-408E-AC77-9ABE44CF0E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8368"/>
        <c:axId val="1"/>
      </c:scatterChart>
      <c:dateAx>
        <c:axId val="571978368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0.8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Cobre (mg/l)</a:t>
                </a:r>
              </a:p>
            </c:rich>
          </c:tx>
          <c:layout>
            <c:manualLayout>
              <c:xMode val="edge"/>
              <c:yMode val="edge"/>
              <c:x val="1.9217597800274964E-2"/>
              <c:y val="0.31097792827710008"/>
            </c:manualLayout>
          </c:layout>
          <c:overlay val="0"/>
          <c:spPr>
            <a:noFill/>
            <a:ln w="25400">
              <a:noFill/>
            </a:ln>
          </c:spPr>
        </c:title>
        <c:numFmt formatCode="0.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8368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5800925925925927"/>
          <c:y val="0.87392184291570441"/>
          <c:w val="0.4833680164979377"/>
          <c:h val="9.7620116138332436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Cuncumén antes de confluencia Río Choapa.</a:t>
            </a:r>
          </a:p>
        </c:rich>
      </c:tx>
      <c:layout>
        <c:manualLayout>
          <c:xMode val="edge"/>
          <c:yMode val="edge"/>
          <c:x val="0.2835079344651012"/>
          <c:y val="3.324123244284386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1395943263407081"/>
          <c:y val="0.18005819619831584"/>
          <c:w val="0.861203707002688"/>
          <c:h val="0.49411713562518844"/>
        </c:manualLayout>
      </c:layout>
      <c:lineChart>
        <c:grouping val="standard"/>
        <c:varyColors val="0"/>
        <c:ser>
          <c:idx val="0"/>
          <c:order val="1"/>
          <c:tx>
            <c:strRef>
              <c:f>'Cunc Antes Choap (2AS)'!$E$1</c:f>
              <c:strCache>
                <c:ptCount val="1"/>
                <c:pt idx="0">
                  <c:v>Carga Histórica = 0,20 (mg/L)  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'Cunc Antes Choap (2AS)'!$A$2:$A$257</c:f>
              <c:numCache>
                <c:formatCode>mmm\-yy</c:formatCode>
                <c:ptCount val="256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38721</c:v>
                </c:pt>
                <c:pt idx="13">
                  <c:v>38776</c:v>
                </c:pt>
                <c:pt idx="14">
                  <c:v>38805</c:v>
                </c:pt>
                <c:pt idx="15">
                  <c:v>38836</c:v>
                </c:pt>
                <c:pt idx="16">
                  <c:v>38866</c:v>
                </c:pt>
                <c:pt idx="17">
                  <c:v>38897</c:v>
                </c:pt>
                <c:pt idx="18">
                  <c:v>38927</c:v>
                </c:pt>
                <c:pt idx="19">
                  <c:v>38958</c:v>
                </c:pt>
                <c:pt idx="20">
                  <c:v>38989</c:v>
                </c:pt>
                <c:pt idx="21">
                  <c:v>39019</c:v>
                </c:pt>
                <c:pt idx="22">
                  <c:v>39050</c:v>
                </c:pt>
                <c:pt idx="23">
                  <c:v>39080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40700</c:v>
                </c:pt>
                <c:pt idx="78">
                  <c:v>40704</c:v>
                </c:pt>
                <c:pt idx="79">
                  <c:v>40708</c:v>
                </c:pt>
                <c:pt idx="80">
                  <c:v>40722</c:v>
                </c:pt>
                <c:pt idx="81">
                  <c:v>40751</c:v>
                </c:pt>
                <c:pt idx="82">
                  <c:v>41146</c:v>
                </c:pt>
                <c:pt idx="83">
                  <c:v>40792</c:v>
                </c:pt>
                <c:pt idx="84">
                  <c:v>40823</c:v>
                </c:pt>
                <c:pt idx="85">
                  <c:v>40869</c:v>
                </c:pt>
                <c:pt idx="86">
                  <c:v>40895</c:v>
                </c:pt>
                <c:pt idx="87">
                  <c:v>40926</c:v>
                </c:pt>
                <c:pt idx="88">
                  <c:v>40946</c:v>
                </c:pt>
                <c:pt idx="89">
                  <c:v>40989</c:v>
                </c:pt>
                <c:pt idx="90">
                  <c:v>41003</c:v>
                </c:pt>
                <c:pt idx="91">
                  <c:v>41052</c:v>
                </c:pt>
                <c:pt idx="92">
                  <c:v>41086</c:v>
                </c:pt>
                <c:pt idx="93">
                  <c:v>41094</c:v>
                </c:pt>
                <c:pt idx="94">
                  <c:v>41122</c:v>
                </c:pt>
                <c:pt idx="95">
                  <c:v>41177</c:v>
                </c:pt>
                <c:pt idx="96">
                  <c:v>41211</c:v>
                </c:pt>
                <c:pt idx="97">
                  <c:v>41220</c:v>
                </c:pt>
                <c:pt idx="98">
                  <c:v>41273</c:v>
                </c:pt>
                <c:pt idx="99">
                  <c:v>41278</c:v>
                </c:pt>
                <c:pt idx="100">
                  <c:v>41306</c:v>
                </c:pt>
                <c:pt idx="101">
                  <c:v>41350</c:v>
                </c:pt>
                <c:pt idx="102">
                  <c:v>41373</c:v>
                </c:pt>
                <c:pt idx="103">
                  <c:v>41402</c:v>
                </c:pt>
                <c:pt idx="104">
                  <c:v>41446</c:v>
                </c:pt>
                <c:pt idx="105">
                  <c:v>41458</c:v>
                </c:pt>
                <c:pt idx="106">
                  <c:v>41488</c:v>
                </c:pt>
                <c:pt idx="107">
                  <c:v>41541</c:v>
                </c:pt>
                <c:pt idx="108">
                  <c:v>41572</c:v>
                </c:pt>
                <c:pt idx="109">
                  <c:v>41600</c:v>
                </c:pt>
                <c:pt idx="110">
                  <c:v>41618</c:v>
                </c:pt>
                <c:pt idx="111">
                  <c:v>41660</c:v>
                </c:pt>
                <c:pt idx="112">
                  <c:v>41683</c:v>
                </c:pt>
                <c:pt idx="113">
                  <c:v>41712</c:v>
                </c:pt>
                <c:pt idx="114">
                  <c:v>41738</c:v>
                </c:pt>
                <c:pt idx="115">
                  <c:v>41780</c:v>
                </c:pt>
                <c:pt idx="116">
                  <c:v>41796</c:v>
                </c:pt>
                <c:pt idx="117">
                  <c:v>41824</c:v>
                </c:pt>
                <c:pt idx="118">
                  <c:v>41868</c:v>
                </c:pt>
                <c:pt idx="119">
                  <c:v>41894</c:v>
                </c:pt>
                <c:pt idx="120">
                  <c:v>41928</c:v>
                </c:pt>
                <c:pt idx="121">
                  <c:v>41956</c:v>
                </c:pt>
                <c:pt idx="122">
                  <c:v>41984</c:v>
                </c:pt>
                <c:pt idx="123">
                  <c:v>42012</c:v>
                </c:pt>
                <c:pt idx="124">
                  <c:v>42038</c:v>
                </c:pt>
                <c:pt idx="125">
                  <c:v>42082</c:v>
                </c:pt>
                <c:pt idx="126">
                  <c:v>42110</c:v>
                </c:pt>
                <c:pt idx="127">
                  <c:v>42126</c:v>
                </c:pt>
                <c:pt idx="128">
                  <c:v>42165</c:v>
                </c:pt>
                <c:pt idx="129">
                  <c:v>42192</c:v>
                </c:pt>
                <c:pt idx="130">
                  <c:v>42220</c:v>
                </c:pt>
                <c:pt idx="131">
                  <c:v>42248</c:v>
                </c:pt>
                <c:pt idx="132">
                  <c:v>42279</c:v>
                </c:pt>
                <c:pt idx="133">
                  <c:v>42309</c:v>
                </c:pt>
                <c:pt idx="134">
                  <c:v>42360</c:v>
                </c:pt>
                <c:pt idx="135">
                  <c:v>42376</c:v>
                </c:pt>
                <c:pt idx="136">
                  <c:v>42418</c:v>
                </c:pt>
                <c:pt idx="137">
                  <c:v>42449</c:v>
                </c:pt>
                <c:pt idx="138">
                  <c:v>42472</c:v>
                </c:pt>
                <c:pt idx="139">
                  <c:v>42500</c:v>
                </c:pt>
                <c:pt idx="140">
                  <c:v>42542</c:v>
                </c:pt>
                <c:pt idx="141">
                  <c:v>42570</c:v>
                </c:pt>
                <c:pt idx="142">
                  <c:v>42599</c:v>
                </c:pt>
                <c:pt idx="143">
                  <c:v>42628</c:v>
                </c:pt>
                <c:pt idx="144">
                  <c:v>42656</c:v>
                </c:pt>
                <c:pt idx="145">
                  <c:v>42687</c:v>
                </c:pt>
                <c:pt idx="146">
                  <c:v>42732</c:v>
                </c:pt>
                <c:pt idx="147">
                  <c:v>42739</c:v>
                </c:pt>
                <c:pt idx="148">
                  <c:v>42768</c:v>
                </c:pt>
                <c:pt idx="149">
                  <c:v>42809</c:v>
                </c:pt>
                <c:pt idx="150">
                  <c:v>42837</c:v>
                </c:pt>
                <c:pt idx="151">
                  <c:v>42872</c:v>
                </c:pt>
                <c:pt idx="152">
                  <c:v>42899</c:v>
                </c:pt>
                <c:pt idx="153">
                  <c:v>42922</c:v>
                </c:pt>
                <c:pt idx="154">
                  <c:v>42962</c:v>
                </c:pt>
                <c:pt idx="155">
                  <c:v>42985</c:v>
                </c:pt>
                <c:pt idx="156">
                  <c:v>43019</c:v>
                </c:pt>
                <c:pt idx="157">
                  <c:v>43053</c:v>
                </c:pt>
                <c:pt idx="158">
                  <c:v>43088</c:v>
                </c:pt>
                <c:pt idx="159">
                  <c:v>43110</c:v>
                </c:pt>
                <c:pt idx="160">
                  <c:v>43133</c:v>
                </c:pt>
                <c:pt idx="161">
                  <c:v>43160</c:v>
                </c:pt>
                <c:pt idx="162">
                  <c:v>43215</c:v>
                </c:pt>
                <c:pt idx="163">
                  <c:v>43242</c:v>
                </c:pt>
                <c:pt idx="164">
                  <c:v>43257</c:v>
                </c:pt>
                <c:pt idx="165">
                  <c:v>43299</c:v>
                </c:pt>
                <c:pt idx="166">
                  <c:v>43314</c:v>
                </c:pt>
                <c:pt idx="167">
                  <c:v>43354</c:v>
                </c:pt>
                <c:pt idx="168">
                  <c:v>43383</c:v>
                </c:pt>
                <c:pt idx="169">
                  <c:v>43424</c:v>
                </c:pt>
                <c:pt idx="170">
                  <c:v>43446</c:v>
                </c:pt>
                <c:pt idx="171">
                  <c:v>43474</c:v>
                </c:pt>
                <c:pt idx="172">
                  <c:v>43503</c:v>
                </c:pt>
                <c:pt idx="173">
                  <c:v>43534</c:v>
                </c:pt>
                <c:pt idx="174">
                  <c:v>43565</c:v>
                </c:pt>
                <c:pt idx="175">
                  <c:v>43586</c:v>
                </c:pt>
                <c:pt idx="176">
                  <c:v>43634</c:v>
                </c:pt>
                <c:pt idx="177">
                  <c:v>43648</c:v>
                </c:pt>
                <c:pt idx="178">
                  <c:v>43684</c:v>
                </c:pt>
                <c:pt idx="179">
                  <c:v>43718</c:v>
                </c:pt>
                <c:pt idx="180">
                  <c:v>43741</c:v>
                </c:pt>
                <c:pt idx="181">
                  <c:v>43770</c:v>
                </c:pt>
                <c:pt idx="182">
                  <c:v>43800</c:v>
                </c:pt>
                <c:pt idx="183">
                  <c:v>43832</c:v>
                </c:pt>
                <c:pt idx="184">
                  <c:v>43879</c:v>
                </c:pt>
                <c:pt idx="185">
                  <c:v>43917</c:v>
                </c:pt>
                <c:pt idx="186">
                  <c:v>43933</c:v>
                </c:pt>
                <c:pt idx="187">
                  <c:v>43954</c:v>
                </c:pt>
                <c:pt idx="188">
                  <c:v>43984</c:v>
                </c:pt>
                <c:pt idx="189">
                  <c:v>44040</c:v>
                </c:pt>
                <c:pt idx="190">
                  <c:v>44068</c:v>
                </c:pt>
                <c:pt idx="191">
                  <c:v>44082</c:v>
                </c:pt>
                <c:pt idx="192">
                  <c:v>44105</c:v>
                </c:pt>
                <c:pt idx="193">
                  <c:v>44146</c:v>
                </c:pt>
                <c:pt idx="194">
                  <c:v>44180</c:v>
                </c:pt>
                <c:pt idx="195">
                  <c:v>44198</c:v>
                </c:pt>
                <c:pt idx="196">
                  <c:v>44233</c:v>
                </c:pt>
                <c:pt idx="197">
                  <c:v>44262</c:v>
                </c:pt>
                <c:pt idx="198">
                  <c:v>44306</c:v>
                </c:pt>
                <c:pt idx="199">
                  <c:v>44326</c:v>
                </c:pt>
                <c:pt idx="200">
                  <c:v>44348</c:v>
                </c:pt>
                <c:pt idx="201">
                  <c:v>44380</c:v>
                </c:pt>
                <c:pt idx="202">
                  <c:v>44418</c:v>
                </c:pt>
                <c:pt idx="203">
                  <c:v>44450</c:v>
                </c:pt>
                <c:pt idx="204">
                  <c:v>44472</c:v>
                </c:pt>
                <c:pt idx="205">
                  <c:v>44502</c:v>
                </c:pt>
                <c:pt idx="206">
                  <c:v>44538</c:v>
                </c:pt>
                <c:pt idx="207">
                  <c:v>44567</c:v>
                </c:pt>
                <c:pt idx="208">
                  <c:v>44599</c:v>
                </c:pt>
                <c:pt idx="209">
                  <c:v>44628</c:v>
                </c:pt>
                <c:pt idx="210">
                  <c:v>44637</c:v>
                </c:pt>
                <c:pt idx="211">
                  <c:v>44656</c:v>
                </c:pt>
                <c:pt idx="212">
                  <c:v>44667</c:v>
                </c:pt>
                <c:pt idx="213">
                  <c:v>44684</c:v>
                </c:pt>
                <c:pt idx="214">
                  <c:v>44698</c:v>
                </c:pt>
                <c:pt idx="215">
                  <c:v>44712</c:v>
                </c:pt>
                <c:pt idx="216">
                  <c:v>44735</c:v>
                </c:pt>
                <c:pt idx="217">
                  <c:v>44740</c:v>
                </c:pt>
                <c:pt idx="218">
                  <c:v>44764</c:v>
                </c:pt>
                <c:pt idx="219">
                  <c:v>44770</c:v>
                </c:pt>
                <c:pt idx="220">
                  <c:v>44784</c:v>
                </c:pt>
                <c:pt idx="221">
                  <c:v>44810</c:v>
                </c:pt>
                <c:pt idx="222">
                  <c:v>44853</c:v>
                </c:pt>
                <c:pt idx="223">
                  <c:v>44868</c:v>
                </c:pt>
                <c:pt idx="224">
                  <c:v>44896</c:v>
                </c:pt>
                <c:pt idx="225">
                  <c:v>44941</c:v>
                </c:pt>
                <c:pt idx="226">
                  <c:v>44962</c:v>
                </c:pt>
                <c:pt idx="227">
                  <c:v>44989</c:v>
                </c:pt>
                <c:pt idx="228">
                  <c:v>45031</c:v>
                </c:pt>
                <c:pt idx="229">
                  <c:v>45064</c:v>
                </c:pt>
                <c:pt idx="230">
                  <c:v>45092</c:v>
                </c:pt>
                <c:pt idx="231">
                  <c:v>45120</c:v>
                </c:pt>
                <c:pt idx="232">
                  <c:v>45155</c:v>
                </c:pt>
                <c:pt idx="233">
                  <c:v>45170</c:v>
                </c:pt>
                <c:pt idx="234">
                  <c:v>45200</c:v>
                </c:pt>
                <c:pt idx="235">
                  <c:v>45246</c:v>
                </c:pt>
                <c:pt idx="236">
                  <c:v>45283</c:v>
                </c:pt>
                <c:pt idx="237">
                  <c:v>45295</c:v>
                </c:pt>
                <c:pt idx="238">
                  <c:v>45312</c:v>
                </c:pt>
                <c:pt idx="239">
                  <c:v>45344</c:v>
                </c:pt>
                <c:pt idx="240">
                  <c:v>45375</c:v>
                </c:pt>
                <c:pt idx="241">
                  <c:v>45401</c:v>
                </c:pt>
                <c:pt idx="242">
                  <c:v>45428</c:v>
                </c:pt>
                <c:pt idx="243">
                  <c:v>45473</c:v>
                </c:pt>
                <c:pt idx="244">
                  <c:v>45491</c:v>
                </c:pt>
                <c:pt idx="245">
                  <c:v>45507</c:v>
                </c:pt>
                <c:pt idx="246">
                  <c:v>45541</c:v>
                </c:pt>
                <c:pt idx="247">
                  <c:v>45578</c:v>
                </c:pt>
                <c:pt idx="248">
                  <c:v>45614</c:v>
                </c:pt>
                <c:pt idx="249">
                  <c:v>45643</c:v>
                </c:pt>
                <c:pt idx="250">
                  <c:v>45675</c:v>
                </c:pt>
                <c:pt idx="251">
                  <c:v>45690</c:v>
                </c:pt>
                <c:pt idx="252">
                  <c:v>45722</c:v>
                </c:pt>
                <c:pt idx="253">
                  <c:v>45764</c:v>
                </c:pt>
                <c:pt idx="254">
                  <c:v>45801</c:v>
                </c:pt>
                <c:pt idx="255">
                  <c:v>45815</c:v>
                </c:pt>
              </c:numCache>
            </c:numRef>
          </c:cat>
          <c:val>
            <c:numRef>
              <c:f>'Cunc Antes Choap (2AS)'!$E$2:$E$257</c:f>
              <c:numCache>
                <c:formatCode>General</c:formatCode>
                <c:ptCount val="256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0.01</c:v>
                </c:pt>
                <c:pt idx="8">
                  <c:v>0.01</c:v>
                </c:pt>
                <c:pt idx="9">
                  <c:v>0.01</c:v>
                </c:pt>
                <c:pt idx="10">
                  <c:v>0.01</c:v>
                </c:pt>
                <c:pt idx="11">
                  <c:v>0.01</c:v>
                </c:pt>
                <c:pt idx="12">
                  <c:v>0.01</c:v>
                </c:pt>
                <c:pt idx="13">
                  <c:v>0.01</c:v>
                </c:pt>
                <c:pt idx="14">
                  <c:v>0.01</c:v>
                </c:pt>
                <c:pt idx="15">
                  <c:v>0.01</c:v>
                </c:pt>
                <c:pt idx="16">
                  <c:v>0.01</c:v>
                </c:pt>
                <c:pt idx="17">
                  <c:v>0.01</c:v>
                </c:pt>
                <c:pt idx="18">
                  <c:v>0.01</c:v>
                </c:pt>
                <c:pt idx="19">
                  <c:v>0.01</c:v>
                </c:pt>
                <c:pt idx="20">
                  <c:v>0.01</c:v>
                </c:pt>
                <c:pt idx="21">
                  <c:v>0.01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0.01</c:v>
                </c:pt>
                <c:pt idx="26">
                  <c:v>0.01</c:v>
                </c:pt>
                <c:pt idx="27">
                  <c:v>0.01</c:v>
                </c:pt>
                <c:pt idx="28">
                  <c:v>0.01</c:v>
                </c:pt>
                <c:pt idx="29">
                  <c:v>0.01</c:v>
                </c:pt>
                <c:pt idx="30">
                  <c:v>0.01</c:v>
                </c:pt>
                <c:pt idx="31">
                  <c:v>0.01</c:v>
                </c:pt>
                <c:pt idx="32">
                  <c:v>0.01</c:v>
                </c:pt>
                <c:pt idx="33">
                  <c:v>0.01</c:v>
                </c:pt>
                <c:pt idx="34">
                  <c:v>0.01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0.01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0.01</c:v>
                </c:pt>
                <c:pt idx="46">
                  <c:v>0.01</c:v>
                </c:pt>
                <c:pt idx="47">
                  <c:v>0.01</c:v>
                </c:pt>
                <c:pt idx="48">
                  <c:v>0.01</c:v>
                </c:pt>
                <c:pt idx="49">
                  <c:v>0.01</c:v>
                </c:pt>
                <c:pt idx="50">
                  <c:v>0.01</c:v>
                </c:pt>
                <c:pt idx="51">
                  <c:v>0.01</c:v>
                </c:pt>
                <c:pt idx="52">
                  <c:v>0.01</c:v>
                </c:pt>
                <c:pt idx="53">
                  <c:v>0.01</c:v>
                </c:pt>
                <c:pt idx="54">
                  <c:v>0.01</c:v>
                </c:pt>
                <c:pt idx="55">
                  <c:v>0.01</c:v>
                </c:pt>
                <c:pt idx="56">
                  <c:v>0.01</c:v>
                </c:pt>
                <c:pt idx="57">
                  <c:v>0.01</c:v>
                </c:pt>
                <c:pt idx="58">
                  <c:v>0.01</c:v>
                </c:pt>
                <c:pt idx="59">
                  <c:v>0.01</c:v>
                </c:pt>
                <c:pt idx="60">
                  <c:v>0.01</c:v>
                </c:pt>
                <c:pt idx="61">
                  <c:v>0.01</c:v>
                </c:pt>
                <c:pt idx="62">
                  <c:v>0.01</c:v>
                </c:pt>
                <c:pt idx="63">
                  <c:v>0.01</c:v>
                </c:pt>
                <c:pt idx="64">
                  <c:v>0.01</c:v>
                </c:pt>
                <c:pt idx="65">
                  <c:v>0.01</c:v>
                </c:pt>
                <c:pt idx="66">
                  <c:v>0.01</c:v>
                </c:pt>
                <c:pt idx="67">
                  <c:v>0.01</c:v>
                </c:pt>
                <c:pt idx="68">
                  <c:v>0.01</c:v>
                </c:pt>
                <c:pt idx="69">
                  <c:v>0.01</c:v>
                </c:pt>
                <c:pt idx="70">
                  <c:v>0.01</c:v>
                </c:pt>
                <c:pt idx="71">
                  <c:v>0.01</c:v>
                </c:pt>
                <c:pt idx="72">
                  <c:v>0.01</c:v>
                </c:pt>
                <c:pt idx="73">
                  <c:v>0.01</c:v>
                </c:pt>
                <c:pt idx="74">
                  <c:v>0.01</c:v>
                </c:pt>
                <c:pt idx="75">
                  <c:v>0.01</c:v>
                </c:pt>
                <c:pt idx="76">
                  <c:v>0.01</c:v>
                </c:pt>
                <c:pt idx="77">
                  <c:v>0.01</c:v>
                </c:pt>
                <c:pt idx="78">
                  <c:v>0.01</c:v>
                </c:pt>
                <c:pt idx="79">
                  <c:v>0.01</c:v>
                </c:pt>
                <c:pt idx="80">
                  <c:v>0.01</c:v>
                </c:pt>
                <c:pt idx="81">
                  <c:v>0.01</c:v>
                </c:pt>
                <c:pt idx="82">
                  <c:v>0.01</c:v>
                </c:pt>
                <c:pt idx="83">
                  <c:v>0.01</c:v>
                </c:pt>
                <c:pt idx="84">
                  <c:v>0.01</c:v>
                </c:pt>
                <c:pt idx="85">
                  <c:v>0.01</c:v>
                </c:pt>
                <c:pt idx="86">
                  <c:v>0.01</c:v>
                </c:pt>
                <c:pt idx="87">
                  <c:v>0.01</c:v>
                </c:pt>
                <c:pt idx="88">
                  <c:v>0.01</c:v>
                </c:pt>
                <c:pt idx="89">
                  <c:v>0.01</c:v>
                </c:pt>
                <c:pt idx="90">
                  <c:v>0.01</c:v>
                </c:pt>
                <c:pt idx="91">
                  <c:v>0.01</c:v>
                </c:pt>
                <c:pt idx="92">
                  <c:v>0.01</c:v>
                </c:pt>
                <c:pt idx="93">
                  <c:v>0.01</c:v>
                </c:pt>
                <c:pt idx="94">
                  <c:v>0.01</c:v>
                </c:pt>
                <c:pt idx="95">
                  <c:v>0.01</c:v>
                </c:pt>
                <c:pt idx="96">
                  <c:v>0.01</c:v>
                </c:pt>
                <c:pt idx="97">
                  <c:v>0.01</c:v>
                </c:pt>
                <c:pt idx="98">
                  <c:v>0.01</c:v>
                </c:pt>
                <c:pt idx="99">
                  <c:v>0.01</c:v>
                </c:pt>
                <c:pt idx="100">
                  <c:v>0.01</c:v>
                </c:pt>
                <c:pt idx="101">
                  <c:v>0.01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>
                  <c:v>0.01</c:v>
                </c:pt>
                <c:pt idx="106">
                  <c:v>0.01</c:v>
                </c:pt>
                <c:pt idx="107">
                  <c:v>0.01</c:v>
                </c:pt>
                <c:pt idx="108">
                  <c:v>0.01</c:v>
                </c:pt>
                <c:pt idx="109">
                  <c:v>0.01</c:v>
                </c:pt>
                <c:pt idx="110">
                  <c:v>0.01</c:v>
                </c:pt>
                <c:pt idx="111">
                  <c:v>0.01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>
                  <c:v>0.01</c:v>
                </c:pt>
                <c:pt idx="119">
                  <c:v>0.01</c:v>
                </c:pt>
                <c:pt idx="120">
                  <c:v>0.01</c:v>
                </c:pt>
                <c:pt idx="121">
                  <c:v>0.01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0.01</c:v>
                </c:pt>
                <c:pt idx="127">
                  <c:v>0.01</c:v>
                </c:pt>
                <c:pt idx="128">
                  <c:v>0.01</c:v>
                </c:pt>
                <c:pt idx="129">
                  <c:v>0.01</c:v>
                </c:pt>
                <c:pt idx="130">
                  <c:v>0.01</c:v>
                </c:pt>
                <c:pt idx="131">
                  <c:v>0.01</c:v>
                </c:pt>
                <c:pt idx="132">
                  <c:v>0.01</c:v>
                </c:pt>
                <c:pt idx="133">
                  <c:v>0.01</c:v>
                </c:pt>
                <c:pt idx="134">
                  <c:v>0.01</c:v>
                </c:pt>
                <c:pt idx="135">
                  <c:v>0.01</c:v>
                </c:pt>
                <c:pt idx="136">
                  <c:v>0.01</c:v>
                </c:pt>
                <c:pt idx="137">
                  <c:v>0.01</c:v>
                </c:pt>
                <c:pt idx="138">
                  <c:v>0.01</c:v>
                </c:pt>
                <c:pt idx="139">
                  <c:v>0.01</c:v>
                </c:pt>
                <c:pt idx="140">
                  <c:v>0.01</c:v>
                </c:pt>
                <c:pt idx="141">
                  <c:v>0.01</c:v>
                </c:pt>
                <c:pt idx="142">
                  <c:v>0.01</c:v>
                </c:pt>
                <c:pt idx="143">
                  <c:v>0.01</c:v>
                </c:pt>
                <c:pt idx="144">
                  <c:v>0.01</c:v>
                </c:pt>
                <c:pt idx="145">
                  <c:v>0.01</c:v>
                </c:pt>
                <c:pt idx="146">
                  <c:v>0.01</c:v>
                </c:pt>
                <c:pt idx="147">
                  <c:v>0.01</c:v>
                </c:pt>
                <c:pt idx="148">
                  <c:v>0.01</c:v>
                </c:pt>
                <c:pt idx="149">
                  <c:v>0.01</c:v>
                </c:pt>
                <c:pt idx="150">
                  <c:v>0.01</c:v>
                </c:pt>
                <c:pt idx="151">
                  <c:v>0.01</c:v>
                </c:pt>
                <c:pt idx="152">
                  <c:v>0.01</c:v>
                </c:pt>
                <c:pt idx="153">
                  <c:v>0.01</c:v>
                </c:pt>
                <c:pt idx="154">
                  <c:v>0.01</c:v>
                </c:pt>
                <c:pt idx="155">
                  <c:v>0.01</c:v>
                </c:pt>
                <c:pt idx="156">
                  <c:v>0.01</c:v>
                </c:pt>
                <c:pt idx="157">
                  <c:v>0.01</c:v>
                </c:pt>
                <c:pt idx="158">
                  <c:v>0.01</c:v>
                </c:pt>
                <c:pt idx="159">
                  <c:v>0.01</c:v>
                </c:pt>
                <c:pt idx="160">
                  <c:v>0.01</c:v>
                </c:pt>
                <c:pt idx="161">
                  <c:v>0.01</c:v>
                </c:pt>
                <c:pt idx="162">
                  <c:v>0.01</c:v>
                </c:pt>
                <c:pt idx="163">
                  <c:v>0.01</c:v>
                </c:pt>
                <c:pt idx="164">
                  <c:v>0.01</c:v>
                </c:pt>
                <c:pt idx="165">
                  <c:v>0.01</c:v>
                </c:pt>
                <c:pt idx="166">
                  <c:v>0.01</c:v>
                </c:pt>
                <c:pt idx="167">
                  <c:v>0.01</c:v>
                </c:pt>
                <c:pt idx="168">
                  <c:v>0.01</c:v>
                </c:pt>
                <c:pt idx="169">
                  <c:v>0.01</c:v>
                </c:pt>
                <c:pt idx="170">
                  <c:v>0.01</c:v>
                </c:pt>
                <c:pt idx="171">
                  <c:v>0.01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0.01</c:v>
                </c:pt>
                <c:pt idx="176">
                  <c:v>0.01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0.01</c:v>
                </c:pt>
                <c:pt idx="181">
                  <c:v>0.01</c:v>
                </c:pt>
                <c:pt idx="182">
                  <c:v>0.01</c:v>
                </c:pt>
                <c:pt idx="183">
                  <c:v>0.01</c:v>
                </c:pt>
                <c:pt idx="184">
                  <c:v>0.01</c:v>
                </c:pt>
                <c:pt idx="185">
                  <c:v>0.01</c:v>
                </c:pt>
                <c:pt idx="186">
                  <c:v>0.01</c:v>
                </c:pt>
                <c:pt idx="187">
                  <c:v>0.01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0.01</c:v>
                </c:pt>
                <c:pt idx="200">
                  <c:v>0.01</c:v>
                </c:pt>
                <c:pt idx="201">
                  <c:v>0.01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09">
                  <c:v>0.01</c:v>
                </c:pt>
                <c:pt idx="210">
                  <c:v>0.01</c:v>
                </c:pt>
                <c:pt idx="211">
                  <c:v>0.01</c:v>
                </c:pt>
                <c:pt idx="212">
                  <c:v>0.01</c:v>
                </c:pt>
                <c:pt idx="213">
                  <c:v>0.01</c:v>
                </c:pt>
                <c:pt idx="214">
                  <c:v>0.01</c:v>
                </c:pt>
                <c:pt idx="215">
                  <c:v>0.01</c:v>
                </c:pt>
                <c:pt idx="216">
                  <c:v>0.01</c:v>
                </c:pt>
                <c:pt idx="217">
                  <c:v>0.01</c:v>
                </c:pt>
                <c:pt idx="218">
                  <c:v>0.01</c:v>
                </c:pt>
                <c:pt idx="219">
                  <c:v>0.01</c:v>
                </c:pt>
                <c:pt idx="220">
                  <c:v>0.01</c:v>
                </c:pt>
                <c:pt idx="221">
                  <c:v>0.01</c:v>
                </c:pt>
                <c:pt idx="222">
                  <c:v>0.01</c:v>
                </c:pt>
                <c:pt idx="223">
                  <c:v>0.01</c:v>
                </c:pt>
                <c:pt idx="224">
                  <c:v>0.01</c:v>
                </c:pt>
                <c:pt idx="225">
                  <c:v>0.01</c:v>
                </c:pt>
                <c:pt idx="226">
                  <c:v>0.01</c:v>
                </c:pt>
                <c:pt idx="227">
                  <c:v>0.01</c:v>
                </c:pt>
                <c:pt idx="228">
                  <c:v>0.01</c:v>
                </c:pt>
                <c:pt idx="229">
                  <c:v>0.01</c:v>
                </c:pt>
                <c:pt idx="230">
                  <c:v>0.01</c:v>
                </c:pt>
                <c:pt idx="231">
                  <c:v>0.01</c:v>
                </c:pt>
                <c:pt idx="232">
                  <c:v>0.01</c:v>
                </c:pt>
                <c:pt idx="233">
                  <c:v>0.01</c:v>
                </c:pt>
                <c:pt idx="234">
                  <c:v>0.01</c:v>
                </c:pt>
                <c:pt idx="235">
                  <c:v>0.01</c:v>
                </c:pt>
                <c:pt idx="236">
                  <c:v>0.01</c:v>
                </c:pt>
                <c:pt idx="237">
                  <c:v>0.01</c:v>
                </c:pt>
                <c:pt idx="238">
                  <c:v>0.01</c:v>
                </c:pt>
                <c:pt idx="239">
                  <c:v>0.01</c:v>
                </c:pt>
                <c:pt idx="240">
                  <c:v>0.01</c:v>
                </c:pt>
                <c:pt idx="241">
                  <c:v>0.01</c:v>
                </c:pt>
                <c:pt idx="242">
                  <c:v>0.01</c:v>
                </c:pt>
                <c:pt idx="243">
                  <c:v>0.01</c:v>
                </c:pt>
                <c:pt idx="244">
                  <c:v>0.01</c:v>
                </c:pt>
                <c:pt idx="245">
                  <c:v>0.01</c:v>
                </c:pt>
                <c:pt idx="246">
                  <c:v>0.01</c:v>
                </c:pt>
                <c:pt idx="247">
                  <c:v>0.01</c:v>
                </c:pt>
                <c:pt idx="248">
                  <c:v>0.01</c:v>
                </c:pt>
                <c:pt idx="249">
                  <c:v>0.01</c:v>
                </c:pt>
                <c:pt idx="250">
                  <c:v>0.01</c:v>
                </c:pt>
                <c:pt idx="251">
                  <c:v>0.01</c:v>
                </c:pt>
                <c:pt idx="252">
                  <c:v>0.01</c:v>
                </c:pt>
                <c:pt idx="253">
                  <c:v>0.01</c:v>
                </c:pt>
                <c:pt idx="254">
                  <c:v>0.01</c:v>
                </c:pt>
                <c:pt idx="255">
                  <c:v>0.01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06-4C38-B0B0-D6FD62EDC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80864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'Cunc Antes Choap (2AS)'!$D$1</c:f>
              <c:strCache>
                <c:ptCount val="1"/>
                <c:pt idx="0">
                  <c:v>Concentración Molibdeno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'Cunc Antes Choap (2AS)'!$A$2:$A$257</c:f>
              <c:numCache>
                <c:formatCode>mmm\-yy</c:formatCode>
                <c:ptCount val="256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38721</c:v>
                </c:pt>
                <c:pt idx="13">
                  <c:v>38776</c:v>
                </c:pt>
                <c:pt idx="14">
                  <c:v>38805</c:v>
                </c:pt>
                <c:pt idx="15">
                  <c:v>38836</c:v>
                </c:pt>
                <c:pt idx="16">
                  <c:v>38866</c:v>
                </c:pt>
                <c:pt idx="17">
                  <c:v>38897</c:v>
                </c:pt>
                <c:pt idx="18">
                  <c:v>38927</c:v>
                </c:pt>
                <c:pt idx="19">
                  <c:v>38958</c:v>
                </c:pt>
                <c:pt idx="20">
                  <c:v>38989</c:v>
                </c:pt>
                <c:pt idx="21">
                  <c:v>39019</c:v>
                </c:pt>
                <c:pt idx="22">
                  <c:v>39050</c:v>
                </c:pt>
                <c:pt idx="23">
                  <c:v>39080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40700</c:v>
                </c:pt>
                <c:pt idx="78">
                  <c:v>40704</c:v>
                </c:pt>
                <c:pt idx="79">
                  <c:v>40708</c:v>
                </c:pt>
                <c:pt idx="80">
                  <c:v>40722</c:v>
                </c:pt>
                <c:pt idx="81">
                  <c:v>40751</c:v>
                </c:pt>
                <c:pt idx="82">
                  <c:v>41146</c:v>
                </c:pt>
                <c:pt idx="83">
                  <c:v>40792</c:v>
                </c:pt>
                <c:pt idx="84">
                  <c:v>40823</c:v>
                </c:pt>
                <c:pt idx="85">
                  <c:v>40869</c:v>
                </c:pt>
                <c:pt idx="86">
                  <c:v>40895</c:v>
                </c:pt>
                <c:pt idx="87">
                  <c:v>40926</c:v>
                </c:pt>
                <c:pt idx="88">
                  <c:v>40946</c:v>
                </c:pt>
                <c:pt idx="89">
                  <c:v>40989</c:v>
                </c:pt>
                <c:pt idx="90">
                  <c:v>41003</c:v>
                </c:pt>
                <c:pt idx="91">
                  <c:v>41052</c:v>
                </c:pt>
                <c:pt idx="92">
                  <c:v>41086</c:v>
                </c:pt>
                <c:pt idx="93">
                  <c:v>41094</c:v>
                </c:pt>
                <c:pt idx="94">
                  <c:v>41122</c:v>
                </c:pt>
                <c:pt idx="95">
                  <c:v>41177</c:v>
                </c:pt>
                <c:pt idx="96">
                  <c:v>41211</c:v>
                </c:pt>
                <c:pt idx="97">
                  <c:v>41220</c:v>
                </c:pt>
                <c:pt idx="98">
                  <c:v>41273</c:v>
                </c:pt>
                <c:pt idx="99">
                  <c:v>41278</c:v>
                </c:pt>
                <c:pt idx="100">
                  <c:v>41306</c:v>
                </c:pt>
                <c:pt idx="101">
                  <c:v>41350</c:v>
                </c:pt>
                <c:pt idx="102">
                  <c:v>41373</c:v>
                </c:pt>
                <c:pt idx="103">
                  <c:v>41402</c:v>
                </c:pt>
                <c:pt idx="104">
                  <c:v>41446</c:v>
                </c:pt>
                <c:pt idx="105">
                  <c:v>41458</c:v>
                </c:pt>
                <c:pt idx="106">
                  <c:v>41488</c:v>
                </c:pt>
                <c:pt idx="107">
                  <c:v>41541</c:v>
                </c:pt>
                <c:pt idx="108">
                  <c:v>41572</c:v>
                </c:pt>
                <c:pt idx="109">
                  <c:v>41600</c:v>
                </c:pt>
                <c:pt idx="110">
                  <c:v>41618</c:v>
                </c:pt>
                <c:pt idx="111">
                  <c:v>41660</c:v>
                </c:pt>
                <c:pt idx="112">
                  <c:v>41683</c:v>
                </c:pt>
                <c:pt idx="113">
                  <c:v>41712</c:v>
                </c:pt>
                <c:pt idx="114">
                  <c:v>41738</c:v>
                </c:pt>
                <c:pt idx="115">
                  <c:v>41780</c:v>
                </c:pt>
                <c:pt idx="116">
                  <c:v>41796</c:v>
                </c:pt>
                <c:pt idx="117">
                  <c:v>41824</c:v>
                </c:pt>
                <c:pt idx="118">
                  <c:v>41868</c:v>
                </c:pt>
                <c:pt idx="119">
                  <c:v>41894</c:v>
                </c:pt>
                <c:pt idx="120">
                  <c:v>41928</c:v>
                </c:pt>
                <c:pt idx="121">
                  <c:v>41956</c:v>
                </c:pt>
                <c:pt idx="122">
                  <c:v>41984</c:v>
                </c:pt>
                <c:pt idx="123">
                  <c:v>42012</c:v>
                </c:pt>
                <c:pt idx="124">
                  <c:v>42038</c:v>
                </c:pt>
                <c:pt idx="125">
                  <c:v>42082</c:v>
                </c:pt>
                <c:pt idx="126">
                  <c:v>42110</c:v>
                </c:pt>
                <c:pt idx="127">
                  <c:v>42126</c:v>
                </c:pt>
                <c:pt idx="128">
                  <c:v>42165</c:v>
                </c:pt>
                <c:pt idx="129">
                  <c:v>42192</c:v>
                </c:pt>
                <c:pt idx="130">
                  <c:v>42220</c:v>
                </c:pt>
                <c:pt idx="131">
                  <c:v>42248</c:v>
                </c:pt>
                <c:pt idx="132">
                  <c:v>42279</c:v>
                </c:pt>
                <c:pt idx="133">
                  <c:v>42309</c:v>
                </c:pt>
                <c:pt idx="134">
                  <c:v>42360</c:v>
                </c:pt>
                <c:pt idx="135">
                  <c:v>42376</c:v>
                </c:pt>
                <c:pt idx="136">
                  <c:v>42418</c:v>
                </c:pt>
                <c:pt idx="137">
                  <c:v>42449</c:v>
                </c:pt>
                <c:pt idx="138">
                  <c:v>42472</c:v>
                </c:pt>
                <c:pt idx="139">
                  <c:v>42500</c:v>
                </c:pt>
                <c:pt idx="140">
                  <c:v>42542</c:v>
                </c:pt>
                <c:pt idx="141">
                  <c:v>42570</c:v>
                </c:pt>
                <c:pt idx="142">
                  <c:v>42599</c:v>
                </c:pt>
                <c:pt idx="143">
                  <c:v>42628</c:v>
                </c:pt>
                <c:pt idx="144">
                  <c:v>42656</c:v>
                </c:pt>
                <c:pt idx="145">
                  <c:v>42687</c:v>
                </c:pt>
                <c:pt idx="146">
                  <c:v>42732</c:v>
                </c:pt>
                <c:pt idx="147">
                  <c:v>42739</c:v>
                </c:pt>
                <c:pt idx="148">
                  <c:v>42768</c:v>
                </c:pt>
                <c:pt idx="149">
                  <c:v>42809</c:v>
                </c:pt>
                <c:pt idx="150">
                  <c:v>42837</c:v>
                </c:pt>
                <c:pt idx="151">
                  <c:v>42872</c:v>
                </c:pt>
                <c:pt idx="152">
                  <c:v>42899</c:v>
                </c:pt>
                <c:pt idx="153">
                  <c:v>42922</c:v>
                </c:pt>
                <c:pt idx="154">
                  <c:v>42962</c:v>
                </c:pt>
                <c:pt idx="155">
                  <c:v>42985</c:v>
                </c:pt>
                <c:pt idx="156">
                  <c:v>43019</c:v>
                </c:pt>
                <c:pt idx="157">
                  <c:v>43053</c:v>
                </c:pt>
                <c:pt idx="158">
                  <c:v>43088</c:v>
                </c:pt>
                <c:pt idx="159">
                  <c:v>43110</c:v>
                </c:pt>
                <c:pt idx="160">
                  <c:v>43133</c:v>
                </c:pt>
                <c:pt idx="161">
                  <c:v>43160</c:v>
                </c:pt>
                <c:pt idx="162">
                  <c:v>43215</c:v>
                </c:pt>
                <c:pt idx="163">
                  <c:v>43242</c:v>
                </c:pt>
                <c:pt idx="164">
                  <c:v>43257</c:v>
                </c:pt>
                <c:pt idx="165">
                  <c:v>43299</c:v>
                </c:pt>
                <c:pt idx="166">
                  <c:v>43314</c:v>
                </c:pt>
                <c:pt idx="167">
                  <c:v>43354</c:v>
                </c:pt>
                <c:pt idx="168">
                  <c:v>43383</c:v>
                </c:pt>
                <c:pt idx="169">
                  <c:v>43424</c:v>
                </c:pt>
                <c:pt idx="170">
                  <c:v>43446</c:v>
                </c:pt>
                <c:pt idx="171">
                  <c:v>43474</c:v>
                </c:pt>
                <c:pt idx="172">
                  <c:v>43503</c:v>
                </c:pt>
                <c:pt idx="173">
                  <c:v>43534</c:v>
                </c:pt>
                <c:pt idx="174">
                  <c:v>43565</c:v>
                </c:pt>
                <c:pt idx="175">
                  <c:v>43586</c:v>
                </c:pt>
                <c:pt idx="176">
                  <c:v>43634</c:v>
                </c:pt>
                <c:pt idx="177">
                  <c:v>43648</c:v>
                </c:pt>
                <c:pt idx="178">
                  <c:v>43684</c:v>
                </c:pt>
                <c:pt idx="179">
                  <c:v>43718</c:v>
                </c:pt>
                <c:pt idx="180">
                  <c:v>43741</c:v>
                </c:pt>
                <c:pt idx="181">
                  <c:v>43770</c:v>
                </c:pt>
                <c:pt idx="182">
                  <c:v>43800</c:v>
                </c:pt>
                <c:pt idx="183">
                  <c:v>43832</c:v>
                </c:pt>
                <c:pt idx="184">
                  <c:v>43879</c:v>
                </c:pt>
                <c:pt idx="185">
                  <c:v>43917</c:v>
                </c:pt>
                <c:pt idx="186">
                  <c:v>43933</c:v>
                </c:pt>
                <c:pt idx="187">
                  <c:v>43954</c:v>
                </c:pt>
                <c:pt idx="188">
                  <c:v>43984</c:v>
                </c:pt>
                <c:pt idx="189">
                  <c:v>44040</c:v>
                </c:pt>
                <c:pt idx="190">
                  <c:v>44068</c:v>
                </c:pt>
                <c:pt idx="191">
                  <c:v>44082</c:v>
                </c:pt>
                <c:pt idx="192">
                  <c:v>44105</c:v>
                </c:pt>
                <c:pt idx="193">
                  <c:v>44146</c:v>
                </c:pt>
                <c:pt idx="194">
                  <c:v>44180</c:v>
                </c:pt>
                <c:pt idx="195">
                  <c:v>44198</c:v>
                </c:pt>
                <c:pt idx="196">
                  <c:v>44233</c:v>
                </c:pt>
                <c:pt idx="197">
                  <c:v>44262</c:v>
                </c:pt>
                <c:pt idx="198">
                  <c:v>44306</c:v>
                </c:pt>
                <c:pt idx="199">
                  <c:v>44326</c:v>
                </c:pt>
                <c:pt idx="200">
                  <c:v>44348</c:v>
                </c:pt>
                <c:pt idx="201">
                  <c:v>44380</c:v>
                </c:pt>
                <c:pt idx="202">
                  <c:v>44418</c:v>
                </c:pt>
                <c:pt idx="203">
                  <c:v>44450</c:v>
                </c:pt>
                <c:pt idx="204">
                  <c:v>44472</c:v>
                </c:pt>
                <c:pt idx="205">
                  <c:v>44502</c:v>
                </c:pt>
                <c:pt idx="206">
                  <c:v>44538</c:v>
                </c:pt>
                <c:pt idx="207">
                  <c:v>44567</c:v>
                </c:pt>
                <c:pt idx="208">
                  <c:v>44599</c:v>
                </c:pt>
                <c:pt idx="209">
                  <c:v>44628</c:v>
                </c:pt>
                <c:pt idx="210">
                  <c:v>44637</c:v>
                </c:pt>
                <c:pt idx="211">
                  <c:v>44656</c:v>
                </c:pt>
                <c:pt idx="212">
                  <c:v>44667</c:v>
                </c:pt>
                <c:pt idx="213">
                  <c:v>44684</c:v>
                </c:pt>
                <c:pt idx="214">
                  <c:v>44698</c:v>
                </c:pt>
                <c:pt idx="215">
                  <c:v>44712</c:v>
                </c:pt>
                <c:pt idx="216">
                  <c:v>44735</c:v>
                </c:pt>
                <c:pt idx="217">
                  <c:v>44740</c:v>
                </c:pt>
                <c:pt idx="218">
                  <c:v>44764</c:v>
                </c:pt>
                <c:pt idx="219">
                  <c:v>44770</c:v>
                </c:pt>
                <c:pt idx="220">
                  <c:v>44784</c:v>
                </c:pt>
                <c:pt idx="221">
                  <c:v>44810</c:v>
                </c:pt>
                <c:pt idx="222">
                  <c:v>44853</c:v>
                </c:pt>
                <c:pt idx="223">
                  <c:v>44868</c:v>
                </c:pt>
                <c:pt idx="224">
                  <c:v>44896</c:v>
                </c:pt>
                <c:pt idx="225">
                  <c:v>44941</c:v>
                </c:pt>
                <c:pt idx="226">
                  <c:v>44962</c:v>
                </c:pt>
                <c:pt idx="227">
                  <c:v>44989</c:v>
                </c:pt>
                <c:pt idx="228">
                  <c:v>45031</c:v>
                </c:pt>
                <c:pt idx="229">
                  <c:v>45064</c:v>
                </c:pt>
                <c:pt idx="230">
                  <c:v>45092</c:v>
                </c:pt>
                <c:pt idx="231">
                  <c:v>45120</c:v>
                </c:pt>
                <c:pt idx="232">
                  <c:v>45155</c:v>
                </c:pt>
                <c:pt idx="233">
                  <c:v>45170</c:v>
                </c:pt>
                <c:pt idx="234">
                  <c:v>45200</c:v>
                </c:pt>
                <c:pt idx="235">
                  <c:v>45246</c:v>
                </c:pt>
                <c:pt idx="236">
                  <c:v>45283</c:v>
                </c:pt>
                <c:pt idx="237">
                  <c:v>45295</c:v>
                </c:pt>
                <c:pt idx="238">
                  <c:v>45312</c:v>
                </c:pt>
                <c:pt idx="239">
                  <c:v>45344</c:v>
                </c:pt>
                <c:pt idx="240">
                  <c:v>45375</c:v>
                </c:pt>
                <c:pt idx="241">
                  <c:v>45401</c:v>
                </c:pt>
                <c:pt idx="242">
                  <c:v>45428</c:v>
                </c:pt>
                <c:pt idx="243">
                  <c:v>45473</c:v>
                </c:pt>
                <c:pt idx="244">
                  <c:v>45491</c:v>
                </c:pt>
                <c:pt idx="245">
                  <c:v>45507</c:v>
                </c:pt>
                <c:pt idx="246">
                  <c:v>45541</c:v>
                </c:pt>
                <c:pt idx="247">
                  <c:v>45578</c:v>
                </c:pt>
                <c:pt idx="248">
                  <c:v>45614</c:v>
                </c:pt>
                <c:pt idx="249">
                  <c:v>45643</c:v>
                </c:pt>
                <c:pt idx="250">
                  <c:v>45675</c:v>
                </c:pt>
                <c:pt idx="251">
                  <c:v>45690</c:v>
                </c:pt>
                <c:pt idx="252">
                  <c:v>45722</c:v>
                </c:pt>
                <c:pt idx="253">
                  <c:v>45764</c:v>
                </c:pt>
                <c:pt idx="254">
                  <c:v>45801</c:v>
                </c:pt>
                <c:pt idx="255">
                  <c:v>45815</c:v>
                </c:pt>
              </c:numCache>
            </c:numRef>
          </c:xVal>
          <c:yVal>
            <c:numRef>
              <c:f>'Cunc Antes Choap (2AS)'!$D$2:$D$257</c:f>
              <c:numCache>
                <c:formatCode>0.000</c:formatCode>
                <c:ptCount val="256"/>
                <c:pt idx="0">
                  <c:v>0.19600000000000001</c:v>
                </c:pt>
                <c:pt idx="1">
                  <c:v>7.4999999999999997E-2</c:v>
                </c:pt>
                <c:pt idx="2">
                  <c:v>1.7999999999999999E-2</c:v>
                </c:pt>
                <c:pt idx="3">
                  <c:v>1.0999999999999999E-2</c:v>
                </c:pt>
                <c:pt idx="4">
                  <c:v>2.1000000000000001E-2</c:v>
                </c:pt>
                <c:pt idx="5">
                  <c:v>4.4999999999999998E-2</c:v>
                </c:pt>
                <c:pt idx="6">
                  <c:v>2.4E-2</c:v>
                </c:pt>
                <c:pt idx="7">
                  <c:v>5.0999999999999997E-2</c:v>
                </c:pt>
                <c:pt idx="8">
                  <c:v>0.09</c:v>
                </c:pt>
                <c:pt idx="9">
                  <c:v>9.8000000000000004E-2</c:v>
                </c:pt>
                <c:pt idx="10">
                  <c:v>6.2E-2</c:v>
                </c:pt>
                <c:pt idx="11">
                  <c:v>0.06</c:v>
                </c:pt>
                <c:pt idx="12">
                  <c:v>8.4000000000000005E-2</c:v>
                </c:pt>
                <c:pt idx="13">
                  <c:v>9.8000000000000004E-2</c:v>
                </c:pt>
                <c:pt idx="14">
                  <c:v>9.0999999999999998E-2</c:v>
                </c:pt>
                <c:pt idx="15">
                  <c:v>0.13</c:v>
                </c:pt>
                <c:pt idx="16">
                  <c:v>0.11</c:v>
                </c:pt>
                <c:pt idx="17">
                  <c:v>3.4000000000000002E-2</c:v>
                </c:pt>
                <c:pt idx="18">
                  <c:v>0.1</c:v>
                </c:pt>
                <c:pt idx="19">
                  <c:v>0.01</c:v>
                </c:pt>
                <c:pt idx="20">
                  <c:v>0.01</c:v>
                </c:pt>
                <c:pt idx="21">
                  <c:v>7.0000000000000001E-3</c:v>
                </c:pt>
                <c:pt idx="22">
                  <c:v>5.0000000000000001E-3</c:v>
                </c:pt>
                <c:pt idx="23">
                  <c:v>6.0000000000000001E-3</c:v>
                </c:pt>
                <c:pt idx="24">
                  <c:v>5.0000000000000001E-3</c:v>
                </c:pt>
                <c:pt idx="25">
                  <c:v>7.0000000000000001E-3</c:v>
                </c:pt>
                <c:pt idx="26">
                  <c:v>6.0000000000000001E-3</c:v>
                </c:pt>
                <c:pt idx="27">
                  <c:v>6.0000000000000001E-3</c:v>
                </c:pt>
                <c:pt idx="28">
                  <c:v>6.0000000000000001E-3</c:v>
                </c:pt>
                <c:pt idx="30">
                  <c:v>7.0000000000000001E-3</c:v>
                </c:pt>
                <c:pt idx="31">
                  <c:v>6.0000000000000001E-3</c:v>
                </c:pt>
                <c:pt idx="32">
                  <c:v>7.0000000000000001E-3</c:v>
                </c:pt>
                <c:pt idx="33">
                  <c:v>5.0000000000000001E-3</c:v>
                </c:pt>
                <c:pt idx="34">
                  <c:v>5.0000000000000001E-3</c:v>
                </c:pt>
                <c:pt idx="35">
                  <c:v>5.0000000000000001E-3</c:v>
                </c:pt>
                <c:pt idx="36">
                  <c:v>5.0000000000000001E-3</c:v>
                </c:pt>
                <c:pt idx="37">
                  <c:v>7.0000000000000001E-3</c:v>
                </c:pt>
                <c:pt idx="38">
                  <c:v>6.0000000000000001E-3</c:v>
                </c:pt>
                <c:pt idx="39">
                  <c:v>5.0000000000000001E-3</c:v>
                </c:pt>
                <c:pt idx="40">
                  <c:v>5.0000000000000001E-3</c:v>
                </c:pt>
                <c:pt idx="41">
                  <c:v>6.0000000000000001E-3</c:v>
                </c:pt>
                <c:pt idx="42">
                  <c:v>8.0000000000000002E-3</c:v>
                </c:pt>
                <c:pt idx="43">
                  <c:v>7.0000000000000001E-3</c:v>
                </c:pt>
                <c:pt idx="44">
                  <c:v>8.0000000000000002E-3</c:v>
                </c:pt>
                <c:pt idx="45">
                  <c:v>8.0000000000000002E-3</c:v>
                </c:pt>
                <c:pt idx="46">
                  <c:v>5.0000000000000001E-3</c:v>
                </c:pt>
                <c:pt idx="47">
                  <c:v>8.0000000000000002E-3</c:v>
                </c:pt>
                <c:pt idx="48" formatCode="General">
                  <c:v>6.0000000000000001E-3</c:v>
                </c:pt>
                <c:pt idx="49" formatCode="General">
                  <c:v>5.0000000000000001E-3</c:v>
                </c:pt>
                <c:pt idx="50" formatCode="General">
                  <c:v>8.0000000000000002E-3</c:v>
                </c:pt>
                <c:pt idx="51" formatCode="General">
                  <c:v>5.0000000000000001E-3</c:v>
                </c:pt>
                <c:pt idx="52" formatCode="General">
                  <c:v>5.0000000000000001E-3</c:v>
                </c:pt>
                <c:pt idx="53" formatCode="General">
                  <c:v>6.0000000000000001E-3</c:v>
                </c:pt>
                <c:pt idx="54" formatCode="General">
                  <c:v>8.0000000000000002E-3</c:v>
                </c:pt>
                <c:pt idx="55" formatCode="General">
                  <c:v>5.0000000000000001E-3</c:v>
                </c:pt>
                <c:pt idx="56" formatCode="General">
                  <c:v>5.0000000000000001E-3</c:v>
                </c:pt>
                <c:pt idx="57" formatCode="General">
                  <c:v>5.0000000000000001E-3</c:v>
                </c:pt>
                <c:pt idx="58" formatCode="General">
                  <c:v>1E-3</c:v>
                </c:pt>
                <c:pt idx="59" formatCode="General">
                  <c:v>5.0000000000000001E-3</c:v>
                </c:pt>
                <c:pt idx="60" formatCode="General">
                  <c:v>5.0000000000000001E-3</c:v>
                </c:pt>
                <c:pt idx="61" formatCode="General">
                  <c:v>5.0000000000000001E-3</c:v>
                </c:pt>
                <c:pt idx="62" formatCode="General">
                  <c:v>5.0000000000000001E-3</c:v>
                </c:pt>
                <c:pt idx="63" formatCode="General">
                  <c:v>5.0000000000000001E-3</c:v>
                </c:pt>
                <c:pt idx="64" formatCode="General">
                  <c:v>8.0000000000000002E-3</c:v>
                </c:pt>
                <c:pt idx="65" formatCode="General">
                  <c:v>8.9999999999999993E-3</c:v>
                </c:pt>
                <c:pt idx="66" formatCode="General">
                  <c:v>5.0000000000000001E-3</c:v>
                </c:pt>
                <c:pt idx="67" formatCode="General">
                  <c:v>5.0000000000000001E-3</c:v>
                </c:pt>
                <c:pt idx="68" formatCode="General">
                  <c:v>5.0000000000000001E-3</c:v>
                </c:pt>
                <c:pt idx="69" formatCode="General">
                  <c:v>5.0000000000000001E-3</c:v>
                </c:pt>
                <c:pt idx="70" formatCode="General">
                  <c:v>5.0000000000000001E-3</c:v>
                </c:pt>
                <c:pt idx="71" formatCode="General">
                  <c:v>8.9999999999999993E-3</c:v>
                </c:pt>
                <c:pt idx="77" formatCode="General">
                  <c:v>5.0000000000000001E-3</c:v>
                </c:pt>
                <c:pt idx="78" formatCode="General">
                  <c:v>5.0000000000000001E-3</c:v>
                </c:pt>
                <c:pt idx="79" formatCode="General">
                  <c:v>5.0000000000000001E-3</c:v>
                </c:pt>
                <c:pt idx="80" formatCode="General">
                  <c:v>5.0000000000000001E-3</c:v>
                </c:pt>
                <c:pt idx="81" formatCode="General">
                  <c:v>5.0000000000000001E-3</c:v>
                </c:pt>
                <c:pt idx="82" formatCode="General">
                  <c:v>5.0000000000000001E-3</c:v>
                </c:pt>
                <c:pt idx="83" formatCode="General">
                  <c:v>5.0000000000000001E-3</c:v>
                </c:pt>
                <c:pt idx="84" formatCode="General">
                  <c:v>5.0000000000000001E-3</c:v>
                </c:pt>
                <c:pt idx="85" formatCode="General">
                  <c:v>5.0000000000000001E-3</c:v>
                </c:pt>
                <c:pt idx="86" formatCode="General">
                  <c:v>5.0000000000000001E-3</c:v>
                </c:pt>
                <c:pt idx="87" formatCode="General">
                  <c:v>5.0000000000000001E-3</c:v>
                </c:pt>
                <c:pt idx="88" formatCode="General">
                  <c:v>5.0000000000000001E-3</c:v>
                </c:pt>
                <c:pt idx="89" formatCode="General">
                  <c:v>5.0000000000000001E-3</c:v>
                </c:pt>
                <c:pt idx="90" formatCode="General">
                  <c:v>5.0000000000000001E-3</c:v>
                </c:pt>
                <c:pt idx="91" formatCode="General">
                  <c:v>5.0000000000000001E-3</c:v>
                </c:pt>
                <c:pt idx="92" formatCode="General">
                  <c:v>5.0000000000000001E-3</c:v>
                </c:pt>
                <c:pt idx="93" formatCode="General">
                  <c:v>5.0000000000000001E-3</c:v>
                </c:pt>
                <c:pt idx="94" formatCode="General">
                  <c:v>5.0000000000000001E-3</c:v>
                </c:pt>
                <c:pt idx="95" formatCode="General">
                  <c:v>5.0000000000000001E-3</c:v>
                </c:pt>
                <c:pt idx="96" formatCode="General">
                  <c:v>5.0000000000000001E-3</c:v>
                </c:pt>
                <c:pt idx="97" formatCode="General">
                  <c:v>5.0000000000000001E-3</c:v>
                </c:pt>
                <c:pt idx="98" formatCode="General">
                  <c:v>5.0000000000000001E-3</c:v>
                </c:pt>
                <c:pt idx="99" formatCode="General">
                  <c:v>5.0000000000000001E-3</c:v>
                </c:pt>
                <c:pt idx="100" formatCode="General">
                  <c:v>5.0000000000000001E-3</c:v>
                </c:pt>
                <c:pt idx="101" formatCode="General">
                  <c:v>5.0000000000000001E-3</c:v>
                </c:pt>
                <c:pt idx="102" formatCode="General">
                  <c:v>5.0000000000000001E-3</c:v>
                </c:pt>
                <c:pt idx="103" formatCode="General">
                  <c:v>5.0000000000000001E-3</c:v>
                </c:pt>
                <c:pt idx="104" formatCode="General">
                  <c:v>5.0000000000000001E-3</c:v>
                </c:pt>
                <c:pt idx="105" formatCode="General">
                  <c:v>5.0000000000000001E-3</c:v>
                </c:pt>
                <c:pt idx="106" formatCode="General">
                  <c:v>5.0000000000000001E-3</c:v>
                </c:pt>
                <c:pt idx="107" formatCode="General">
                  <c:v>5.0000000000000001E-3</c:v>
                </c:pt>
                <c:pt idx="108" formatCode="General">
                  <c:v>5.0000000000000001E-3</c:v>
                </c:pt>
                <c:pt idx="109" formatCode="General">
                  <c:v>5.0000000000000001E-3</c:v>
                </c:pt>
                <c:pt idx="110" formatCode="General">
                  <c:v>5.0000000000000001E-3</c:v>
                </c:pt>
                <c:pt idx="111" formatCode="General">
                  <c:v>5.0000000000000001E-3</c:v>
                </c:pt>
                <c:pt idx="112" formatCode="General">
                  <c:v>5.0000000000000001E-3</c:v>
                </c:pt>
                <c:pt idx="113" formatCode="General">
                  <c:v>5.0000000000000001E-3</c:v>
                </c:pt>
                <c:pt idx="114" formatCode="General">
                  <c:v>5.0000000000000001E-3</c:v>
                </c:pt>
                <c:pt idx="115" formatCode="General">
                  <c:v>5.0000000000000001E-3</c:v>
                </c:pt>
                <c:pt idx="116" formatCode="General">
                  <c:v>5.0000000000000001E-3</c:v>
                </c:pt>
                <c:pt idx="117" formatCode="General">
                  <c:v>5.0000000000000001E-3</c:v>
                </c:pt>
                <c:pt idx="118" formatCode="General">
                  <c:v>6.0000000000000001E-3</c:v>
                </c:pt>
                <c:pt idx="119" formatCode="General">
                  <c:v>5.0000000000000001E-3</c:v>
                </c:pt>
                <c:pt idx="120" formatCode="General">
                  <c:v>6.0000000000000001E-3</c:v>
                </c:pt>
                <c:pt idx="121" formatCode="General">
                  <c:v>5.0000000000000001E-3</c:v>
                </c:pt>
                <c:pt idx="122" formatCode="General">
                  <c:v>5.0000000000000001E-3</c:v>
                </c:pt>
                <c:pt idx="123" formatCode="General">
                  <c:v>6.0000000000000001E-3</c:v>
                </c:pt>
                <c:pt idx="124" formatCode="General">
                  <c:v>6.0000000000000001E-3</c:v>
                </c:pt>
                <c:pt idx="125" formatCode="General">
                  <c:v>7.0000000000000001E-3</c:v>
                </c:pt>
                <c:pt idx="126" formatCode="General">
                  <c:v>5.0000000000000001E-3</c:v>
                </c:pt>
                <c:pt idx="127" formatCode="General">
                  <c:v>5.0000000000000001E-3</c:v>
                </c:pt>
                <c:pt idx="128" formatCode="General">
                  <c:v>6.0000000000000001E-3</c:v>
                </c:pt>
                <c:pt idx="129" formatCode="General">
                  <c:v>5.0000000000000001E-3</c:v>
                </c:pt>
                <c:pt idx="130" formatCode="General">
                  <c:v>6.0000000000000001E-3</c:v>
                </c:pt>
                <c:pt idx="131" formatCode="General">
                  <c:v>6.0000000000000001E-3</c:v>
                </c:pt>
                <c:pt idx="132" formatCode="General">
                  <c:v>7.0000000000000001E-3</c:v>
                </c:pt>
                <c:pt idx="133" formatCode="General">
                  <c:v>5.0000000000000001E-3</c:v>
                </c:pt>
                <c:pt idx="134" formatCode="General">
                  <c:v>5.0000000000000001E-3</c:v>
                </c:pt>
                <c:pt idx="135" formatCode="General">
                  <c:v>6.0000000000000001E-3</c:v>
                </c:pt>
                <c:pt idx="136" formatCode="General">
                  <c:v>5.0000000000000001E-3</c:v>
                </c:pt>
                <c:pt idx="137" formatCode="General">
                  <c:v>5.0000000000000001E-3</c:v>
                </c:pt>
                <c:pt idx="138" formatCode="General">
                  <c:v>5.0000000000000001E-3</c:v>
                </c:pt>
                <c:pt idx="139" formatCode="General">
                  <c:v>5.0000000000000001E-3</c:v>
                </c:pt>
                <c:pt idx="140" formatCode="General">
                  <c:v>5.0000000000000001E-3</c:v>
                </c:pt>
                <c:pt idx="141" formatCode="General">
                  <c:v>6.0000000000000001E-3</c:v>
                </c:pt>
                <c:pt idx="142" formatCode="General">
                  <c:v>6.0000000000000001E-3</c:v>
                </c:pt>
                <c:pt idx="143" formatCode="General">
                  <c:v>6.0000000000000001E-3</c:v>
                </c:pt>
                <c:pt idx="144" formatCode="General">
                  <c:v>5.0000000000000001E-3</c:v>
                </c:pt>
                <c:pt idx="145" formatCode="General">
                  <c:v>5.0000000000000001E-3</c:v>
                </c:pt>
                <c:pt idx="146" formatCode="General">
                  <c:v>5.0000000000000001E-3</c:v>
                </c:pt>
                <c:pt idx="147" formatCode="General">
                  <c:v>5.0000000000000001E-3</c:v>
                </c:pt>
                <c:pt idx="148" formatCode="General">
                  <c:v>6.0000000000000001E-3</c:v>
                </c:pt>
                <c:pt idx="149" formatCode="General">
                  <c:v>5.0000000000000001E-3</c:v>
                </c:pt>
                <c:pt idx="150" formatCode="General">
                  <c:v>5.0000000000000001E-3</c:v>
                </c:pt>
                <c:pt idx="151" formatCode="General">
                  <c:v>5.0000000000000001E-3</c:v>
                </c:pt>
                <c:pt idx="152" formatCode="General">
                  <c:v>5.0000000000000001E-3</c:v>
                </c:pt>
                <c:pt idx="153" formatCode="General">
                  <c:v>6.0000000000000001E-3</c:v>
                </c:pt>
                <c:pt idx="154" formatCode="General">
                  <c:v>6.0000000000000001E-3</c:v>
                </c:pt>
                <c:pt idx="155" formatCode="General">
                  <c:v>6.0000000000000001E-3</c:v>
                </c:pt>
                <c:pt idx="156" formatCode="General">
                  <c:v>5.0000000000000001E-3</c:v>
                </c:pt>
                <c:pt idx="157" formatCode="General">
                  <c:v>6.0000000000000001E-3</c:v>
                </c:pt>
                <c:pt idx="158" formatCode="General">
                  <c:v>7.0000000000000001E-3</c:v>
                </c:pt>
                <c:pt idx="159" formatCode="General">
                  <c:v>6.0000000000000001E-3</c:v>
                </c:pt>
                <c:pt idx="160" formatCode="General">
                  <c:v>6.0000000000000001E-3</c:v>
                </c:pt>
                <c:pt idx="161" formatCode="General">
                  <c:v>6.0000000000000001E-3</c:v>
                </c:pt>
                <c:pt idx="162" formatCode="General">
                  <c:v>5.0000000000000001E-3</c:v>
                </c:pt>
                <c:pt idx="163" formatCode="General">
                  <c:v>6.0000000000000001E-3</c:v>
                </c:pt>
                <c:pt idx="164" formatCode="General">
                  <c:v>8.9999999999999993E-3</c:v>
                </c:pt>
                <c:pt idx="165" formatCode="General">
                  <c:v>6.0000000000000001E-3</c:v>
                </c:pt>
                <c:pt idx="166" formatCode="General">
                  <c:v>6.0000000000000001E-3</c:v>
                </c:pt>
                <c:pt idx="167" formatCode="General">
                  <c:v>6.0000000000000001E-3</c:v>
                </c:pt>
                <c:pt idx="168" formatCode="General">
                  <c:v>5.0000000000000001E-3</c:v>
                </c:pt>
                <c:pt idx="169" formatCode="General">
                  <c:v>8.0000000000000002E-3</c:v>
                </c:pt>
                <c:pt idx="170" formatCode="General">
                  <c:v>6.0000000000000001E-3</c:v>
                </c:pt>
                <c:pt idx="171" formatCode="General">
                  <c:v>6.0000000000000001E-3</c:v>
                </c:pt>
                <c:pt idx="172" formatCode="General">
                  <c:v>6.0000000000000001E-3</c:v>
                </c:pt>
                <c:pt idx="173" formatCode="General">
                  <c:v>5.0000000000000001E-3</c:v>
                </c:pt>
                <c:pt idx="174" formatCode="General">
                  <c:v>5.0000000000000001E-3</c:v>
                </c:pt>
                <c:pt idx="175" formatCode="General">
                  <c:v>8.0000000000000002E-3</c:v>
                </c:pt>
                <c:pt idx="176" formatCode="General">
                  <c:v>5.0000000000000001E-3</c:v>
                </c:pt>
                <c:pt idx="177" formatCode="General">
                  <c:v>5.0000000000000001E-3</c:v>
                </c:pt>
                <c:pt idx="178" formatCode="General">
                  <c:v>5.0000000000000001E-3</c:v>
                </c:pt>
                <c:pt idx="179" formatCode="General">
                  <c:v>5.0000000000000001E-3</c:v>
                </c:pt>
                <c:pt idx="180" formatCode="General">
                  <c:v>5.0000000000000001E-3</c:v>
                </c:pt>
                <c:pt idx="181" formatCode="General">
                  <c:v>5.0000000000000001E-3</c:v>
                </c:pt>
                <c:pt idx="182" formatCode="General">
                  <c:v>5.0000000000000001E-3</c:v>
                </c:pt>
                <c:pt idx="183" formatCode="General">
                  <c:v>5.0000000000000001E-3</c:v>
                </c:pt>
                <c:pt idx="184" formatCode="General">
                  <c:v>5.0000000000000001E-3</c:v>
                </c:pt>
                <c:pt idx="185" formatCode="General">
                  <c:v>5.0000000000000001E-3</c:v>
                </c:pt>
                <c:pt idx="186" formatCode="General">
                  <c:v>5.0000000000000001E-3</c:v>
                </c:pt>
                <c:pt idx="187" formatCode="General">
                  <c:v>5.0000000000000001E-3</c:v>
                </c:pt>
                <c:pt idx="188" formatCode="General">
                  <c:v>5.0000000000000001E-3</c:v>
                </c:pt>
                <c:pt idx="189" formatCode="General">
                  <c:v>5.0000000000000001E-3</c:v>
                </c:pt>
                <c:pt idx="190" formatCode="General">
                  <c:v>5.0000000000000001E-3</c:v>
                </c:pt>
                <c:pt idx="191" formatCode="General">
                  <c:v>7.0000000000000001E-3</c:v>
                </c:pt>
                <c:pt idx="192" formatCode="General">
                  <c:v>5.0000000000000001E-3</c:v>
                </c:pt>
                <c:pt idx="193" formatCode="General">
                  <c:v>5.0000000000000001E-3</c:v>
                </c:pt>
                <c:pt idx="194" formatCode="General">
                  <c:v>5.0000000000000001E-3</c:v>
                </c:pt>
                <c:pt idx="195" formatCode="General">
                  <c:v>5.0000000000000001E-3</c:v>
                </c:pt>
                <c:pt idx="196" formatCode="General">
                  <c:v>5.0000000000000001E-3</c:v>
                </c:pt>
                <c:pt idx="197" formatCode="General">
                  <c:v>5.0000000000000001E-3</c:v>
                </c:pt>
                <c:pt idx="198" formatCode="General">
                  <c:v>5.0000000000000001E-3</c:v>
                </c:pt>
                <c:pt idx="199" formatCode="General">
                  <c:v>5.0000000000000001E-3</c:v>
                </c:pt>
                <c:pt idx="200" formatCode="General">
                  <c:v>5.0000000000000001E-3</c:v>
                </c:pt>
                <c:pt idx="201" formatCode="General">
                  <c:v>5.0000000000000001E-3</c:v>
                </c:pt>
                <c:pt idx="202" formatCode="General">
                  <c:v>5.0000000000000001E-3</c:v>
                </c:pt>
                <c:pt idx="203" formatCode="General">
                  <c:v>5.0000000000000001E-3</c:v>
                </c:pt>
                <c:pt idx="204" formatCode="General">
                  <c:v>5.0000000000000001E-3</c:v>
                </c:pt>
                <c:pt idx="205" formatCode="General">
                  <c:v>5.0000000000000001E-3</c:v>
                </c:pt>
                <c:pt idx="206" formatCode="General">
                  <c:v>5.0000000000000001E-3</c:v>
                </c:pt>
                <c:pt idx="207" formatCode="General">
                  <c:v>5.0000000000000001E-3</c:v>
                </c:pt>
                <c:pt idx="208" formatCode="General">
                  <c:v>5.0000000000000001E-3</c:v>
                </c:pt>
                <c:pt idx="221" formatCode="General">
                  <c:v>5.0000000000000001E-3</c:v>
                </c:pt>
                <c:pt idx="222" formatCode="General">
                  <c:v>5.0000000000000001E-3</c:v>
                </c:pt>
                <c:pt idx="223" formatCode="General">
                  <c:v>5.0000000000000001E-3</c:v>
                </c:pt>
                <c:pt idx="224" formatCode="General">
                  <c:v>5.0000000000000001E-3</c:v>
                </c:pt>
                <c:pt idx="225" formatCode="General">
                  <c:v>5.0000000000000001E-3</c:v>
                </c:pt>
                <c:pt idx="231" formatCode="General">
                  <c:v>5.0000000000000001E-3</c:v>
                </c:pt>
                <c:pt idx="232" formatCode="General">
                  <c:v>5.0000000000000001E-3</c:v>
                </c:pt>
                <c:pt idx="233" formatCode="General">
                  <c:v>5.0000000000000001E-3</c:v>
                </c:pt>
                <c:pt idx="234" formatCode="General">
                  <c:v>5.0000000000000001E-3</c:v>
                </c:pt>
                <c:pt idx="235" formatCode="General">
                  <c:v>5.0000000000000001E-3</c:v>
                </c:pt>
                <c:pt idx="236" formatCode="General">
                  <c:v>5.0000000000000001E-3</c:v>
                </c:pt>
                <c:pt idx="243" formatCode="General">
                  <c:v>5.0000000000000001E-3</c:v>
                </c:pt>
                <c:pt idx="244" formatCode="General">
                  <c:v>5.0000000000000001E-3</c:v>
                </c:pt>
                <c:pt idx="245" formatCode="General">
                  <c:v>5.0000000000000001E-3</c:v>
                </c:pt>
                <c:pt idx="246" formatCode="General">
                  <c:v>5.0000000000000001E-3</c:v>
                </c:pt>
                <c:pt idx="247" formatCode="General">
                  <c:v>5.0000000000000001E-3</c:v>
                </c:pt>
                <c:pt idx="248" formatCode="General">
                  <c:v>5.0000000000000001E-3</c:v>
                </c:pt>
                <c:pt idx="249" formatCode="General">
                  <c:v>5.0000000000000001E-3</c:v>
                </c:pt>
                <c:pt idx="250" formatCode="General">
                  <c:v>5.0000000000000001E-3</c:v>
                </c:pt>
                <c:pt idx="251" formatCode="General">
                  <c:v>5.0000000000000001E-3</c:v>
                </c:pt>
                <c:pt idx="252" formatCode="General">
                  <c:v>5.0000000000000001E-3</c:v>
                </c:pt>
                <c:pt idx="253" formatCode="General">
                  <c:v>5.0000000000000001E-3</c:v>
                </c:pt>
                <c:pt idx="254" formatCode="General">
                  <c:v>5.0000000000000001E-3</c:v>
                </c:pt>
                <c:pt idx="255" formatCode="General">
                  <c:v>5.0000000000000001E-3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C06-4C38-B0B0-D6FD62EDC0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80864"/>
        <c:axId val="1"/>
      </c:scatterChart>
      <c:dateAx>
        <c:axId val="571980864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  <c:max val="5.000000000000001E-2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Molibdeno (mg/l)</a:t>
                </a:r>
              </a:p>
            </c:rich>
          </c:tx>
          <c:layout>
            <c:manualLayout>
              <c:xMode val="edge"/>
              <c:yMode val="edge"/>
              <c:x val="3.4327432696470146E-3"/>
              <c:y val="0.25351319457160881"/>
            </c:manualLayout>
          </c:layout>
          <c:overlay val="0"/>
          <c:spPr>
            <a:noFill/>
            <a:ln w="25400">
              <a:noFill/>
            </a:ln>
          </c:spPr>
        </c:title>
        <c:numFmt formatCode="0.00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80864"/>
        <c:crosses val="autoZero"/>
        <c:crossBetween val="between"/>
        <c:majorUnit val="5.000000000000001E-3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6490560886060155"/>
          <c:y val="0.85554920187713468"/>
          <c:w val="0.46975231365024395"/>
          <c:h val="0.12155472813960277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Cuncumén antes de confluencia Río Choapa</a:t>
            </a:r>
          </a:p>
        </c:rich>
      </c:tx>
      <c:layout>
        <c:manualLayout>
          <c:xMode val="edge"/>
          <c:yMode val="edge"/>
          <c:x val="0.29347790542575619"/>
          <c:y val="3.301823564482638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4353161145467851E-2"/>
          <c:y val="0.19300129393419335"/>
          <c:w val="0.87106323073252223"/>
          <c:h val="0.51600828841763002"/>
        </c:manualLayout>
      </c:layout>
      <c:lineChart>
        <c:grouping val="standard"/>
        <c:varyColors val="0"/>
        <c:ser>
          <c:idx val="0"/>
          <c:order val="1"/>
          <c:tx>
            <c:strRef>
              <c:f>'Cunc Antes Choap (2AS)'!$G$1</c:f>
              <c:strCache>
                <c:ptCount val="1"/>
                <c:pt idx="0">
                  <c:v>Calidad Agua NCh1333 Hierro Total = 5,0 (mg/L)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'Cunc Antes Choap (2AS)'!$A$2:$A$257</c:f>
              <c:numCache>
                <c:formatCode>mmm\-yy</c:formatCode>
                <c:ptCount val="256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38721</c:v>
                </c:pt>
                <c:pt idx="13">
                  <c:v>38776</c:v>
                </c:pt>
                <c:pt idx="14">
                  <c:v>38805</c:v>
                </c:pt>
                <c:pt idx="15">
                  <c:v>38836</c:v>
                </c:pt>
                <c:pt idx="16">
                  <c:v>38866</c:v>
                </c:pt>
                <c:pt idx="17">
                  <c:v>38897</c:v>
                </c:pt>
                <c:pt idx="18">
                  <c:v>38927</c:v>
                </c:pt>
                <c:pt idx="19">
                  <c:v>38958</c:v>
                </c:pt>
                <c:pt idx="20">
                  <c:v>38989</c:v>
                </c:pt>
                <c:pt idx="21">
                  <c:v>39019</c:v>
                </c:pt>
                <c:pt idx="22">
                  <c:v>39050</c:v>
                </c:pt>
                <c:pt idx="23">
                  <c:v>39080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40700</c:v>
                </c:pt>
                <c:pt idx="78">
                  <c:v>40704</c:v>
                </c:pt>
                <c:pt idx="79">
                  <c:v>40708</c:v>
                </c:pt>
                <c:pt idx="80">
                  <c:v>40722</c:v>
                </c:pt>
                <c:pt idx="81">
                  <c:v>40751</c:v>
                </c:pt>
                <c:pt idx="82">
                  <c:v>41146</c:v>
                </c:pt>
                <c:pt idx="83">
                  <c:v>40792</c:v>
                </c:pt>
                <c:pt idx="84">
                  <c:v>40823</c:v>
                </c:pt>
                <c:pt idx="85">
                  <c:v>40869</c:v>
                </c:pt>
                <c:pt idx="86">
                  <c:v>40895</c:v>
                </c:pt>
                <c:pt idx="87">
                  <c:v>40926</c:v>
                </c:pt>
                <c:pt idx="88">
                  <c:v>40946</c:v>
                </c:pt>
                <c:pt idx="89">
                  <c:v>40989</c:v>
                </c:pt>
                <c:pt idx="90">
                  <c:v>41003</c:v>
                </c:pt>
                <c:pt idx="91">
                  <c:v>41052</c:v>
                </c:pt>
                <c:pt idx="92">
                  <c:v>41086</c:v>
                </c:pt>
                <c:pt idx="93">
                  <c:v>41094</c:v>
                </c:pt>
                <c:pt idx="94">
                  <c:v>41122</c:v>
                </c:pt>
                <c:pt idx="95">
                  <c:v>41177</c:v>
                </c:pt>
                <c:pt idx="96">
                  <c:v>41211</c:v>
                </c:pt>
                <c:pt idx="97">
                  <c:v>41220</c:v>
                </c:pt>
                <c:pt idx="98">
                  <c:v>41273</c:v>
                </c:pt>
                <c:pt idx="99">
                  <c:v>41278</c:v>
                </c:pt>
                <c:pt idx="100">
                  <c:v>41306</c:v>
                </c:pt>
                <c:pt idx="101">
                  <c:v>41350</c:v>
                </c:pt>
                <c:pt idx="102">
                  <c:v>41373</c:v>
                </c:pt>
                <c:pt idx="103">
                  <c:v>41402</c:v>
                </c:pt>
                <c:pt idx="104">
                  <c:v>41446</c:v>
                </c:pt>
                <c:pt idx="105">
                  <c:v>41458</c:v>
                </c:pt>
                <c:pt idx="106">
                  <c:v>41488</c:v>
                </c:pt>
                <c:pt idx="107">
                  <c:v>41541</c:v>
                </c:pt>
                <c:pt idx="108">
                  <c:v>41572</c:v>
                </c:pt>
                <c:pt idx="109">
                  <c:v>41600</c:v>
                </c:pt>
                <c:pt idx="110">
                  <c:v>41618</c:v>
                </c:pt>
                <c:pt idx="111">
                  <c:v>41660</c:v>
                </c:pt>
                <c:pt idx="112">
                  <c:v>41683</c:v>
                </c:pt>
                <c:pt idx="113">
                  <c:v>41712</c:v>
                </c:pt>
                <c:pt idx="114">
                  <c:v>41738</c:v>
                </c:pt>
                <c:pt idx="115">
                  <c:v>41780</c:v>
                </c:pt>
                <c:pt idx="116">
                  <c:v>41796</c:v>
                </c:pt>
                <c:pt idx="117">
                  <c:v>41824</c:v>
                </c:pt>
                <c:pt idx="118">
                  <c:v>41868</c:v>
                </c:pt>
                <c:pt idx="119">
                  <c:v>41894</c:v>
                </c:pt>
                <c:pt idx="120">
                  <c:v>41928</c:v>
                </c:pt>
                <c:pt idx="121">
                  <c:v>41956</c:v>
                </c:pt>
                <c:pt idx="122">
                  <c:v>41984</c:v>
                </c:pt>
                <c:pt idx="123">
                  <c:v>42012</c:v>
                </c:pt>
                <c:pt idx="124">
                  <c:v>42038</c:v>
                </c:pt>
                <c:pt idx="125">
                  <c:v>42082</c:v>
                </c:pt>
                <c:pt idx="126">
                  <c:v>42110</c:v>
                </c:pt>
                <c:pt idx="127">
                  <c:v>42126</c:v>
                </c:pt>
                <c:pt idx="128">
                  <c:v>42165</c:v>
                </c:pt>
                <c:pt idx="129">
                  <c:v>42192</c:v>
                </c:pt>
                <c:pt idx="130">
                  <c:v>42220</c:v>
                </c:pt>
                <c:pt idx="131">
                  <c:v>42248</c:v>
                </c:pt>
                <c:pt idx="132">
                  <c:v>42279</c:v>
                </c:pt>
                <c:pt idx="133">
                  <c:v>42309</c:v>
                </c:pt>
                <c:pt idx="134">
                  <c:v>42360</c:v>
                </c:pt>
                <c:pt idx="135">
                  <c:v>42376</c:v>
                </c:pt>
                <c:pt idx="136">
                  <c:v>42418</c:v>
                </c:pt>
                <c:pt idx="137">
                  <c:v>42449</c:v>
                </c:pt>
                <c:pt idx="138">
                  <c:v>42472</c:v>
                </c:pt>
                <c:pt idx="139">
                  <c:v>42500</c:v>
                </c:pt>
                <c:pt idx="140">
                  <c:v>42542</c:v>
                </c:pt>
                <c:pt idx="141">
                  <c:v>42570</c:v>
                </c:pt>
                <c:pt idx="142">
                  <c:v>42599</c:v>
                </c:pt>
                <c:pt idx="143">
                  <c:v>42628</c:v>
                </c:pt>
                <c:pt idx="144">
                  <c:v>42656</c:v>
                </c:pt>
                <c:pt idx="145">
                  <c:v>42687</c:v>
                </c:pt>
                <c:pt idx="146">
                  <c:v>42732</c:v>
                </c:pt>
                <c:pt idx="147">
                  <c:v>42739</c:v>
                </c:pt>
                <c:pt idx="148">
                  <c:v>42768</c:v>
                </c:pt>
                <c:pt idx="149">
                  <c:v>42809</c:v>
                </c:pt>
                <c:pt idx="150">
                  <c:v>42837</c:v>
                </c:pt>
                <c:pt idx="151">
                  <c:v>42872</c:v>
                </c:pt>
                <c:pt idx="152">
                  <c:v>42899</c:v>
                </c:pt>
                <c:pt idx="153">
                  <c:v>42922</c:v>
                </c:pt>
                <c:pt idx="154">
                  <c:v>42962</c:v>
                </c:pt>
                <c:pt idx="155">
                  <c:v>42985</c:v>
                </c:pt>
                <c:pt idx="156">
                  <c:v>43019</c:v>
                </c:pt>
                <c:pt idx="157">
                  <c:v>43053</c:v>
                </c:pt>
                <c:pt idx="158">
                  <c:v>43088</c:v>
                </c:pt>
                <c:pt idx="159">
                  <c:v>43110</c:v>
                </c:pt>
                <c:pt idx="160">
                  <c:v>43133</c:v>
                </c:pt>
                <c:pt idx="161">
                  <c:v>43160</c:v>
                </c:pt>
                <c:pt idx="162">
                  <c:v>43215</c:v>
                </c:pt>
                <c:pt idx="163">
                  <c:v>43242</c:v>
                </c:pt>
                <c:pt idx="164">
                  <c:v>43257</c:v>
                </c:pt>
                <c:pt idx="165">
                  <c:v>43299</c:v>
                </c:pt>
                <c:pt idx="166">
                  <c:v>43314</c:v>
                </c:pt>
                <c:pt idx="167">
                  <c:v>43354</c:v>
                </c:pt>
                <c:pt idx="168">
                  <c:v>43383</c:v>
                </c:pt>
                <c:pt idx="169">
                  <c:v>43424</c:v>
                </c:pt>
                <c:pt idx="170">
                  <c:v>43446</c:v>
                </c:pt>
                <c:pt idx="171">
                  <c:v>43474</c:v>
                </c:pt>
                <c:pt idx="172">
                  <c:v>43503</c:v>
                </c:pt>
                <c:pt idx="173">
                  <c:v>43534</c:v>
                </c:pt>
                <c:pt idx="174">
                  <c:v>43565</c:v>
                </c:pt>
                <c:pt idx="175">
                  <c:v>43586</c:v>
                </c:pt>
                <c:pt idx="176">
                  <c:v>43634</c:v>
                </c:pt>
                <c:pt idx="177">
                  <c:v>43648</c:v>
                </c:pt>
                <c:pt idx="178">
                  <c:v>43684</c:v>
                </c:pt>
                <c:pt idx="179">
                  <c:v>43718</c:v>
                </c:pt>
                <c:pt idx="180">
                  <c:v>43741</c:v>
                </c:pt>
                <c:pt idx="181">
                  <c:v>43770</c:v>
                </c:pt>
                <c:pt idx="182">
                  <c:v>43800</c:v>
                </c:pt>
                <c:pt idx="183">
                  <c:v>43832</c:v>
                </c:pt>
                <c:pt idx="184">
                  <c:v>43879</c:v>
                </c:pt>
                <c:pt idx="185">
                  <c:v>43917</c:v>
                </c:pt>
                <c:pt idx="186">
                  <c:v>43933</c:v>
                </c:pt>
                <c:pt idx="187">
                  <c:v>43954</c:v>
                </c:pt>
                <c:pt idx="188">
                  <c:v>43984</c:v>
                </c:pt>
                <c:pt idx="189">
                  <c:v>44040</c:v>
                </c:pt>
                <c:pt idx="190">
                  <c:v>44068</c:v>
                </c:pt>
                <c:pt idx="191">
                  <c:v>44082</c:v>
                </c:pt>
                <c:pt idx="192">
                  <c:v>44105</c:v>
                </c:pt>
                <c:pt idx="193">
                  <c:v>44146</c:v>
                </c:pt>
                <c:pt idx="194">
                  <c:v>44180</c:v>
                </c:pt>
                <c:pt idx="195">
                  <c:v>44198</c:v>
                </c:pt>
                <c:pt idx="196">
                  <c:v>44233</c:v>
                </c:pt>
                <c:pt idx="197">
                  <c:v>44262</c:v>
                </c:pt>
                <c:pt idx="198">
                  <c:v>44306</c:v>
                </c:pt>
                <c:pt idx="199">
                  <c:v>44326</c:v>
                </c:pt>
                <c:pt idx="200">
                  <c:v>44348</c:v>
                </c:pt>
                <c:pt idx="201">
                  <c:v>44380</c:v>
                </c:pt>
                <c:pt idx="202">
                  <c:v>44418</c:v>
                </c:pt>
                <c:pt idx="203">
                  <c:v>44450</c:v>
                </c:pt>
                <c:pt idx="204">
                  <c:v>44472</c:v>
                </c:pt>
                <c:pt idx="205">
                  <c:v>44502</c:v>
                </c:pt>
                <c:pt idx="206">
                  <c:v>44538</c:v>
                </c:pt>
                <c:pt idx="207">
                  <c:v>44567</c:v>
                </c:pt>
                <c:pt idx="208">
                  <c:v>44599</c:v>
                </c:pt>
                <c:pt idx="209">
                  <c:v>44628</c:v>
                </c:pt>
                <c:pt idx="210">
                  <c:v>44637</c:v>
                </c:pt>
                <c:pt idx="211">
                  <c:v>44656</c:v>
                </c:pt>
                <c:pt idx="212">
                  <c:v>44667</c:v>
                </c:pt>
                <c:pt idx="213">
                  <c:v>44684</c:v>
                </c:pt>
                <c:pt idx="214">
                  <c:v>44698</c:v>
                </c:pt>
                <c:pt idx="215">
                  <c:v>44712</c:v>
                </c:pt>
                <c:pt idx="216">
                  <c:v>44735</c:v>
                </c:pt>
                <c:pt idx="217">
                  <c:v>44740</c:v>
                </c:pt>
                <c:pt idx="218">
                  <c:v>44764</c:v>
                </c:pt>
                <c:pt idx="219">
                  <c:v>44770</c:v>
                </c:pt>
                <c:pt idx="220">
                  <c:v>44784</c:v>
                </c:pt>
                <c:pt idx="221">
                  <c:v>44810</c:v>
                </c:pt>
                <c:pt idx="222">
                  <c:v>44853</c:v>
                </c:pt>
                <c:pt idx="223">
                  <c:v>44868</c:v>
                </c:pt>
                <c:pt idx="224">
                  <c:v>44896</c:v>
                </c:pt>
                <c:pt idx="225">
                  <c:v>44941</c:v>
                </c:pt>
                <c:pt idx="226">
                  <c:v>44962</c:v>
                </c:pt>
                <c:pt idx="227">
                  <c:v>44989</c:v>
                </c:pt>
                <c:pt idx="228">
                  <c:v>45031</c:v>
                </c:pt>
                <c:pt idx="229">
                  <c:v>45064</c:v>
                </c:pt>
                <c:pt idx="230">
                  <c:v>45092</c:v>
                </c:pt>
                <c:pt idx="231">
                  <c:v>45120</c:v>
                </c:pt>
                <c:pt idx="232">
                  <c:v>45155</c:v>
                </c:pt>
                <c:pt idx="233">
                  <c:v>45170</c:v>
                </c:pt>
                <c:pt idx="234">
                  <c:v>45200</c:v>
                </c:pt>
                <c:pt idx="235">
                  <c:v>45246</c:v>
                </c:pt>
                <c:pt idx="236">
                  <c:v>45283</c:v>
                </c:pt>
                <c:pt idx="237">
                  <c:v>45295</c:v>
                </c:pt>
                <c:pt idx="238">
                  <c:v>45312</c:v>
                </c:pt>
                <c:pt idx="239">
                  <c:v>45344</c:v>
                </c:pt>
                <c:pt idx="240">
                  <c:v>45375</c:v>
                </c:pt>
                <c:pt idx="241">
                  <c:v>45401</c:v>
                </c:pt>
                <c:pt idx="242">
                  <c:v>45428</c:v>
                </c:pt>
                <c:pt idx="243">
                  <c:v>45473</c:v>
                </c:pt>
                <c:pt idx="244">
                  <c:v>45491</c:v>
                </c:pt>
                <c:pt idx="245">
                  <c:v>45507</c:v>
                </c:pt>
                <c:pt idx="246">
                  <c:v>45541</c:v>
                </c:pt>
                <c:pt idx="247">
                  <c:v>45578</c:v>
                </c:pt>
                <c:pt idx="248">
                  <c:v>45614</c:v>
                </c:pt>
                <c:pt idx="249">
                  <c:v>45643</c:v>
                </c:pt>
                <c:pt idx="250">
                  <c:v>45675</c:v>
                </c:pt>
                <c:pt idx="251">
                  <c:v>45690</c:v>
                </c:pt>
                <c:pt idx="252">
                  <c:v>45722</c:v>
                </c:pt>
                <c:pt idx="253">
                  <c:v>45764</c:v>
                </c:pt>
                <c:pt idx="254">
                  <c:v>45801</c:v>
                </c:pt>
                <c:pt idx="255">
                  <c:v>45815</c:v>
                </c:pt>
              </c:numCache>
            </c:numRef>
          </c:cat>
          <c:val>
            <c:numRef>
              <c:f>'Cunc Antes Choap (2AS)'!$G$2:$G$257</c:f>
              <c:numCache>
                <c:formatCode>General</c:formatCode>
                <c:ptCount val="256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  <c:pt idx="35">
                  <c:v>5</c:v>
                </c:pt>
                <c:pt idx="36">
                  <c:v>5</c:v>
                </c:pt>
                <c:pt idx="37">
                  <c:v>5</c:v>
                </c:pt>
                <c:pt idx="38">
                  <c:v>5</c:v>
                </c:pt>
                <c:pt idx="39">
                  <c:v>5</c:v>
                </c:pt>
                <c:pt idx="40">
                  <c:v>5</c:v>
                </c:pt>
                <c:pt idx="41">
                  <c:v>5</c:v>
                </c:pt>
                <c:pt idx="42">
                  <c:v>5</c:v>
                </c:pt>
                <c:pt idx="43">
                  <c:v>5</c:v>
                </c:pt>
                <c:pt idx="44">
                  <c:v>5</c:v>
                </c:pt>
                <c:pt idx="45">
                  <c:v>5</c:v>
                </c:pt>
                <c:pt idx="46">
                  <c:v>5</c:v>
                </c:pt>
                <c:pt idx="47">
                  <c:v>5</c:v>
                </c:pt>
                <c:pt idx="48">
                  <c:v>5</c:v>
                </c:pt>
                <c:pt idx="49">
                  <c:v>5</c:v>
                </c:pt>
                <c:pt idx="50">
                  <c:v>5</c:v>
                </c:pt>
                <c:pt idx="51">
                  <c:v>5</c:v>
                </c:pt>
                <c:pt idx="52">
                  <c:v>5</c:v>
                </c:pt>
                <c:pt idx="53">
                  <c:v>5</c:v>
                </c:pt>
                <c:pt idx="54">
                  <c:v>5</c:v>
                </c:pt>
                <c:pt idx="55">
                  <c:v>5</c:v>
                </c:pt>
                <c:pt idx="56">
                  <c:v>5</c:v>
                </c:pt>
                <c:pt idx="57">
                  <c:v>5</c:v>
                </c:pt>
                <c:pt idx="58">
                  <c:v>5</c:v>
                </c:pt>
                <c:pt idx="59">
                  <c:v>5</c:v>
                </c:pt>
                <c:pt idx="60">
                  <c:v>5</c:v>
                </c:pt>
                <c:pt idx="61">
                  <c:v>5</c:v>
                </c:pt>
                <c:pt idx="62">
                  <c:v>5</c:v>
                </c:pt>
                <c:pt idx="63">
                  <c:v>5</c:v>
                </c:pt>
                <c:pt idx="64">
                  <c:v>5</c:v>
                </c:pt>
                <c:pt idx="65">
                  <c:v>5</c:v>
                </c:pt>
                <c:pt idx="66">
                  <c:v>5</c:v>
                </c:pt>
                <c:pt idx="67">
                  <c:v>5</c:v>
                </c:pt>
                <c:pt idx="68">
                  <c:v>5</c:v>
                </c:pt>
                <c:pt idx="69">
                  <c:v>5</c:v>
                </c:pt>
                <c:pt idx="70">
                  <c:v>5</c:v>
                </c:pt>
                <c:pt idx="71">
                  <c:v>5</c:v>
                </c:pt>
                <c:pt idx="72">
                  <c:v>5</c:v>
                </c:pt>
                <c:pt idx="73">
                  <c:v>5</c:v>
                </c:pt>
                <c:pt idx="74">
                  <c:v>5</c:v>
                </c:pt>
                <c:pt idx="75">
                  <c:v>5</c:v>
                </c:pt>
                <c:pt idx="76">
                  <c:v>5</c:v>
                </c:pt>
                <c:pt idx="77">
                  <c:v>5</c:v>
                </c:pt>
                <c:pt idx="78">
                  <c:v>5</c:v>
                </c:pt>
                <c:pt idx="79">
                  <c:v>5</c:v>
                </c:pt>
                <c:pt idx="80">
                  <c:v>5</c:v>
                </c:pt>
                <c:pt idx="81">
                  <c:v>5</c:v>
                </c:pt>
                <c:pt idx="82">
                  <c:v>5</c:v>
                </c:pt>
                <c:pt idx="83">
                  <c:v>5</c:v>
                </c:pt>
                <c:pt idx="84">
                  <c:v>5</c:v>
                </c:pt>
                <c:pt idx="85">
                  <c:v>5</c:v>
                </c:pt>
                <c:pt idx="86">
                  <c:v>5</c:v>
                </c:pt>
                <c:pt idx="87">
                  <c:v>5</c:v>
                </c:pt>
                <c:pt idx="88">
                  <c:v>5</c:v>
                </c:pt>
                <c:pt idx="89">
                  <c:v>5</c:v>
                </c:pt>
                <c:pt idx="90">
                  <c:v>5</c:v>
                </c:pt>
                <c:pt idx="91">
                  <c:v>5</c:v>
                </c:pt>
                <c:pt idx="92">
                  <c:v>5</c:v>
                </c:pt>
                <c:pt idx="93">
                  <c:v>5</c:v>
                </c:pt>
                <c:pt idx="94">
                  <c:v>5</c:v>
                </c:pt>
                <c:pt idx="95">
                  <c:v>5</c:v>
                </c:pt>
                <c:pt idx="96">
                  <c:v>5</c:v>
                </c:pt>
                <c:pt idx="97">
                  <c:v>5</c:v>
                </c:pt>
                <c:pt idx="98">
                  <c:v>5</c:v>
                </c:pt>
                <c:pt idx="99">
                  <c:v>5</c:v>
                </c:pt>
                <c:pt idx="100">
                  <c:v>5</c:v>
                </c:pt>
                <c:pt idx="101">
                  <c:v>5</c:v>
                </c:pt>
                <c:pt idx="102">
                  <c:v>5</c:v>
                </c:pt>
                <c:pt idx="103">
                  <c:v>5</c:v>
                </c:pt>
                <c:pt idx="104">
                  <c:v>5</c:v>
                </c:pt>
                <c:pt idx="105">
                  <c:v>5</c:v>
                </c:pt>
                <c:pt idx="106">
                  <c:v>5</c:v>
                </c:pt>
                <c:pt idx="107">
                  <c:v>5</c:v>
                </c:pt>
                <c:pt idx="108">
                  <c:v>5</c:v>
                </c:pt>
                <c:pt idx="109">
                  <c:v>5</c:v>
                </c:pt>
                <c:pt idx="110">
                  <c:v>5</c:v>
                </c:pt>
                <c:pt idx="111">
                  <c:v>5</c:v>
                </c:pt>
                <c:pt idx="112">
                  <c:v>5</c:v>
                </c:pt>
                <c:pt idx="113">
                  <c:v>5</c:v>
                </c:pt>
                <c:pt idx="114">
                  <c:v>5</c:v>
                </c:pt>
                <c:pt idx="115">
                  <c:v>5</c:v>
                </c:pt>
                <c:pt idx="116">
                  <c:v>5</c:v>
                </c:pt>
                <c:pt idx="117">
                  <c:v>5</c:v>
                </c:pt>
                <c:pt idx="118">
                  <c:v>5</c:v>
                </c:pt>
                <c:pt idx="119">
                  <c:v>5</c:v>
                </c:pt>
                <c:pt idx="120">
                  <c:v>5</c:v>
                </c:pt>
                <c:pt idx="121">
                  <c:v>5</c:v>
                </c:pt>
                <c:pt idx="122">
                  <c:v>5</c:v>
                </c:pt>
                <c:pt idx="123">
                  <c:v>5</c:v>
                </c:pt>
                <c:pt idx="124">
                  <c:v>5</c:v>
                </c:pt>
                <c:pt idx="125">
                  <c:v>5</c:v>
                </c:pt>
                <c:pt idx="126">
                  <c:v>5</c:v>
                </c:pt>
                <c:pt idx="127">
                  <c:v>5</c:v>
                </c:pt>
                <c:pt idx="128">
                  <c:v>5</c:v>
                </c:pt>
                <c:pt idx="129">
                  <c:v>5</c:v>
                </c:pt>
                <c:pt idx="130">
                  <c:v>5</c:v>
                </c:pt>
                <c:pt idx="131">
                  <c:v>5</c:v>
                </c:pt>
                <c:pt idx="132">
                  <c:v>5</c:v>
                </c:pt>
                <c:pt idx="133">
                  <c:v>5</c:v>
                </c:pt>
                <c:pt idx="134">
                  <c:v>5</c:v>
                </c:pt>
                <c:pt idx="135">
                  <c:v>5</c:v>
                </c:pt>
                <c:pt idx="136">
                  <c:v>5</c:v>
                </c:pt>
                <c:pt idx="137">
                  <c:v>5</c:v>
                </c:pt>
                <c:pt idx="138">
                  <c:v>5</c:v>
                </c:pt>
                <c:pt idx="139">
                  <c:v>5</c:v>
                </c:pt>
                <c:pt idx="140">
                  <c:v>5</c:v>
                </c:pt>
                <c:pt idx="141">
                  <c:v>5</c:v>
                </c:pt>
                <c:pt idx="142">
                  <c:v>5</c:v>
                </c:pt>
                <c:pt idx="143">
                  <c:v>5</c:v>
                </c:pt>
                <c:pt idx="144">
                  <c:v>5</c:v>
                </c:pt>
                <c:pt idx="145">
                  <c:v>5</c:v>
                </c:pt>
                <c:pt idx="146">
                  <c:v>5</c:v>
                </c:pt>
                <c:pt idx="147">
                  <c:v>5</c:v>
                </c:pt>
                <c:pt idx="148">
                  <c:v>5</c:v>
                </c:pt>
                <c:pt idx="149">
                  <c:v>5</c:v>
                </c:pt>
                <c:pt idx="150">
                  <c:v>5</c:v>
                </c:pt>
                <c:pt idx="151">
                  <c:v>5</c:v>
                </c:pt>
                <c:pt idx="152">
                  <c:v>5</c:v>
                </c:pt>
                <c:pt idx="153">
                  <c:v>5</c:v>
                </c:pt>
                <c:pt idx="154">
                  <c:v>5</c:v>
                </c:pt>
                <c:pt idx="155">
                  <c:v>5</c:v>
                </c:pt>
                <c:pt idx="156">
                  <c:v>5</c:v>
                </c:pt>
                <c:pt idx="157">
                  <c:v>5</c:v>
                </c:pt>
                <c:pt idx="158">
                  <c:v>5</c:v>
                </c:pt>
                <c:pt idx="159">
                  <c:v>5</c:v>
                </c:pt>
                <c:pt idx="160">
                  <c:v>5</c:v>
                </c:pt>
                <c:pt idx="161">
                  <c:v>5</c:v>
                </c:pt>
                <c:pt idx="162">
                  <c:v>5</c:v>
                </c:pt>
                <c:pt idx="163">
                  <c:v>5</c:v>
                </c:pt>
                <c:pt idx="164">
                  <c:v>5</c:v>
                </c:pt>
                <c:pt idx="165">
                  <c:v>5</c:v>
                </c:pt>
                <c:pt idx="166">
                  <c:v>5</c:v>
                </c:pt>
                <c:pt idx="167">
                  <c:v>5</c:v>
                </c:pt>
                <c:pt idx="168">
                  <c:v>5</c:v>
                </c:pt>
                <c:pt idx="169">
                  <c:v>5</c:v>
                </c:pt>
                <c:pt idx="170">
                  <c:v>5</c:v>
                </c:pt>
                <c:pt idx="171">
                  <c:v>5</c:v>
                </c:pt>
                <c:pt idx="172">
                  <c:v>5</c:v>
                </c:pt>
                <c:pt idx="173">
                  <c:v>5</c:v>
                </c:pt>
                <c:pt idx="174">
                  <c:v>5</c:v>
                </c:pt>
                <c:pt idx="175">
                  <c:v>5</c:v>
                </c:pt>
                <c:pt idx="176">
                  <c:v>5</c:v>
                </c:pt>
                <c:pt idx="177">
                  <c:v>5</c:v>
                </c:pt>
                <c:pt idx="178">
                  <c:v>5</c:v>
                </c:pt>
                <c:pt idx="179">
                  <c:v>5</c:v>
                </c:pt>
                <c:pt idx="180">
                  <c:v>5</c:v>
                </c:pt>
                <c:pt idx="181">
                  <c:v>5</c:v>
                </c:pt>
                <c:pt idx="182">
                  <c:v>5</c:v>
                </c:pt>
                <c:pt idx="183">
                  <c:v>5</c:v>
                </c:pt>
                <c:pt idx="184">
                  <c:v>5</c:v>
                </c:pt>
                <c:pt idx="185">
                  <c:v>5</c:v>
                </c:pt>
                <c:pt idx="186">
                  <c:v>5</c:v>
                </c:pt>
                <c:pt idx="187">
                  <c:v>5</c:v>
                </c:pt>
                <c:pt idx="188">
                  <c:v>5</c:v>
                </c:pt>
                <c:pt idx="189">
                  <c:v>5</c:v>
                </c:pt>
                <c:pt idx="190">
                  <c:v>5</c:v>
                </c:pt>
                <c:pt idx="191">
                  <c:v>5</c:v>
                </c:pt>
                <c:pt idx="192">
                  <c:v>5</c:v>
                </c:pt>
                <c:pt idx="193">
                  <c:v>5</c:v>
                </c:pt>
                <c:pt idx="194">
                  <c:v>5</c:v>
                </c:pt>
                <c:pt idx="195">
                  <c:v>5</c:v>
                </c:pt>
                <c:pt idx="196">
                  <c:v>5</c:v>
                </c:pt>
                <c:pt idx="197">
                  <c:v>5</c:v>
                </c:pt>
                <c:pt idx="198">
                  <c:v>5</c:v>
                </c:pt>
                <c:pt idx="199">
                  <c:v>5</c:v>
                </c:pt>
                <c:pt idx="200">
                  <c:v>5</c:v>
                </c:pt>
                <c:pt idx="201">
                  <c:v>5</c:v>
                </c:pt>
                <c:pt idx="202">
                  <c:v>5</c:v>
                </c:pt>
                <c:pt idx="203">
                  <c:v>5</c:v>
                </c:pt>
                <c:pt idx="204">
                  <c:v>5</c:v>
                </c:pt>
                <c:pt idx="205">
                  <c:v>5</c:v>
                </c:pt>
                <c:pt idx="206">
                  <c:v>5</c:v>
                </c:pt>
                <c:pt idx="207">
                  <c:v>5</c:v>
                </c:pt>
                <c:pt idx="208">
                  <c:v>5</c:v>
                </c:pt>
                <c:pt idx="209">
                  <c:v>5</c:v>
                </c:pt>
                <c:pt idx="210">
                  <c:v>5</c:v>
                </c:pt>
                <c:pt idx="211">
                  <c:v>5</c:v>
                </c:pt>
                <c:pt idx="212">
                  <c:v>5</c:v>
                </c:pt>
                <c:pt idx="213">
                  <c:v>5</c:v>
                </c:pt>
                <c:pt idx="214">
                  <c:v>5</c:v>
                </c:pt>
                <c:pt idx="215">
                  <c:v>5</c:v>
                </c:pt>
                <c:pt idx="216">
                  <c:v>5</c:v>
                </c:pt>
                <c:pt idx="217">
                  <c:v>5</c:v>
                </c:pt>
                <c:pt idx="218">
                  <c:v>5</c:v>
                </c:pt>
                <c:pt idx="219">
                  <c:v>5</c:v>
                </c:pt>
                <c:pt idx="220">
                  <c:v>5</c:v>
                </c:pt>
                <c:pt idx="221">
                  <c:v>5</c:v>
                </c:pt>
                <c:pt idx="222">
                  <c:v>5</c:v>
                </c:pt>
                <c:pt idx="223">
                  <c:v>5</c:v>
                </c:pt>
                <c:pt idx="224">
                  <c:v>5</c:v>
                </c:pt>
                <c:pt idx="225">
                  <c:v>5</c:v>
                </c:pt>
                <c:pt idx="226">
                  <c:v>5</c:v>
                </c:pt>
                <c:pt idx="227">
                  <c:v>5</c:v>
                </c:pt>
                <c:pt idx="228">
                  <c:v>5</c:v>
                </c:pt>
                <c:pt idx="229">
                  <c:v>5</c:v>
                </c:pt>
                <c:pt idx="230">
                  <c:v>5</c:v>
                </c:pt>
                <c:pt idx="231">
                  <c:v>5</c:v>
                </c:pt>
                <c:pt idx="232">
                  <c:v>5</c:v>
                </c:pt>
                <c:pt idx="233">
                  <c:v>5</c:v>
                </c:pt>
                <c:pt idx="234">
                  <c:v>5</c:v>
                </c:pt>
                <c:pt idx="235">
                  <c:v>5</c:v>
                </c:pt>
                <c:pt idx="236">
                  <c:v>5</c:v>
                </c:pt>
                <c:pt idx="237">
                  <c:v>5</c:v>
                </c:pt>
                <c:pt idx="238">
                  <c:v>5</c:v>
                </c:pt>
                <c:pt idx="239">
                  <c:v>5</c:v>
                </c:pt>
                <c:pt idx="240">
                  <c:v>5</c:v>
                </c:pt>
                <c:pt idx="241">
                  <c:v>5</c:v>
                </c:pt>
                <c:pt idx="242">
                  <c:v>5</c:v>
                </c:pt>
                <c:pt idx="243">
                  <c:v>5</c:v>
                </c:pt>
                <c:pt idx="244">
                  <c:v>5</c:v>
                </c:pt>
                <c:pt idx="245">
                  <c:v>5</c:v>
                </c:pt>
                <c:pt idx="246">
                  <c:v>5</c:v>
                </c:pt>
                <c:pt idx="247">
                  <c:v>5</c:v>
                </c:pt>
                <c:pt idx="248">
                  <c:v>5</c:v>
                </c:pt>
                <c:pt idx="249">
                  <c:v>5</c:v>
                </c:pt>
                <c:pt idx="250">
                  <c:v>5</c:v>
                </c:pt>
                <c:pt idx="251">
                  <c:v>5</c:v>
                </c:pt>
                <c:pt idx="252">
                  <c:v>5</c:v>
                </c:pt>
                <c:pt idx="253">
                  <c:v>5</c:v>
                </c:pt>
                <c:pt idx="254">
                  <c:v>5</c:v>
                </c:pt>
                <c:pt idx="255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7B5-464A-A881-EC4B39B1BE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6704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'Cunc Antes Choap (2AS)'!$F$1</c:f>
              <c:strCache>
                <c:ptCount val="1"/>
                <c:pt idx="0">
                  <c:v>Concentración Hierro (mg/L)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'Cunc Antes Choap (2AS)'!$A$2:$A$257</c:f>
              <c:numCache>
                <c:formatCode>mmm\-yy</c:formatCode>
                <c:ptCount val="256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38721</c:v>
                </c:pt>
                <c:pt idx="13">
                  <c:v>38776</c:v>
                </c:pt>
                <c:pt idx="14">
                  <c:v>38805</c:v>
                </c:pt>
                <c:pt idx="15">
                  <c:v>38836</c:v>
                </c:pt>
                <c:pt idx="16">
                  <c:v>38866</c:v>
                </c:pt>
                <c:pt idx="17">
                  <c:v>38897</c:v>
                </c:pt>
                <c:pt idx="18">
                  <c:v>38927</c:v>
                </c:pt>
                <c:pt idx="19">
                  <c:v>38958</c:v>
                </c:pt>
                <c:pt idx="20">
                  <c:v>38989</c:v>
                </c:pt>
                <c:pt idx="21">
                  <c:v>39019</c:v>
                </c:pt>
                <c:pt idx="22">
                  <c:v>39050</c:v>
                </c:pt>
                <c:pt idx="23">
                  <c:v>39080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40700</c:v>
                </c:pt>
                <c:pt idx="78">
                  <c:v>40704</c:v>
                </c:pt>
                <c:pt idx="79">
                  <c:v>40708</c:v>
                </c:pt>
                <c:pt idx="80">
                  <c:v>40722</c:v>
                </c:pt>
                <c:pt idx="81">
                  <c:v>40751</c:v>
                </c:pt>
                <c:pt idx="82">
                  <c:v>41146</c:v>
                </c:pt>
                <c:pt idx="83">
                  <c:v>40792</c:v>
                </c:pt>
                <c:pt idx="84">
                  <c:v>40823</c:v>
                </c:pt>
                <c:pt idx="85">
                  <c:v>40869</c:v>
                </c:pt>
                <c:pt idx="86">
                  <c:v>40895</c:v>
                </c:pt>
                <c:pt idx="87">
                  <c:v>40926</c:v>
                </c:pt>
                <c:pt idx="88">
                  <c:v>40946</c:v>
                </c:pt>
                <c:pt idx="89">
                  <c:v>40989</c:v>
                </c:pt>
                <c:pt idx="90">
                  <c:v>41003</c:v>
                </c:pt>
                <c:pt idx="91">
                  <c:v>41052</c:v>
                </c:pt>
                <c:pt idx="92">
                  <c:v>41086</c:v>
                </c:pt>
                <c:pt idx="93">
                  <c:v>41094</c:v>
                </c:pt>
                <c:pt idx="94">
                  <c:v>41122</c:v>
                </c:pt>
                <c:pt idx="95">
                  <c:v>41177</c:v>
                </c:pt>
                <c:pt idx="96">
                  <c:v>41211</c:v>
                </c:pt>
                <c:pt idx="97">
                  <c:v>41220</c:v>
                </c:pt>
                <c:pt idx="98">
                  <c:v>41273</c:v>
                </c:pt>
                <c:pt idx="99">
                  <c:v>41278</c:v>
                </c:pt>
                <c:pt idx="100">
                  <c:v>41306</c:v>
                </c:pt>
                <c:pt idx="101">
                  <c:v>41350</c:v>
                </c:pt>
                <c:pt idx="102">
                  <c:v>41373</c:v>
                </c:pt>
                <c:pt idx="103">
                  <c:v>41402</c:v>
                </c:pt>
                <c:pt idx="104">
                  <c:v>41446</c:v>
                </c:pt>
                <c:pt idx="105">
                  <c:v>41458</c:v>
                </c:pt>
                <c:pt idx="106">
                  <c:v>41488</c:v>
                </c:pt>
                <c:pt idx="107">
                  <c:v>41541</c:v>
                </c:pt>
                <c:pt idx="108">
                  <c:v>41572</c:v>
                </c:pt>
                <c:pt idx="109">
                  <c:v>41600</c:v>
                </c:pt>
                <c:pt idx="110">
                  <c:v>41618</c:v>
                </c:pt>
                <c:pt idx="111">
                  <c:v>41660</c:v>
                </c:pt>
                <c:pt idx="112">
                  <c:v>41683</c:v>
                </c:pt>
                <c:pt idx="113">
                  <c:v>41712</c:v>
                </c:pt>
                <c:pt idx="114">
                  <c:v>41738</c:v>
                </c:pt>
                <c:pt idx="115">
                  <c:v>41780</c:v>
                </c:pt>
                <c:pt idx="116">
                  <c:v>41796</c:v>
                </c:pt>
                <c:pt idx="117">
                  <c:v>41824</c:v>
                </c:pt>
                <c:pt idx="118">
                  <c:v>41868</c:v>
                </c:pt>
                <c:pt idx="119">
                  <c:v>41894</c:v>
                </c:pt>
                <c:pt idx="120">
                  <c:v>41928</c:v>
                </c:pt>
                <c:pt idx="121">
                  <c:v>41956</c:v>
                </c:pt>
                <c:pt idx="122">
                  <c:v>41984</c:v>
                </c:pt>
                <c:pt idx="123">
                  <c:v>42012</c:v>
                </c:pt>
                <c:pt idx="124">
                  <c:v>42038</c:v>
                </c:pt>
                <c:pt idx="125">
                  <c:v>42082</c:v>
                </c:pt>
                <c:pt idx="126">
                  <c:v>42110</c:v>
                </c:pt>
                <c:pt idx="127">
                  <c:v>42126</c:v>
                </c:pt>
                <c:pt idx="128">
                  <c:v>42165</c:v>
                </c:pt>
                <c:pt idx="129">
                  <c:v>42192</c:v>
                </c:pt>
                <c:pt idx="130">
                  <c:v>42220</c:v>
                </c:pt>
                <c:pt idx="131">
                  <c:v>42248</c:v>
                </c:pt>
                <c:pt idx="132">
                  <c:v>42279</c:v>
                </c:pt>
                <c:pt idx="133">
                  <c:v>42309</c:v>
                </c:pt>
                <c:pt idx="134">
                  <c:v>42360</c:v>
                </c:pt>
                <c:pt idx="135">
                  <c:v>42376</c:v>
                </c:pt>
                <c:pt idx="136">
                  <c:v>42418</c:v>
                </c:pt>
                <c:pt idx="137">
                  <c:v>42449</c:v>
                </c:pt>
                <c:pt idx="138">
                  <c:v>42472</c:v>
                </c:pt>
                <c:pt idx="139">
                  <c:v>42500</c:v>
                </c:pt>
                <c:pt idx="140">
                  <c:v>42542</c:v>
                </c:pt>
                <c:pt idx="141">
                  <c:v>42570</c:v>
                </c:pt>
                <c:pt idx="142">
                  <c:v>42599</c:v>
                </c:pt>
                <c:pt idx="143">
                  <c:v>42628</c:v>
                </c:pt>
                <c:pt idx="144">
                  <c:v>42656</c:v>
                </c:pt>
                <c:pt idx="145">
                  <c:v>42687</c:v>
                </c:pt>
                <c:pt idx="146">
                  <c:v>42732</c:v>
                </c:pt>
                <c:pt idx="147">
                  <c:v>42739</c:v>
                </c:pt>
                <c:pt idx="148">
                  <c:v>42768</c:v>
                </c:pt>
                <c:pt idx="149">
                  <c:v>42809</c:v>
                </c:pt>
                <c:pt idx="150">
                  <c:v>42837</c:v>
                </c:pt>
                <c:pt idx="151">
                  <c:v>42872</c:v>
                </c:pt>
                <c:pt idx="152">
                  <c:v>42899</c:v>
                </c:pt>
                <c:pt idx="153">
                  <c:v>42922</c:v>
                </c:pt>
                <c:pt idx="154">
                  <c:v>42962</c:v>
                </c:pt>
                <c:pt idx="155">
                  <c:v>42985</c:v>
                </c:pt>
                <c:pt idx="156">
                  <c:v>43019</c:v>
                </c:pt>
                <c:pt idx="157">
                  <c:v>43053</c:v>
                </c:pt>
                <c:pt idx="158">
                  <c:v>43088</c:v>
                </c:pt>
                <c:pt idx="159">
                  <c:v>43110</c:v>
                </c:pt>
                <c:pt idx="160">
                  <c:v>43133</c:v>
                </c:pt>
                <c:pt idx="161">
                  <c:v>43160</c:v>
                </c:pt>
                <c:pt idx="162">
                  <c:v>43215</c:v>
                </c:pt>
                <c:pt idx="163">
                  <c:v>43242</c:v>
                </c:pt>
                <c:pt idx="164">
                  <c:v>43257</c:v>
                </c:pt>
                <c:pt idx="165">
                  <c:v>43299</c:v>
                </c:pt>
                <c:pt idx="166">
                  <c:v>43314</c:v>
                </c:pt>
                <c:pt idx="167">
                  <c:v>43354</c:v>
                </c:pt>
                <c:pt idx="168">
                  <c:v>43383</c:v>
                </c:pt>
                <c:pt idx="169">
                  <c:v>43424</c:v>
                </c:pt>
                <c:pt idx="170">
                  <c:v>43446</c:v>
                </c:pt>
                <c:pt idx="171">
                  <c:v>43474</c:v>
                </c:pt>
                <c:pt idx="172">
                  <c:v>43503</c:v>
                </c:pt>
                <c:pt idx="173">
                  <c:v>43534</c:v>
                </c:pt>
                <c:pt idx="174">
                  <c:v>43565</c:v>
                </c:pt>
                <c:pt idx="175">
                  <c:v>43586</c:v>
                </c:pt>
                <c:pt idx="176">
                  <c:v>43634</c:v>
                </c:pt>
                <c:pt idx="177">
                  <c:v>43648</c:v>
                </c:pt>
                <c:pt idx="178">
                  <c:v>43684</c:v>
                </c:pt>
                <c:pt idx="179">
                  <c:v>43718</c:v>
                </c:pt>
                <c:pt idx="180">
                  <c:v>43741</c:v>
                </c:pt>
                <c:pt idx="181">
                  <c:v>43770</c:v>
                </c:pt>
                <c:pt idx="182">
                  <c:v>43800</c:v>
                </c:pt>
                <c:pt idx="183">
                  <c:v>43832</c:v>
                </c:pt>
                <c:pt idx="184">
                  <c:v>43879</c:v>
                </c:pt>
                <c:pt idx="185">
                  <c:v>43917</c:v>
                </c:pt>
                <c:pt idx="186">
                  <c:v>43933</c:v>
                </c:pt>
                <c:pt idx="187">
                  <c:v>43954</c:v>
                </c:pt>
                <c:pt idx="188">
                  <c:v>43984</c:v>
                </c:pt>
                <c:pt idx="189">
                  <c:v>44040</c:v>
                </c:pt>
                <c:pt idx="190">
                  <c:v>44068</c:v>
                </c:pt>
                <c:pt idx="191">
                  <c:v>44082</c:v>
                </c:pt>
                <c:pt idx="192">
                  <c:v>44105</c:v>
                </c:pt>
                <c:pt idx="193">
                  <c:v>44146</c:v>
                </c:pt>
                <c:pt idx="194">
                  <c:v>44180</c:v>
                </c:pt>
                <c:pt idx="195">
                  <c:v>44198</c:v>
                </c:pt>
                <c:pt idx="196">
                  <c:v>44233</c:v>
                </c:pt>
                <c:pt idx="197">
                  <c:v>44262</c:v>
                </c:pt>
                <c:pt idx="198">
                  <c:v>44306</c:v>
                </c:pt>
                <c:pt idx="199">
                  <c:v>44326</c:v>
                </c:pt>
                <c:pt idx="200">
                  <c:v>44348</c:v>
                </c:pt>
                <c:pt idx="201">
                  <c:v>44380</c:v>
                </c:pt>
                <c:pt idx="202">
                  <c:v>44418</c:v>
                </c:pt>
                <c:pt idx="203">
                  <c:v>44450</c:v>
                </c:pt>
                <c:pt idx="204">
                  <c:v>44472</c:v>
                </c:pt>
                <c:pt idx="205">
                  <c:v>44502</c:v>
                </c:pt>
                <c:pt idx="206">
                  <c:v>44538</c:v>
                </c:pt>
                <c:pt idx="207">
                  <c:v>44567</c:v>
                </c:pt>
                <c:pt idx="208">
                  <c:v>44599</c:v>
                </c:pt>
                <c:pt idx="209">
                  <c:v>44628</c:v>
                </c:pt>
                <c:pt idx="210">
                  <c:v>44637</c:v>
                </c:pt>
                <c:pt idx="211">
                  <c:v>44656</c:v>
                </c:pt>
                <c:pt idx="212">
                  <c:v>44667</c:v>
                </c:pt>
                <c:pt idx="213">
                  <c:v>44684</c:v>
                </c:pt>
                <c:pt idx="214">
                  <c:v>44698</c:v>
                </c:pt>
                <c:pt idx="215">
                  <c:v>44712</c:v>
                </c:pt>
                <c:pt idx="216">
                  <c:v>44735</c:v>
                </c:pt>
                <c:pt idx="217">
                  <c:v>44740</c:v>
                </c:pt>
                <c:pt idx="218">
                  <c:v>44764</c:v>
                </c:pt>
                <c:pt idx="219">
                  <c:v>44770</c:v>
                </c:pt>
                <c:pt idx="220">
                  <c:v>44784</c:v>
                </c:pt>
                <c:pt idx="221">
                  <c:v>44810</c:v>
                </c:pt>
                <c:pt idx="222">
                  <c:v>44853</c:v>
                </c:pt>
                <c:pt idx="223">
                  <c:v>44868</c:v>
                </c:pt>
                <c:pt idx="224">
                  <c:v>44896</c:v>
                </c:pt>
                <c:pt idx="225">
                  <c:v>44941</c:v>
                </c:pt>
                <c:pt idx="226">
                  <c:v>44962</c:v>
                </c:pt>
                <c:pt idx="227">
                  <c:v>44989</c:v>
                </c:pt>
                <c:pt idx="228">
                  <c:v>45031</c:v>
                </c:pt>
                <c:pt idx="229">
                  <c:v>45064</c:v>
                </c:pt>
                <c:pt idx="230">
                  <c:v>45092</c:v>
                </c:pt>
                <c:pt idx="231">
                  <c:v>45120</c:v>
                </c:pt>
                <c:pt idx="232">
                  <c:v>45155</c:v>
                </c:pt>
                <c:pt idx="233">
                  <c:v>45170</c:v>
                </c:pt>
                <c:pt idx="234">
                  <c:v>45200</c:v>
                </c:pt>
                <c:pt idx="235">
                  <c:v>45246</c:v>
                </c:pt>
                <c:pt idx="236">
                  <c:v>45283</c:v>
                </c:pt>
                <c:pt idx="237">
                  <c:v>45295</c:v>
                </c:pt>
                <c:pt idx="238">
                  <c:v>45312</c:v>
                </c:pt>
                <c:pt idx="239">
                  <c:v>45344</c:v>
                </c:pt>
                <c:pt idx="240">
                  <c:v>45375</c:v>
                </c:pt>
                <c:pt idx="241">
                  <c:v>45401</c:v>
                </c:pt>
                <c:pt idx="242">
                  <c:v>45428</c:v>
                </c:pt>
                <c:pt idx="243">
                  <c:v>45473</c:v>
                </c:pt>
                <c:pt idx="244">
                  <c:v>45491</c:v>
                </c:pt>
                <c:pt idx="245">
                  <c:v>45507</c:v>
                </c:pt>
                <c:pt idx="246">
                  <c:v>45541</c:v>
                </c:pt>
                <c:pt idx="247">
                  <c:v>45578</c:v>
                </c:pt>
                <c:pt idx="248">
                  <c:v>45614</c:v>
                </c:pt>
                <c:pt idx="249">
                  <c:v>45643</c:v>
                </c:pt>
                <c:pt idx="250">
                  <c:v>45675</c:v>
                </c:pt>
                <c:pt idx="251">
                  <c:v>45690</c:v>
                </c:pt>
                <c:pt idx="252">
                  <c:v>45722</c:v>
                </c:pt>
                <c:pt idx="253">
                  <c:v>45764</c:v>
                </c:pt>
                <c:pt idx="254">
                  <c:v>45801</c:v>
                </c:pt>
                <c:pt idx="255">
                  <c:v>45815</c:v>
                </c:pt>
              </c:numCache>
            </c:numRef>
          </c:xVal>
          <c:yVal>
            <c:numRef>
              <c:f>'Cunc Antes Choap (2AS)'!$F$2:$F$257</c:f>
              <c:numCache>
                <c:formatCode>General</c:formatCode>
                <c:ptCount val="256"/>
                <c:pt idx="0">
                  <c:v>0.02</c:v>
                </c:pt>
                <c:pt idx="1">
                  <c:v>0.01</c:v>
                </c:pt>
                <c:pt idx="2">
                  <c:v>0.01</c:v>
                </c:pt>
                <c:pt idx="3">
                  <c:v>0.01</c:v>
                </c:pt>
                <c:pt idx="4">
                  <c:v>0.03</c:v>
                </c:pt>
                <c:pt idx="5">
                  <c:v>0.04</c:v>
                </c:pt>
                <c:pt idx="6">
                  <c:v>0.05</c:v>
                </c:pt>
                <c:pt idx="7">
                  <c:v>0.01</c:v>
                </c:pt>
                <c:pt idx="8">
                  <c:v>0.14000000000000001</c:v>
                </c:pt>
                <c:pt idx="9">
                  <c:v>0.2</c:v>
                </c:pt>
                <c:pt idx="10">
                  <c:v>0.41</c:v>
                </c:pt>
                <c:pt idx="11">
                  <c:v>0.1</c:v>
                </c:pt>
                <c:pt idx="12">
                  <c:v>0.16</c:v>
                </c:pt>
                <c:pt idx="13">
                  <c:v>0.02</c:v>
                </c:pt>
                <c:pt idx="14">
                  <c:v>0.05</c:v>
                </c:pt>
                <c:pt idx="15">
                  <c:v>5.6000000000000001E-2</c:v>
                </c:pt>
                <c:pt idx="16">
                  <c:v>0.23</c:v>
                </c:pt>
                <c:pt idx="17">
                  <c:v>0.01</c:v>
                </c:pt>
                <c:pt idx="18">
                  <c:v>0.13</c:v>
                </c:pt>
                <c:pt idx="19">
                  <c:v>0.04</c:v>
                </c:pt>
                <c:pt idx="20">
                  <c:v>7.0000000000000007E-2</c:v>
                </c:pt>
                <c:pt idx="21">
                  <c:v>0.12</c:v>
                </c:pt>
                <c:pt idx="22">
                  <c:v>0.06</c:v>
                </c:pt>
                <c:pt idx="23">
                  <c:v>7.0000000000000007E-2</c:v>
                </c:pt>
                <c:pt idx="24">
                  <c:v>0.05</c:v>
                </c:pt>
                <c:pt idx="25">
                  <c:v>0.04</c:v>
                </c:pt>
                <c:pt idx="26">
                  <c:v>0.03</c:v>
                </c:pt>
                <c:pt idx="27">
                  <c:v>0.01</c:v>
                </c:pt>
                <c:pt idx="28">
                  <c:v>0.03</c:v>
                </c:pt>
                <c:pt idx="30">
                  <c:v>0.16</c:v>
                </c:pt>
                <c:pt idx="31">
                  <c:v>7.0000000000000007E-2</c:v>
                </c:pt>
                <c:pt idx="32">
                  <c:v>0.1</c:v>
                </c:pt>
                <c:pt idx="33">
                  <c:v>0.03</c:v>
                </c:pt>
                <c:pt idx="34">
                  <c:v>0.04</c:v>
                </c:pt>
                <c:pt idx="35">
                  <c:v>0.01</c:v>
                </c:pt>
                <c:pt idx="36">
                  <c:v>0.01</c:v>
                </c:pt>
                <c:pt idx="37">
                  <c:v>0.01</c:v>
                </c:pt>
                <c:pt idx="38">
                  <c:v>0.04</c:v>
                </c:pt>
                <c:pt idx="39">
                  <c:v>7.0000000000000007E-2</c:v>
                </c:pt>
                <c:pt idx="40">
                  <c:v>0.04</c:v>
                </c:pt>
                <c:pt idx="41">
                  <c:v>0.9</c:v>
                </c:pt>
                <c:pt idx="42">
                  <c:v>0.15</c:v>
                </c:pt>
                <c:pt idx="43">
                  <c:v>1.34</c:v>
                </c:pt>
                <c:pt idx="44">
                  <c:v>0.16</c:v>
                </c:pt>
                <c:pt idx="45">
                  <c:v>7.0000000000000007E-2</c:v>
                </c:pt>
                <c:pt idx="46">
                  <c:v>0.1</c:v>
                </c:pt>
                <c:pt idx="47">
                  <c:v>0.36</c:v>
                </c:pt>
                <c:pt idx="48">
                  <c:v>0.08</c:v>
                </c:pt>
                <c:pt idx="49">
                  <c:v>7.0000000000000007E-2</c:v>
                </c:pt>
                <c:pt idx="50">
                  <c:v>0.02</c:v>
                </c:pt>
                <c:pt idx="51">
                  <c:v>0.01</c:v>
                </c:pt>
                <c:pt idx="52">
                  <c:v>0.02</c:v>
                </c:pt>
                <c:pt idx="53">
                  <c:v>7.0000000000000007E-2</c:v>
                </c:pt>
                <c:pt idx="54">
                  <c:v>1</c:v>
                </c:pt>
                <c:pt idx="55">
                  <c:v>2.19</c:v>
                </c:pt>
                <c:pt idx="56">
                  <c:v>0.33</c:v>
                </c:pt>
                <c:pt idx="57">
                  <c:v>0.4</c:v>
                </c:pt>
                <c:pt idx="58">
                  <c:v>0.19</c:v>
                </c:pt>
                <c:pt idx="59">
                  <c:v>0.4</c:v>
                </c:pt>
                <c:pt idx="60">
                  <c:v>0.14000000000000001</c:v>
                </c:pt>
                <c:pt idx="61">
                  <c:v>0.14000000000000001</c:v>
                </c:pt>
                <c:pt idx="62">
                  <c:v>0.14000000000000001</c:v>
                </c:pt>
                <c:pt idx="63">
                  <c:v>0.27</c:v>
                </c:pt>
                <c:pt idx="64">
                  <c:v>0.23</c:v>
                </c:pt>
                <c:pt idx="65">
                  <c:v>0.84</c:v>
                </c:pt>
                <c:pt idx="66">
                  <c:v>0.71</c:v>
                </c:pt>
                <c:pt idx="67">
                  <c:v>0.08</c:v>
                </c:pt>
                <c:pt idx="68">
                  <c:v>0.14000000000000001</c:v>
                </c:pt>
                <c:pt idx="69">
                  <c:v>0.19</c:v>
                </c:pt>
                <c:pt idx="70">
                  <c:v>1.37</c:v>
                </c:pt>
                <c:pt idx="71">
                  <c:v>0.01</c:v>
                </c:pt>
                <c:pt idx="77">
                  <c:v>17</c:v>
                </c:pt>
                <c:pt idx="78">
                  <c:v>0.12</c:v>
                </c:pt>
                <c:pt idx="79">
                  <c:v>0.13</c:v>
                </c:pt>
                <c:pt idx="80">
                  <c:v>1.2</c:v>
                </c:pt>
                <c:pt idx="81">
                  <c:v>0.55000000000000004</c:v>
                </c:pt>
                <c:pt idx="82">
                  <c:v>0.18</c:v>
                </c:pt>
                <c:pt idx="83">
                  <c:v>0.26</c:v>
                </c:pt>
                <c:pt idx="84">
                  <c:v>0.28000000000000003</c:v>
                </c:pt>
                <c:pt idx="85">
                  <c:v>0.08</c:v>
                </c:pt>
                <c:pt idx="86">
                  <c:v>0.16</c:v>
                </c:pt>
                <c:pt idx="87">
                  <c:v>7.0000000000000007E-2</c:v>
                </c:pt>
                <c:pt idx="88">
                  <c:v>0.05</c:v>
                </c:pt>
                <c:pt idx="89">
                  <c:v>7.0000000000000007E-2</c:v>
                </c:pt>
                <c:pt idx="90">
                  <c:v>0.1</c:v>
                </c:pt>
                <c:pt idx="91">
                  <c:v>0.01</c:v>
                </c:pt>
                <c:pt idx="92">
                  <c:v>0.08</c:v>
                </c:pt>
                <c:pt idx="93">
                  <c:v>0.1</c:v>
                </c:pt>
                <c:pt idx="94">
                  <c:v>0.15</c:v>
                </c:pt>
                <c:pt idx="95">
                  <c:v>0.11</c:v>
                </c:pt>
                <c:pt idx="96">
                  <c:v>0.09</c:v>
                </c:pt>
                <c:pt idx="97">
                  <c:v>7.0000000000000007E-2</c:v>
                </c:pt>
                <c:pt idx="98">
                  <c:v>0.01</c:v>
                </c:pt>
                <c:pt idx="99">
                  <c:v>0.01</c:v>
                </c:pt>
                <c:pt idx="100" formatCode="0.00">
                  <c:v>7.0000000000000007E-2</c:v>
                </c:pt>
                <c:pt idx="101" formatCode="0.00">
                  <c:v>0.06</c:v>
                </c:pt>
                <c:pt idx="102">
                  <c:v>0.01</c:v>
                </c:pt>
                <c:pt idx="103">
                  <c:v>0.01</c:v>
                </c:pt>
                <c:pt idx="104">
                  <c:v>0.01</c:v>
                </c:pt>
                <c:pt idx="105" formatCode="0.00">
                  <c:v>0.16</c:v>
                </c:pt>
                <c:pt idx="106" formatCode="0.00">
                  <c:v>0.13</c:v>
                </c:pt>
                <c:pt idx="107" formatCode="0.00">
                  <c:v>7.0000000000000007E-2</c:v>
                </c:pt>
                <c:pt idx="108" formatCode="0.00">
                  <c:v>0.04</c:v>
                </c:pt>
                <c:pt idx="109" formatCode="0.00">
                  <c:v>0.03</c:v>
                </c:pt>
                <c:pt idx="110">
                  <c:v>0.01</c:v>
                </c:pt>
                <c:pt idx="111" formatCode="0.00">
                  <c:v>0.15</c:v>
                </c:pt>
                <c:pt idx="112">
                  <c:v>0.01</c:v>
                </c:pt>
                <c:pt idx="113">
                  <c:v>0.01</c:v>
                </c:pt>
                <c:pt idx="114">
                  <c:v>0.01</c:v>
                </c:pt>
                <c:pt idx="115">
                  <c:v>0.01</c:v>
                </c:pt>
                <c:pt idx="116">
                  <c:v>0.01</c:v>
                </c:pt>
                <c:pt idx="117">
                  <c:v>0.01</c:v>
                </c:pt>
                <c:pt idx="118" formatCode="0.00">
                  <c:v>0.2</c:v>
                </c:pt>
                <c:pt idx="119">
                  <c:v>0.11</c:v>
                </c:pt>
                <c:pt idx="120">
                  <c:v>0.01</c:v>
                </c:pt>
                <c:pt idx="121">
                  <c:v>0.15</c:v>
                </c:pt>
                <c:pt idx="122">
                  <c:v>0.01</c:v>
                </c:pt>
                <c:pt idx="123">
                  <c:v>0.01</c:v>
                </c:pt>
                <c:pt idx="124">
                  <c:v>0.01</c:v>
                </c:pt>
                <c:pt idx="125">
                  <c:v>0.01</c:v>
                </c:pt>
                <c:pt idx="126">
                  <c:v>0.11</c:v>
                </c:pt>
                <c:pt idx="127">
                  <c:v>0.01</c:v>
                </c:pt>
                <c:pt idx="128">
                  <c:v>0.15</c:v>
                </c:pt>
                <c:pt idx="129">
                  <c:v>7.0000000000000007E-2</c:v>
                </c:pt>
                <c:pt idx="130">
                  <c:v>0.01</c:v>
                </c:pt>
                <c:pt idx="131">
                  <c:v>0.47</c:v>
                </c:pt>
                <c:pt idx="132">
                  <c:v>0.54</c:v>
                </c:pt>
                <c:pt idx="133">
                  <c:v>0.69</c:v>
                </c:pt>
                <c:pt idx="134">
                  <c:v>0.16</c:v>
                </c:pt>
                <c:pt idx="135">
                  <c:v>0.13</c:v>
                </c:pt>
                <c:pt idx="136">
                  <c:v>0.13</c:v>
                </c:pt>
                <c:pt idx="137">
                  <c:v>0.04</c:v>
                </c:pt>
                <c:pt idx="138">
                  <c:v>0.23</c:v>
                </c:pt>
                <c:pt idx="139">
                  <c:v>7.0000000000000007E-2</c:v>
                </c:pt>
                <c:pt idx="140">
                  <c:v>0.59</c:v>
                </c:pt>
                <c:pt idx="141">
                  <c:v>0.55000000000000004</c:v>
                </c:pt>
                <c:pt idx="142">
                  <c:v>0.22</c:v>
                </c:pt>
                <c:pt idx="143">
                  <c:v>0.32</c:v>
                </c:pt>
                <c:pt idx="144">
                  <c:v>0.3</c:v>
                </c:pt>
                <c:pt idx="145">
                  <c:v>0.16</c:v>
                </c:pt>
                <c:pt idx="146">
                  <c:v>0.27</c:v>
                </c:pt>
                <c:pt idx="147">
                  <c:v>0.11</c:v>
                </c:pt>
                <c:pt idx="148">
                  <c:v>0.13</c:v>
                </c:pt>
                <c:pt idx="149">
                  <c:v>0.81</c:v>
                </c:pt>
                <c:pt idx="150">
                  <c:v>0.11</c:v>
                </c:pt>
                <c:pt idx="151">
                  <c:v>0.81</c:v>
                </c:pt>
                <c:pt idx="152">
                  <c:v>0.63</c:v>
                </c:pt>
                <c:pt idx="153">
                  <c:v>0.5</c:v>
                </c:pt>
                <c:pt idx="154">
                  <c:v>0.21</c:v>
                </c:pt>
                <c:pt idx="155">
                  <c:v>0.52</c:v>
                </c:pt>
                <c:pt idx="156">
                  <c:v>0.66</c:v>
                </c:pt>
                <c:pt idx="157">
                  <c:v>0.24</c:v>
                </c:pt>
                <c:pt idx="158">
                  <c:v>0.37</c:v>
                </c:pt>
                <c:pt idx="159">
                  <c:v>0.01</c:v>
                </c:pt>
                <c:pt idx="160">
                  <c:v>0.11</c:v>
                </c:pt>
                <c:pt idx="161">
                  <c:v>0.21</c:v>
                </c:pt>
                <c:pt idx="162">
                  <c:v>0.08</c:v>
                </c:pt>
                <c:pt idx="163">
                  <c:v>0.1</c:v>
                </c:pt>
                <c:pt idx="164">
                  <c:v>0.1</c:v>
                </c:pt>
                <c:pt idx="165">
                  <c:v>0.04</c:v>
                </c:pt>
                <c:pt idx="166">
                  <c:v>0.04</c:v>
                </c:pt>
                <c:pt idx="167">
                  <c:v>0.39</c:v>
                </c:pt>
                <c:pt idx="168">
                  <c:v>0.05</c:v>
                </c:pt>
                <c:pt idx="169">
                  <c:v>0.12</c:v>
                </c:pt>
                <c:pt idx="170">
                  <c:v>0.04</c:v>
                </c:pt>
                <c:pt idx="171">
                  <c:v>7.0000000000000007E-2</c:v>
                </c:pt>
                <c:pt idx="172">
                  <c:v>0.01</c:v>
                </c:pt>
                <c:pt idx="173">
                  <c:v>0.01</c:v>
                </c:pt>
                <c:pt idx="174">
                  <c:v>0.01</c:v>
                </c:pt>
                <c:pt idx="175">
                  <c:v>0.12</c:v>
                </c:pt>
                <c:pt idx="176">
                  <c:v>0.03</c:v>
                </c:pt>
                <c:pt idx="177">
                  <c:v>0.01</c:v>
                </c:pt>
                <c:pt idx="178">
                  <c:v>0.01</c:v>
                </c:pt>
                <c:pt idx="179">
                  <c:v>0.01</c:v>
                </c:pt>
                <c:pt idx="180">
                  <c:v>2E-3</c:v>
                </c:pt>
                <c:pt idx="181">
                  <c:v>2E-3</c:v>
                </c:pt>
                <c:pt idx="182">
                  <c:v>0.02</c:v>
                </c:pt>
                <c:pt idx="183">
                  <c:v>0.02</c:v>
                </c:pt>
                <c:pt idx="184">
                  <c:v>0.02</c:v>
                </c:pt>
                <c:pt idx="185">
                  <c:v>0.02</c:v>
                </c:pt>
                <c:pt idx="186">
                  <c:v>0.02</c:v>
                </c:pt>
                <c:pt idx="187">
                  <c:v>0.02</c:v>
                </c:pt>
                <c:pt idx="188">
                  <c:v>0.01</c:v>
                </c:pt>
                <c:pt idx="189">
                  <c:v>0.01</c:v>
                </c:pt>
                <c:pt idx="190">
                  <c:v>0.01</c:v>
                </c:pt>
                <c:pt idx="191">
                  <c:v>0.01</c:v>
                </c:pt>
                <c:pt idx="192">
                  <c:v>0.01</c:v>
                </c:pt>
                <c:pt idx="193">
                  <c:v>0.01</c:v>
                </c:pt>
                <c:pt idx="194">
                  <c:v>0.01</c:v>
                </c:pt>
                <c:pt idx="195">
                  <c:v>0.01</c:v>
                </c:pt>
                <c:pt idx="196">
                  <c:v>0.01</c:v>
                </c:pt>
                <c:pt idx="197">
                  <c:v>0.01</c:v>
                </c:pt>
                <c:pt idx="198">
                  <c:v>0.01</c:v>
                </c:pt>
                <c:pt idx="199">
                  <c:v>0.02</c:v>
                </c:pt>
                <c:pt idx="200">
                  <c:v>0.06</c:v>
                </c:pt>
                <c:pt idx="201">
                  <c:v>0.1</c:v>
                </c:pt>
                <c:pt idx="202">
                  <c:v>0.01</c:v>
                </c:pt>
                <c:pt idx="203">
                  <c:v>0.01</c:v>
                </c:pt>
                <c:pt idx="204">
                  <c:v>0.01</c:v>
                </c:pt>
                <c:pt idx="205">
                  <c:v>0.01</c:v>
                </c:pt>
                <c:pt idx="206">
                  <c:v>0.01</c:v>
                </c:pt>
                <c:pt idx="207">
                  <c:v>0.01</c:v>
                </c:pt>
                <c:pt idx="208">
                  <c:v>0.01</c:v>
                </c:pt>
                <c:pt idx="221">
                  <c:v>0.01</c:v>
                </c:pt>
                <c:pt idx="222">
                  <c:v>0.05</c:v>
                </c:pt>
                <c:pt idx="223">
                  <c:v>0.12</c:v>
                </c:pt>
                <c:pt idx="224">
                  <c:v>0.02</c:v>
                </c:pt>
                <c:pt idx="225">
                  <c:v>0.02</c:v>
                </c:pt>
                <c:pt idx="231">
                  <c:v>0.01</c:v>
                </c:pt>
                <c:pt idx="232">
                  <c:v>0.04</c:v>
                </c:pt>
                <c:pt idx="233">
                  <c:v>0.23</c:v>
                </c:pt>
                <c:pt idx="234">
                  <c:v>0.02</c:v>
                </c:pt>
                <c:pt idx="235">
                  <c:v>0.01</c:v>
                </c:pt>
                <c:pt idx="236">
                  <c:v>0.01</c:v>
                </c:pt>
                <c:pt idx="243">
                  <c:v>0.04</c:v>
                </c:pt>
                <c:pt idx="244">
                  <c:v>0.01</c:v>
                </c:pt>
                <c:pt idx="245">
                  <c:v>0.01</c:v>
                </c:pt>
                <c:pt idx="246">
                  <c:v>0.01</c:v>
                </c:pt>
                <c:pt idx="247">
                  <c:v>0.44</c:v>
                </c:pt>
                <c:pt idx="248">
                  <c:v>0.05</c:v>
                </c:pt>
                <c:pt idx="249">
                  <c:v>0.02</c:v>
                </c:pt>
                <c:pt idx="250">
                  <c:v>0.02</c:v>
                </c:pt>
                <c:pt idx="251">
                  <c:v>0.03</c:v>
                </c:pt>
                <c:pt idx="252">
                  <c:v>0.06</c:v>
                </c:pt>
                <c:pt idx="253">
                  <c:v>0.02</c:v>
                </c:pt>
                <c:pt idx="254">
                  <c:v>0.01</c:v>
                </c:pt>
                <c:pt idx="255">
                  <c:v>0.01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7B5-464A-A881-EC4B39B1BE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6704"/>
        <c:axId val="1"/>
      </c:scatterChart>
      <c:dateAx>
        <c:axId val="571976704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Hierro (mg/l)</a:t>
                </a:r>
              </a:p>
            </c:rich>
          </c:tx>
          <c:layout>
            <c:manualLayout>
              <c:xMode val="edge"/>
              <c:yMode val="edge"/>
              <c:x val="7.4318504523745261E-3"/>
              <c:y val="0.30389205265790864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6704"/>
        <c:crosses val="autoZero"/>
        <c:crossBetween val="between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898561898512686"/>
          <c:y val="0.87425419300403784"/>
          <c:w val="0.41937406855439641"/>
          <c:h val="8.0973664192759198E-2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CL"/>
              <a:t>Río Cuncumén antes de confluencia Río Choapa.</a:t>
            </a:r>
          </a:p>
        </c:rich>
      </c:tx>
      <c:layout>
        <c:manualLayout>
          <c:xMode val="edge"/>
          <c:yMode val="edge"/>
          <c:x val="0.24464242267779121"/>
          <c:y val="5.036165216190081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2441993186023133"/>
          <c:y val="0.14754127045594709"/>
          <c:w val="0.84642344446139461"/>
          <c:h val="0.58472966801821125"/>
        </c:manualLayout>
      </c:layout>
      <c:lineChart>
        <c:grouping val="standard"/>
        <c:varyColors val="0"/>
        <c:ser>
          <c:idx val="0"/>
          <c:order val="1"/>
          <c:tx>
            <c:strRef>
              <c:f>'Cunc Antes Choap (2AS)'!$I$1</c:f>
              <c:strCache>
                <c:ptCount val="1"/>
                <c:pt idx="0">
                  <c:v>Calidad Agua NCh1333 Coliformes Fecales = 1000 (NMP/100 mL)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cat>
            <c:numRef>
              <c:f>'Cunc Antes Choap (2AS)'!$A$2:$A$257</c:f>
              <c:numCache>
                <c:formatCode>mmm\-yy</c:formatCode>
                <c:ptCount val="256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38721</c:v>
                </c:pt>
                <c:pt idx="13">
                  <c:v>38776</c:v>
                </c:pt>
                <c:pt idx="14">
                  <c:v>38805</c:v>
                </c:pt>
                <c:pt idx="15">
                  <c:v>38836</c:v>
                </c:pt>
                <c:pt idx="16">
                  <c:v>38866</c:v>
                </c:pt>
                <c:pt idx="17">
                  <c:v>38897</c:v>
                </c:pt>
                <c:pt idx="18">
                  <c:v>38927</c:v>
                </c:pt>
                <c:pt idx="19">
                  <c:v>38958</c:v>
                </c:pt>
                <c:pt idx="20">
                  <c:v>38989</c:v>
                </c:pt>
                <c:pt idx="21">
                  <c:v>39019</c:v>
                </c:pt>
                <c:pt idx="22">
                  <c:v>39050</c:v>
                </c:pt>
                <c:pt idx="23">
                  <c:v>39080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40700</c:v>
                </c:pt>
                <c:pt idx="78">
                  <c:v>40704</c:v>
                </c:pt>
                <c:pt idx="79">
                  <c:v>40708</c:v>
                </c:pt>
                <c:pt idx="80">
                  <c:v>40722</c:v>
                </c:pt>
                <c:pt idx="81">
                  <c:v>40751</c:v>
                </c:pt>
                <c:pt idx="82">
                  <c:v>41146</c:v>
                </c:pt>
                <c:pt idx="83">
                  <c:v>40792</c:v>
                </c:pt>
                <c:pt idx="84">
                  <c:v>40823</c:v>
                </c:pt>
                <c:pt idx="85">
                  <c:v>40869</c:v>
                </c:pt>
                <c:pt idx="86">
                  <c:v>40895</c:v>
                </c:pt>
                <c:pt idx="87">
                  <c:v>40926</c:v>
                </c:pt>
                <c:pt idx="88">
                  <c:v>40946</c:v>
                </c:pt>
                <c:pt idx="89">
                  <c:v>40989</c:v>
                </c:pt>
                <c:pt idx="90">
                  <c:v>41003</c:v>
                </c:pt>
                <c:pt idx="91">
                  <c:v>41052</c:v>
                </c:pt>
                <c:pt idx="92">
                  <c:v>41086</c:v>
                </c:pt>
                <c:pt idx="93">
                  <c:v>41094</c:v>
                </c:pt>
                <c:pt idx="94">
                  <c:v>41122</c:v>
                </c:pt>
                <c:pt idx="95">
                  <c:v>41177</c:v>
                </c:pt>
                <c:pt idx="96">
                  <c:v>41211</c:v>
                </c:pt>
                <c:pt idx="97">
                  <c:v>41220</c:v>
                </c:pt>
                <c:pt idx="98">
                  <c:v>41273</c:v>
                </c:pt>
                <c:pt idx="99">
                  <c:v>41278</c:v>
                </c:pt>
                <c:pt idx="100">
                  <c:v>41306</c:v>
                </c:pt>
                <c:pt idx="101">
                  <c:v>41350</c:v>
                </c:pt>
                <c:pt idx="102">
                  <c:v>41373</c:v>
                </c:pt>
                <c:pt idx="103">
                  <c:v>41402</c:v>
                </c:pt>
                <c:pt idx="104">
                  <c:v>41446</c:v>
                </c:pt>
                <c:pt idx="105">
                  <c:v>41458</c:v>
                </c:pt>
                <c:pt idx="106">
                  <c:v>41488</c:v>
                </c:pt>
                <c:pt idx="107">
                  <c:v>41541</c:v>
                </c:pt>
                <c:pt idx="108">
                  <c:v>41572</c:v>
                </c:pt>
                <c:pt idx="109">
                  <c:v>41600</c:v>
                </c:pt>
                <c:pt idx="110">
                  <c:v>41618</c:v>
                </c:pt>
                <c:pt idx="111">
                  <c:v>41660</c:v>
                </c:pt>
                <c:pt idx="112">
                  <c:v>41683</c:v>
                </c:pt>
                <c:pt idx="113">
                  <c:v>41712</c:v>
                </c:pt>
                <c:pt idx="114">
                  <c:v>41738</c:v>
                </c:pt>
                <c:pt idx="115">
                  <c:v>41780</c:v>
                </c:pt>
                <c:pt idx="116">
                  <c:v>41796</c:v>
                </c:pt>
                <c:pt idx="117">
                  <c:v>41824</c:v>
                </c:pt>
                <c:pt idx="118">
                  <c:v>41868</c:v>
                </c:pt>
                <c:pt idx="119">
                  <c:v>41894</c:v>
                </c:pt>
                <c:pt idx="120">
                  <c:v>41928</c:v>
                </c:pt>
                <c:pt idx="121">
                  <c:v>41956</c:v>
                </c:pt>
                <c:pt idx="122">
                  <c:v>41984</c:v>
                </c:pt>
                <c:pt idx="123">
                  <c:v>42012</c:v>
                </c:pt>
                <c:pt idx="124">
                  <c:v>42038</c:v>
                </c:pt>
                <c:pt idx="125">
                  <c:v>42082</c:v>
                </c:pt>
                <c:pt idx="126">
                  <c:v>42110</c:v>
                </c:pt>
                <c:pt idx="127">
                  <c:v>42126</c:v>
                </c:pt>
                <c:pt idx="128">
                  <c:v>42165</c:v>
                </c:pt>
                <c:pt idx="129">
                  <c:v>42192</c:v>
                </c:pt>
                <c:pt idx="130">
                  <c:v>42220</c:v>
                </c:pt>
                <c:pt idx="131">
                  <c:v>42248</c:v>
                </c:pt>
                <c:pt idx="132">
                  <c:v>42279</c:v>
                </c:pt>
                <c:pt idx="133">
                  <c:v>42309</c:v>
                </c:pt>
                <c:pt idx="134">
                  <c:v>42360</c:v>
                </c:pt>
                <c:pt idx="135">
                  <c:v>42376</c:v>
                </c:pt>
                <c:pt idx="136">
                  <c:v>42418</c:v>
                </c:pt>
                <c:pt idx="137">
                  <c:v>42449</c:v>
                </c:pt>
                <c:pt idx="138">
                  <c:v>42472</c:v>
                </c:pt>
                <c:pt idx="139">
                  <c:v>42500</c:v>
                </c:pt>
                <c:pt idx="140">
                  <c:v>42542</c:v>
                </c:pt>
                <c:pt idx="141">
                  <c:v>42570</c:v>
                </c:pt>
                <c:pt idx="142">
                  <c:v>42599</c:v>
                </c:pt>
                <c:pt idx="143">
                  <c:v>42628</c:v>
                </c:pt>
                <c:pt idx="144">
                  <c:v>42656</c:v>
                </c:pt>
                <c:pt idx="145">
                  <c:v>42687</c:v>
                </c:pt>
                <c:pt idx="146">
                  <c:v>42732</c:v>
                </c:pt>
                <c:pt idx="147">
                  <c:v>42739</c:v>
                </c:pt>
                <c:pt idx="148">
                  <c:v>42768</c:v>
                </c:pt>
                <c:pt idx="149">
                  <c:v>42809</c:v>
                </c:pt>
                <c:pt idx="150">
                  <c:v>42837</c:v>
                </c:pt>
                <c:pt idx="151">
                  <c:v>42872</c:v>
                </c:pt>
                <c:pt idx="152">
                  <c:v>42899</c:v>
                </c:pt>
                <c:pt idx="153">
                  <c:v>42922</c:v>
                </c:pt>
                <c:pt idx="154">
                  <c:v>42962</c:v>
                </c:pt>
                <c:pt idx="155">
                  <c:v>42985</c:v>
                </c:pt>
                <c:pt idx="156">
                  <c:v>43019</c:v>
                </c:pt>
                <c:pt idx="157">
                  <c:v>43053</c:v>
                </c:pt>
                <c:pt idx="158">
                  <c:v>43088</c:v>
                </c:pt>
                <c:pt idx="159">
                  <c:v>43110</c:v>
                </c:pt>
                <c:pt idx="160">
                  <c:v>43133</c:v>
                </c:pt>
                <c:pt idx="161">
                  <c:v>43160</c:v>
                </c:pt>
                <c:pt idx="162">
                  <c:v>43215</c:v>
                </c:pt>
                <c:pt idx="163">
                  <c:v>43242</c:v>
                </c:pt>
                <c:pt idx="164">
                  <c:v>43257</c:v>
                </c:pt>
                <c:pt idx="165">
                  <c:v>43299</c:v>
                </c:pt>
                <c:pt idx="166">
                  <c:v>43314</c:v>
                </c:pt>
                <c:pt idx="167">
                  <c:v>43354</c:v>
                </c:pt>
                <c:pt idx="168">
                  <c:v>43383</c:v>
                </c:pt>
                <c:pt idx="169">
                  <c:v>43424</c:v>
                </c:pt>
                <c:pt idx="170">
                  <c:v>43446</c:v>
                </c:pt>
                <c:pt idx="171">
                  <c:v>43474</c:v>
                </c:pt>
                <c:pt idx="172">
                  <c:v>43503</c:v>
                </c:pt>
                <c:pt idx="173">
                  <c:v>43534</c:v>
                </c:pt>
                <c:pt idx="174">
                  <c:v>43565</c:v>
                </c:pt>
                <c:pt idx="175">
                  <c:v>43586</c:v>
                </c:pt>
                <c:pt idx="176">
                  <c:v>43634</c:v>
                </c:pt>
                <c:pt idx="177">
                  <c:v>43648</c:v>
                </c:pt>
                <c:pt idx="178">
                  <c:v>43684</c:v>
                </c:pt>
                <c:pt idx="179">
                  <c:v>43718</c:v>
                </c:pt>
                <c:pt idx="180">
                  <c:v>43741</c:v>
                </c:pt>
                <c:pt idx="181">
                  <c:v>43770</c:v>
                </c:pt>
                <c:pt idx="182">
                  <c:v>43800</c:v>
                </c:pt>
                <c:pt idx="183">
                  <c:v>43832</c:v>
                </c:pt>
                <c:pt idx="184">
                  <c:v>43879</c:v>
                </c:pt>
                <c:pt idx="185">
                  <c:v>43917</c:v>
                </c:pt>
                <c:pt idx="186">
                  <c:v>43933</c:v>
                </c:pt>
                <c:pt idx="187">
                  <c:v>43954</c:v>
                </c:pt>
                <c:pt idx="188">
                  <c:v>43984</c:v>
                </c:pt>
                <c:pt idx="189">
                  <c:v>44040</c:v>
                </c:pt>
                <c:pt idx="190">
                  <c:v>44068</c:v>
                </c:pt>
                <c:pt idx="191">
                  <c:v>44082</c:v>
                </c:pt>
                <c:pt idx="192">
                  <c:v>44105</c:v>
                </c:pt>
                <c:pt idx="193">
                  <c:v>44146</c:v>
                </c:pt>
                <c:pt idx="194">
                  <c:v>44180</c:v>
                </c:pt>
                <c:pt idx="195">
                  <c:v>44198</c:v>
                </c:pt>
                <c:pt idx="196">
                  <c:v>44233</c:v>
                </c:pt>
                <c:pt idx="197">
                  <c:v>44262</c:v>
                </c:pt>
                <c:pt idx="198">
                  <c:v>44306</c:v>
                </c:pt>
                <c:pt idx="199">
                  <c:v>44326</c:v>
                </c:pt>
                <c:pt idx="200">
                  <c:v>44348</c:v>
                </c:pt>
                <c:pt idx="201">
                  <c:v>44380</c:v>
                </c:pt>
                <c:pt idx="202">
                  <c:v>44418</c:v>
                </c:pt>
                <c:pt idx="203">
                  <c:v>44450</c:v>
                </c:pt>
                <c:pt idx="204">
                  <c:v>44472</c:v>
                </c:pt>
                <c:pt idx="205">
                  <c:v>44502</c:v>
                </c:pt>
                <c:pt idx="206">
                  <c:v>44538</c:v>
                </c:pt>
                <c:pt idx="207">
                  <c:v>44567</c:v>
                </c:pt>
                <c:pt idx="208">
                  <c:v>44599</c:v>
                </c:pt>
                <c:pt idx="209">
                  <c:v>44628</c:v>
                </c:pt>
                <c:pt idx="210">
                  <c:v>44637</c:v>
                </c:pt>
                <c:pt idx="211">
                  <c:v>44656</c:v>
                </c:pt>
                <c:pt idx="212">
                  <c:v>44667</c:v>
                </c:pt>
                <c:pt idx="213">
                  <c:v>44684</c:v>
                </c:pt>
                <c:pt idx="214">
                  <c:v>44698</c:v>
                </c:pt>
                <c:pt idx="215">
                  <c:v>44712</c:v>
                </c:pt>
                <c:pt idx="216">
                  <c:v>44735</c:v>
                </c:pt>
                <c:pt idx="217">
                  <c:v>44740</c:v>
                </c:pt>
                <c:pt idx="218">
                  <c:v>44764</c:v>
                </c:pt>
                <c:pt idx="219">
                  <c:v>44770</c:v>
                </c:pt>
                <c:pt idx="220">
                  <c:v>44784</c:v>
                </c:pt>
                <c:pt idx="221">
                  <c:v>44810</c:v>
                </c:pt>
                <c:pt idx="222">
                  <c:v>44853</c:v>
                </c:pt>
                <c:pt idx="223">
                  <c:v>44868</c:v>
                </c:pt>
                <c:pt idx="224">
                  <c:v>44896</c:v>
                </c:pt>
                <c:pt idx="225">
                  <c:v>44941</c:v>
                </c:pt>
                <c:pt idx="226">
                  <c:v>44962</c:v>
                </c:pt>
                <c:pt idx="227">
                  <c:v>44989</c:v>
                </c:pt>
                <c:pt idx="228">
                  <c:v>45031</c:v>
                </c:pt>
                <c:pt idx="229">
                  <c:v>45064</c:v>
                </c:pt>
                <c:pt idx="230">
                  <c:v>45092</c:v>
                </c:pt>
                <c:pt idx="231">
                  <c:v>45120</c:v>
                </c:pt>
                <c:pt idx="232">
                  <c:v>45155</c:v>
                </c:pt>
                <c:pt idx="233">
                  <c:v>45170</c:v>
                </c:pt>
                <c:pt idx="234">
                  <c:v>45200</c:v>
                </c:pt>
                <c:pt idx="235">
                  <c:v>45246</c:v>
                </c:pt>
                <c:pt idx="236">
                  <c:v>45283</c:v>
                </c:pt>
                <c:pt idx="237">
                  <c:v>45295</c:v>
                </c:pt>
                <c:pt idx="238">
                  <c:v>45312</c:v>
                </c:pt>
                <c:pt idx="239">
                  <c:v>45344</c:v>
                </c:pt>
                <c:pt idx="240">
                  <c:v>45375</c:v>
                </c:pt>
                <c:pt idx="241">
                  <c:v>45401</c:v>
                </c:pt>
                <c:pt idx="242">
                  <c:v>45428</c:v>
                </c:pt>
                <c:pt idx="243">
                  <c:v>45473</c:v>
                </c:pt>
                <c:pt idx="244">
                  <c:v>45491</c:v>
                </c:pt>
                <c:pt idx="245">
                  <c:v>45507</c:v>
                </c:pt>
                <c:pt idx="246">
                  <c:v>45541</c:v>
                </c:pt>
                <c:pt idx="247">
                  <c:v>45578</c:v>
                </c:pt>
                <c:pt idx="248">
                  <c:v>45614</c:v>
                </c:pt>
                <c:pt idx="249">
                  <c:v>45643</c:v>
                </c:pt>
                <c:pt idx="250">
                  <c:v>45675</c:v>
                </c:pt>
                <c:pt idx="251">
                  <c:v>45690</c:v>
                </c:pt>
                <c:pt idx="252">
                  <c:v>45722</c:v>
                </c:pt>
                <c:pt idx="253">
                  <c:v>45764</c:v>
                </c:pt>
                <c:pt idx="254">
                  <c:v>45801</c:v>
                </c:pt>
                <c:pt idx="255">
                  <c:v>45815</c:v>
                </c:pt>
              </c:numCache>
            </c:numRef>
          </c:cat>
          <c:val>
            <c:numRef>
              <c:f>'Cunc Antes Choap (2AS)'!$I$2:$I$257</c:f>
              <c:numCache>
                <c:formatCode>General</c:formatCode>
                <c:ptCount val="256"/>
                <c:pt idx="0">
                  <c:v>1000</c:v>
                </c:pt>
                <c:pt idx="1">
                  <c:v>1000</c:v>
                </c:pt>
                <c:pt idx="2">
                  <c:v>1000</c:v>
                </c:pt>
                <c:pt idx="3">
                  <c:v>1000</c:v>
                </c:pt>
                <c:pt idx="4">
                  <c:v>1000</c:v>
                </c:pt>
                <c:pt idx="5">
                  <c:v>1000</c:v>
                </c:pt>
                <c:pt idx="6">
                  <c:v>1000</c:v>
                </c:pt>
                <c:pt idx="7">
                  <c:v>1000</c:v>
                </c:pt>
                <c:pt idx="8">
                  <c:v>1000</c:v>
                </c:pt>
                <c:pt idx="9">
                  <c:v>1000</c:v>
                </c:pt>
                <c:pt idx="10">
                  <c:v>1000</c:v>
                </c:pt>
                <c:pt idx="11">
                  <c:v>1000</c:v>
                </c:pt>
                <c:pt idx="12">
                  <c:v>1000</c:v>
                </c:pt>
                <c:pt idx="13">
                  <c:v>1000</c:v>
                </c:pt>
                <c:pt idx="14">
                  <c:v>1000</c:v>
                </c:pt>
                <c:pt idx="15">
                  <c:v>1000</c:v>
                </c:pt>
                <c:pt idx="16">
                  <c:v>1000</c:v>
                </c:pt>
                <c:pt idx="17">
                  <c:v>1000</c:v>
                </c:pt>
                <c:pt idx="18">
                  <c:v>1000</c:v>
                </c:pt>
                <c:pt idx="19">
                  <c:v>1000</c:v>
                </c:pt>
                <c:pt idx="20">
                  <c:v>1000</c:v>
                </c:pt>
                <c:pt idx="21">
                  <c:v>1000</c:v>
                </c:pt>
                <c:pt idx="22">
                  <c:v>1000</c:v>
                </c:pt>
                <c:pt idx="23">
                  <c:v>1000</c:v>
                </c:pt>
                <c:pt idx="24">
                  <c:v>1000</c:v>
                </c:pt>
                <c:pt idx="25">
                  <c:v>1000</c:v>
                </c:pt>
                <c:pt idx="26">
                  <c:v>1000</c:v>
                </c:pt>
                <c:pt idx="27">
                  <c:v>1000</c:v>
                </c:pt>
                <c:pt idx="28">
                  <c:v>1000</c:v>
                </c:pt>
                <c:pt idx="29">
                  <c:v>1000</c:v>
                </c:pt>
                <c:pt idx="30">
                  <c:v>1000</c:v>
                </c:pt>
                <c:pt idx="31">
                  <c:v>1000</c:v>
                </c:pt>
                <c:pt idx="32">
                  <c:v>1000</c:v>
                </c:pt>
                <c:pt idx="33">
                  <c:v>1000</c:v>
                </c:pt>
                <c:pt idx="34">
                  <c:v>1000</c:v>
                </c:pt>
                <c:pt idx="35">
                  <c:v>1000</c:v>
                </c:pt>
                <c:pt idx="36">
                  <c:v>1000</c:v>
                </c:pt>
                <c:pt idx="37">
                  <c:v>1000</c:v>
                </c:pt>
                <c:pt idx="38">
                  <c:v>1000</c:v>
                </c:pt>
                <c:pt idx="39">
                  <c:v>1000</c:v>
                </c:pt>
                <c:pt idx="40">
                  <c:v>1000</c:v>
                </c:pt>
                <c:pt idx="41">
                  <c:v>1000</c:v>
                </c:pt>
                <c:pt idx="42">
                  <c:v>1000</c:v>
                </c:pt>
                <c:pt idx="43">
                  <c:v>1000</c:v>
                </c:pt>
                <c:pt idx="44">
                  <c:v>1000</c:v>
                </c:pt>
                <c:pt idx="45">
                  <c:v>1000</c:v>
                </c:pt>
                <c:pt idx="46">
                  <c:v>1000</c:v>
                </c:pt>
                <c:pt idx="47">
                  <c:v>1000</c:v>
                </c:pt>
                <c:pt idx="48">
                  <c:v>1000</c:v>
                </c:pt>
                <c:pt idx="49">
                  <c:v>1000</c:v>
                </c:pt>
                <c:pt idx="50">
                  <c:v>1000</c:v>
                </c:pt>
                <c:pt idx="51">
                  <c:v>1000</c:v>
                </c:pt>
                <c:pt idx="52">
                  <c:v>1000</c:v>
                </c:pt>
                <c:pt idx="53">
                  <c:v>1000</c:v>
                </c:pt>
                <c:pt idx="54">
                  <c:v>1000</c:v>
                </c:pt>
                <c:pt idx="55">
                  <c:v>1000</c:v>
                </c:pt>
                <c:pt idx="56">
                  <c:v>1000</c:v>
                </c:pt>
                <c:pt idx="57">
                  <c:v>1000</c:v>
                </c:pt>
                <c:pt idx="58">
                  <c:v>1000</c:v>
                </c:pt>
                <c:pt idx="59">
                  <c:v>1000</c:v>
                </c:pt>
                <c:pt idx="60">
                  <c:v>1000</c:v>
                </c:pt>
                <c:pt idx="61">
                  <c:v>1000</c:v>
                </c:pt>
                <c:pt idx="62">
                  <c:v>1000</c:v>
                </c:pt>
                <c:pt idx="63">
                  <c:v>1000</c:v>
                </c:pt>
                <c:pt idx="64">
                  <c:v>1000</c:v>
                </c:pt>
                <c:pt idx="65">
                  <c:v>1000</c:v>
                </c:pt>
                <c:pt idx="66">
                  <c:v>1000</c:v>
                </c:pt>
                <c:pt idx="67">
                  <c:v>1000</c:v>
                </c:pt>
                <c:pt idx="68">
                  <c:v>1000</c:v>
                </c:pt>
                <c:pt idx="69">
                  <c:v>1000</c:v>
                </c:pt>
                <c:pt idx="70">
                  <c:v>1000</c:v>
                </c:pt>
                <c:pt idx="71">
                  <c:v>1000</c:v>
                </c:pt>
                <c:pt idx="72">
                  <c:v>1000</c:v>
                </c:pt>
                <c:pt idx="73">
                  <c:v>1000</c:v>
                </c:pt>
                <c:pt idx="74">
                  <c:v>1000</c:v>
                </c:pt>
                <c:pt idx="75">
                  <c:v>1000</c:v>
                </c:pt>
                <c:pt idx="76">
                  <c:v>1000</c:v>
                </c:pt>
                <c:pt idx="77">
                  <c:v>1000</c:v>
                </c:pt>
                <c:pt idx="78">
                  <c:v>1000</c:v>
                </c:pt>
                <c:pt idx="79">
                  <c:v>1000</c:v>
                </c:pt>
                <c:pt idx="80">
                  <c:v>1000</c:v>
                </c:pt>
                <c:pt idx="81">
                  <c:v>1000</c:v>
                </c:pt>
                <c:pt idx="82">
                  <c:v>1000</c:v>
                </c:pt>
                <c:pt idx="83">
                  <c:v>1000</c:v>
                </c:pt>
                <c:pt idx="84">
                  <c:v>1000</c:v>
                </c:pt>
                <c:pt idx="85">
                  <c:v>1000</c:v>
                </c:pt>
                <c:pt idx="86">
                  <c:v>1000</c:v>
                </c:pt>
                <c:pt idx="87">
                  <c:v>1000</c:v>
                </c:pt>
                <c:pt idx="88">
                  <c:v>1000</c:v>
                </c:pt>
                <c:pt idx="89">
                  <c:v>1000</c:v>
                </c:pt>
                <c:pt idx="90">
                  <c:v>1000</c:v>
                </c:pt>
                <c:pt idx="91">
                  <c:v>1000</c:v>
                </c:pt>
                <c:pt idx="92">
                  <c:v>1000</c:v>
                </c:pt>
                <c:pt idx="93">
                  <c:v>1000</c:v>
                </c:pt>
                <c:pt idx="94">
                  <c:v>1000</c:v>
                </c:pt>
                <c:pt idx="95">
                  <c:v>1000</c:v>
                </c:pt>
                <c:pt idx="96">
                  <c:v>1000</c:v>
                </c:pt>
                <c:pt idx="97">
                  <c:v>1000</c:v>
                </c:pt>
                <c:pt idx="98">
                  <c:v>1000</c:v>
                </c:pt>
                <c:pt idx="99">
                  <c:v>1000</c:v>
                </c:pt>
                <c:pt idx="100">
                  <c:v>1000</c:v>
                </c:pt>
                <c:pt idx="101">
                  <c:v>1000</c:v>
                </c:pt>
                <c:pt idx="102">
                  <c:v>1000</c:v>
                </c:pt>
                <c:pt idx="103">
                  <c:v>1000</c:v>
                </c:pt>
                <c:pt idx="104">
                  <c:v>1000</c:v>
                </c:pt>
                <c:pt idx="105">
                  <c:v>1000</c:v>
                </c:pt>
                <c:pt idx="106">
                  <c:v>1000</c:v>
                </c:pt>
                <c:pt idx="107">
                  <c:v>1000</c:v>
                </c:pt>
                <c:pt idx="108">
                  <c:v>1000</c:v>
                </c:pt>
                <c:pt idx="109">
                  <c:v>1000</c:v>
                </c:pt>
                <c:pt idx="110">
                  <c:v>1000</c:v>
                </c:pt>
                <c:pt idx="111">
                  <c:v>1000</c:v>
                </c:pt>
                <c:pt idx="112">
                  <c:v>1000</c:v>
                </c:pt>
                <c:pt idx="113">
                  <c:v>1000</c:v>
                </c:pt>
                <c:pt idx="114">
                  <c:v>1000</c:v>
                </c:pt>
                <c:pt idx="115">
                  <c:v>1000</c:v>
                </c:pt>
                <c:pt idx="116">
                  <c:v>1000</c:v>
                </c:pt>
                <c:pt idx="117">
                  <c:v>1000</c:v>
                </c:pt>
                <c:pt idx="118">
                  <c:v>1000</c:v>
                </c:pt>
                <c:pt idx="119">
                  <c:v>1000</c:v>
                </c:pt>
                <c:pt idx="120">
                  <c:v>1000</c:v>
                </c:pt>
                <c:pt idx="121">
                  <c:v>1000</c:v>
                </c:pt>
                <c:pt idx="122">
                  <c:v>1000</c:v>
                </c:pt>
                <c:pt idx="123">
                  <c:v>1000</c:v>
                </c:pt>
                <c:pt idx="124">
                  <c:v>1000</c:v>
                </c:pt>
                <c:pt idx="125">
                  <c:v>1000</c:v>
                </c:pt>
                <c:pt idx="126">
                  <c:v>1000</c:v>
                </c:pt>
                <c:pt idx="127">
                  <c:v>1000</c:v>
                </c:pt>
                <c:pt idx="128">
                  <c:v>1000</c:v>
                </c:pt>
                <c:pt idx="129">
                  <c:v>1000</c:v>
                </c:pt>
                <c:pt idx="130">
                  <c:v>1000</c:v>
                </c:pt>
                <c:pt idx="131">
                  <c:v>1000</c:v>
                </c:pt>
                <c:pt idx="132">
                  <c:v>1000</c:v>
                </c:pt>
                <c:pt idx="133">
                  <c:v>1000</c:v>
                </c:pt>
                <c:pt idx="134">
                  <c:v>1000</c:v>
                </c:pt>
                <c:pt idx="135">
                  <c:v>1000</c:v>
                </c:pt>
                <c:pt idx="136">
                  <c:v>1000</c:v>
                </c:pt>
                <c:pt idx="137">
                  <c:v>1000</c:v>
                </c:pt>
                <c:pt idx="138">
                  <c:v>1000</c:v>
                </c:pt>
                <c:pt idx="139">
                  <c:v>1000</c:v>
                </c:pt>
                <c:pt idx="140">
                  <c:v>1000</c:v>
                </c:pt>
                <c:pt idx="141">
                  <c:v>1000</c:v>
                </c:pt>
                <c:pt idx="142">
                  <c:v>1000</c:v>
                </c:pt>
                <c:pt idx="143">
                  <c:v>1000</c:v>
                </c:pt>
                <c:pt idx="144">
                  <c:v>1000</c:v>
                </c:pt>
                <c:pt idx="145">
                  <c:v>1000</c:v>
                </c:pt>
                <c:pt idx="146">
                  <c:v>1000</c:v>
                </c:pt>
                <c:pt idx="147">
                  <c:v>1000</c:v>
                </c:pt>
                <c:pt idx="148">
                  <c:v>1000</c:v>
                </c:pt>
                <c:pt idx="149">
                  <c:v>1000</c:v>
                </c:pt>
                <c:pt idx="150">
                  <c:v>1000</c:v>
                </c:pt>
                <c:pt idx="151">
                  <c:v>1000</c:v>
                </c:pt>
                <c:pt idx="152">
                  <c:v>1000</c:v>
                </c:pt>
                <c:pt idx="153">
                  <c:v>1000</c:v>
                </c:pt>
                <c:pt idx="154">
                  <c:v>1000</c:v>
                </c:pt>
                <c:pt idx="155">
                  <c:v>1000</c:v>
                </c:pt>
                <c:pt idx="156">
                  <c:v>1000</c:v>
                </c:pt>
                <c:pt idx="157">
                  <c:v>1000</c:v>
                </c:pt>
                <c:pt idx="158">
                  <c:v>1000</c:v>
                </c:pt>
                <c:pt idx="159">
                  <c:v>1000</c:v>
                </c:pt>
                <c:pt idx="160">
                  <c:v>1000</c:v>
                </c:pt>
                <c:pt idx="161">
                  <c:v>1000</c:v>
                </c:pt>
                <c:pt idx="162">
                  <c:v>1000</c:v>
                </c:pt>
                <c:pt idx="163">
                  <c:v>1000</c:v>
                </c:pt>
                <c:pt idx="164">
                  <c:v>1000</c:v>
                </c:pt>
                <c:pt idx="165">
                  <c:v>1000</c:v>
                </c:pt>
                <c:pt idx="166">
                  <c:v>1000</c:v>
                </c:pt>
                <c:pt idx="167">
                  <c:v>1000</c:v>
                </c:pt>
                <c:pt idx="168">
                  <c:v>1000</c:v>
                </c:pt>
                <c:pt idx="169">
                  <c:v>1000</c:v>
                </c:pt>
                <c:pt idx="170">
                  <c:v>1000</c:v>
                </c:pt>
                <c:pt idx="171">
                  <c:v>1000</c:v>
                </c:pt>
                <c:pt idx="172">
                  <c:v>1000</c:v>
                </c:pt>
                <c:pt idx="173">
                  <c:v>1000</c:v>
                </c:pt>
                <c:pt idx="174">
                  <c:v>1000</c:v>
                </c:pt>
                <c:pt idx="175">
                  <c:v>1000</c:v>
                </c:pt>
                <c:pt idx="176">
                  <c:v>1000</c:v>
                </c:pt>
                <c:pt idx="177">
                  <c:v>1000</c:v>
                </c:pt>
                <c:pt idx="178">
                  <c:v>1000</c:v>
                </c:pt>
                <c:pt idx="179">
                  <c:v>1000</c:v>
                </c:pt>
                <c:pt idx="180">
                  <c:v>1000</c:v>
                </c:pt>
                <c:pt idx="181">
                  <c:v>1000</c:v>
                </c:pt>
                <c:pt idx="182">
                  <c:v>1000</c:v>
                </c:pt>
                <c:pt idx="183">
                  <c:v>1000</c:v>
                </c:pt>
                <c:pt idx="184">
                  <c:v>1000</c:v>
                </c:pt>
                <c:pt idx="185">
                  <c:v>1000</c:v>
                </c:pt>
                <c:pt idx="186">
                  <c:v>1000</c:v>
                </c:pt>
                <c:pt idx="187">
                  <c:v>1000</c:v>
                </c:pt>
                <c:pt idx="188">
                  <c:v>1000</c:v>
                </c:pt>
                <c:pt idx="189">
                  <c:v>1000</c:v>
                </c:pt>
                <c:pt idx="190">
                  <c:v>1000</c:v>
                </c:pt>
                <c:pt idx="191">
                  <c:v>1000</c:v>
                </c:pt>
                <c:pt idx="192">
                  <c:v>1000</c:v>
                </c:pt>
                <c:pt idx="193">
                  <c:v>1000</c:v>
                </c:pt>
                <c:pt idx="194">
                  <c:v>1000</c:v>
                </c:pt>
                <c:pt idx="195">
                  <c:v>1000</c:v>
                </c:pt>
                <c:pt idx="196">
                  <c:v>1000</c:v>
                </c:pt>
                <c:pt idx="197">
                  <c:v>1000</c:v>
                </c:pt>
                <c:pt idx="198">
                  <c:v>1000</c:v>
                </c:pt>
                <c:pt idx="199">
                  <c:v>1000</c:v>
                </c:pt>
                <c:pt idx="200">
                  <c:v>1000</c:v>
                </c:pt>
                <c:pt idx="201">
                  <c:v>1000</c:v>
                </c:pt>
                <c:pt idx="202">
                  <c:v>1000</c:v>
                </c:pt>
                <c:pt idx="203">
                  <c:v>1000</c:v>
                </c:pt>
                <c:pt idx="204">
                  <c:v>1000</c:v>
                </c:pt>
                <c:pt idx="205">
                  <c:v>1000</c:v>
                </c:pt>
                <c:pt idx="206">
                  <c:v>1000</c:v>
                </c:pt>
                <c:pt idx="207">
                  <c:v>1000</c:v>
                </c:pt>
                <c:pt idx="208">
                  <c:v>1000</c:v>
                </c:pt>
                <c:pt idx="209">
                  <c:v>1000</c:v>
                </c:pt>
                <c:pt idx="210">
                  <c:v>1000</c:v>
                </c:pt>
                <c:pt idx="211">
                  <c:v>1000</c:v>
                </c:pt>
                <c:pt idx="212">
                  <c:v>1000</c:v>
                </c:pt>
                <c:pt idx="213">
                  <c:v>1000</c:v>
                </c:pt>
                <c:pt idx="214">
                  <c:v>1000</c:v>
                </c:pt>
                <c:pt idx="215">
                  <c:v>1000</c:v>
                </c:pt>
                <c:pt idx="216">
                  <c:v>1000</c:v>
                </c:pt>
                <c:pt idx="217">
                  <c:v>1000</c:v>
                </c:pt>
                <c:pt idx="218">
                  <c:v>1000</c:v>
                </c:pt>
                <c:pt idx="219">
                  <c:v>1000</c:v>
                </c:pt>
                <c:pt idx="220">
                  <c:v>1000</c:v>
                </c:pt>
                <c:pt idx="221">
                  <c:v>1000</c:v>
                </c:pt>
                <c:pt idx="222">
                  <c:v>1000</c:v>
                </c:pt>
                <c:pt idx="223">
                  <c:v>1000</c:v>
                </c:pt>
                <c:pt idx="224">
                  <c:v>1000</c:v>
                </c:pt>
                <c:pt idx="225">
                  <c:v>1000</c:v>
                </c:pt>
                <c:pt idx="226">
                  <c:v>1000</c:v>
                </c:pt>
                <c:pt idx="227">
                  <c:v>1000</c:v>
                </c:pt>
                <c:pt idx="228">
                  <c:v>1000</c:v>
                </c:pt>
                <c:pt idx="229">
                  <c:v>1000</c:v>
                </c:pt>
                <c:pt idx="230">
                  <c:v>1000</c:v>
                </c:pt>
                <c:pt idx="231">
                  <c:v>1000</c:v>
                </c:pt>
                <c:pt idx="232">
                  <c:v>1000</c:v>
                </c:pt>
                <c:pt idx="233">
                  <c:v>1000</c:v>
                </c:pt>
                <c:pt idx="234">
                  <c:v>1000</c:v>
                </c:pt>
                <c:pt idx="235">
                  <c:v>1000</c:v>
                </c:pt>
                <c:pt idx="236">
                  <c:v>1000</c:v>
                </c:pt>
                <c:pt idx="237">
                  <c:v>1000</c:v>
                </c:pt>
                <c:pt idx="238">
                  <c:v>1000</c:v>
                </c:pt>
                <c:pt idx="239">
                  <c:v>1000</c:v>
                </c:pt>
                <c:pt idx="240">
                  <c:v>1000</c:v>
                </c:pt>
                <c:pt idx="241">
                  <c:v>1000</c:v>
                </c:pt>
                <c:pt idx="242">
                  <c:v>1000</c:v>
                </c:pt>
                <c:pt idx="243">
                  <c:v>1000</c:v>
                </c:pt>
                <c:pt idx="244">
                  <c:v>1000</c:v>
                </c:pt>
                <c:pt idx="245">
                  <c:v>1000</c:v>
                </c:pt>
                <c:pt idx="246">
                  <c:v>1000</c:v>
                </c:pt>
                <c:pt idx="247">
                  <c:v>1000</c:v>
                </c:pt>
                <c:pt idx="248">
                  <c:v>1000</c:v>
                </c:pt>
                <c:pt idx="249">
                  <c:v>1000</c:v>
                </c:pt>
                <c:pt idx="250">
                  <c:v>1000</c:v>
                </c:pt>
                <c:pt idx="251">
                  <c:v>1000</c:v>
                </c:pt>
                <c:pt idx="252">
                  <c:v>1000</c:v>
                </c:pt>
                <c:pt idx="253">
                  <c:v>1000</c:v>
                </c:pt>
                <c:pt idx="254">
                  <c:v>1000</c:v>
                </c:pt>
                <c:pt idx="255">
                  <c:v>1000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05-4E3A-A22D-C69D2AA118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1973792"/>
        <c:axId val="1"/>
      </c:lineChart>
      <c:scatterChart>
        <c:scatterStyle val="lineMarker"/>
        <c:varyColors val="0"/>
        <c:ser>
          <c:idx val="1"/>
          <c:order val="0"/>
          <c:tx>
            <c:strRef>
              <c:f>'Cunc Antes Choap (2AS)'!$H$1</c:f>
              <c:strCache>
                <c:ptCount val="1"/>
                <c:pt idx="0">
                  <c:v>Concentración Coliformes Fecales (NMP/100 mL)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7"/>
            <c:spPr>
              <a:solidFill>
                <a:schemeClr val="accent1"/>
              </a:solidFill>
              <a:ln>
                <a:solidFill>
                  <a:schemeClr val="tx2"/>
                </a:solidFill>
              </a:ln>
            </c:spPr>
          </c:marker>
          <c:xVal>
            <c:numRef>
              <c:f>'Cunc Antes Choap (2AS)'!$A$2:$A$257</c:f>
              <c:numCache>
                <c:formatCode>mmm\-yy</c:formatCode>
                <c:ptCount val="256"/>
                <c:pt idx="0">
                  <c:v>38353</c:v>
                </c:pt>
                <c:pt idx="1">
                  <c:v>38384</c:v>
                </c:pt>
                <c:pt idx="2">
                  <c:v>38412</c:v>
                </c:pt>
                <c:pt idx="3">
                  <c:v>38450</c:v>
                </c:pt>
                <c:pt idx="4">
                  <c:v>38490</c:v>
                </c:pt>
                <c:pt idx="5">
                  <c:v>38510</c:v>
                </c:pt>
                <c:pt idx="6">
                  <c:v>38538</c:v>
                </c:pt>
                <c:pt idx="7">
                  <c:v>38565</c:v>
                </c:pt>
                <c:pt idx="8">
                  <c:v>38621</c:v>
                </c:pt>
                <c:pt idx="9">
                  <c:v>38651</c:v>
                </c:pt>
                <c:pt idx="10">
                  <c:v>38666</c:v>
                </c:pt>
                <c:pt idx="11">
                  <c:v>38715</c:v>
                </c:pt>
                <c:pt idx="12">
                  <c:v>38721</c:v>
                </c:pt>
                <c:pt idx="13">
                  <c:v>38776</c:v>
                </c:pt>
                <c:pt idx="14">
                  <c:v>38805</c:v>
                </c:pt>
                <c:pt idx="15">
                  <c:v>38836</c:v>
                </c:pt>
                <c:pt idx="16">
                  <c:v>38866</c:v>
                </c:pt>
                <c:pt idx="17">
                  <c:v>38897</c:v>
                </c:pt>
                <c:pt idx="18">
                  <c:v>38927</c:v>
                </c:pt>
                <c:pt idx="19">
                  <c:v>38958</c:v>
                </c:pt>
                <c:pt idx="20">
                  <c:v>38989</c:v>
                </c:pt>
                <c:pt idx="21">
                  <c:v>39019</c:v>
                </c:pt>
                <c:pt idx="22">
                  <c:v>39050</c:v>
                </c:pt>
                <c:pt idx="23">
                  <c:v>39080</c:v>
                </c:pt>
                <c:pt idx="24">
                  <c:v>39091</c:v>
                </c:pt>
                <c:pt idx="25">
                  <c:v>39140</c:v>
                </c:pt>
                <c:pt idx="26">
                  <c:v>39163</c:v>
                </c:pt>
                <c:pt idx="27">
                  <c:v>39196</c:v>
                </c:pt>
                <c:pt idx="28">
                  <c:v>39204</c:v>
                </c:pt>
                <c:pt idx="29">
                  <c:v>39237</c:v>
                </c:pt>
                <c:pt idx="30">
                  <c:v>39267</c:v>
                </c:pt>
                <c:pt idx="31">
                  <c:v>39298</c:v>
                </c:pt>
                <c:pt idx="32">
                  <c:v>39329</c:v>
                </c:pt>
                <c:pt idx="33">
                  <c:v>39359</c:v>
                </c:pt>
                <c:pt idx="34">
                  <c:v>39390</c:v>
                </c:pt>
                <c:pt idx="35">
                  <c:v>39420</c:v>
                </c:pt>
                <c:pt idx="36">
                  <c:v>39451</c:v>
                </c:pt>
                <c:pt idx="37">
                  <c:v>39482</c:v>
                </c:pt>
                <c:pt idx="38">
                  <c:v>39511</c:v>
                </c:pt>
                <c:pt idx="39">
                  <c:v>39542</c:v>
                </c:pt>
                <c:pt idx="40">
                  <c:v>39572</c:v>
                </c:pt>
                <c:pt idx="41">
                  <c:v>39603</c:v>
                </c:pt>
                <c:pt idx="42">
                  <c:v>39633</c:v>
                </c:pt>
                <c:pt idx="43">
                  <c:v>39664</c:v>
                </c:pt>
                <c:pt idx="44">
                  <c:v>39695</c:v>
                </c:pt>
                <c:pt idx="45">
                  <c:v>39725</c:v>
                </c:pt>
                <c:pt idx="46">
                  <c:v>39756</c:v>
                </c:pt>
                <c:pt idx="47">
                  <c:v>39786</c:v>
                </c:pt>
                <c:pt idx="48">
                  <c:v>39817</c:v>
                </c:pt>
                <c:pt idx="49">
                  <c:v>39848</c:v>
                </c:pt>
                <c:pt idx="50">
                  <c:v>39876</c:v>
                </c:pt>
                <c:pt idx="51">
                  <c:v>39907</c:v>
                </c:pt>
                <c:pt idx="52">
                  <c:v>39937</c:v>
                </c:pt>
                <c:pt idx="53">
                  <c:v>39968</c:v>
                </c:pt>
                <c:pt idx="54">
                  <c:v>39998</c:v>
                </c:pt>
                <c:pt idx="55">
                  <c:v>40029</c:v>
                </c:pt>
                <c:pt idx="56">
                  <c:v>40060</c:v>
                </c:pt>
                <c:pt idx="57">
                  <c:v>40090</c:v>
                </c:pt>
                <c:pt idx="58">
                  <c:v>40121</c:v>
                </c:pt>
                <c:pt idx="59">
                  <c:v>40151</c:v>
                </c:pt>
                <c:pt idx="60">
                  <c:v>40182</c:v>
                </c:pt>
                <c:pt idx="61">
                  <c:v>40213</c:v>
                </c:pt>
                <c:pt idx="62">
                  <c:v>40241</c:v>
                </c:pt>
                <c:pt idx="63">
                  <c:v>40272</c:v>
                </c:pt>
                <c:pt idx="64">
                  <c:v>40302</c:v>
                </c:pt>
                <c:pt idx="65">
                  <c:v>40333</c:v>
                </c:pt>
                <c:pt idx="66">
                  <c:v>40363</c:v>
                </c:pt>
                <c:pt idx="67">
                  <c:v>40394</c:v>
                </c:pt>
                <c:pt idx="68">
                  <c:v>40425</c:v>
                </c:pt>
                <c:pt idx="69">
                  <c:v>40455</c:v>
                </c:pt>
                <c:pt idx="70">
                  <c:v>40486</c:v>
                </c:pt>
                <c:pt idx="71">
                  <c:v>40516</c:v>
                </c:pt>
                <c:pt idx="72">
                  <c:v>40544</c:v>
                </c:pt>
                <c:pt idx="73">
                  <c:v>40575</c:v>
                </c:pt>
                <c:pt idx="74">
                  <c:v>40603</c:v>
                </c:pt>
                <c:pt idx="75">
                  <c:v>40634</c:v>
                </c:pt>
                <c:pt idx="76">
                  <c:v>40664</c:v>
                </c:pt>
                <c:pt idx="77">
                  <c:v>40700</c:v>
                </c:pt>
                <c:pt idx="78">
                  <c:v>40704</c:v>
                </c:pt>
                <c:pt idx="79">
                  <c:v>40708</c:v>
                </c:pt>
                <c:pt idx="80">
                  <c:v>40722</c:v>
                </c:pt>
                <c:pt idx="81">
                  <c:v>40751</c:v>
                </c:pt>
                <c:pt idx="82">
                  <c:v>41146</c:v>
                </c:pt>
                <c:pt idx="83">
                  <c:v>40792</c:v>
                </c:pt>
                <c:pt idx="84">
                  <c:v>40823</c:v>
                </c:pt>
                <c:pt idx="85">
                  <c:v>40869</c:v>
                </c:pt>
                <c:pt idx="86">
                  <c:v>40895</c:v>
                </c:pt>
                <c:pt idx="87">
                  <c:v>40926</c:v>
                </c:pt>
                <c:pt idx="88">
                  <c:v>40946</c:v>
                </c:pt>
                <c:pt idx="89">
                  <c:v>40989</c:v>
                </c:pt>
                <c:pt idx="90">
                  <c:v>41003</c:v>
                </c:pt>
                <c:pt idx="91">
                  <c:v>41052</c:v>
                </c:pt>
                <c:pt idx="92">
                  <c:v>41086</c:v>
                </c:pt>
                <c:pt idx="93">
                  <c:v>41094</c:v>
                </c:pt>
                <c:pt idx="94">
                  <c:v>41122</c:v>
                </c:pt>
                <c:pt idx="95">
                  <c:v>41177</c:v>
                </c:pt>
                <c:pt idx="96">
                  <c:v>41211</c:v>
                </c:pt>
                <c:pt idx="97">
                  <c:v>41220</c:v>
                </c:pt>
                <c:pt idx="98">
                  <c:v>41273</c:v>
                </c:pt>
                <c:pt idx="99">
                  <c:v>41278</c:v>
                </c:pt>
                <c:pt idx="100">
                  <c:v>41306</c:v>
                </c:pt>
                <c:pt idx="101">
                  <c:v>41350</c:v>
                </c:pt>
                <c:pt idx="102">
                  <c:v>41373</c:v>
                </c:pt>
                <c:pt idx="103">
                  <c:v>41402</c:v>
                </c:pt>
                <c:pt idx="104">
                  <c:v>41446</c:v>
                </c:pt>
                <c:pt idx="105">
                  <c:v>41458</c:v>
                </c:pt>
                <c:pt idx="106">
                  <c:v>41488</c:v>
                </c:pt>
                <c:pt idx="107">
                  <c:v>41541</c:v>
                </c:pt>
                <c:pt idx="108">
                  <c:v>41572</c:v>
                </c:pt>
                <c:pt idx="109">
                  <c:v>41600</c:v>
                </c:pt>
                <c:pt idx="110">
                  <c:v>41618</c:v>
                </c:pt>
                <c:pt idx="111">
                  <c:v>41660</c:v>
                </c:pt>
                <c:pt idx="112">
                  <c:v>41683</c:v>
                </c:pt>
                <c:pt idx="113">
                  <c:v>41712</c:v>
                </c:pt>
                <c:pt idx="114">
                  <c:v>41738</c:v>
                </c:pt>
                <c:pt idx="115">
                  <c:v>41780</c:v>
                </c:pt>
                <c:pt idx="116">
                  <c:v>41796</c:v>
                </c:pt>
                <c:pt idx="117">
                  <c:v>41824</c:v>
                </c:pt>
                <c:pt idx="118">
                  <c:v>41868</c:v>
                </c:pt>
                <c:pt idx="119">
                  <c:v>41894</c:v>
                </c:pt>
                <c:pt idx="120">
                  <c:v>41928</c:v>
                </c:pt>
                <c:pt idx="121">
                  <c:v>41956</c:v>
                </c:pt>
                <c:pt idx="122">
                  <c:v>41984</c:v>
                </c:pt>
                <c:pt idx="123">
                  <c:v>42012</c:v>
                </c:pt>
                <c:pt idx="124">
                  <c:v>42038</c:v>
                </c:pt>
                <c:pt idx="125">
                  <c:v>42082</c:v>
                </c:pt>
                <c:pt idx="126">
                  <c:v>42110</c:v>
                </c:pt>
                <c:pt idx="127">
                  <c:v>42126</c:v>
                </c:pt>
                <c:pt idx="128">
                  <c:v>42165</c:v>
                </c:pt>
                <c:pt idx="129">
                  <c:v>42192</c:v>
                </c:pt>
                <c:pt idx="130">
                  <c:v>42220</c:v>
                </c:pt>
                <c:pt idx="131">
                  <c:v>42248</c:v>
                </c:pt>
                <c:pt idx="132">
                  <c:v>42279</c:v>
                </c:pt>
                <c:pt idx="133">
                  <c:v>42309</c:v>
                </c:pt>
                <c:pt idx="134">
                  <c:v>42360</c:v>
                </c:pt>
                <c:pt idx="135">
                  <c:v>42376</c:v>
                </c:pt>
                <c:pt idx="136">
                  <c:v>42418</c:v>
                </c:pt>
                <c:pt idx="137">
                  <c:v>42449</c:v>
                </c:pt>
                <c:pt idx="138">
                  <c:v>42472</c:v>
                </c:pt>
                <c:pt idx="139">
                  <c:v>42500</c:v>
                </c:pt>
                <c:pt idx="140">
                  <c:v>42542</c:v>
                </c:pt>
                <c:pt idx="141">
                  <c:v>42570</c:v>
                </c:pt>
                <c:pt idx="142">
                  <c:v>42599</c:v>
                </c:pt>
                <c:pt idx="143">
                  <c:v>42628</c:v>
                </c:pt>
                <c:pt idx="144">
                  <c:v>42656</c:v>
                </c:pt>
                <c:pt idx="145">
                  <c:v>42687</c:v>
                </c:pt>
                <c:pt idx="146">
                  <c:v>42732</c:v>
                </c:pt>
                <c:pt idx="147">
                  <c:v>42739</c:v>
                </c:pt>
                <c:pt idx="148">
                  <c:v>42768</c:v>
                </c:pt>
                <c:pt idx="149">
                  <c:v>42809</c:v>
                </c:pt>
                <c:pt idx="150">
                  <c:v>42837</c:v>
                </c:pt>
                <c:pt idx="151">
                  <c:v>42872</c:v>
                </c:pt>
                <c:pt idx="152">
                  <c:v>42899</c:v>
                </c:pt>
                <c:pt idx="153">
                  <c:v>42922</c:v>
                </c:pt>
                <c:pt idx="154">
                  <c:v>42962</c:v>
                </c:pt>
                <c:pt idx="155">
                  <c:v>42985</c:v>
                </c:pt>
                <c:pt idx="156">
                  <c:v>43019</c:v>
                </c:pt>
                <c:pt idx="157">
                  <c:v>43053</c:v>
                </c:pt>
                <c:pt idx="158">
                  <c:v>43088</c:v>
                </c:pt>
                <c:pt idx="159">
                  <c:v>43110</c:v>
                </c:pt>
                <c:pt idx="160">
                  <c:v>43133</c:v>
                </c:pt>
                <c:pt idx="161">
                  <c:v>43160</c:v>
                </c:pt>
                <c:pt idx="162">
                  <c:v>43215</c:v>
                </c:pt>
                <c:pt idx="163">
                  <c:v>43242</c:v>
                </c:pt>
                <c:pt idx="164">
                  <c:v>43257</c:v>
                </c:pt>
                <c:pt idx="165">
                  <c:v>43299</c:v>
                </c:pt>
                <c:pt idx="166">
                  <c:v>43314</c:v>
                </c:pt>
                <c:pt idx="167">
                  <c:v>43354</c:v>
                </c:pt>
                <c:pt idx="168">
                  <c:v>43383</c:v>
                </c:pt>
                <c:pt idx="169">
                  <c:v>43424</c:v>
                </c:pt>
                <c:pt idx="170">
                  <c:v>43446</c:v>
                </c:pt>
                <c:pt idx="171">
                  <c:v>43474</c:v>
                </c:pt>
                <c:pt idx="172">
                  <c:v>43503</c:v>
                </c:pt>
                <c:pt idx="173">
                  <c:v>43534</c:v>
                </c:pt>
                <c:pt idx="174">
                  <c:v>43565</c:v>
                </c:pt>
                <c:pt idx="175">
                  <c:v>43586</c:v>
                </c:pt>
                <c:pt idx="176">
                  <c:v>43634</c:v>
                </c:pt>
                <c:pt idx="177">
                  <c:v>43648</c:v>
                </c:pt>
                <c:pt idx="178">
                  <c:v>43684</c:v>
                </c:pt>
                <c:pt idx="179">
                  <c:v>43718</c:v>
                </c:pt>
                <c:pt idx="180">
                  <c:v>43741</c:v>
                </c:pt>
                <c:pt idx="181">
                  <c:v>43770</c:v>
                </c:pt>
                <c:pt idx="182">
                  <c:v>43800</c:v>
                </c:pt>
                <c:pt idx="183">
                  <c:v>43832</c:v>
                </c:pt>
                <c:pt idx="184">
                  <c:v>43879</c:v>
                </c:pt>
                <c:pt idx="185">
                  <c:v>43917</c:v>
                </c:pt>
                <c:pt idx="186">
                  <c:v>43933</c:v>
                </c:pt>
                <c:pt idx="187">
                  <c:v>43954</c:v>
                </c:pt>
                <c:pt idx="188">
                  <c:v>43984</c:v>
                </c:pt>
                <c:pt idx="189">
                  <c:v>44040</c:v>
                </c:pt>
                <c:pt idx="190">
                  <c:v>44068</c:v>
                </c:pt>
                <c:pt idx="191">
                  <c:v>44082</c:v>
                </c:pt>
                <c:pt idx="192">
                  <c:v>44105</c:v>
                </c:pt>
                <c:pt idx="193">
                  <c:v>44146</c:v>
                </c:pt>
                <c:pt idx="194">
                  <c:v>44180</c:v>
                </c:pt>
                <c:pt idx="195">
                  <c:v>44198</c:v>
                </c:pt>
                <c:pt idx="196">
                  <c:v>44233</c:v>
                </c:pt>
                <c:pt idx="197">
                  <c:v>44262</c:v>
                </c:pt>
                <c:pt idx="198">
                  <c:v>44306</c:v>
                </c:pt>
                <c:pt idx="199">
                  <c:v>44326</c:v>
                </c:pt>
                <c:pt idx="200">
                  <c:v>44348</c:v>
                </c:pt>
                <c:pt idx="201">
                  <c:v>44380</c:v>
                </c:pt>
                <c:pt idx="202">
                  <c:v>44418</c:v>
                </c:pt>
                <c:pt idx="203">
                  <c:v>44450</c:v>
                </c:pt>
                <c:pt idx="204">
                  <c:v>44472</c:v>
                </c:pt>
                <c:pt idx="205">
                  <c:v>44502</c:v>
                </c:pt>
                <c:pt idx="206">
                  <c:v>44538</c:v>
                </c:pt>
                <c:pt idx="207">
                  <c:v>44567</c:v>
                </c:pt>
                <c:pt idx="208">
                  <c:v>44599</c:v>
                </c:pt>
                <c:pt idx="209">
                  <c:v>44628</c:v>
                </c:pt>
                <c:pt idx="210">
                  <c:v>44637</c:v>
                </c:pt>
                <c:pt idx="211">
                  <c:v>44656</c:v>
                </c:pt>
                <c:pt idx="212">
                  <c:v>44667</c:v>
                </c:pt>
                <c:pt idx="213">
                  <c:v>44684</c:v>
                </c:pt>
                <c:pt idx="214">
                  <c:v>44698</c:v>
                </c:pt>
                <c:pt idx="215">
                  <c:v>44712</c:v>
                </c:pt>
                <c:pt idx="216">
                  <c:v>44735</c:v>
                </c:pt>
                <c:pt idx="217">
                  <c:v>44740</c:v>
                </c:pt>
                <c:pt idx="218">
                  <c:v>44764</c:v>
                </c:pt>
                <c:pt idx="219">
                  <c:v>44770</c:v>
                </c:pt>
                <c:pt idx="220">
                  <c:v>44784</c:v>
                </c:pt>
                <c:pt idx="221">
                  <c:v>44810</c:v>
                </c:pt>
                <c:pt idx="222">
                  <c:v>44853</c:v>
                </c:pt>
                <c:pt idx="223">
                  <c:v>44868</c:v>
                </c:pt>
                <c:pt idx="224">
                  <c:v>44896</c:v>
                </c:pt>
                <c:pt idx="225">
                  <c:v>44941</c:v>
                </c:pt>
                <c:pt idx="226">
                  <c:v>44962</c:v>
                </c:pt>
                <c:pt idx="227">
                  <c:v>44989</c:v>
                </c:pt>
                <c:pt idx="228">
                  <c:v>45031</c:v>
                </c:pt>
                <c:pt idx="229">
                  <c:v>45064</c:v>
                </c:pt>
                <c:pt idx="230">
                  <c:v>45092</c:v>
                </c:pt>
                <c:pt idx="231">
                  <c:v>45120</c:v>
                </c:pt>
                <c:pt idx="232">
                  <c:v>45155</c:v>
                </c:pt>
                <c:pt idx="233">
                  <c:v>45170</c:v>
                </c:pt>
                <c:pt idx="234">
                  <c:v>45200</c:v>
                </c:pt>
                <c:pt idx="235">
                  <c:v>45246</c:v>
                </c:pt>
                <c:pt idx="236">
                  <c:v>45283</c:v>
                </c:pt>
                <c:pt idx="237">
                  <c:v>45295</c:v>
                </c:pt>
                <c:pt idx="238">
                  <c:v>45312</c:v>
                </c:pt>
                <c:pt idx="239">
                  <c:v>45344</c:v>
                </c:pt>
                <c:pt idx="240">
                  <c:v>45375</c:v>
                </c:pt>
                <c:pt idx="241">
                  <c:v>45401</c:v>
                </c:pt>
                <c:pt idx="242">
                  <c:v>45428</c:v>
                </c:pt>
                <c:pt idx="243">
                  <c:v>45473</c:v>
                </c:pt>
                <c:pt idx="244">
                  <c:v>45491</c:v>
                </c:pt>
                <c:pt idx="245">
                  <c:v>45507</c:v>
                </c:pt>
                <c:pt idx="246">
                  <c:v>45541</c:v>
                </c:pt>
                <c:pt idx="247">
                  <c:v>45578</c:v>
                </c:pt>
                <c:pt idx="248">
                  <c:v>45614</c:v>
                </c:pt>
                <c:pt idx="249">
                  <c:v>45643</c:v>
                </c:pt>
                <c:pt idx="250">
                  <c:v>45675</c:v>
                </c:pt>
                <c:pt idx="251">
                  <c:v>45690</c:v>
                </c:pt>
                <c:pt idx="252">
                  <c:v>45722</c:v>
                </c:pt>
                <c:pt idx="253">
                  <c:v>45764</c:v>
                </c:pt>
                <c:pt idx="254">
                  <c:v>45801</c:v>
                </c:pt>
                <c:pt idx="255">
                  <c:v>45815</c:v>
                </c:pt>
              </c:numCache>
            </c:numRef>
          </c:xVal>
          <c:yVal>
            <c:numRef>
              <c:f>'Cunc Antes Choap (2AS)'!$H$2:$H$257</c:f>
              <c:numCache>
                <c:formatCode>General</c:formatCode>
                <c:ptCount val="256"/>
                <c:pt idx="0">
                  <c:v>17</c:v>
                </c:pt>
                <c:pt idx="1">
                  <c:v>2</c:v>
                </c:pt>
                <c:pt idx="2">
                  <c:v>2</c:v>
                </c:pt>
                <c:pt idx="3">
                  <c:v>13</c:v>
                </c:pt>
                <c:pt idx="4">
                  <c:v>80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17</c:v>
                </c:pt>
                <c:pt idx="15">
                  <c:v>13</c:v>
                </c:pt>
                <c:pt idx="18">
                  <c:v>6.8</c:v>
                </c:pt>
                <c:pt idx="19">
                  <c:v>4.5</c:v>
                </c:pt>
                <c:pt idx="20">
                  <c:v>49</c:v>
                </c:pt>
                <c:pt idx="21">
                  <c:v>22</c:v>
                </c:pt>
                <c:pt idx="22">
                  <c:v>1.8</c:v>
                </c:pt>
                <c:pt idx="23">
                  <c:v>1.8</c:v>
                </c:pt>
                <c:pt idx="24">
                  <c:v>21</c:v>
                </c:pt>
                <c:pt idx="25">
                  <c:v>23</c:v>
                </c:pt>
                <c:pt idx="26">
                  <c:v>33</c:v>
                </c:pt>
                <c:pt idx="27">
                  <c:v>7.8</c:v>
                </c:pt>
                <c:pt idx="28">
                  <c:v>49</c:v>
                </c:pt>
                <c:pt idx="30">
                  <c:v>1.8</c:v>
                </c:pt>
                <c:pt idx="31">
                  <c:v>1.8</c:v>
                </c:pt>
                <c:pt idx="32">
                  <c:v>1.8</c:v>
                </c:pt>
                <c:pt idx="33">
                  <c:v>4.5</c:v>
                </c:pt>
                <c:pt idx="34">
                  <c:v>1.8</c:v>
                </c:pt>
                <c:pt idx="35">
                  <c:v>33</c:v>
                </c:pt>
                <c:pt idx="36">
                  <c:v>1.8</c:v>
                </c:pt>
                <c:pt idx="37">
                  <c:v>1.8</c:v>
                </c:pt>
                <c:pt idx="38">
                  <c:v>4.5</c:v>
                </c:pt>
                <c:pt idx="39">
                  <c:v>1.8</c:v>
                </c:pt>
                <c:pt idx="40">
                  <c:v>2</c:v>
                </c:pt>
                <c:pt idx="41">
                  <c:v>2</c:v>
                </c:pt>
                <c:pt idx="42">
                  <c:v>1.8</c:v>
                </c:pt>
                <c:pt idx="43">
                  <c:v>2</c:v>
                </c:pt>
                <c:pt idx="44">
                  <c:v>2</c:v>
                </c:pt>
                <c:pt idx="45">
                  <c:v>1.8</c:v>
                </c:pt>
                <c:pt idx="46">
                  <c:v>2</c:v>
                </c:pt>
                <c:pt idx="47">
                  <c:v>2</c:v>
                </c:pt>
                <c:pt idx="48">
                  <c:v>0</c:v>
                </c:pt>
                <c:pt idx="49">
                  <c:v>4</c:v>
                </c:pt>
                <c:pt idx="50">
                  <c:v>2</c:v>
                </c:pt>
                <c:pt idx="51">
                  <c:v>13</c:v>
                </c:pt>
                <c:pt idx="52">
                  <c:v>6.8</c:v>
                </c:pt>
                <c:pt idx="53">
                  <c:v>11</c:v>
                </c:pt>
                <c:pt idx="54">
                  <c:v>17</c:v>
                </c:pt>
                <c:pt idx="55">
                  <c:v>1.8</c:v>
                </c:pt>
                <c:pt idx="56">
                  <c:v>2</c:v>
                </c:pt>
                <c:pt idx="57">
                  <c:v>23</c:v>
                </c:pt>
                <c:pt idx="58">
                  <c:v>1.8</c:v>
                </c:pt>
                <c:pt idx="59">
                  <c:v>1.8</c:v>
                </c:pt>
                <c:pt idx="60">
                  <c:v>2</c:v>
                </c:pt>
                <c:pt idx="61">
                  <c:v>7.8</c:v>
                </c:pt>
                <c:pt idx="62">
                  <c:v>11</c:v>
                </c:pt>
                <c:pt idx="63">
                  <c:v>17</c:v>
                </c:pt>
                <c:pt idx="64">
                  <c:v>130</c:v>
                </c:pt>
                <c:pt idx="65">
                  <c:v>4.5</c:v>
                </c:pt>
                <c:pt idx="66">
                  <c:v>2</c:v>
                </c:pt>
                <c:pt idx="67">
                  <c:v>4.5</c:v>
                </c:pt>
                <c:pt idx="68">
                  <c:v>1.8</c:v>
                </c:pt>
                <c:pt idx="69">
                  <c:v>4.5</c:v>
                </c:pt>
                <c:pt idx="70">
                  <c:v>13</c:v>
                </c:pt>
                <c:pt idx="71">
                  <c:v>7.8</c:v>
                </c:pt>
                <c:pt idx="77">
                  <c:v>140</c:v>
                </c:pt>
                <c:pt idx="79">
                  <c:v>1.8</c:v>
                </c:pt>
                <c:pt idx="80">
                  <c:v>2</c:v>
                </c:pt>
                <c:pt idx="81">
                  <c:v>1.8</c:v>
                </c:pt>
                <c:pt idx="82">
                  <c:v>1.8</c:v>
                </c:pt>
                <c:pt idx="83">
                  <c:v>1.8</c:v>
                </c:pt>
                <c:pt idx="84">
                  <c:v>1.8</c:v>
                </c:pt>
                <c:pt idx="85">
                  <c:v>23</c:v>
                </c:pt>
                <c:pt idx="86">
                  <c:v>1.8</c:v>
                </c:pt>
                <c:pt idx="87">
                  <c:v>1.8</c:v>
                </c:pt>
                <c:pt idx="88">
                  <c:v>1.8</c:v>
                </c:pt>
                <c:pt idx="89">
                  <c:v>2</c:v>
                </c:pt>
                <c:pt idx="90">
                  <c:v>280</c:v>
                </c:pt>
                <c:pt idx="91">
                  <c:v>11</c:v>
                </c:pt>
                <c:pt idx="92">
                  <c:v>2</c:v>
                </c:pt>
                <c:pt idx="93">
                  <c:v>13</c:v>
                </c:pt>
                <c:pt idx="94">
                  <c:v>1.8</c:v>
                </c:pt>
                <c:pt idx="95">
                  <c:v>1.8</c:v>
                </c:pt>
                <c:pt idx="96">
                  <c:v>1.8</c:v>
                </c:pt>
                <c:pt idx="97">
                  <c:v>2</c:v>
                </c:pt>
                <c:pt idx="98">
                  <c:v>1.8</c:v>
                </c:pt>
                <c:pt idx="99">
                  <c:v>2</c:v>
                </c:pt>
                <c:pt idx="100">
                  <c:v>130</c:v>
                </c:pt>
                <c:pt idx="101">
                  <c:v>1.8</c:v>
                </c:pt>
                <c:pt idx="102">
                  <c:v>8</c:v>
                </c:pt>
                <c:pt idx="103">
                  <c:v>4.5</c:v>
                </c:pt>
                <c:pt idx="104">
                  <c:v>1.8</c:v>
                </c:pt>
                <c:pt idx="105">
                  <c:v>1.8</c:v>
                </c:pt>
                <c:pt idx="106">
                  <c:v>4.5</c:v>
                </c:pt>
                <c:pt idx="107">
                  <c:v>1.8</c:v>
                </c:pt>
                <c:pt idx="108">
                  <c:v>17</c:v>
                </c:pt>
                <c:pt idx="109">
                  <c:v>46</c:v>
                </c:pt>
                <c:pt idx="110">
                  <c:v>79</c:v>
                </c:pt>
                <c:pt idx="111">
                  <c:v>350</c:v>
                </c:pt>
                <c:pt idx="112">
                  <c:v>23</c:v>
                </c:pt>
                <c:pt idx="113">
                  <c:v>1.8</c:v>
                </c:pt>
                <c:pt idx="114">
                  <c:v>79</c:v>
                </c:pt>
                <c:pt idx="115">
                  <c:v>79</c:v>
                </c:pt>
                <c:pt idx="116">
                  <c:v>46</c:v>
                </c:pt>
                <c:pt idx="117">
                  <c:v>6.8</c:v>
                </c:pt>
                <c:pt idx="118">
                  <c:v>1.8</c:v>
                </c:pt>
                <c:pt idx="119">
                  <c:v>1.8</c:v>
                </c:pt>
                <c:pt idx="120">
                  <c:v>7.8</c:v>
                </c:pt>
                <c:pt idx="121">
                  <c:v>27</c:v>
                </c:pt>
                <c:pt idx="122">
                  <c:v>33</c:v>
                </c:pt>
                <c:pt idx="123">
                  <c:v>1.8</c:v>
                </c:pt>
                <c:pt idx="124">
                  <c:v>1.8</c:v>
                </c:pt>
                <c:pt idx="125">
                  <c:v>79</c:v>
                </c:pt>
                <c:pt idx="126">
                  <c:v>23</c:v>
                </c:pt>
                <c:pt idx="127">
                  <c:v>1.8</c:v>
                </c:pt>
                <c:pt idx="128">
                  <c:v>1.8</c:v>
                </c:pt>
                <c:pt idx="129">
                  <c:v>17</c:v>
                </c:pt>
                <c:pt idx="130">
                  <c:v>4.5</c:v>
                </c:pt>
                <c:pt idx="131">
                  <c:v>23</c:v>
                </c:pt>
                <c:pt idx="132">
                  <c:v>49</c:v>
                </c:pt>
                <c:pt idx="133">
                  <c:v>4.5</c:v>
                </c:pt>
                <c:pt idx="134">
                  <c:v>13</c:v>
                </c:pt>
                <c:pt idx="135">
                  <c:v>23</c:v>
                </c:pt>
                <c:pt idx="136">
                  <c:v>49</c:v>
                </c:pt>
                <c:pt idx="137">
                  <c:v>1.8</c:v>
                </c:pt>
                <c:pt idx="138">
                  <c:v>170</c:v>
                </c:pt>
                <c:pt idx="139">
                  <c:v>33</c:v>
                </c:pt>
                <c:pt idx="140">
                  <c:v>49</c:v>
                </c:pt>
                <c:pt idx="141">
                  <c:v>2</c:v>
                </c:pt>
                <c:pt idx="142">
                  <c:v>23</c:v>
                </c:pt>
                <c:pt idx="143">
                  <c:v>1.8</c:v>
                </c:pt>
                <c:pt idx="144">
                  <c:v>7.8</c:v>
                </c:pt>
                <c:pt idx="145">
                  <c:v>11</c:v>
                </c:pt>
                <c:pt idx="146">
                  <c:v>1300</c:v>
                </c:pt>
                <c:pt idx="147">
                  <c:v>4.5</c:v>
                </c:pt>
                <c:pt idx="148">
                  <c:v>17</c:v>
                </c:pt>
                <c:pt idx="149">
                  <c:v>130</c:v>
                </c:pt>
                <c:pt idx="150">
                  <c:v>79</c:v>
                </c:pt>
                <c:pt idx="151">
                  <c:v>1.8</c:v>
                </c:pt>
                <c:pt idx="152">
                  <c:v>14</c:v>
                </c:pt>
                <c:pt idx="153">
                  <c:v>130</c:v>
                </c:pt>
                <c:pt idx="154">
                  <c:v>240</c:v>
                </c:pt>
                <c:pt idx="155">
                  <c:v>140</c:v>
                </c:pt>
                <c:pt idx="156">
                  <c:v>23</c:v>
                </c:pt>
                <c:pt idx="157">
                  <c:v>170</c:v>
                </c:pt>
                <c:pt idx="158">
                  <c:v>32</c:v>
                </c:pt>
                <c:pt idx="159">
                  <c:v>540</c:v>
                </c:pt>
                <c:pt idx="160">
                  <c:v>240</c:v>
                </c:pt>
                <c:pt idx="161">
                  <c:v>11</c:v>
                </c:pt>
                <c:pt idx="162">
                  <c:v>13</c:v>
                </c:pt>
                <c:pt idx="163">
                  <c:v>17</c:v>
                </c:pt>
                <c:pt idx="164">
                  <c:v>2</c:v>
                </c:pt>
                <c:pt idx="165">
                  <c:v>23</c:v>
                </c:pt>
                <c:pt idx="166">
                  <c:v>1.8</c:v>
                </c:pt>
                <c:pt idx="167">
                  <c:v>1.8</c:v>
                </c:pt>
                <c:pt idx="168">
                  <c:v>33</c:v>
                </c:pt>
                <c:pt idx="169">
                  <c:v>13</c:v>
                </c:pt>
                <c:pt idx="170">
                  <c:v>1.8</c:v>
                </c:pt>
                <c:pt idx="171">
                  <c:v>1.8</c:v>
                </c:pt>
                <c:pt idx="172">
                  <c:v>4.5</c:v>
                </c:pt>
                <c:pt idx="173">
                  <c:v>1.8</c:v>
                </c:pt>
                <c:pt idx="174">
                  <c:v>1.8</c:v>
                </c:pt>
                <c:pt idx="175">
                  <c:v>1.8</c:v>
                </c:pt>
                <c:pt idx="176">
                  <c:v>1.8</c:v>
                </c:pt>
                <c:pt idx="177">
                  <c:v>1.8</c:v>
                </c:pt>
                <c:pt idx="178">
                  <c:v>1.8</c:v>
                </c:pt>
                <c:pt idx="179">
                  <c:v>1.8</c:v>
                </c:pt>
                <c:pt idx="180">
                  <c:v>11</c:v>
                </c:pt>
                <c:pt idx="181">
                  <c:v>1.8</c:v>
                </c:pt>
                <c:pt idx="182">
                  <c:v>1.8</c:v>
                </c:pt>
                <c:pt idx="183">
                  <c:v>4.5</c:v>
                </c:pt>
                <c:pt idx="184">
                  <c:v>1.8</c:v>
                </c:pt>
                <c:pt idx="185">
                  <c:v>1.8</c:v>
                </c:pt>
                <c:pt idx="186">
                  <c:v>13</c:v>
                </c:pt>
                <c:pt idx="187">
                  <c:v>1.8</c:v>
                </c:pt>
                <c:pt idx="188">
                  <c:v>1.8</c:v>
                </c:pt>
                <c:pt idx="189">
                  <c:v>1.8</c:v>
                </c:pt>
                <c:pt idx="190">
                  <c:v>1.8</c:v>
                </c:pt>
                <c:pt idx="191">
                  <c:v>2</c:v>
                </c:pt>
                <c:pt idx="192">
                  <c:v>2</c:v>
                </c:pt>
                <c:pt idx="193">
                  <c:v>33</c:v>
                </c:pt>
                <c:pt idx="194">
                  <c:v>33</c:v>
                </c:pt>
                <c:pt idx="195">
                  <c:v>1.8</c:v>
                </c:pt>
                <c:pt idx="196">
                  <c:v>79</c:v>
                </c:pt>
                <c:pt idx="197">
                  <c:v>94</c:v>
                </c:pt>
                <c:pt idx="198">
                  <c:v>79</c:v>
                </c:pt>
                <c:pt idx="199">
                  <c:v>1.8</c:v>
                </c:pt>
                <c:pt idx="200">
                  <c:v>1.8</c:v>
                </c:pt>
                <c:pt idx="201">
                  <c:v>2</c:v>
                </c:pt>
                <c:pt idx="202">
                  <c:v>2</c:v>
                </c:pt>
                <c:pt idx="203">
                  <c:v>11</c:v>
                </c:pt>
                <c:pt idx="204">
                  <c:v>4.5</c:v>
                </c:pt>
                <c:pt idx="205">
                  <c:v>33</c:v>
                </c:pt>
                <c:pt idx="206">
                  <c:v>110</c:v>
                </c:pt>
                <c:pt idx="207">
                  <c:v>220</c:v>
                </c:pt>
                <c:pt idx="208">
                  <c:v>33</c:v>
                </c:pt>
                <c:pt idx="221">
                  <c:v>1.8</c:v>
                </c:pt>
                <c:pt idx="222">
                  <c:v>1.8</c:v>
                </c:pt>
                <c:pt idx="223">
                  <c:v>11</c:v>
                </c:pt>
                <c:pt idx="224">
                  <c:v>1.8</c:v>
                </c:pt>
                <c:pt idx="225">
                  <c:v>70</c:v>
                </c:pt>
                <c:pt idx="231">
                  <c:v>7.8</c:v>
                </c:pt>
                <c:pt idx="232">
                  <c:v>1.8</c:v>
                </c:pt>
                <c:pt idx="233">
                  <c:v>2</c:v>
                </c:pt>
                <c:pt idx="234">
                  <c:v>490</c:v>
                </c:pt>
                <c:pt idx="235">
                  <c:v>23</c:v>
                </c:pt>
                <c:pt idx="236">
                  <c:v>7.8</c:v>
                </c:pt>
                <c:pt idx="243">
                  <c:v>330</c:v>
                </c:pt>
                <c:pt idx="244">
                  <c:v>11</c:v>
                </c:pt>
                <c:pt idx="245">
                  <c:v>1.8</c:v>
                </c:pt>
                <c:pt idx="246">
                  <c:v>1.8</c:v>
                </c:pt>
                <c:pt idx="247">
                  <c:v>33</c:v>
                </c:pt>
                <c:pt idx="248">
                  <c:v>23</c:v>
                </c:pt>
                <c:pt idx="249">
                  <c:v>130</c:v>
                </c:pt>
                <c:pt idx="250">
                  <c:v>330</c:v>
                </c:pt>
                <c:pt idx="251">
                  <c:v>1.8</c:v>
                </c:pt>
                <c:pt idx="252">
                  <c:v>230</c:v>
                </c:pt>
                <c:pt idx="253">
                  <c:v>23</c:v>
                </c:pt>
                <c:pt idx="254">
                  <c:v>33</c:v>
                </c:pt>
                <c:pt idx="255">
                  <c:v>79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505-4E3A-A22D-C69D2AA118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71973792"/>
        <c:axId val="1"/>
      </c:scatterChart>
      <c:dateAx>
        <c:axId val="571973792"/>
        <c:scaling>
          <c:orientation val="minMax"/>
          <c:max val="46023"/>
        </c:scaling>
        <c:delete val="0"/>
        <c:axPos val="b"/>
        <c:numFmt formatCode="mmm\-yy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1"/>
        <c:crosses val="autoZero"/>
        <c:auto val="1"/>
        <c:lblOffset val="100"/>
        <c:baseTimeUnit val="days"/>
        <c:majorUnit val="1"/>
        <c:majorTimeUnit val="years"/>
        <c:minorUnit val="13"/>
        <c:minorTimeUnit val="days"/>
      </c:date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s-CL"/>
                  <a:t>Coliformes Fecales (NMP/100 ml)</a:t>
                </a:r>
              </a:p>
            </c:rich>
          </c:tx>
          <c:layout>
            <c:manualLayout>
              <c:xMode val="edge"/>
              <c:yMode val="edge"/>
              <c:x val="1.3358836851801869E-2"/>
              <c:y val="0.20101975410968365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cross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CL"/>
          </a:p>
        </c:txPr>
        <c:crossAx val="571973792"/>
        <c:crosses val="autoZero"/>
        <c:crossBetween val="between"/>
        <c:majorUnit val="200"/>
        <c:minorUnit val="100"/>
      </c:valAx>
      <c:spPr>
        <a:solidFill>
          <a:schemeClr val="bg1"/>
        </a:solidFill>
        <a:ln w="12700">
          <a:solidFill>
            <a:srgbClr val="808080"/>
          </a:solidFill>
          <a:prstDash val="solid"/>
        </a:ln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23572643263342083"/>
          <c:y val="0.87347326020948246"/>
          <c:w val="0.52806756085444606"/>
          <c:h val="0.10985191324768617"/>
        </c:manualLayout>
      </c:layout>
      <c:overlay val="0"/>
      <c:spPr>
        <a:ln>
          <a:solidFill>
            <a:schemeClr val="tx1">
              <a:lumMod val="65000"/>
              <a:lumOff val="35000"/>
            </a:schemeClr>
          </a:solidFill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CL"/>
        </a:p>
      </c:txPr>
    </c:legend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CL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F8F2A3-FC97-4C6C-9AF8-3EB29E54B03B}" type="datetimeFigureOut">
              <a:rPr lang="es-CL" smtClean="0"/>
              <a:t>13-10-2025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BC8C72-2B71-48B3-9D31-E0327F88325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1534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BC8C72-2B71-48B3-9D31-E0327F88325C}" type="slidenum">
              <a:rPr lang="es-CL" smtClean="0"/>
              <a:t>15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4483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BC8C72-2B71-48B3-9D31-E0327F88325C}" type="slidenum">
              <a:rPr lang="es-CL" smtClean="0"/>
              <a:t>21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4136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0844" y="3264725"/>
            <a:ext cx="10370311" cy="1694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625732" y="87548"/>
            <a:ext cx="11566267" cy="11089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292100"/>
            <a:ext cx="10358120" cy="6965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8366759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Superficial</a:t>
            </a:r>
            <a:endParaRPr sz="60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Cuncumén </a:t>
            </a:r>
            <a:r>
              <a:rPr sz="2400" spc="-10" dirty="0">
                <a:solidFill>
                  <a:srgbClr val="888888"/>
                </a:solidFill>
                <a:latin typeface="Calibri"/>
                <a:cs typeface="Calibri"/>
              </a:rPr>
              <a:t>antes</a:t>
            </a:r>
            <a:r>
              <a:rPr sz="2400" spc="-2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400" spc="-5" dirty="0" err="1">
                <a:solidFill>
                  <a:srgbClr val="888888"/>
                </a:solidFill>
                <a:latin typeface="Calibri"/>
                <a:cs typeface="Calibri"/>
              </a:rPr>
              <a:t>Choapa</a:t>
            </a:r>
            <a:r>
              <a:rPr lang="es-CL" sz="2400" spc="-5" dirty="0">
                <a:solidFill>
                  <a:srgbClr val="888888"/>
                </a:solidFill>
                <a:latin typeface="Calibri"/>
                <a:cs typeface="Calibri"/>
              </a:rPr>
              <a:t> (1AM8)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923B4C6-35F3-5DC8-13B3-F8C5E62D91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E3A66-544D-A6C7-92FD-5A39E70C0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958E9A-E5DD-2C07-F45A-549A2930C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Cuncumén </a:t>
            </a:r>
            <a:r>
              <a:rPr lang="es-CL" spc="-45" dirty="0"/>
              <a:t>antes</a:t>
            </a:r>
            <a:r>
              <a:rPr lang="es-CL" spc="-204" dirty="0"/>
              <a:t> </a:t>
            </a:r>
            <a:r>
              <a:rPr lang="es-CL" spc="-35" dirty="0"/>
              <a:t>Choapa </a:t>
            </a:r>
            <a:r>
              <a:rPr lang="es-CL" sz="4400" spc="-5" dirty="0">
                <a:solidFill>
                  <a:srgbClr val="888888"/>
                </a:solidFill>
                <a:latin typeface="Calibri"/>
                <a:cs typeface="Calibri"/>
              </a:rPr>
              <a:t>(2AS)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636F65A-5DCD-9D56-16FA-10E3ACF532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6E186E9E-07C1-4AD9-8044-4F8A1A9C28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1536677"/>
              </p:ext>
            </p:extLst>
          </p:nvPr>
        </p:nvGraphicFramePr>
        <p:xfrm>
          <a:off x="609600" y="1605491"/>
          <a:ext cx="10972800" cy="4795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34860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A9332-89DD-561E-FB3F-6B4BD0833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E6085D-29C4-E951-B48F-A57B45FF4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Cuncumén </a:t>
            </a:r>
            <a:r>
              <a:rPr lang="es-CL" spc="-45" dirty="0"/>
              <a:t>antes</a:t>
            </a:r>
            <a:r>
              <a:rPr lang="es-CL" spc="-204" dirty="0"/>
              <a:t> </a:t>
            </a:r>
            <a:r>
              <a:rPr lang="es-CL" spc="-35" dirty="0"/>
              <a:t>Choapa </a:t>
            </a:r>
            <a:r>
              <a:rPr lang="es-CL" sz="4400" spc="-5" dirty="0">
                <a:solidFill>
                  <a:srgbClr val="888888"/>
                </a:solidFill>
                <a:latin typeface="Calibri"/>
                <a:cs typeface="Calibri"/>
              </a:rPr>
              <a:t>(2AS)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8584CDD6-42CA-1D50-22D9-A9A28D6AE6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id="{5FBBCD2D-EFD8-4536-B4D2-3FA9C48D77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4575303"/>
              </p:ext>
            </p:extLst>
          </p:nvPr>
        </p:nvGraphicFramePr>
        <p:xfrm>
          <a:off x="609600" y="1619778"/>
          <a:ext cx="10972800" cy="4781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6720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A5F73-AB4C-2802-EAC8-31E55F36C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7BD8F-4709-1E6F-CF10-7BA3879B9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Cuncumén </a:t>
            </a:r>
            <a:r>
              <a:rPr lang="es-CL" spc="-45" dirty="0"/>
              <a:t>antes</a:t>
            </a:r>
            <a:r>
              <a:rPr lang="es-CL" spc="-204" dirty="0"/>
              <a:t> </a:t>
            </a:r>
            <a:r>
              <a:rPr lang="es-CL" spc="-35" dirty="0"/>
              <a:t>Choapa </a:t>
            </a:r>
            <a:r>
              <a:rPr lang="es-CL" sz="4400" spc="-5" dirty="0">
                <a:solidFill>
                  <a:srgbClr val="888888"/>
                </a:solidFill>
                <a:latin typeface="Calibri"/>
                <a:cs typeface="Calibri"/>
              </a:rPr>
              <a:t>(2AS)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E0F0636-9459-18FA-E120-85A6BFDCDD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5">
            <a:extLst>
              <a:ext uri="{FF2B5EF4-FFF2-40B4-BE49-F238E27FC236}">
                <a16:creationId xmlns:a16="http://schemas.microsoft.com/office/drawing/2014/main" id="{E2B5A9E9-9413-447C-86E1-1AD4CBCB65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1805543"/>
              </p:ext>
            </p:extLst>
          </p:nvPr>
        </p:nvGraphicFramePr>
        <p:xfrm>
          <a:off x="609600" y="1625070"/>
          <a:ext cx="10972800" cy="4775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77345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8366759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Superficial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Choapa </a:t>
            </a:r>
            <a:r>
              <a:rPr sz="2400" spc="-10" dirty="0">
                <a:solidFill>
                  <a:srgbClr val="888888"/>
                </a:solidFill>
                <a:latin typeface="Calibri"/>
                <a:cs typeface="Calibri"/>
              </a:rPr>
              <a:t>antes</a:t>
            </a:r>
            <a:r>
              <a:rPr sz="2400" spc="-1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Cuncumén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8E1AC4C-899E-36AA-8998-993D1907484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076C9A1-222B-4025-A53B-8DA371563467}"/>
              </a:ext>
            </a:extLst>
          </p:cNvPr>
          <p:cNvSpPr txBox="1">
            <a:spLocks/>
          </p:cNvSpPr>
          <p:nvPr/>
        </p:nvSpPr>
        <p:spPr>
          <a:xfrm>
            <a:off x="916939" y="292100"/>
            <a:ext cx="55162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Choapa </a:t>
            </a:r>
            <a:r>
              <a:rPr lang="es-CL" kern="0" spc="-45"/>
              <a:t>antes</a:t>
            </a:r>
            <a:r>
              <a:rPr lang="es-CL" kern="0" spc="-210"/>
              <a:t> </a:t>
            </a:r>
            <a:r>
              <a:rPr lang="es-CL" kern="0" spc="-40"/>
              <a:t>Cuncumén</a:t>
            </a:r>
            <a:endParaRPr lang="es-CL" kern="0" spc="-4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9BFCE2D-0E38-F1EB-5D19-933DF93D45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9C3F2C61-8702-4446-B1A5-D542A18559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1876945"/>
              </p:ext>
            </p:extLst>
          </p:nvPr>
        </p:nvGraphicFramePr>
        <p:xfrm>
          <a:off x="609600" y="1515004"/>
          <a:ext cx="10972800" cy="4885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45269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076C9A1-222B-4025-A53B-8DA371563467}"/>
              </a:ext>
            </a:extLst>
          </p:cNvPr>
          <p:cNvSpPr txBox="1">
            <a:spLocks/>
          </p:cNvSpPr>
          <p:nvPr/>
        </p:nvSpPr>
        <p:spPr>
          <a:xfrm>
            <a:off x="916939" y="292100"/>
            <a:ext cx="55162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 dirty="0"/>
              <a:t>Choapa </a:t>
            </a:r>
            <a:r>
              <a:rPr lang="es-CL" kern="0" spc="-45" dirty="0"/>
              <a:t>antes</a:t>
            </a:r>
            <a:r>
              <a:rPr lang="es-CL" kern="0" spc="-210" dirty="0"/>
              <a:t> </a:t>
            </a:r>
            <a:r>
              <a:rPr lang="es-CL" kern="0" spc="-40" dirty="0"/>
              <a:t>Cuncumén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DB5B9D1-B5C5-79EC-0E1F-1FB25C0E43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FCD04C3A-8B55-4E4A-B216-7997D40877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6768542"/>
              </p:ext>
            </p:extLst>
          </p:nvPr>
        </p:nvGraphicFramePr>
        <p:xfrm>
          <a:off x="609600" y="1521883"/>
          <a:ext cx="10972800" cy="4878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5715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076C9A1-222B-4025-A53B-8DA371563467}"/>
              </a:ext>
            </a:extLst>
          </p:cNvPr>
          <p:cNvSpPr txBox="1">
            <a:spLocks/>
          </p:cNvSpPr>
          <p:nvPr/>
        </p:nvSpPr>
        <p:spPr>
          <a:xfrm>
            <a:off x="916939" y="292100"/>
            <a:ext cx="55162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Choapa </a:t>
            </a:r>
            <a:r>
              <a:rPr lang="es-CL" kern="0" spc="-45"/>
              <a:t>antes</a:t>
            </a:r>
            <a:r>
              <a:rPr lang="es-CL" kern="0" spc="-210"/>
              <a:t> </a:t>
            </a:r>
            <a:r>
              <a:rPr lang="es-CL" kern="0" spc="-40"/>
              <a:t>Cuncumén</a:t>
            </a:r>
            <a:endParaRPr lang="es-CL" kern="0" spc="-4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39C78F7-AEAE-416F-C68E-6A84BB863B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4">
            <a:extLst>
              <a:ext uri="{FF2B5EF4-FFF2-40B4-BE49-F238E27FC236}">
                <a16:creationId xmlns:a16="http://schemas.microsoft.com/office/drawing/2014/main" id="{A9F7753C-6CD3-469D-B49B-7241C9317A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80913894"/>
              </p:ext>
            </p:extLst>
          </p:nvPr>
        </p:nvGraphicFramePr>
        <p:xfrm>
          <a:off x="609600" y="1521883"/>
          <a:ext cx="10972800" cy="4878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5472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076C9A1-222B-4025-A53B-8DA371563467}"/>
              </a:ext>
            </a:extLst>
          </p:cNvPr>
          <p:cNvSpPr txBox="1">
            <a:spLocks/>
          </p:cNvSpPr>
          <p:nvPr/>
        </p:nvSpPr>
        <p:spPr>
          <a:xfrm>
            <a:off x="916939" y="292100"/>
            <a:ext cx="55162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Choapa </a:t>
            </a:r>
            <a:r>
              <a:rPr lang="es-CL" kern="0" spc="-45"/>
              <a:t>antes</a:t>
            </a:r>
            <a:r>
              <a:rPr lang="es-CL" kern="0" spc="-210"/>
              <a:t> </a:t>
            </a:r>
            <a:r>
              <a:rPr lang="es-CL" kern="0" spc="-40"/>
              <a:t>Cuncumén</a:t>
            </a:r>
            <a:endParaRPr lang="es-CL" kern="0" spc="-4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5CB7A68-F1E2-1AC9-3441-F6D97E2156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5">
            <a:extLst>
              <a:ext uri="{FF2B5EF4-FFF2-40B4-BE49-F238E27FC236}">
                <a16:creationId xmlns:a16="http://schemas.microsoft.com/office/drawing/2014/main" id="{EDBE6160-D471-4505-929B-BD4BCA0629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7576393"/>
              </p:ext>
            </p:extLst>
          </p:nvPr>
        </p:nvGraphicFramePr>
        <p:xfrm>
          <a:off x="609600" y="1529292"/>
          <a:ext cx="10972799" cy="4871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8945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076C9A1-222B-4025-A53B-8DA371563467}"/>
              </a:ext>
            </a:extLst>
          </p:cNvPr>
          <p:cNvSpPr txBox="1">
            <a:spLocks/>
          </p:cNvSpPr>
          <p:nvPr/>
        </p:nvSpPr>
        <p:spPr>
          <a:xfrm>
            <a:off x="916939" y="292100"/>
            <a:ext cx="551624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CL" kern="0" spc="-30"/>
              <a:t>Choapa </a:t>
            </a:r>
            <a:r>
              <a:rPr lang="es-CL" kern="0" spc="-45"/>
              <a:t>antes</a:t>
            </a:r>
            <a:r>
              <a:rPr lang="es-CL" kern="0" spc="-210"/>
              <a:t> </a:t>
            </a:r>
            <a:r>
              <a:rPr lang="es-CL" kern="0" spc="-40"/>
              <a:t>Cuncumén</a:t>
            </a:r>
            <a:endParaRPr lang="es-CL" kern="0" spc="-4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C83A08A9-865D-E4D1-BE00-B7E2856813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6">
            <a:extLst>
              <a:ext uri="{FF2B5EF4-FFF2-40B4-BE49-F238E27FC236}">
                <a16:creationId xmlns:a16="http://schemas.microsoft.com/office/drawing/2014/main" id="{5DCBE71F-722C-493D-ACC6-985FBEDC65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3424067"/>
              </p:ext>
            </p:extLst>
          </p:nvPr>
        </p:nvGraphicFramePr>
        <p:xfrm>
          <a:off x="609600" y="1521883"/>
          <a:ext cx="10972800" cy="4878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26770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8366759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Superficial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Choapa después de Cuncumén </a:t>
            </a:r>
            <a:r>
              <a:rPr sz="2400" dirty="0">
                <a:solidFill>
                  <a:srgbClr val="888888"/>
                </a:solidFill>
                <a:latin typeface="Calibri"/>
                <a:cs typeface="Calibri"/>
              </a:rPr>
              <a:t>y </a:t>
            </a:r>
            <a:r>
              <a:rPr sz="2400" spc="-10" dirty="0">
                <a:solidFill>
                  <a:srgbClr val="888888"/>
                </a:solidFill>
                <a:latin typeface="Calibri"/>
                <a:cs typeface="Calibri"/>
              </a:rPr>
              <a:t>antes </a:t>
            </a: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de</a:t>
            </a:r>
            <a:r>
              <a:rPr sz="2400" spc="-10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Salamanca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BBA751E-37DF-3A10-510E-87B91A4BF6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Cuncumén </a:t>
            </a:r>
            <a:r>
              <a:rPr lang="es-CL" spc="-45" dirty="0"/>
              <a:t>antes</a:t>
            </a:r>
            <a:r>
              <a:rPr lang="es-CL" spc="-204" dirty="0"/>
              <a:t> </a:t>
            </a:r>
            <a:r>
              <a:rPr lang="es-CL" spc="-35" dirty="0"/>
              <a:t>Choapa </a:t>
            </a:r>
            <a:r>
              <a:rPr lang="es-CL" sz="4400" spc="-5" dirty="0">
                <a:solidFill>
                  <a:srgbClr val="888888"/>
                </a:solidFill>
                <a:latin typeface="Calibri"/>
                <a:cs typeface="Calibri"/>
              </a:rPr>
              <a:t>(1AM8)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E3D48B6-77B4-00A4-009E-D3E3E33C08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835B6E3B-70CE-4299-B9DB-3211BE77FA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9385861"/>
              </p:ext>
            </p:extLst>
          </p:nvPr>
        </p:nvGraphicFramePr>
        <p:xfrm>
          <a:off x="609600" y="1591204"/>
          <a:ext cx="10972800" cy="4809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900077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7866986-4659-4774-ADAB-372D401304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99034"/>
            <a:ext cx="10065943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Choapa </a:t>
            </a:r>
            <a:r>
              <a:rPr sz="3600" dirty="0"/>
              <a:t>después de </a:t>
            </a:r>
            <a:r>
              <a:rPr sz="3600" spc="-5" dirty="0"/>
              <a:t>Cuncumén </a:t>
            </a:r>
            <a:r>
              <a:rPr sz="3600" dirty="0"/>
              <a:t>y </a:t>
            </a:r>
            <a:r>
              <a:rPr sz="3600" spc="-20" dirty="0"/>
              <a:t>antes </a:t>
            </a:r>
            <a:r>
              <a:rPr sz="3600" dirty="0"/>
              <a:t>de </a:t>
            </a:r>
            <a:r>
              <a:rPr sz="3600" spc="-10" dirty="0"/>
              <a:t>Salamanca</a:t>
            </a:r>
            <a:endParaRPr sz="36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4F25BC8-31EB-7909-2D5A-5AA101FA5E7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E8C38D13-22B6-458F-8B18-B550959F8A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9497802"/>
              </p:ext>
            </p:extLst>
          </p:nvPr>
        </p:nvGraphicFramePr>
        <p:xfrm>
          <a:off x="609600" y="1581679"/>
          <a:ext cx="10972800" cy="4877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29242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7866986-4659-4774-ADAB-372D401304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99034"/>
            <a:ext cx="10065943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Choapa </a:t>
            </a:r>
            <a:r>
              <a:rPr sz="3600" dirty="0"/>
              <a:t>después de </a:t>
            </a:r>
            <a:r>
              <a:rPr sz="3600" spc="-5" dirty="0"/>
              <a:t>Cuncumén </a:t>
            </a:r>
            <a:r>
              <a:rPr sz="3600" dirty="0"/>
              <a:t>y </a:t>
            </a:r>
            <a:r>
              <a:rPr sz="3600" spc="-20" dirty="0"/>
              <a:t>antes </a:t>
            </a:r>
            <a:r>
              <a:rPr sz="3600" dirty="0"/>
              <a:t>de </a:t>
            </a:r>
            <a:r>
              <a:rPr sz="3600" spc="-10" dirty="0"/>
              <a:t>Salamanca</a:t>
            </a:r>
            <a:endParaRPr sz="36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38D46AC-4B1D-5372-77FD-EFC408C15C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id="{9F7125DD-C61C-4922-A948-B8C585505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9422436"/>
              </p:ext>
            </p:extLst>
          </p:nvPr>
        </p:nvGraphicFramePr>
        <p:xfrm>
          <a:off x="609600" y="1598612"/>
          <a:ext cx="10972799" cy="4860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257358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7866986-4659-4774-ADAB-372D401304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99034"/>
            <a:ext cx="10065943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Choapa </a:t>
            </a:r>
            <a:r>
              <a:rPr sz="3600" dirty="0"/>
              <a:t>después de </a:t>
            </a:r>
            <a:r>
              <a:rPr sz="3600" spc="-5" dirty="0"/>
              <a:t>Cuncumén </a:t>
            </a:r>
            <a:r>
              <a:rPr sz="3600" dirty="0"/>
              <a:t>y </a:t>
            </a:r>
            <a:r>
              <a:rPr sz="3600" spc="-20" dirty="0"/>
              <a:t>antes </a:t>
            </a:r>
            <a:r>
              <a:rPr sz="3600" dirty="0"/>
              <a:t>de </a:t>
            </a:r>
            <a:r>
              <a:rPr sz="3600" spc="-10" dirty="0"/>
              <a:t>Salamanca</a:t>
            </a:r>
            <a:endParaRPr sz="36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1462E55-455C-4ADE-197A-6E0737150E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4">
            <a:extLst>
              <a:ext uri="{FF2B5EF4-FFF2-40B4-BE49-F238E27FC236}">
                <a16:creationId xmlns:a16="http://schemas.microsoft.com/office/drawing/2014/main" id="{A18257B2-2055-4840-925A-0CC8F8A84F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73931"/>
              </p:ext>
            </p:extLst>
          </p:nvPr>
        </p:nvGraphicFramePr>
        <p:xfrm>
          <a:off x="609600" y="1581678"/>
          <a:ext cx="10972800" cy="4877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73928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7866986-4659-4774-ADAB-372D401304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99034"/>
            <a:ext cx="10065943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Choapa </a:t>
            </a:r>
            <a:r>
              <a:rPr sz="3600" dirty="0"/>
              <a:t>después de </a:t>
            </a:r>
            <a:r>
              <a:rPr sz="3600" spc="-5" dirty="0"/>
              <a:t>Cuncumén </a:t>
            </a:r>
            <a:r>
              <a:rPr sz="3600" dirty="0"/>
              <a:t>y </a:t>
            </a:r>
            <a:r>
              <a:rPr sz="3600" spc="-20" dirty="0"/>
              <a:t>antes </a:t>
            </a:r>
            <a:r>
              <a:rPr sz="3600" dirty="0"/>
              <a:t>de </a:t>
            </a:r>
            <a:r>
              <a:rPr sz="3600" spc="-10" dirty="0"/>
              <a:t>Salamanca</a:t>
            </a:r>
            <a:endParaRPr sz="36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EC8233F-D025-A892-34F6-85D0EA8A871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5">
            <a:extLst>
              <a:ext uri="{FF2B5EF4-FFF2-40B4-BE49-F238E27FC236}">
                <a16:creationId xmlns:a16="http://schemas.microsoft.com/office/drawing/2014/main" id="{C484C554-52D8-4A6D-A074-A6BB5B179B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2002947"/>
              </p:ext>
            </p:extLst>
          </p:nvPr>
        </p:nvGraphicFramePr>
        <p:xfrm>
          <a:off x="609600" y="1586441"/>
          <a:ext cx="10972800" cy="4872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9969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57866986-4659-4774-ADAB-372D401304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399034"/>
            <a:ext cx="10065943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Choapa </a:t>
            </a:r>
            <a:r>
              <a:rPr sz="3600" dirty="0"/>
              <a:t>después de </a:t>
            </a:r>
            <a:r>
              <a:rPr sz="3600" spc="-5" dirty="0"/>
              <a:t>Cuncumén </a:t>
            </a:r>
            <a:r>
              <a:rPr sz="3600" dirty="0"/>
              <a:t>y </a:t>
            </a:r>
            <a:r>
              <a:rPr sz="3600" spc="-20" dirty="0"/>
              <a:t>antes </a:t>
            </a:r>
            <a:r>
              <a:rPr sz="3600" dirty="0"/>
              <a:t>de </a:t>
            </a:r>
            <a:r>
              <a:rPr sz="3600" spc="-10" dirty="0"/>
              <a:t>Salamanca</a:t>
            </a:r>
            <a:endParaRPr sz="3600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42AB57F-B323-BA11-A0FA-FBC08C72CF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6">
            <a:extLst>
              <a:ext uri="{FF2B5EF4-FFF2-40B4-BE49-F238E27FC236}">
                <a16:creationId xmlns:a16="http://schemas.microsoft.com/office/drawing/2014/main" id="{0544D478-2615-41E8-9DA0-E8C8687F93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155010"/>
              </p:ext>
            </p:extLst>
          </p:nvPr>
        </p:nvGraphicFramePr>
        <p:xfrm>
          <a:off x="609600" y="1612900"/>
          <a:ext cx="10972800" cy="4846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801976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8366759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Superficial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Choapa después de Salamanca </a:t>
            </a:r>
            <a:r>
              <a:rPr sz="2400" dirty="0">
                <a:solidFill>
                  <a:srgbClr val="888888"/>
                </a:solidFill>
                <a:latin typeface="Calibri"/>
                <a:cs typeface="Calibri"/>
              </a:rPr>
              <a:t>y </a:t>
            </a:r>
            <a:r>
              <a:rPr sz="2400" spc="-10" dirty="0">
                <a:solidFill>
                  <a:srgbClr val="888888"/>
                </a:solidFill>
                <a:latin typeface="Calibri"/>
                <a:cs typeface="Calibri"/>
              </a:rPr>
              <a:t>antes </a:t>
            </a:r>
            <a:r>
              <a:rPr sz="2400" dirty="0">
                <a:solidFill>
                  <a:srgbClr val="888888"/>
                </a:solidFill>
                <a:latin typeface="Calibri"/>
                <a:cs typeface="Calibri"/>
              </a:rPr>
              <a:t>Río</a:t>
            </a:r>
            <a:r>
              <a:rPr sz="2400" spc="-5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888888"/>
                </a:solidFill>
                <a:latin typeface="Calibri"/>
                <a:cs typeface="Calibri"/>
              </a:rPr>
              <a:t>Illapel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66A3921-80E0-E14B-B62C-5312DDE6C3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012B86C-ADE6-4724-A63C-A624FC514C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392633"/>
            <a:ext cx="89541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Choapa después </a:t>
            </a:r>
            <a:r>
              <a:rPr sz="3600" dirty="0"/>
              <a:t>de </a:t>
            </a:r>
            <a:r>
              <a:rPr sz="3600" spc="-5" dirty="0"/>
              <a:t>Salamanca </a:t>
            </a:r>
            <a:r>
              <a:rPr sz="3600" dirty="0"/>
              <a:t>y </a:t>
            </a:r>
            <a:r>
              <a:rPr sz="3600" spc="-20" dirty="0"/>
              <a:t>antes </a:t>
            </a:r>
            <a:r>
              <a:rPr sz="3600" spc="-5" dirty="0"/>
              <a:t>Río</a:t>
            </a:r>
            <a:r>
              <a:rPr sz="3600" spc="15" dirty="0"/>
              <a:t> </a:t>
            </a:r>
            <a:r>
              <a:rPr sz="3600" spc="-5" dirty="0"/>
              <a:t>Illapel</a:t>
            </a:r>
            <a:endParaRPr sz="36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F34787E-6559-14D4-2622-4E305F4C03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3D54394-A025-4971-BA25-A003FAE94F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2811593"/>
              </p:ext>
            </p:extLst>
          </p:nvPr>
        </p:nvGraphicFramePr>
        <p:xfrm>
          <a:off x="609600" y="1552575"/>
          <a:ext cx="10972800" cy="491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327366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012B86C-ADE6-4724-A63C-A624FC514C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392633"/>
            <a:ext cx="89541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Choapa después </a:t>
            </a:r>
            <a:r>
              <a:rPr sz="3600" dirty="0"/>
              <a:t>de </a:t>
            </a:r>
            <a:r>
              <a:rPr sz="3600" spc="-5" dirty="0"/>
              <a:t>Salamanca </a:t>
            </a:r>
            <a:r>
              <a:rPr sz="3600" dirty="0"/>
              <a:t>y </a:t>
            </a:r>
            <a:r>
              <a:rPr sz="3600" spc="-20" dirty="0"/>
              <a:t>antes </a:t>
            </a:r>
            <a:r>
              <a:rPr sz="3600" spc="-5" dirty="0"/>
              <a:t>Río</a:t>
            </a:r>
            <a:r>
              <a:rPr sz="3600" spc="15" dirty="0"/>
              <a:t> </a:t>
            </a:r>
            <a:r>
              <a:rPr sz="3600" spc="-5" dirty="0"/>
              <a:t>Illapel</a:t>
            </a:r>
            <a:endParaRPr sz="36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6C670B7-07B1-7A4E-8CF4-C957FD8ED51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id="{1068083D-9DA2-4F0F-A52C-C5379A29A1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8148626"/>
              </p:ext>
            </p:extLst>
          </p:nvPr>
        </p:nvGraphicFramePr>
        <p:xfrm>
          <a:off x="609600" y="1538287"/>
          <a:ext cx="10972800" cy="4927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5311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012B86C-ADE6-4724-A63C-A624FC514C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392633"/>
            <a:ext cx="89541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Choapa después </a:t>
            </a:r>
            <a:r>
              <a:rPr sz="3600" dirty="0"/>
              <a:t>de </a:t>
            </a:r>
            <a:r>
              <a:rPr sz="3600" spc="-5" dirty="0"/>
              <a:t>Salamanca </a:t>
            </a:r>
            <a:r>
              <a:rPr sz="3600" dirty="0"/>
              <a:t>y </a:t>
            </a:r>
            <a:r>
              <a:rPr sz="3600" spc="-20" dirty="0"/>
              <a:t>antes </a:t>
            </a:r>
            <a:r>
              <a:rPr sz="3600" spc="-5" dirty="0"/>
              <a:t>Río</a:t>
            </a:r>
            <a:r>
              <a:rPr sz="3600" spc="15" dirty="0"/>
              <a:t> </a:t>
            </a:r>
            <a:r>
              <a:rPr sz="3600" spc="-5" dirty="0"/>
              <a:t>Illapel</a:t>
            </a:r>
            <a:endParaRPr sz="36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AF5B732-9B5A-557C-9E4F-80E41D6364C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4">
            <a:extLst>
              <a:ext uri="{FF2B5EF4-FFF2-40B4-BE49-F238E27FC236}">
                <a16:creationId xmlns:a16="http://schemas.microsoft.com/office/drawing/2014/main" id="{617DF539-A6FB-4BB0-BFEB-7D7BFFA99F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0968891"/>
              </p:ext>
            </p:extLst>
          </p:nvPr>
        </p:nvGraphicFramePr>
        <p:xfrm>
          <a:off x="609600" y="1552575"/>
          <a:ext cx="10972800" cy="491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249975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012B86C-ADE6-4724-A63C-A624FC514C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392633"/>
            <a:ext cx="89541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Choapa después </a:t>
            </a:r>
            <a:r>
              <a:rPr sz="3600" dirty="0"/>
              <a:t>de </a:t>
            </a:r>
            <a:r>
              <a:rPr sz="3600" spc="-5" dirty="0"/>
              <a:t>Salamanca </a:t>
            </a:r>
            <a:r>
              <a:rPr sz="3600" dirty="0"/>
              <a:t>y </a:t>
            </a:r>
            <a:r>
              <a:rPr sz="3600" spc="-20" dirty="0"/>
              <a:t>antes </a:t>
            </a:r>
            <a:r>
              <a:rPr sz="3600" spc="-5" dirty="0"/>
              <a:t>Río</a:t>
            </a:r>
            <a:r>
              <a:rPr sz="3600" spc="15" dirty="0"/>
              <a:t> </a:t>
            </a:r>
            <a:r>
              <a:rPr sz="3600" spc="-5" dirty="0"/>
              <a:t>Illapel</a:t>
            </a:r>
            <a:endParaRPr sz="36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761278A-8A98-2D8F-5D98-AEDF496F5A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5">
            <a:extLst>
              <a:ext uri="{FF2B5EF4-FFF2-40B4-BE49-F238E27FC236}">
                <a16:creationId xmlns:a16="http://schemas.microsoft.com/office/drawing/2014/main" id="{B73BBCF9-CC32-4D2B-9813-68E01B979D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7412915"/>
              </p:ext>
            </p:extLst>
          </p:nvPr>
        </p:nvGraphicFramePr>
        <p:xfrm>
          <a:off x="533400" y="1581149"/>
          <a:ext cx="11049000" cy="4884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82086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Cuncumén </a:t>
            </a:r>
            <a:r>
              <a:rPr lang="es-CL" spc="-45" dirty="0"/>
              <a:t>antes</a:t>
            </a:r>
            <a:r>
              <a:rPr lang="es-CL" spc="-204" dirty="0"/>
              <a:t> </a:t>
            </a:r>
            <a:r>
              <a:rPr lang="es-CL" spc="-35" dirty="0"/>
              <a:t>Choapa </a:t>
            </a:r>
            <a:r>
              <a:rPr lang="es-CL" sz="4400" spc="-5" dirty="0">
                <a:solidFill>
                  <a:srgbClr val="888888"/>
                </a:solidFill>
                <a:latin typeface="Calibri"/>
                <a:cs typeface="Calibri"/>
              </a:rPr>
              <a:t>(1AM8)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ED45185-7E77-92A7-FCF0-8D1060DB2C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EEB0453-4780-48EF-8BA9-13D5198A5A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0929127"/>
              </p:ext>
            </p:extLst>
          </p:nvPr>
        </p:nvGraphicFramePr>
        <p:xfrm>
          <a:off x="609600" y="1586441"/>
          <a:ext cx="10972799" cy="4814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48598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012B86C-ADE6-4724-A63C-A624FC514C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392633"/>
            <a:ext cx="89541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Choapa después </a:t>
            </a:r>
            <a:r>
              <a:rPr sz="3600" dirty="0"/>
              <a:t>de </a:t>
            </a:r>
            <a:r>
              <a:rPr sz="3600" spc="-5" dirty="0"/>
              <a:t>Salamanca </a:t>
            </a:r>
            <a:r>
              <a:rPr sz="3600" dirty="0"/>
              <a:t>y </a:t>
            </a:r>
            <a:r>
              <a:rPr sz="3600" spc="-20" dirty="0"/>
              <a:t>antes </a:t>
            </a:r>
            <a:r>
              <a:rPr sz="3600" spc="-5" dirty="0"/>
              <a:t>Río</a:t>
            </a:r>
            <a:r>
              <a:rPr sz="3600" spc="15" dirty="0"/>
              <a:t> </a:t>
            </a:r>
            <a:r>
              <a:rPr sz="3600" spc="-5" dirty="0"/>
              <a:t>Illapel</a:t>
            </a:r>
            <a:endParaRPr sz="36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5AC0BDC-1B1E-A70F-0B02-51BCD8FC00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6">
            <a:extLst>
              <a:ext uri="{FF2B5EF4-FFF2-40B4-BE49-F238E27FC236}">
                <a16:creationId xmlns:a16="http://schemas.microsoft.com/office/drawing/2014/main" id="{34E05FB6-14BD-4567-8770-73FC54FAF3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8890467"/>
              </p:ext>
            </p:extLst>
          </p:nvPr>
        </p:nvGraphicFramePr>
        <p:xfrm>
          <a:off x="609600" y="1676399"/>
          <a:ext cx="10972800" cy="4788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55670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8366759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Superficial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dirty="0">
                <a:solidFill>
                  <a:srgbClr val="888888"/>
                </a:solidFill>
                <a:latin typeface="Calibri"/>
                <a:cs typeface="Calibri"/>
              </a:rPr>
              <a:t>Río Illapel </a:t>
            </a:r>
            <a:r>
              <a:rPr sz="2400" spc="-10" dirty="0">
                <a:solidFill>
                  <a:srgbClr val="888888"/>
                </a:solidFill>
                <a:latin typeface="Calibri"/>
                <a:cs typeface="Calibri"/>
              </a:rPr>
              <a:t>antes</a:t>
            </a:r>
            <a:r>
              <a:rPr sz="2400" spc="-3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Choapa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FFE80EE-B75C-5F7F-FB03-A9EE13949B3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7F6E14FF-3128-4317-8C1D-23BCE5FFE0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265557"/>
            <a:ext cx="53771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Río </a:t>
            </a:r>
            <a:r>
              <a:rPr dirty="0"/>
              <a:t>Illapel </a:t>
            </a:r>
            <a:r>
              <a:rPr spc="-20" dirty="0"/>
              <a:t>antes</a:t>
            </a:r>
            <a:r>
              <a:rPr spc="-30" dirty="0"/>
              <a:t> </a:t>
            </a:r>
            <a:r>
              <a:rPr spc="-5" dirty="0"/>
              <a:t>Choapa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9DCD290-3AE8-4A08-A8E0-781383538DC8}"/>
              </a:ext>
            </a:extLst>
          </p:cNvPr>
          <p:cNvSpPr txBox="1"/>
          <p:nvPr/>
        </p:nvSpPr>
        <p:spPr>
          <a:xfrm>
            <a:off x="990600" y="5943600"/>
            <a:ext cx="3453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>
                <a:solidFill>
                  <a:srgbClr val="C00000"/>
                </a:solidFill>
              </a:rPr>
              <a:t>Entre enero a mayo 2020,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diciembre 2020 a junio 2022,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octubre 2022 a julio 2023,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febrero 2024 a mayo 2024, punto seco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AB31EA6-9C6C-7850-A210-A683FFD69AD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73ECE5A-D732-4AF6-B842-CFEAF64307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5522872"/>
              </p:ext>
            </p:extLst>
          </p:nvPr>
        </p:nvGraphicFramePr>
        <p:xfrm>
          <a:off x="609600" y="1593850"/>
          <a:ext cx="10972799" cy="434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409312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7F6E14FF-3128-4317-8C1D-23BCE5FFE0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265557"/>
            <a:ext cx="53771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Río </a:t>
            </a:r>
            <a:r>
              <a:rPr dirty="0"/>
              <a:t>Illapel </a:t>
            </a:r>
            <a:r>
              <a:rPr spc="-20" dirty="0"/>
              <a:t>antes</a:t>
            </a:r>
            <a:r>
              <a:rPr spc="-30" dirty="0"/>
              <a:t> </a:t>
            </a:r>
            <a:r>
              <a:rPr spc="-5" dirty="0"/>
              <a:t>Choapa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4D9C45C-8C97-4C22-8CAC-B0DC067681E1}"/>
              </a:ext>
            </a:extLst>
          </p:cNvPr>
          <p:cNvSpPr txBox="1"/>
          <p:nvPr/>
        </p:nvSpPr>
        <p:spPr>
          <a:xfrm>
            <a:off x="990600" y="5991451"/>
            <a:ext cx="3453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>
                <a:solidFill>
                  <a:srgbClr val="C00000"/>
                </a:solidFill>
              </a:rPr>
              <a:t>Entre enero a mayo 2020,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diciembre 2020 a junio 2022,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octubre 2022 a julio 2023,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febrero 2024 a mayo 2024, punto seco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D40EDC9-E992-5BD8-7D25-4FA4632003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2">
            <a:extLst>
              <a:ext uri="{FF2B5EF4-FFF2-40B4-BE49-F238E27FC236}">
                <a16:creationId xmlns:a16="http://schemas.microsoft.com/office/drawing/2014/main" id="{7D713B8E-277C-47FF-8808-5E0271434A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3199793"/>
              </p:ext>
            </p:extLst>
          </p:nvPr>
        </p:nvGraphicFramePr>
        <p:xfrm>
          <a:off x="609600" y="1608137"/>
          <a:ext cx="10972800" cy="4383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121364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7F6E14FF-3128-4317-8C1D-23BCE5FFE0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265557"/>
            <a:ext cx="53771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Río </a:t>
            </a:r>
            <a:r>
              <a:rPr dirty="0"/>
              <a:t>Illapel </a:t>
            </a:r>
            <a:r>
              <a:rPr spc="-20" dirty="0"/>
              <a:t>antes</a:t>
            </a:r>
            <a:r>
              <a:rPr spc="-30" dirty="0"/>
              <a:t> </a:t>
            </a:r>
            <a:r>
              <a:rPr spc="-5" dirty="0"/>
              <a:t>Choapa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6B2DE41-3D22-4F56-A20D-F01344BDB222}"/>
              </a:ext>
            </a:extLst>
          </p:cNvPr>
          <p:cNvSpPr txBox="1"/>
          <p:nvPr/>
        </p:nvSpPr>
        <p:spPr>
          <a:xfrm>
            <a:off x="1042415" y="5943600"/>
            <a:ext cx="3453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>
                <a:solidFill>
                  <a:srgbClr val="C00000"/>
                </a:solidFill>
              </a:rPr>
              <a:t>Entre enero a mayo 2020,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diciembre 2020 a junio 2022,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octubre 2022 a julio 2023,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febrero 2024 a mayo 2024, punto seco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423493C-7305-4FFB-BB4B-44EF829D74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id="{439A348F-572D-4ECD-9C79-F52A849012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9681545"/>
              </p:ext>
            </p:extLst>
          </p:nvPr>
        </p:nvGraphicFramePr>
        <p:xfrm>
          <a:off x="609600" y="1595966"/>
          <a:ext cx="10972799" cy="4347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126645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7F6E14FF-3128-4317-8C1D-23BCE5FFE0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265557"/>
            <a:ext cx="53771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Río </a:t>
            </a:r>
            <a:r>
              <a:rPr dirty="0"/>
              <a:t>Illapel </a:t>
            </a:r>
            <a:r>
              <a:rPr spc="-20" dirty="0"/>
              <a:t>antes</a:t>
            </a:r>
            <a:r>
              <a:rPr spc="-30" dirty="0"/>
              <a:t> </a:t>
            </a:r>
            <a:r>
              <a:rPr spc="-5" dirty="0"/>
              <a:t>Choapa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75CCFEA-A39D-4CE1-BF0B-AB948AC10428}"/>
              </a:ext>
            </a:extLst>
          </p:cNvPr>
          <p:cNvSpPr txBox="1"/>
          <p:nvPr/>
        </p:nvSpPr>
        <p:spPr>
          <a:xfrm>
            <a:off x="1042415" y="5943600"/>
            <a:ext cx="3453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>
                <a:solidFill>
                  <a:srgbClr val="C00000"/>
                </a:solidFill>
              </a:rPr>
              <a:t>Entre enero a mayo 2020,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diciembre 2020 a junio 2022,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octubre 2022 a julio 2023,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febrero 2024 a mayo 2024, punto seco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79A07C9-D7FE-36F3-899D-59A198FDA3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4">
            <a:extLst>
              <a:ext uri="{FF2B5EF4-FFF2-40B4-BE49-F238E27FC236}">
                <a16:creationId xmlns:a16="http://schemas.microsoft.com/office/drawing/2014/main" id="{37E3DF7E-9BB0-4638-977A-C315CE46A7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8977298"/>
              </p:ext>
            </p:extLst>
          </p:nvPr>
        </p:nvGraphicFramePr>
        <p:xfrm>
          <a:off x="609600" y="1595966"/>
          <a:ext cx="10972799" cy="4347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156435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7F6E14FF-3128-4317-8C1D-23BCE5FFE0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265557"/>
            <a:ext cx="537718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Río </a:t>
            </a:r>
            <a:r>
              <a:rPr dirty="0"/>
              <a:t>Illapel </a:t>
            </a:r>
            <a:r>
              <a:rPr spc="-20" dirty="0"/>
              <a:t>antes</a:t>
            </a:r>
            <a:r>
              <a:rPr spc="-30" dirty="0"/>
              <a:t> </a:t>
            </a:r>
            <a:r>
              <a:rPr spc="-5" dirty="0"/>
              <a:t>Choapa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8C7CC58-B49D-4C2D-9424-C7BA6BEB8C75}"/>
              </a:ext>
            </a:extLst>
          </p:cNvPr>
          <p:cNvSpPr txBox="1"/>
          <p:nvPr/>
        </p:nvSpPr>
        <p:spPr>
          <a:xfrm>
            <a:off x="1042415" y="5943600"/>
            <a:ext cx="3453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200" dirty="0">
                <a:solidFill>
                  <a:srgbClr val="C00000"/>
                </a:solidFill>
              </a:rPr>
              <a:t>Entre enero a mayo 2020,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diciembre 2020 a junio 2022,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octubre 2022 a julio 2023, punto seco</a:t>
            </a:r>
          </a:p>
          <a:p>
            <a:r>
              <a:rPr lang="es-CL" sz="1200" dirty="0">
                <a:solidFill>
                  <a:srgbClr val="C00000"/>
                </a:solidFill>
              </a:rPr>
              <a:t>Desde febrero 2024 a mayo 2024, punto seco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96D3D60-694A-01D5-4879-72C80F7DEC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C440DFD-4D49-4D92-B375-6B5FCE4FF69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8700188"/>
              </p:ext>
            </p:extLst>
          </p:nvPr>
        </p:nvGraphicFramePr>
        <p:xfrm>
          <a:off x="609600" y="1595966"/>
          <a:ext cx="10972800" cy="4347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17077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8366759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Superficial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Choapa después de </a:t>
            </a:r>
            <a:r>
              <a:rPr sz="2400" spc="-15" dirty="0">
                <a:solidFill>
                  <a:srgbClr val="888888"/>
                </a:solidFill>
                <a:latin typeface="Calibri"/>
                <a:cs typeface="Calibri"/>
              </a:rPr>
              <a:t>confluente </a:t>
            </a:r>
            <a:r>
              <a:rPr sz="2400" dirty="0">
                <a:solidFill>
                  <a:srgbClr val="888888"/>
                </a:solidFill>
                <a:latin typeface="Calibri"/>
                <a:cs typeface="Calibri"/>
              </a:rPr>
              <a:t>río</a:t>
            </a:r>
            <a:r>
              <a:rPr sz="2400" spc="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Illapel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081FEF2-707D-6650-BA0A-A7A6DBCCB4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6FFA147-4493-4A89-ABFC-F10997FD1EA5}"/>
              </a:ext>
            </a:extLst>
          </p:cNvPr>
          <p:cNvSpPr txBox="1">
            <a:spLocks/>
          </p:cNvSpPr>
          <p:nvPr/>
        </p:nvSpPr>
        <p:spPr>
          <a:xfrm>
            <a:off x="811174" y="292100"/>
            <a:ext cx="89598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kern="0" spc="-35"/>
              <a:t>Choapa después </a:t>
            </a:r>
            <a:r>
              <a:rPr lang="es-ES" kern="0" spc="-20"/>
              <a:t>de </a:t>
            </a:r>
            <a:r>
              <a:rPr lang="es-ES" kern="0" spc="-50"/>
              <a:t>confluente </a:t>
            </a:r>
            <a:r>
              <a:rPr lang="es-ES" kern="0" spc="-15"/>
              <a:t>río</a:t>
            </a:r>
            <a:r>
              <a:rPr lang="es-ES" kern="0" spc="-285"/>
              <a:t> </a:t>
            </a:r>
            <a:r>
              <a:rPr lang="es-ES" kern="0" spc="-30"/>
              <a:t>Illapel</a:t>
            </a:r>
            <a:endParaRPr lang="es-ES" kern="0" spc="-3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2BAFCF4-CFBE-DF6A-E9B3-7233287A5D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2389A02D-0EEB-4EEB-BDFD-F88B29E2C6F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2789574"/>
              </p:ext>
            </p:extLst>
          </p:nvPr>
        </p:nvGraphicFramePr>
        <p:xfrm>
          <a:off x="609600" y="1638300"/>
          <a:ext cx="10972800" cy="476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5792522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6FFA147-4493-4A89-ABFC-F10997FD1EA5}"/>
              </a:ext>
            </a:extLst>
          </p:cNvPr>
          <p:cNvSpPr txBox="1">
            <a:spLocks/>
          </p:cNvSpPr>
          <p:nvPr/>
        </p:nvSpPr>
        <p:spPr>
          <a:xfrm>
            <a:off x="811174" y="292100"/>
            <a:ext cx="89598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kern="0" spc="-35"/>
              <a:t>Choapa después </a:t>
            </a:r>
            <a:r>
              <a:rPr lang="es-ES" kern="0" spc="-20"/>
              <a:t>de </a:t>
            </a:r>
            <a:r>
              <a:rPr lang="es-ES" kern="0" spc="-50"/>
              <a:t>confluente </a:t>
            </a:r>
            <a:r>
              <a:rPr lang="es-ES" kern="0" spc="-15"/>
              <a:t>río</a:t>
            </a:r>
            <a:r>
              <a:rPr lang="es-ES" kern="0" spc="-285"/>
              <a:t> </a:t>
            </a:r>
            <a:r>
              <a:rPr lang="es-ES" kern="0" spc="-30"/>
              <a:t>Illapel</a:t>
            </a:r>
            <a:endParaRPr lang="es-ES" kern="0" spc="-3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AB6BA31-07F5-886D-A581-1B5F3D6F6F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2">
            <a:extLst>
              <a:ext uri="{FF2B5EF4-FFF2-40B4-BE49-F238E27FC236}">
                <a16:creationId xmlns:a16="http://schemas.microsoft.com/office/drawing/2014/main" id="{4BB7E539-C630-4B37-9B01-D5223CBA8A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7027859"/>
              </p:ext>
            </p:extLst>
          </p:nvPr>
        </p:nvGraphicFramePr>
        <p:xfrm>
          <a:off x="609600" y="1638300"/>
          <a:ext cx="10972800" cy="476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66260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Cuncumén </a:t>
            </a:r>
            <a:r>
              <a:rPr lang="es-CL" spc="-45" dirty="0"/>
              <a:t>antes</a:t>
            </a:r>
            <a:r>
              <a:rPr lang="es-CL" spc="-204" dirty="0"/>
              <a:t> </a:t>
            </a:r>
            <a:r>
              <a:rPr lang="es-CL" spc="-35" dirty="0"/>
              <a:t>Choapa </a:t>
            </a:r>
            <a:r>
              <a:rPr lang="es-CL" sz="4400" spc="-5" dirty="0">
                <a:solidFill>
                  <a:srgbClr val="888888"/>
                </a:solidFill>
                <a:latin typeface="Calibri"/>
                <a:cs typeface="Calibri"/>
              </a:rPr>
              <a:t>(1AM8)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BE86A50-D5B9-0E3F-F352-70324971FC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3">
            <a:extLst>
              <a:ext uri="{FF2B5EF4-FFF2-40B4-BE49-F238E27FC236}">
                <a16:creationId xmlns:a16="http://schemas.microsoft.com/office/drawing/2014/main" id="{2374325C-C861-425A-9048-7A33455582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7558804"/>
              </p:ext>
            </p:extLst>
          </p:nvPr>
        </p:nvGraphicFramePr>
        <p:xfrm>
          <a:off x="609600" y="1605491"/>
          <a:ext cx="10972800" cy="4795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28340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6FFA147-4493-4A89-ABFC-F10997FD1EA5}"/>
              </a:ext>
            </a:extLst>
          </p:cNvPr>
          <p:cNvSpPr txBox="1">
            <a:spLocks/>
          </p:cNvSpPr>
          <p:nvPr/>
        </p:nvSpPr>
        <p:spPr>
          <a:xfrm>
            <a:off x="811174" y="292100"/>
            <a:ext cx="89598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kern="0" spc="-35"/>
              <a:t>Choapa después </a:t>
            </a:r>
            <a:r>
              <a:rPr lang="es-ES" kern="0" spc="-20"/>
              <a:t>de </a:t>
            </a:r>
            <a:r>
              <a:rPr lang="es-ES" kern="0" spc="-50"/>
              <a:t>confluente </a:t>
            </a:r>
            <a:r>
              <a:rPr lang="es-ES" kern="0" spc="-15"/>
              <a:t>río</a:t>
            </a:r>
            <a:r>
              <a:rPr lang="es-ES" kern="0" spc="-285"/>
              <a:t> </a:t>
            </a:r>
            <a:r>
              <a:rPr lang="es-ES" kern="0" spc="-30"/>
              <a:t>Illapel</a:t>
            </a:r>
            <a:endParaRPr lang="es-ES" kern="0" spc="-3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258B0B5-7734-E87A-489B-09E32E7351A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id="{ACCC9446-12EF-4A48-970D-9B3C3896BB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9943069"/>
              </p:ext>
            </p:extLst>
          </p:nvPr>
        </p:nvGraphicFramePr>
        <p:xfrm>
          <a:off x="609600" y="1643062"/>
          <a:ext cx="10972800" cy="4757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3753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6FFA147-4493-4A89-ABFC-F10997FD1EA5}"/>
              </a:ext>
            </a:extLst>
          </p:cNvPr>
          <p:cNvSpPr txBox="1">
            <a:spLocks/>
          </p:cNvSpPr>
          <p:nvPr/>
        </p:nvSpPr>
        <p:spPr>
          <a:xfrm>
            <a:off x="811174" y="292100"/>
            <a:ext cx="89598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kern="0" spc="-35"/>
              <a:t>Choapa después </a:t>
            </a:r>
            <a:r>
              <a:rPr lang="es-ES" kern="0" spc="-20"/>
              <a:t>de </a:t>
            </a:r>
            <a:r>
              <a:rPr lang="es-ES" kern="0" spc="-50"/>
              <a:t>confluente </a:t>
            </a:r>
            <a:r>
              <a:rPr lang="es-ES" kern="0" spc="-15"/>
              <a:t>río</a:t>
            </a:r>
            <a:r>
              <a:rPr lang="es-ES" kern="0" spc="-285"/>
              <a:t> </a:t>
            </a:r>
            <a:r>
              <a:rPr lang="es-ES" kern="0" spc="-30"/>
              <a:t>Illapel</a:t>
            </a:r>
            <a:endParaRPr lang="es-ES" kern="0" spc="-3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80FA457-6CB0-EEA5-E323-94F16F786F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4">
            <a:extLst>
              <a:ext uri="{FF2B5EF4-FFF2-40B4-BE49-F238E27FC236}">
                <a16:creationId xmlns:a16="http://schemas.microsoft.com/office/drawing/2014/main" id="{38EAAE53-E395-4CFB-AE96-992161EE39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9010120"/>
              </p:ext>
            </p:extLst>
          </p:nvPr>
        </p:nvGraphicFramePr>
        <p:xfrm>
          <a:off x="609600" y="1638300"/>
          <a:ext cx="10972799" cy="476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94775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6FFA147-4493-4A89-ABFC-F10997FD1EA5}"/>
              </a:ext>
            </a:extLst>
          </p:cNvPr>
          <p:cNvSpPr txBox="1">
            <a:spLocks/>
          </p:cNvSpPr>
          <p:nvPr/>
        </p:nvSpPr>
        <p:spPr>
          <a:xfrm>
            <a:off x="811174" y="292100"/>
            <a:ext cx="895985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0" i="0">
                <a:solidFill>
                  <a:srgbClr val="00778A"/>
                </a:solidFill>
                <a:latin typeface="Calibri Light"/>
                <a:ea typeface="+mj-ea"/>
                <a:cs typeface="Calibri Light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es-ES" kern="0" spc="-35"/>
              <a:t>Choapa después </a:t>
            </a:r>
            <a:r>
              <a:rPr lang="es-ES" kern="0" spc="-20"/>
              <a:t>de </a:t>
            </a:r>
            <a:r>
              <a:rPr lang="es-ES" kern="0" spc="-50"/>
              <a:t>confluente </a:t>
            </a:r>
            <a:r>
              <a:rPr lang="es-ES" kern="0" spc="-15"/>
              <a:t>río</a:t>
            </a:r>
            <a:r>
              <a:rPr lang="es-ES" kern="0" spc="-285"/>
              <a:t> </a:t>
            </a:r>
            <a:r>
              <a:rPr lang="es-ES" kern="0" spc="-30"/>
              <a:t>Illapel</a:t>
            </a:r>
            <a:endParaRPr lang="es-ES" kern="0" spc="-3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92D392A-EFC9-45D8-AE47-F9D4A78EC9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5">
            <a:extLst>
              <a:ext uri="{FF2B5EF4-FFF2-40B4-BE49-F238E27FC236}">
                <a16:creationId xmlns:a16="http://schemas.microsoft.com/office/drawing/2014/main" id="{6F58064E-4349-4EEB-A931-596DE6C0B8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9903344"/>
              </p:ext>
            </p:extLst>
          </p:nvPr>
        </p:nvGraphicFramePr>
        <p:xfrm>
          <a:off x="609600" y="1643062"/>
          <a:ext cx="10972800" cy="4757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037564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0844" y="3264725"/>
            <a:ext cx="8366759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Superficial</a:t>
            </a:r>
            <a:endParaRPr sz="60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15" dirty="0">
                <a:solidFill>
                  <a:srgbClr val="888888"/>
                </a:solidFill>
                <a:latin typeface="Calibri"/>
                <a:cs typeface="Calibri"/>
              </a:rPr>
              <a:t>Estero </a:t>
            </a:r>
            <a:r>
              <a:rPr sz="2400" dirty="0">
                <a:solidFill>
                  <a:srgbClr val="888888"/>
                </a:solidFill>
                <a:latin typeface="Calibri"/>
                <a:cs typeface="Calibri"/>
              </a:rPr>
              <a:t>Pupío </a:t>
            </a:r>
            <a:r>
              <a:rPr sz="2400" spc="-10" dirty="0">
                <a:solidFill>
                  <a:srgbClr val="888888"/>
                </a:solidFill>
                <a:latin typeface="Calibri"/>
                <a:cs typeface="Calibri"/>
              </a:rPr>
              <a:t>antes </a:t>
            </a: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Llau</a:t>
            </a:r>
            <a:r>
              <a:rPr sz="2400" spc="-2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Llau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729243A-6CCC-0B3C-3B7B-28871541E2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B3C3BA7-1D7F-4D72-9D7A-93F8A89632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278638"/>
            <a:ext cx="61474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Estero </a:t>
            </a:r>
            <a:r>
              <a:rPr spc="-40" dirty="0"/>
              <a:t>Pupío antes </a:t>
            </a:r>
            <a:r>
              <a:rPr spc="-20" dirty="0"/>
              <a:t>Llau</a:t>
            </a:r>
            <a:r>
              <a:rPr spc="-280" dirty="0"/>
              <a:t> </a:t>
            </a:r>
            <a:r>
              <a:rPr spc="-20" dirty="0"/>
              <a:t>Llau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5D1E593-3E9B-F780-7575-45953A9711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0E37C40-2815-438F-90BC-C6F52C1DFB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884409"/>
              </p:ext>
            </p:extLst>
          </p:nvPr>
        </p:nvGraphicFramePr>
        <p:xfrm>
          <a:off x="609600" y="1604962"/>
          <a:ext cx="10972800" cy="4795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69071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B3C3BA7-1D7F-4D72-9D7A-93F8A89632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278638"/>
            <a:ext cx="61474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Estero </a:t>
            </a:r>
            <a:r>
              <a:rPr spc="-40" dirty="0"/>
              <a:t>Pupío antes </a:t>
            </a:r>
            <a:r>
              <a:rPr spc="-20" dirty="0"/>
              <a:t>Llau</a:t>
            </a:r>
            <a:r>
              <a:rPr spc="-280" dirty="0"/>
              <a:t> </a:t>
            </a:r>
            <a:r>
              <a:rPr spc="-20" dirty="0"/>
              <a:t>Llau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A33A351-E0A5-B386-B851-975F089AF7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id="{70B1BCB4-3E14-42CF-B6A8-013F91894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0647903"/>
              </p:ext>
            </p:extLst>
          </p:nvPr>
        </p:nvGraphicFramePr>
        <p:xfrm>
          <a:off x="609600" y="1604962"/>
          <a:ext cx="10972800" cy="4795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776832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B3C3BA7-1D7F-4D72-9D7A-93F8A89632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278638"/>
            <a:ext cx="61474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Estero </a:t>
            </a:r>
            <a:r>
              <a:rPr spc="-40" dirty="0"/>
              <a:t>Pupío antes </a:t>
            </a:r>
            <a:r>
              <a:rPr spc="-20" dirty="0"/>
              <a:t>Llau</a:t>
            </a:r>
            <a:r>
              <a:rPr spc="-280" dirty="0"/>
              <a:t> </a:t>
            </a:r>
            <a:r>
              <a:rPr spc="-20" dirty="0"/>
              <a:t>Llau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E8BCB87-C46F-75AB-79D1-CBE4F137D3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4">
            <a:extLst>
              <a:ext uri="{FF2B5EF4-FFF2-40B4-BE49-F238E27FC236}">
                <a16:creationId xmlns:a16="http://schemas.microsoft.com/office/drawing/2014/main" id="{7E670C00-E5F6-4D9D-A008-372869DEEA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3959215"/>
              </p:ext>
            </p:extLst>
          </p:nvPr>
        </p:nvGraphicFramePr>
        <p:xfrm>
          <a:off x="609600" y="1609724"/>
          <a:ext cx="10972799" cy="4791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349113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B3C3BA7-1D7F-4D72-9D7A-93F8A89632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278638"/>
            <a:ext cx="61474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Estero </a:t>
            </a:r>
            <a:r>
              <a:rPr spc="-40" dirty="0"/>
              <a:t>Pupío antes </a:t>
            </a:r>
            <a:r>
              <a:rPr spc="-20" dirty="0"/>
              <a:t>Llau</a:t>
            </a:r>
            <a:r>
              <a:rPr spc="-280" dirty="0"/>
              <a:t> </a:t>
            </a:r>
            <a:r>
              <a:rPr spc="-20" dirty="0"/>
              <a:t>Llau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7B6754-4A5B-4603-A555-8900A7FA3C61}"/>
              </a:ext>
            </a:extLst>
          </p:cNvPr>
          <p:cNvSpPr/>
          <p:nvPr/>
        </p:nvSpPr>
        <p:spPr>
          <a:xfrm>
            <a:off x="295656" y="613580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dirty="0">
                <a:solidFill>
                  <a:srgbClr val="FF0000"/>
                </a:solidFill>
              </a:rPr>
              <a:t>Parámetro de coliforme fecal </a:t>
            </a:r>
            <a:r>
              <a:rPr lang="es-ES" dirty="0">
                <a:solidFill>
                  <a:srgbClr val="FF0000"/>
                </a:solidFill>
              </a:rPr>
              <a:t>no estaría relacionado con la actividad minera que desarrolla MLP</a:t>
            </a:r>
            <a:endParaRPr lang="es-CL" dirty="0">
              <a:solidFill>
                <a:srgbClr val="FF0000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D75CCE2-7187-A162-15DC-F963EFA651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5">
            <a:extLst>
              <a:ext uri="{FF2B5EF4-FFF2-40B4-BE49-F238E27FC236}">
                <a16:creationId xmlns:a16="http://schemas.microsoft.com/office/drawing/2014/main" id="{8274C11A-107C-47D6-A74B-38750227A6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1021830"/>
              </p:ext>
            </p:extLst>
          </p:nvPr>
        </p:nvGraphicFramePr>
        <p:xfrm>
          <a:off x="609600" y="1628774"/>
          <a:ext cx="10972799" cy="4507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697483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B3C3BA7-1D7F-4D72-9D7A-93F8A89632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16939" y="278638"/>
            <a:ext cx="614743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Estero </a:t>
            </a:r>
            <a:r>
              <a:rPr spc="-40" dirty="0"/>
              <a:t>Pupío antes </a:t>
            </a:r>
            <a:r>
              <a:rPr spc="-20" dirty="0"/>
              <a:t>Llau</a:t>
            </a:r>
            <a:r>
              <a:rPr spc="-280" dirty="0"/>
              <a:t> </a:t>
            </a:r>
            <a:r>
              <a:rPr spc="-20" dirty="0"/>
              <a:t>Llau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B1893BF9-1E38-963C-D67C-3DE1F36E08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2" name="Chart 4">
            <a:extLst>
              <a:ext uri="{FF2B5EF4-FFF2-40B4-BE49-F238E27FC236}">
                <a16:creationId xmlns:a16="http://schemas.microsoft.com/office/drawing/2014/main" id="{933CE09F-A478-4B69-984C-9F272D7244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540795"/>
              </p:ext>
            </p:extLst>
          </p:nvPr>
        </p:nvGraphicFramePr>
        <p:xfrm>
          <a:off x="609600" y="1609724"/>
          <a:ext cx="10972799" cy="4791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10850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Cuncumén </a:t>
            </a:r>
            <a:r>
              <a:rPr lang="es-CL" spc="-45" dirty="0"/>
              <a:t>antes</a:t>
            </a:r>
            <a:r>
              <a:rPr lang="es-CL" spc="-204" dirty="0"/>
              <a:t> </a:t>
            </a:r>
            <a:r>
              <a:rPr lang="es-CL" spc="-35" dirty="0"/>
              <a:t>Choapa </a:t>
            </a:r>
            <a:r>
              <a:rPr lang="es-CL" sz="4400" spc="-5" dirty="0">
                <a:solidFill>
                  <a:srgbClr val="888888"/>
                </a:solidFill>
                <a:latin typeface="Calibri"/>
                <a:cs typeface="Calibri"/>
              </a:rPr>
              <a:t>(1AM8)</a:t>
            </a:r>
            <a:endParaRPr lang="es-CL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9041F05-FFA8-09CE-1C0D-9623B97979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4" name="Chart 4">
            <a:extLst>
              <a:ext uri="{FF2B5EF4-FFF2-40B4-BE49-F238E27FC236}">
                <a16:creationId xmlns:a16="http://schemas.microsoft.com/office/drawing/2014/main" id="{79BD295E-82B9-4E98-A69B-237A300DCB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8352803"/>
              </p:ext>
            </p:extLst>
          </p:nvPr>
        </p:nvGraphicFramePr>
        <p:xfrm>
          <a:off x="609600" y="1619778"/>
          <a:ext cx="10972800" cy="4781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7684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73A6B-6781-4DBE-9E18-5B8A6456B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Cuncumén </a:t>
            </a:r>
            <a:r>
              <a:rPr lang="es-CL" spc="-45" dirty="0"/>
              <a:t>antes</a:t>
            </a:r>
            <a:r>
              <a:rPr lang="es-CL" spc="-204" dirty="0"/>
              <a:t> </a:t>
            </a:r>
            <a:r>
              <a:rPr lang="es-CL" spc="-35" dirty="0"/>
              <a:t>Choapa </a:t>
            </a:r>
            <a:r>
              <a:rPr lang="es-CL" sz="4400" spc="-5" dirty="0">
                <a:solidFill>
                  <a:srgbClr val="888888"/>
                </a:solidFill>
                <a:latin typeface="Calibri"/>
                <a:cs typeface="Calibri"/>
              </a:rPr>
              <a:t>(1AM8)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A125978-5AF7-1566-5727-F27BC089BD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5">
            <a:extLst>
              <a:ext uri="{FF2B5EF4-FFF2-40B4-BE49-F238E27FC236}">
                <a16:creationId xmlns:a16="http://schemas.microsoft.com/office/drawing/2014/main" id="{14F41EF3-95BD-4088-803B-4E94C32EE9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7335299"/>
              </p:ext>
            </p:extLst>
          </p:nvPr>
        </p:nvGraphicFramePr>
        <p:xfrm>
          <a:off x="609600" y="1625070"/>
          <a:ext cx="10972800" cy="4775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85120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C790B2-82F2-6ED1-8D5F-35166DC86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8C2EED82-8CF5-8620-2CF7-3403462595DE}"/>
              </a:ext>
            </a:extLst>
          </p:cNvPr>
          <p:cNvSpPr txBox="1"/>
          <p:nvPr/>
        </p:nvSpPr>
        <p:spPr>
          <a:xfrm>
            <a:off x="910844" y="3264725"/>
            <a:ext cx="8366759" cy="1694180"/>
          </a:xfrm>
          <a:prstGeom prst="rect">
            <a:avLst/>
          </a:prstGeom>
        </p:spPr>
        <p:txBody>
          <a:bodyPr vert="horz" wrap="square" lIns="0" tIns="2895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280"/>
              </a:spcBef>
            </a:pPr>
            <a:r>
              <a:rPr sz="6000" b="0" spc="-20" dirty="0">
                <a:solidFill>
                  <a:srgbClr val="00778A"/>
                </a:solidFill>
                <a:latin typeface="Calibri Light"/>
                <a:cs typeface="Calibri Light"/>
              </a:rPr>
              <a:t>Monitoreo </a:t>
            </a:r>
            <a:r>
              <a:rPr sz="6000" b="0" spc="-10" dirty="0">
                <a:solidFill>
                  <a:srgbClr val="00778A"/>
                </a:solidFill>
                <a:latin typeface="Calibri Light"/>
                <a:cs typeface="Calibri Light"/>
              </a:rPr>
              <a:t>Agua</a:t>
            </a:r>
            <a:r>
              <a:rPr sz="6000" b="0" spc="-70" dirty="0">
                <a:solidFill>
                  <a:srgbClr val="00778A"/>
                </a:solidFill>
                <a:latin typeface="Calibri Light"/>
                <a:cs typeface="Calibri Light"/>
              </a:rPr>
              <a:t> </a:t>
            </a:r>
            <a:r>
              <a:rPr sz="6000" b="0" spc="-5" dirty="0">
                <a:solidFill>
                  <a:srgbClr val="00778A"/>
                </a:solidFill>
                <a:latin typeface="Calibri Light"/>
                <a:cs typeface="Calibri Light"/>
              </a:rPr>
              <a:t>Superficial</a:t>
            </a:r>
            <a:endParaRPr sz="6000" dirty="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-5" dirty="0">
                <a:solidFill>
                  <a:srgbClr val="888888"/>
                </a:solidFill>
                <a:latin typeface="Calibri"/>
                <a:cs typeface="Calibri"/>
              </a:rPr>
              <a:t>Cuncumén </a:t>
            </a:r>
            <a:r>
              <a:rPr sz="2400" spc="-10" dirty="0">
                <a:solidFill>
                  <a:srgbClr val="888888"/>
                </a:solidFill>
                <a:latin typeface="Calibri"/>
                <a:cs typeface="Calibri"/>
              </a:rPr>
              <a:t>antes</a:t>
            </a:r>
            <a:r>
              <a:rPr sz="2400" spc="-2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2400" spc="-5" dirty="0" err="1">
                <a:solidFill>
                  <a:srgbClr val="888888"/>
                </a:solidFill>
                <a:latin typeface="Calibri"/>
                <a:cs typeface="Calibri"/>
              </a:rPr>
              <a:t>Choapa</a:t>
            </a:r>
            <a:r>
              <a:rPr lang="es-CL" sz="2400" spc="-5" dirty="0">
                <a:solidFill>
                  <a:srgbClr val="888888"/>
                </a:solidFill>
                <a:latin typeface="Calibri"/>
                <a:cs typeface="Calibri"/>
              </a:rPr>
              <a:t> (2AS)</a:t>
            </a:r>
            <a:endParaRPr sz="2400" dirty="0">
              <a:latin typeface="Calibri"/>
              <a:cs typeface="Calibri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2793A9F-9D1D-B8CD-E6A3-22A24EFE2B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663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3341A-2603-1691-5248-0974A2021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921561-48E8-89EA-3A17-35A0CCD14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Cuncumén </a:t>
            </a:r>
            <a:r>
              <a:rPr lang="es-CL" spc="-45" dirty="0"/>
              <a:t>antes</a:t>
            </a:r>
            <a:r>
              <a:rPr lang="es-CL" spc="-204" dirty="0"/>
              <a:t> </a:t>
            </a:r>
            <a:r>
              <a:rPr lang="es-CL" spc="-35" dirty="0"/>
              <a:t>Choapa </a:t>
            </a:r>
            <a:r>
              <a:rPr lang="es-CL" sz="4400" spc="-5" dirty="0">
                <a:solidFill>
                  <a:srgbClr val="888888"/>
                </a:solidFill>
                <a:latin typeface="Calibri"/>
                <a:cs typeface="Calibri"/>
              </a:rPr>
              <a:t>(2AS)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A255B7C-48BF-45DA-9B32-83D4F23206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2B7CCFFD-FF2A-47FD-871E-53D03C0B76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6312902"/>
              </p:ext>
            </p:extLst>
          </p:nvPr>
        </p:nvGraphicFramePr>
        <p:xfrm>
          <a:off x="609600" y="1591204"/>
          <a:ext cx="10972800" cy="4809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07655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38AC6-561A-92EC-A8E7-42781749F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2F3FF5-191A-F2D2-128B-08435A7C8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spc="-40" dirty="0"/>
              <a:t>Cuncumén </a:t>
            </a:r>
            <a:r>
              <a:rPr lang="es-CL" spc="-45" dirty="0"/>
              <a:t>antes</a:t>
            </a:r>
            <a:r>
              <a:rPr lang="es-CL" spc="-204" dirty="0"/>
              <a:t> </a:t>
            </a:r>
            <a:r>
              <a:rPr lang="es-CL" spc="-35" dirty="0"/>
              <a:t>Choapa </a:t>
            </a:r>
            <a:r>
              <a:rPr lang="es-CL" sz="4400" spc="-5" dirty="0">
                <a:solidFill>
                  <a:srgbClr val="888888"/>
                </a:solidFill>
                <a:latin typeface="Calibri"/>
                <a:cs typeface="Calibri"/>
              </a:rPr>
              <a:t>(2AS)</a:t>
            </a: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16E8917-269C-56E5-B536-E894B00E869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63201" y="0"/>
            <a:ext cx="1828798" cy="617657"/>
          </a:xfrm>
          <a:prstGeom prst="rect">
            <a:avLst/>
          </a:prstGeom>
        </p:spPr>
      </p:pic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8A7B9AFA-F6DC-4DA8-970D-BFD2F888CB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6773422"/>
              </p:ext>
            </p:extLst>
          </p:nvPr>
        </p:nvGraphicFramePr>
        <p:xfrm>
          <a:off x="609600" y="1586441"/>
          <a:ext cx="10972799" cy="4814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4418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42D1A56EE9B8043B1D96EF41092B4C4" ma:contentTypeVersion="10" ma:contentTypeDescription="Crear nuevo documento." ma:contentTypeScope="" ma:versionID="86cdaf3346a71e5885ea5fee8c066629">
  <xsd:schema xmlns:xsd="http://www.w3.org/2001/XMLSchema" xmlns:xs="http://www.w3.org/2001/XMLSchema" xmlns:p="http://schemas.microsoft.com/office/2006/metadata/properties" xmlns:ns3="00e4c7fe-f58d-4d78-b606-009d862b0b03" targetNamespace="http://schemas.microsoft.com/office/2006/metadata/properties" ma:root="true" ma:fieldsID="d43bedb9d1503250f4226e063a5eb2a3" ns3:_="">
    <xsd:import namespace="00e4c7fe-f58d-4d78-b606-009d862b0b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e4c7fe-f58d-4d78-b606-009d862b0b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4D48B3-2BEC-4EA3-B127-F0E61E1C48F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00e4c7fe-f58d-4d78-b606-009d862b0b03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6ADC608-F3CA-4454-81F5-0E63339A96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e4c7fe-f58d-4d78-b606-009d862b0b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A0018B-D4DB-436E-9FC5-7FD83990F6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1952</TotalTime>
  <Words>1107</Words>
  <Application>Microsoft Office PowerPoint</Application>
  <PresentationFormat>Panorámica</PresentationFormat>
  <Paragraphs>159</Paragraphs>
  <Slides>48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48</vt:i4>
      </vt:variant>
    </vt:vector>
  </HeadingPairs>
  <TitlesOfParts>
    <vt:vector size="51" baseType="lpstr">
      <vt:lpstr>Calibri</vt:lpstr>
      <vt:lpstr>Calibri Light</vt:lpstr>
      <vt:lpstr>Office Theme</vt:lpstr>
      <vt:lpstr>Presentación de PowerPoint</vt:lpstr>
      <vt:lpstr>Cuncumén antes Choapa (1AM8)</vt:lpstr>
      <vt:lpstr>Cuncumén antes Choapa (1AM8)</vt:lpstr>
      <vt:lpstr>Cuncumén antes Choapa (1AM8)</vt:lpstr>
      <vt:lpstr>Cuncumén antes Choapa (1AM8)</vt:lpstr>
      <vt:lpstr>Cuncumén antes Choapa (1AM8)</vt:lpstr>
      <vt:lpstr>Presentación de PowerPoint</vt:lpstr>
      <vt:lpstr>Cuncumén antes Choapa (2AS)</vt:lpstr>
      <vt:lpstr>Cuncumén antes Choapa (2AS)</vt:lpstr>
      <vt:lpstr>Cuncumén antes Choapa (2AS)</vt:lpstr>
      <vt:lpstr>Cuncumén antes Choapa (2AS)</vt:lpstr>
      <vt:lpstr>Cuncumén antes Choapa (2AS)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Choapa después de Cuncumén y antes de Salamanca</vt:lpstr>
      <vt:lpstr>Choapa después de Cuncumén y antes de Salamanca</vt:lpstr>
      <vt:lpstr>Choapa después de Cuncumén y antes de Salamanca</vt:lpstr>
      <vt:lpstr>Choapa después de Cuncumén y antes de Salamanca</vt:lpstr>
      <vt:lpstr>Choapa después de Cuncumén y antes de Salamanca</vt:lpstr>
      <vt:lpstr>Presentación de PowerPoint</vt:lpstr>
      <vt:lpstr>Choapa después de Salamanca y antes Río Illapel</vt:lpstr>
      <vt:lpstr>Choapa después de Salamanca y antes Río Illapel</vt:lpstr>
      <vt:lpstr>Choapa después de Salamanca y antes Río Illapel</vt:lpstr>
      <vt:lpstr>Choapa después de Salamanca y antes Río Illapel</vt:lpstr>
      <vt:lpstr>Choapa después de Salamanca y antes Río Illapel</vt:lpstr>
      <vt:lpstr>Presentación de PowerPoint</vt:lpstr>
      <vt:lpstr>Río Illapel antes Choapa</vt:lpstr>
      <vt:lpstr>Río Illapel antes Choapa</vt:lpstr>
      <vt:lpstr>Río Illapel antes Choapa</vt:lpstr>
      <vt:lpstr>Río Illapel antes Choapa</vt:lpstr>
      <vt:lpstr>Río Illapel antes Choapa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Estero Pupío antes Llau Llau</vt:lpstr>
      <vt:lpstr>Estero Pupío antes Llau Llau</vt:lpstr>
      <vt:lpstr>Estero Pupío antes Llau Llau</vt:lpstr>
      <vt:lpstr>Estero Pupío antes Llau Llau</vt:lpstr>
      <vt:lpstr>Estero Pupío antes Llau Llau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Monitoreo Agua Subterránea</dc:title>
  <dc:creator>Constanza Gonzalez Bravo</dc:creator>
  <cp:lastModifiedBy>Alejandra Alfaro</cp:lastModifiedBy>
  <cp:revision>88</cp:revision>
  <dcterms:created xsi:type="dcterms:W3CDTF">2020-07-28T18:42:27Z</dcterms:created>
  <dcterms:modified xsi:type="dcterms:W3CDTF">2025-10-13T15:47:37Z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2020-05-26T00:00:00Z</vt:filetime>
  </property>
  <property fmtid="{D5CDD505-2E9C-101B-9397-08002B2CF9AE}" pid="3" name="Creator">
    <vt:lpwstr>Microsoft® PowerPoint® para Office 365</vt:lpwstr>
  </property>
  <property fmtid="{D5CDD505-2E9C-101B-9397-08002B2CF9AE}" pid="4" name="LastSaved">
    <vt:filetime>2020-07-28T00:00:00Z</vt:filetime>
  </property>
  <property fmtid="{D5CDD505-2E9C-101B-9397-08002B2CF9AE}" pid="5" name="ContentTypeId">
    <vt:lpwstr>0x010100842D1A56EE9B8043B1D96EF41092B4C4</vt:lpwstr>
  </property>
</Properties>
</file>